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1" autoAdjust="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4C71EC6-210F-42DE-9C53-41977AD35B3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Burning man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Burning Man is an annual week-long experiment in temporary </a:t>
            </a:r>
            <a:r>
              <a:rPr lang="en-US" dirty="0" smtClean="0"/>
              <a:t>community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3164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“Burning man”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15616" y="5589240"/>
            <a:ext cx="7333488" cy="963960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sz="1600" dirty="0"/>
              <a:t>the Burning Man art festival, which attracted more than 35,000 participants in 2005, traditionally culminates with the burning of a large wooden sculpture of a man.</a:t>
            </a:r>
            <a:endParaRPr lang="ru-RU" sz="1600" dirty="0"/>
          </a:p>
        </p:txBody>
      </p:sp>
      <p:pic>
        <p:nvPicPr>
          <p:cNvPr id="2050" name="Picture 2" descr="ÐÐ°ÑÑÐ¸Ð½ÐºÐ¸ Ð¿Ð¾ Ð·Ð°Ð¿ÑÐ¾ÑÑ burning ma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2" r="6092"/>
          <a:stretch>
            <a:fillRect/>
          </a:stretch>
        </p:blipFill>
        <p:spPr bwMode="auto">
          <a:xfrm>
            <a:off x="1115616" y="116632"/>
            <a:ext cx="733348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18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</a:t>
            </a:r>
            <a:r>
              <a:rPr lang="en-US" dirty="0" smtClean="0"/>
              <a:t>“Burning Man” </a:t>
            </a:r>
            <a:r>
              <a:rPr lang="en-US" dirty="0"/>
              <a:t>celebrated before and now?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1986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endParaRPr lang="ru-RU" dirty="0"/>
          </a:p>
        </p:txBody>
      </p:sp>
      <p:pic>
        <p:nvPicPr>
          <p:cNvPr id="7" name="Picture 2" descr="ÐÐ°ÑÑÐ¸Ð½ÐºÐ¸ Ð¿Ð¾ Ð·Ð°Ð¿ÑÐ¾ÑÑ burning ma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2" r="6092"/>
          <a:stretch>
            <a:fillRect/>
          </a:stretch>
        </p:blipFill>
        <p:spPr bwMode="auto">
          <a:xfrm>
            <a:off x="3419872" y="3356992"/>
            <a:ext cx="4034243" cy="301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ÐÐ°ÑÑÐ¸Ð½ÐºÐ¸ Ð¿Ð¾ Ð·Ð°Ð¿ÑÐ¾ÑÑ burning man san francisco 198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60" y="290513"/>
            <a:ext cx="5351630" cy="301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8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914400" cy="6400800"/>
          </a:xfrm>
        </p:spPr>
        <p:txBody>
          <a:bodyPr/>
          <a:lstStyle/>
          <a:p>
            <a:r>
              <a:rPr lang="en-US" dirty="0" smtClean="0"/>
              <a:t>History of the “Burning man”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661248"/>
            <a:ext cx="7333488" cy="891952"/>
          </a:xfrm>
        </p:spPr>
        <p:txBody>
          <a:bodyPr>
            <a:noAutofit/>
          </a:bodyPr>
          <a:lstStyle/>
          <a:p>
            <a:r>
              <a:rPr lang="en-US" sz="1600" dirty="0"/>
              <a:t>Burning Man was founded in 1986 when San Francisco artist Larry Harvey gathered a small group of people on the Summer Solstice to burn an 8-foot wooden structure of a man at Baker Beach</a:t>
            </a:r>
            <a:endParaRPr lang="ru-RU" sz="1600" dirty="0"/>
          </a:p>
        </p:txBody>
      </p:sp>
      <p:pic>
        <p:nvPicPr>
          <p:cNvPr id="4098" name="Picture 2" descr="ÐÐ°ÑÑÐ¸Ð½ÐºÐ¸ Ð¿Ð¾ Ð·Ð°Ð¿ÑÐ¾ÑÑ burning man san francisco 1986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8" r="12308"/>
          <a:stretch>
            <a:fillRect/>
          </a:stretch>
        </p:blipFill>
        <p:spPr bwMode="auto">
          <a:xfrm>
            <a:off x="1187624" y="188640"/>
            <a:ext cx="733348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1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>
                <a:effectLst/>
              </a:rPr>
              <a:t>How is </a:t>
            </a:r>
            <a:r>
              <a:rPr lang="en-US" sz="3600" dirty="0" smtClean="0">
                <a:effectLst/>
              </a:rPr>
              <a:t>“Burning Man” </a:t>
            </a:r>
            <a:r>
              <a:rPr lang="en-US" sz="3600" dirty="0">
                <a:effectLst/>
              </a:rPr>
              <a:t>celebrated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440571"/>
              </p:ext>
            </p:extLst>
          </p:nvPr>
        </p:nvGraphicFramePr>
        <p:xfrm>
          <a:off x="827584" y="2636912"/>
          <a:ext cx="6953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Объект упаковщика для оболочки" showAsIcon="1" r:id="rId3" imgW="694800" imgH="569520" progId="Package">
                  <p:embed/>
                </p:oleObj>
              </mc:Choice>
              <mc:Fallback>
                <p:oleObj name="Объект упаковщика для оболочки" showAsIcon="1" r:id="rId3" imgW="694800" imgH="569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636912"/>
                        <a:ext cx="69532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37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</TotalTime>
  <Words>71</Words>
  <Application>Microsoft Office PowerPoint</Application>
  <PresentationFormat>Экран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Яркая</vt:lpstr>
      <vt:lpstr>Объект упаковщика для оболочки</vt:lpstr>
      <vt:lpstr>Burning man</vt:lpstr>
      <vt:lpstr>Modern “Burning man”</vt:lpstr>
      <vt:lpstr>How is “Burning Man” celebrated before and now?</vt:lpstr>
      <vt:lpstr>History of the “Burning man”</vt:lpstr>
      <vt:lpstr> How is “Burning Man” celebrated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Burning man</dc:title>
  <dc:creator>R3kt3r 1337</dc:creator>
  <cp:lastModifiedBy>R3kt3r 1337</cp:lastModifiedBy>
  <cp:revision>3</cp:revision>
  <dcterms:created xsi:type="dcterms:W3CDTF">2018-09-06T13:20:02Z</dcterms:created>
  <dcterms:modified xsi:type="dcterms:W3CDTF">2018-09-07T04:28:04Z</dcterms:modified>
</cp:coreProperties>
</file>