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04F6-9B2E-4213-943F-CAD774F8F392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32B-7624-4D90-B8E3-FA3ABC94D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9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04F6-9B2E-4213-943F-CAD774F8F392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32B-7624-4D90-B8E3-FA3ABC94D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22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04F6-9B2E-4213-943F-CAD774F8F392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32B-7624-4D90-B8E3-FA3ABC94D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367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04F6-9B2E-4213-943F-CAD774F8F392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32B-7624-4D90-B8E3-FA3ABC94D78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7261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04F6-9B2E-4213-943F-CAD774F8F392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32B-7624-4D90-B8E3-FA3ABC94D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522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04F6-9B2E-4213-943F-CAD774F8F392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32B-7624-4D90-B8E3-FA3ABC94D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890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04F6-9B2E-4213-943F-CAD774F8F392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32B-7624-4D90-B8E3-FA3ABC94D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587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04F6-9B2E-4213-943F-CAD774F8F392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32B-7624-4D90-B8E3-FA3ABC94D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212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04F6-9B2E-4213-943F-CAD774F8F392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32B-7624-4D90-B8E3-FA3ABC94D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87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04F6-9B2E-4213-943F-CAD774F8F392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32B-7624-4D90-B8E3-FA3ABC94D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08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04F6-9B2E-4213-943F-CAD774F8F392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32B-7624-4D90-B8E3-FA3ABC94D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659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04F6-9B2E-4213-943F-CAD774F8F392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32B-7624-4D90-B8E3-FA3ABC94D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1717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04F6-9B2E-4213-943F-CAD774F8F392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32B-7624-4D90-B8E3-FA3ABC94D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4507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04F6-9B2E-4213-943F-CAD774F8F392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32B-7624-4D90-B8E3-FA3ABC94D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99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04F6-9B2E-4213-943F-CAD774F8F392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32B-7624-4D90-B8E3-FA3ABC94D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19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04F6-9B2E-4213-943F-CAD774F8F392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32B-7624-4D90-B8E3-FA3ABC94D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391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04F6-9B2E-4213-943F-CAD774F8F392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32B-7624-4D90-B8E3-FA3ABC94D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45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2FB04F6-9B2E-4213-943F-CAD774F8F392}" type="datetimeFigureOut">
              <a:rPr lang="ru-RU" smtClean="0"/>
              <a:t>10.03.2019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A032B-7624-4D90-B8E3-FA3ABC94D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975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>
                <a:latin typeface="Bahnschrift" panose="020B0502040204020203" pitchFamily="34" charset="0"/>
              </a:rPr>
              <a:t>Влияние ЕМП на живые существа</a:t>
            </a:r>
            <a:endParaRPr lang="ru-RU" sz="4000" dirty="0">
              <a:latin typeface="Bahnschrift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777381"/>
            <a:ext cx="8825658" cy="861420"/>
          </a:xfrm>
        </p:spPr>
        <p:txBody>
          <a:bodyPr/>
          <a:lstStyle/>
          <a:p>
            <a:r>
              <a:rPr lang="ru-RU" dirty="0" smtClean="0"/>
              <a:t>ПОДГОТОВИЛИ УЧЕНИКИ 9-Б КЛАССА</a:t>
            </a:r>
          </a:p>
          <a:p>
            <a:r>
              <a:rPr lang="ru-RU" dirty="0" smtClean="0"/>
              <a:t>Евтеев Дмитрий и мякотин андрей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990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3662912"/>
          </a:xfrm>
        </p:spPr>
        <p:txBody>
          <a:bodyPr/>
          <a:lstStyle/>
          <a:p>
            <a:r>
              <a:rPr lang="ru-RU" sz="2800" dirty="0">
                <a:latin typeface="Agency FB Cyrillic" panose="02000506000000020003" pitchFamily="2" charset="-52"/>
              </a:rPr>
              <a:t>Электрическая энергия </a:t>
            </a:r>
            <a:r>
              <a:rPr lang="ru-RU" sz="2800" dirty="0" smtClean="0">
                <a:latin typeface="Agency FB Cyrillic" panose="02000506000000020003" pitchFamily="2" charset="-52"/>
              </a:rPr>
              <a:t>- </a:t>
            </a:r>
            <a:r>
              <a:rPr lang="ru-RU" sz="2800" dirty="0">
                <a:latin typeface="Agency FB Cyrillic" panose="02000506000000020003" pitchFamily="2" charset="-52"/>
              </a:rPr>
              <a:t>величайшее открытие человечества, без которого цивилизации в ее сегодняшнем виде не существовало бы. Этот вид энергии широко используется человечеством, но у палки есть два конца... Электромагнитное поле (электромагнитное излучение) всегда возникает при движении свободных электронов в проводнике, поэтому передача электрической энергии сопровождается интенсивным электромагнитным излучением.</a:t>
            </a:r>
            <a:r>
              <a:rPr lang="ru-RU" sz="2000" dirty="0">
                <a:latin typeface="Agency FB Cyrillic" panose="02000506000000020003" pitchFamily="2" charset="-52"/>
              </a:rPr>
              <a:t/>
            </a:r>
            <a:br>
              <a:rPr lang="ru-RU" sz="2000" dirty="0">
                <a:latin typeface="Agency FB Cyrillic" panose="02000506000000020003" pitchFamily="2" charset="-52"/>
              </a:rPr>
            </a:br>
            <a:endParaRPr lang="ru-RU" sz="2000" dirty="0">
              <a:latin typeface="Agency FB Cyrillic" panose="02000506000000020003" pitchFamily="2" charset="-52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670" y="3408218"/>
            <a:ext cx="4563045" cy="3072926"/>
          </a:xfrm>
        </p:spPr>
      </p:pic>
    </p:spTree>
    <p:extLst>
      <p:ext uri="{BB962C8B-B14F-4D97-AF65-F5344CB8AC3E}">
        <p14:creationId xmlns:p14="http://schemas.microsoft.com/office/powerpoint/2010/main" val="286772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532" y="866899"/>
            <a:ext cx="92271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Agency FB Cyrillic" panose="02000506000000020003" pitchFamily="2" charset="-52"/>
              </a:rPr>
              <a:t>В определенных случаях электромагнитное излучение имеет более пагубное влияние на живой организм, чем радиационное излучение. Дело в том, что радиационный фон был на нашей планете всегда и в определенные времена (а кое-где и сейчас) его уровень был выше чем в Чернобыльской зоне отчуждения. Уровень же электромагнитного поля земли с каждым годом только увеличивается, что связано с человеческой деятельностью. На территории СНГ общая протяженность только ЛЭП-500 </a:t>
            </a:r>
            <a:r>
              <a:rPr lang="ru-RU" sz="2800" dirty="0" err="1">
                <a:latin typeface="Agency FB Cyrillic" panose="02000506000000020003" pitchFamily="2" charset="-52"/>
              </a:rPr>
              <a:t>кВ</a:t>
            </a:r>
            <a:r>
              <a:rPr lang="ru-RU" sz="2800" dirty="0">
                <a:latin typeface="Agency FB Cyrillic" panose="02000506000000020003" pitchFamily="2" charset="-52"/>
              </a:rPr>
              <a:t> превышает 20000 км</a:t>
            </a:r>
          </a:p>
        </p:txBody>
      </p:sp>
    </p:spTree>
    <p:extLst>
      <p:ext uri="{BB962C8B-B14F-4D97-AF65-F5344CB8AC3E}">
        <p14:creationId xmlns:p14="http://schemas.microsoft.com/office/powerpoint/2010/main" val="23293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324" y="1447800"/>
            <a:ext cx="3401064" cy="1447800"/>
          </a:xfrm>
        </p:spPr>
        <p:txBody>
          <a:bodyPr/>
          <a:lstStyle/>
          <a:p>
            <a:r>
              <a:rPr lang="ru-RU" sz="2800" dirty="0" smtClean="0">
                <a:latin typeface="Agency FB Cyrillic" panose="02000506000000020003" pitchFamily="2" charset="-52"/>
              </a:rPr>
              <a:t>Первые исследования </a:t>
            </a:r>
            <a:r>
              <a:rPr lang="ru-RU" sz="2800" dirty="0">
                <a:latin typeface="Agency FB Cyrillic" panose="02000506000000020003" pitchFamily="2" charset="-52"/>
              </a:rPr>
              <a:t>по влиянию электромагнитного поля на нервную систему</a:t>
            </a:r>
            <a:endParaRPr lang="ru-RU" sz="2800" dirty="0">
              <a:latin typeface="Agency FB Cyrillic" panose="02000506000000020003" pitchFamily="2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2300" dirty="0"/>
              <a:t>Первые экспериментальные исследования по влиянию электромагнитного поля на нервную систему были проведены в СССР. В монографиях профессора Ю.А. Холодова опубликованы результаты его многолетних исследований по проблеме влияния электромагнитных и магнитных полей на центральную нервную систему. Было установлено наличие прямого действия электромагнитного поля на мозг, мембраны нейронов, память, условно-рефлекторную деятельность. В модельных экспериментах показана возможность влияния слабых электромагнитных полей на процессы синтеза в нервных клетках. Получены отчетливые изменения </a:t>
            </a:r>
            <a:r>
              <a:rPr lang="ru-RU" sz="2300" dirty="0" err="1"/>
              <a:t>импульсации</a:t>
            </a:r>
            <a:r>
              <a:rPr lang="ru-RU" sz="2300" dirty="0"/>
              <a:t> корковых нейронов, приводящие к нарушению передаваемой информации в более сложные структуры мозга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30" y="3289464"/>
            <a:ext cx="3364258" cy="299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6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Результаты проведенных исследований по оценке воздействия сотового телефона, компьютера и других современных радиоэлектронных средств на различные организмы как в рабочем, так и в выключенном состоянии оказались неутешительными и показали крайне негативное их влияние на состояние биологических объектов, которое проявлялось:</a:t>
            </a:r>
            <a:br>
              <a:rPr lang="ru-RU" dirty="0"/>
            </a:br>
            <a:r>
              <a:rPr lang="ru-RU" dirty="0"/>
              <a:t>- в снижении двигательной активности и выживаемости микроорганизмов;</a:t>
            </a:r>
            <a:br>
              <a:rPr lang="ru-RU" dirty="0"/>
            </a:br>
            <a:r>
              <a:rPr lang="ru-RU" dirty="0"/>
              <a:t>- в увеличении смертности микроорганизмов;</a:t>
            </a:r>
            <a:br>
              <a:rPr lang="ru-RU" dirty="0"/>
            </a:br>
            <a:r>
              <a:rPr lang="ru-RU" dirty="0"/>
              <a:t>- в ухудшении регенерации тканей;</a:t>
            </a:r>
            <a:br>
              <a:rPr lang="ru-RU" dirty="0"/>
            </a:br>
            <a:r>
              <a:rPr lang="ru-RU" dirty="0"/>
              <a:t>- в нарушении эмбрионального и личиночного развития;</a:t>
            </a:r>
            <a:br>
              <a:rPr lang="ru-RU" dirty="0"/>
            </a:br>
            <a:r>
              <a:rPr lang="ru-RU" dirty="0"/>
              <a:t>- в снижении биохимических реакций, нарушении метаболизма;</a:t>
            </a:r>
            <a:br>
              <a:rPr lang="ru-RU" dirty="0"/>
            </a:br>
            <a:r>
              <a:rPr lang="ru-RU" dirty="0"/>
              <a:t>- в снижении энергетического потенциала во всех жизненно важных системах организма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883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216</Words>
  <Application>Microsoft Office PowerPoint</Application>
  <PresentationFormat>Широкоэкранный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Agency FB Cyrillic</vt:lpstr>
      <vt:lpstr>Arial</vt:lpstr>
      <vt:lpstr>Bahnschrift</vt:lpstr>
      <vt:lpstr>Century Gothic</vt:lpstr>
      <vt:lpstr>Wingdings 3</vt:lpstr>
      <vt:lpstr>Ион</vt:lpstr>
      <vt:lpstr>Влияние ЕМП на живые существа</vt:lpstr>
      <vt:lpstr>Электрическая энергия - величайшее открытие человечества, без которого цивилизации в ее сегодняшнем виде не существовало бы. Этот вид энергии широко используется человечеством, но у палки есть два конца... Электромагнитное поле (электромагнитное излучение) всегда возникает при движении свободных электронов в проводнике, поэтому передача электрической энергии сопровождается интенсивным электромагнитным излучением. </vt:lpstr>
      <vt:lpstr>Презентация PowerPoint</vt:lpstr>
      <vt:lpstr>Первые исследования по влиянию электромагнитного поля на нервную систему</vt:lpstr>
      <vt:lpstr>Результаты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Влияние ЕМП на живые существа</dc:title>
  <dc:creator>Relt</dc:creator>
  <cp:lastModifiedBy>Relt</cp:lastModifiedBy>
  <cp:revision>3</cp:revision>
  <dcterms:created xsi:type="dcterms:W3CDTF">2019-03-10T08:01:35Z</dcterms:created>
  <dcterms:modified xsi:type="dcterms:W3CDTF">2019-03-10T08:22:40Z</dcterms:modified>
</cp:coreProperties>
</file>