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2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7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2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A20367-F7A5-4A6B-8E17-C425C7C52AB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6A2E7B-B755-428D-8625-D76C0C66F72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18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Первая </a:t>
            </a:r>
            <a:r>
              <a:rPr lang="ru-RU" dirty="0"/>
              <a:t>высадка человека </a:t>
            </a:r>
            <a:br>
              <a:rPr lang="ru-RU" dirty="0"/>
            </a:br>
            <a:r>
              <a:rPr lang="ru-RU" dirty="0"/>
              <a:t>на </a:t>
            </a:r>
            <a:r>
              <a:rPr lang="ru-RU" dirty="0" smtClean="0"/>
              <a:t>луну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одготовили </a:t>
            </a:r>
            <a:r>
              <a:rPr lang="ru-RU" dirty="0" err="1" smtClean="0"/>
              <a:t>АндРЕЙ</a:t>
            </a:r>
            <a:r>
              <a:rPr lang="ru-RU" dirty="0" smtClean="0"/>
              <a:t> МЯКОТИН И ЕВТЕЕВ ДМИТРИЙ</a:t>
            </a:r>
          </a:p>
          <a:p>
            <a:r>
              <a:rPr lang="ru-RU" dirty="0" smtClean="0"/>
              <a:t>9-Б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36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Начальные исследования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591798"/>
            <a:ext cx="4276291" cy="571340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На протяжении многих тысячелетий человечество наблюдало за этим небесным телом. </a:t>
            </a:r>
          </a:p>
          <a:p>
            <a:endParaRPr lang="ru-RU" sz="1800" dirty="0"/>
          </a:p>
          <a:p>
            <a:r>
              <a:rPr lang="ru-RU" sz="1800" dirty="0"/>
              <a:t>Изобретение в 1609 году телескопа Галилеем сделало визуальный метод изучения спутника более прогрессивным и точным.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784555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Беспилотный аппарат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1090"/>
            <a:ext cx="6492875" cy="367929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/>
              <a:t>13 сентября 1959 года на поверхность Луны приземлился космический роботизированный аппарат, названный в честь </a:t>
            </a:r>
            <a:r>
              <a:rPr lang="ru-RU" sz="2400" dirty="0" smtClean="0"/>
              <a:t>спутника    «Луна-2».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46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697" y="2217738"/>
            <a:ext cx="3200400" cy="2286000"/>
          </a:xfrm>
        </p:spPr>
        <p:txBody>
          <a:bodyPr/>
          <a:lstStyle/>
          <a:p>
            <a:pPr algn="ctr"/>
            <a:r>
              <a:rPr lang="ru-RU" dirty="0" smtClean="0"/>
              <a:t>Кто же первый полетел на Луну?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27380"/>
            <a:ext cx="6492875" cy="2666716"/>
          </a:xfrm>
        </p:spPr>
      </p:pic>
    </p:spTree>
    <p:extLst>
      <p:ext uri="{BB962C8B-B14F-4D97-AF65-F5344CB8AC3E}">
        <p14:creationId xmlns:p14="http://schemas.microsoft.com/office/powerpoint/2010/main" val="297882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победы были за СССР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2" y="1412116"/>
            <a:ext cx="2679390" cy="219770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первый искусственный спутник земли — советский Спутник-1 (4 октября 1957 года) СССР;</a:t>
            </a:r>
          </a:p>
          <a:p>
            <a:r>
              <a:rPr lang="ru-RU" dirty="0"/>
              <a:t>первые полеты в космос животных — собака-космонавт Лайка, первое животное, выведенное на орбиту Земли! (1954 — 3 ноября 1957) СССР;</a:t>
            </a:r>
          </a:p>
          <a:p>
            <a:r>
              <a:rPr lang="ru-RU" dirty="0"/>
              <a:t>первый полет человека в космос — советский космонавт Юрий Гагарин (12 апреля 1961 года).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2" y="4038925"/>
            <a:ext cx="5125440" cy="25207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69" y="577033"/>
            <a:ext cx="2329004" cy="30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люди на </a:t>
            </a:r>
            <a:r>
              <a:rPr lang="ru-RU" dirty="0" smtClean="0"/>
              <a:t>Луне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5" y="594359"/>
            <a:ext cx="5842045" cy="571657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/>
              <a:t>егодня</a:t>
            </a:r>
            <a:r>
              <a:rPr lang="ru-RU" dirty="0"/>
              <a:t> практически все знают, что Америке удалось перехватить инициативу в космической гонке, запустив своих космонавтов на Луну. Первым пилотируемым космическим кораблем, кому удалось успешно «прилуниться» в далеком 1969 году, стал американский космический корабль «Аполлон-11», с экипажем астронавтов на борту – это были Нил </a:t>
            </a:r>
            <a:r>
              <a:rPr lang="ru-RU" dirty="0" err="1"/>
              <a:t>Армстронг</a:t>
            </a:r>
            <a:r>
              <a:rPr lang="ru-RU" dirty="0"/>
              <a:t>, Майкл Коллинз и </a:t>
            </a:r>
            <a:r>
              <a:rPr lang="ru-RU" dirty="0" err="1"/>
              <a:t>Базз</a:t>
            </a:r>
            <a:r>
              <a:rPr lang="ru-RU" dirty="0"/>
              <a:t> </a:t>
            </a:r>
            <a:r>
              <a:rPr lang="ru-RU" dirty="0" err="1"/>
              <a:t>Олдрин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На фото: Нил </a:t>
            </a:r>
            <a:r>
              <a:rPr lang="ru-RU" dirty="0" err="1" smtClean="0"/>
              <a:t>Армстронг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4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43" y="2356921"/>
            <a:ext cx="3181004" cy="33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202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Первая высадка человека  на луну</vt:lpstr>
      <vt:lpstr>Начальные исследования</vt:lpstr>
      <vt:lpstr>Беспилотный аппарат</vt:lpstr>
      <vt:lpstr>Кто же первый полетел на Луну? </vt:lpstr>
      <vt:lpstr>Первые победы были за СССР</vt:lpstr>
      <vt:lpstr>Первые люди на Луне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Первая высадка человека  на луну</dc:title>
  <dc:creator>Relt</dc:creator>
  <cp:lastModifiedBy>Relt</cp:lastModifiedBy>
  <cp:revision>4</cp:revision>
  <dcterms:created xsi:type="dcterms:W3CDTF">2019-04-08T17:22:12Z</dcterms:created>
  <dcterms:modified xsi:type="dcterms:W3CDTF">2019-04-08T18:04:41Z</dcterms:modified>
</cp:coreProperties>
</file>