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967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0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781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05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02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30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76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7BDBC7-3B47-40D6-BD27-8090DC00F10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55E73F-C21F-4C00-971A-7E6270CD85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5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Микроскоп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094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88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Первые микроскопы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Первые микроскопы, изобретённые человечеством, были оптическими, и первого их изобретателя не так легко выделить и назвать. Возможность скомбинировать две линзы так, чтобы достигалось большее увеличение, впервые предложил в 1538 году итальянский врач Дж. Фракасторо. Самые ранние сведения о микроскопе относят к 1590 году и городу Мидделбург, что в Голландии, и связывают с именами Иоанна Липперсгея (который также разработал первый простой оптический телескоп) и Захария </a:t>
            </a:r>
            <a:r>
              <a:rPr lang="ru-RU" dirty="0" smtClean="0"/>
              <a:t>Янсена</a:t>
            </a:r>
            <a:r>
              <a:rPr lang="ru-RU" dirty="0"/>
              <a:t>, которые занимались изготовлением очков[3]. Чуть позже, в 1624 году Галилео Галилей представляет свой составной микроскоп, который он первоначально назвал «оккиолино»[4] (occhiolino итал. — маленький глаз). Годом спустя его друг по Академии Джованни Фабер  предложил для нового изобретения термин микроскоп.</a:t>
            </a:r>
          </a:p>
        </p:txBody>
      </p:sp>
    </p:spTree>
    <p:extLst>
      <p:ext uri="{BB962C8B-B14F-4D97-AF65-F5344CB8AC3E}">
        <p14:creationId xmlns:p14="http://schemas.microsoft.com/office/powerpoint/2010/main" val="155320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28845" y="2931710"/>
            <a:ext cx="593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Виды микроскопов</a:t>
            </a:r>
          </a:p>
        </p:txBody>
      </p:sp>
    </p:spTree>
    <p:extLst>
      <p:ext uri="{BB962C8B-B14F-4D97-AF65-F5344CB8AC3E}">
        <p14:creationId xmlns:p14="http://schemas.microsoft.com/office/powerpoint/2010/main" val="287546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 smtClean="0"/>
              <a:t>Оптический микроскоп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24" y="329540"/>
            <a:ext cx="5206610" cy="61722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Оптический или световой микроско́п — оптический прибор для получения увеличенных изображений объектов (или деталей их структуры), невидимых невооружённым глазом.</a:t>
            </a:r>
          </a:p>
        </p:txBody>
      </p:sp>
    </p:spTree>
    <p:extLst>
      <p:ext uri="{BB962C8B-B14F-4D97-AF65-F5344CB8AC3E}">
        <p14:creationId xmlns:p14="http://schemas.microsoft.com/office/powerpoint/2010/main" val="369468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Электро́нный микроско́п</a:t>
            </a:r>
            <a:endParaRPr lang="ru-RU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Электро́нный микроско́п (ЭМ) — прибор, позволяющий получать изображение объектов с максимальным увеличением до 106 раз, благодаря использованию, в отличие от оптического микроскопа, вместо светового потока, пучка электронов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69" y="892175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202669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899" y="329540"/>
            <a:ext cx="4049981" cy="2157884"/>
          </a:xfrm>
        </p:spPr>
        <p:txBody>
          <a:bodyPr/>
          <a:lstStyle/>
          <a:p>
            <a:r>
              <a:rPr lang="ru-RU" b="1" dirty="0"/>
              <a:t>Сканирующие зондовые микроскопы</a:t>
            </a:r>
            <a:r>
              <a:rPr lang="ru-RU" dirty="0"/>
              <a:t> </a:t>
            </a:r>
            <a:endParaRPr lang="ru-RU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899" y="2595087"/>
            <a:ext cx="3855720" cy="3011056"/>
          </a:xfrm>
        </p:spPr>
        <p:txBody>
          <a:bodyPr>
            <a:noAutofit/>
          </a:bodyPr>
          <a:lstStyle/>
          <a:p>
            <a:r>
              <a:rPr lang="ru-RU" sz="1500" dirty="0"/>
              <a:t>Сканирующие зондовые микроскопы — класс микроскопов для получения изображения поверхности и её локальных характеристик. Процесс построения изображения основан на сканировании поверхности зондом. В общем случае позволяет получить трёхмерное изображение поверхности (топографию) с высоким разрешением. Сканирующий зондовый микроскоп в современном виде </a:t>
            </a:r>
            <a:r>
              <a:rPr lang="ru-RU" sz="1500" dirty="0" smtClean="0"/>
              <a:t>изобретен Гердом </a:t>
            </a:r>
            <a:r>
              <a:rPr lang="ru-RU" sz="1500" dirty="0"/>
              <a:t>Карлом Биннигом и Генрихом Рорером в 1981 году. За это изобретение были удостоены Нобелевской премии по физике в 1986 году, которая была разделена между ними</a:t>
            </a:r>
          </a:p>
          <a:p>
            <a:endParaRPr lang="ru-RU" sz="15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4" y="987425"/>
            <a:ext cx="5162550" cy="4572000"/>
          </a:xfrm>
        </p:spPr>
      </p:pic>
    </p:spTree>
    <p:extLst>
      <p:ext uri="{BB962C8B-B14F-4D97-AF65-F5344CB8AC3E}">
        <p14:creationId xmlns:p14="http://schemas.microsoft.com/office/powerpoint/2010/main" val="2369444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Конец!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Подготовили Евтеев Дмитрий и Мякотин Андрей</a:t>
            </a:r>
          </a:p>
          <a:p>
            <a:r>
              <a:rPr lang="ru-RU" dirty="0" smtClean="0"/>
              <a:t>9-Б 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36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30</TotalTime>
  <Words>280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Микроскоп</vt:lpstr>
      <vt:lpstr>Первые микроскопы</vt:lpstr>
      <vt:lpstr>Презентация PowerPoint</vt:lpstr>
      <vt:lpstr>Оптический микроскоп </vt:lpstr>
      <vt:lpstr>Электро́нный микроско́п</vt:lpstr>
      <vt:lpstr>Сканирующие зондовые микроскопы </vt:lpstr>
      <vt:lpstr>Конец!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Микроскоп</dc:title>
  <dc:creator>Relt</dc:creator>
  <cp:lastModifiedBy>Relt</cp:lastModifiedBy>
  <cp:revision>5</cp:revision>
  <dcterms:created xsi:type="dcterms:W3CDTF">2019-03-19T16:41:23Z</dcterms:created>
  <dcterms:modified xsi:type="dcterms:W3CDTF">2019-03-19T17:11:28Z</dcterms:modified>
</cp:coreProperties>
</file>