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14C-D599-6B35-2041-A229D6660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4744C-D4AE-F1B4-D0BF-21E5B208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7016-53C7-FA07-4DD5-9CF9DFB7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9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E0C8-37E4-4A54-FA8C-74078BFC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41605-177A-0446-2567-1E4B4D6A5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387B-8B7C-15B7-4E29-CF883044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DB49C-5F1C-4996-1EAB-C756AB52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8D07-3751-D99B-3988-22555514A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2B10-30EE-9322-8847-7895CB8A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3D1B-A0A8-7B10-CCF4-DB74B501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9539-4E78-E582-7553-EE5E3259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0BC9-0B1F-7103-8FF3-1407133D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A7A6-833B-E692-7B67-FA81BB30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DA13-C919-EBBC-2B66-FD03B8E7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19FD-0309-1B36-E6BF-1BA9BD63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FE3-1522-A79E-1FB9-4D12C44F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6B68-B037-E258-AFD4-9CF16025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0EA41-8052-B9E6-C7E1-CE07F8CD8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B210-E235-74A1-2B67-500D239D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E5BA-019D-E59E-B3A5-EDFD0875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047F-CDE8-2BF5-AF91-8BB7E738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B5E54-F84D-BCD5-BD4E-4D661FF8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5EE18-3AC8-F3C4-3396-522075205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5292-0B05-BBE2-FF7A-A9BF4E25A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64F64-9F8A-F44E-60BE-493F9C93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3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91EE-6EDF-0F92-D0BE-4319103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7F26-9617-2483-C61D-81FA824D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D0F60-BA09-26BD-FF09-A7564991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1552-76A9-7DAB-ED8E-A53DF80B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F2DC-87D6-1FD1-E2BC-E58C19B2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8FD3A-DCDE-A7DA-6B7D-55EFAF0F2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47A33-D5FB-8159-D060-3EF9D2B7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0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3723-FD36-C99D-E848-952AE961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B1A89-CCE4-AA1F-9BA1-F9CAAAE33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F57D-560A-8966-43E1-1553FFE3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5EB18-8CF4-7ED8-5208-C7370392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8BEEE-E6C4-A469-3857-58C13B2D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7B75-065D-340C-9928-A9162495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E945-C0F4-E9CA-B10C-EA5201FC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68AC-9FBF-4207-B512-F62A084C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concepts/objec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javase/tutorial/java/concepts/obje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javase/tutorial/java/nutsandbolts/variabl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oracle.com/javase/tutorial/java/concepts/clas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javase/tutorial/java/concepts/inherita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oracle.com/javase/tutorial/java/concepts/interfa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E411-B00B-1E44-F25B-D99FE429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411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101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Design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7CC53-E9FD-7153-8E49-4F0B35FC1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6983" y="4728874"/>
            <a:ext cx="5421745" cy="517380"/>
          </a:xfrm>
        </p:spPr>
        <p:txBody>
          <a:bodyPr/>
          <a:lstStyle/>
          <a:p>
            <a:r>
              <a:rPr lang="en-US" dirty="0"/>
              <a:t>Basics by Dr. 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3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0E8-D273-61ED-9C2C-AE8A601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D070-65ED-9666-2FA9-B0B3EE33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conceptual entity that stores </a:t>
            </a:r>
            <a:r>
              <a:rPr lang="en-US" u="sng" dirty="0"/>
              <a:t>state</a:t>
            </a:r>
            <a:r>
              <a:rPr lang="en-US" dirty="0"/>
              <a:t> and </a:t>
            </a:r>
            <a:r>
              <a:rPr lang="en-US" u="sng" dirty="0"/>
              <a:t>behavior</a:t>
            </a:r>
          </a:p>
          <a:p>
            <a:pPr lvl="1"/>
            <a:r>
              <a:rPr lang="en-US" u="sng" dirty="0"/>
              <a:t>State</a:t>
            </a:r>
            <a:r>
              <a:rPr lang="en-US" dirty="0"/>
              <a:t> is stored in “</a:t>
            </a:r>
            <a:r>
              <a:rPr lang="en-US" u="sng" dirty="0"/>
              <a:t>fields</a:t>
            </a:r>
            <a:r>
              <a:rPr lang="en-US" dirty="0"/>
              <a:t>”</a:t>
            </a:r>
          </a:p>
          <a:p>
            <a:pPr lvl="1"/>
            <a:r>
              <a:rPr lang="en-US" u="sng" dirty="0"/>
              <a:t>Behavior</a:t>
            </a:r>
            <a:r>
              <a:rPr lang="en-US" dirty="0"/>
              <a:t> is exposed through “</a:t>
            </a:r>
            <a:r>
              <a:rPr lang="en-US" u="sng" dirty="0"/>
              <a:t>methods</a:t>
            </a:r>
            <a:r>
              <a:rPr lang="en-US" dirty="0"/>
              <a:t>”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Interaction of objects with other parts of the code is defined through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C838F-451C-1ADF-2BF6-C6435C05B2AD}"/>
              </a:ext>
            </a:extLst>
          </p:cNvPr>
          <p:cNvSpPr txBox="1"/>
          <p:nvPr/>
        </p:nvSpPr>
        <p:spPr>
          <a:xfrm>
            <a:off x="838200" y="6311900"/>
            <a:ext cx="704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https://docs.oracle.com/javase/tutorial/java/concepts/object.html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4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0E8-D273-61ED-9C2C-AE8A601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D070-65ED-9666-2FA9-B0B3EE33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conceptual entity that stores </a:t>
            </a:r>
            <a:r>
              <a:rPr lang="en-US" u="sng" dirty="0"/>
              <a:t>state</a:t>
            </a:r>
            <a:r>
              <a:rPr lang="en-US" dirty="0"/>
              <a:t> and </a:t>
            </a:r>
            <a:r>
              <a:rPr lang="en-US" u="sng" dirty="0"/>
              <a:t>behavior</a:t>
            </a:r>
          </a:p>
          <a:p>
            <a:pPr lvl="1"/>
            <a:r>
              <a:rPr lang="en-US" u="sng" dirty="0"/>
              <a:t>State</a:t>
            </a:r>
            <a:r>
              <a:rPr lang="en-US" dirty="0"/>
              <a:t> is stored in “</a:t>
            </a:r>
            <a:r>
              <a:rPr lang="en-US" u="sng" dirty="0"/>
              <a:t>fields</a:t>
            </a:r>
            <a:r>
              <a:rPr lang="en-US" dirty="0"/>
              <a:t>”</a:t>
            </a:r>
          </a:p>
          <a:p>
            <a:pPr lvl="1"/>
            <a:r>
              <a:rPr lang="en-US" u="sng" dirty="0"/>
              <a:t>Behavior</a:t>
            </a:r>
            <a:r>
              <a:rPr lang="en-US" dirty="0"/>
              <a:t> is exposed through “</a:t>
            </a:r>
            <a:r>
              <a:rPr lang="en-US" u="sng" dirty="0"/>
              <a:t>methods</a:t>
            </a:r>
            <a:r>
              <a:rPr lang="en-US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C838F-451C-1ADF-2BF6-C6435C05B2AD}"/>
              </a:ext>
            </a:extLst>
          </p:cNvPr>
          <p:cNvSpPr txBox="1"/>
          <p:nvPr/>
        </p:nvSpPr>
        <p:spPr>
          <a:xfrm>
            <a:off x="838200" y="6311900"/>
            <a:ext cx="704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https://docs.oracle.com/javase/tutorial/java/concepts/object.html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EF000-97F5-3400-2621-AA45A7DB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010" y="3140967"/>
            <a:ext cx="2510432" cy="29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0E8-D273-61ED-9C2C-AE8A601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Fields/Variables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D070-65ED-9666-2FA9-B0B3EE33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store the state of an object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Instance variables (non-static fields)</a:t>
            </a:r>
          </a:p>
          <a:p>
            <a:pPr lvl="1"/>
            <a:r>
              <a:rPr lang="en-US" dirty="0"/>
              <a:t>Class variables (static fields)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Naming rules:</a:t>
            </a:r>
          </a:p>
          <a:p>
            <a:pPr lvl="1"/>
            <a:r>
              <a:rPr lang="en-US" dirty="0"/>
              <a:t>Alphabets, $, _</a:t>
            </a:r>
          </a:p>
          <a:p>
            <a:pPr lvl="2"/>
            <a:r>
              <a:rPr lang="en-US" dirty="0"/>
              <a:t>$ is usually not used by convention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C838F-451C-1ADF-2BF6-C6435C05B2AD}"/>
              </a:ext>
            </a:extLst>
          </p:cNvPr>
          <p:cNvSpPr txBox="1"/>
          <p:nvPr/>
        </p:nvSpPr>
        <p:spPr>
          <a:xfrm>
            <a:off x="838200" y="6311900"/>
            <a:ext cx="820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https://docs.oracle.com/javase/tutorial/java/nutsandbolts/variables.html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FB58A-E717-9B23-077B-51D4F9CF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569" y="1825625"/>
            <a:ext cx="2510432" cy="29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0E8-D273-61ED-9C2C-AE8A601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D070-65ED-9666-2FA9-B0B3EE33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blueprint using which objects are created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C838F-451C-1ADF-2BF6-C6435C05B2AD}"/>
              </a:ext>
            </a:extLst>
          </p:cNvPr>
          <p:cNvSpPr txBox="1"/>
          <p:nvPr/>
        </p:nvSpPr>
        <p:spPr>
          <a:xfrm>
            <a:off x="838200" y="6311900"/>
            <a:ext cx="704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https://docs.oracle.com/javase/tutorial/java/concepts/class.html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B086F-0F3D-5CA7-A65C-E374A39D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2362765"/>
            <a:ext cx="484890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5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0E8-D273-61ED-9C2C-AE8A601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D070-65ED-9666-2FA9-B0B3EE33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inherit used state (“fields) and behavior (“methods”) from existing classes</a:t>
            </a:r>
          </a:p>
          <a:p>
            <a:pPr lvl="1"/>
            <a:r>
              <a:rPr lang="en-US" dirty="0"/>
              <a:t>Vehicle -&gt; Car, Truck, Motorbike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C838F-451C-1ADF-2BF6-C6435C05B2AD}"/>
              </a:ext>
            </a:extLst>
          </p:cNvPr>
          <p:cNvSpPr txBox="1"/>
          <p:nvPr/>
        </p:nvSpPr>
        <p:spPr>
          <a:xfrm>
            <a:off x="838200" y="6311900"/>
            <a:ext cx="854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https://docs.oracle.com/javase/tutorial/java/concepts/inheritance.html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E1A6A-A9AB-D18F-518A-48967C42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76" y="3151921"/>
            <a:ext cx="2510432" cy="2906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16041-998E-01E7-5AF6-F2B436F85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821" y="3146946"/>
            <a:ext cx="4307884" cy="29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0E8-D273-61ED-9C2C-AE8A601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D070-65ED-9666-2FA9-B0B3EE33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Interface:</a:t>
            </a:r>
          </a:p>
          <a:p>
            <a:pPr lvl="1"/>
            <a:r>
              <a:rPr lang="en-US" dirty="0"/>
              <a:t>Defines a contract between class and other parts of the code. Contract must be enforced during compile time</a:t>
            </a:r>
          </a:p>
          <a:p>
            <a:pPr lvl="1"/>
            <a:r>
              <a:rPr lang="en-US" dirty="0"/>
              <a:t>Ex. Methods form object’s “interface”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C838F-451C-1ADF-2BF6-C6435C05B2AD}"/>
              </a:ext>
            </a:extLst>
          </p:cNvPr>
          <p:cNvSpPr txBox="1"/>
          <p:nvPr/>
        </p:nvSpPr>
        <p:spPr>
          <a:xfrm>
            <a:off x="838200" y="6311900"/>
            <a:ext cx="818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https://docs.oracle.com/javase/tutorial/java/concepts/interface.html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DA21E-D2BC-42F9-9DFF-4DF8EBBB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86" y="3620521"/>
            <a:ext cx="4099294" cy="1831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B50BE-E326-2BB5-47C6-3FCD0718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619" y="3620521"/>
            <a:ext cx="4613694" cy="25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1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0E8-D273-61ED-9C2C-AE8A601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D070-65ED-9666-2FA9-B0B3EE33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r>
              <a:rPr lang="en-US" dirty="0"/>
              <a:t>Primitive datatypes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00997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300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Office Theme</vt:lpstr>
      <vt:lpstr>Java 101 with Design Principles</vt:lpstr>
      <vt:lpstr>Object</vt:lpstr>
      <vt:lpstr>Object</vt:lpstr>
      <vt:lpstr>Fields/Variables</vt:lpstr>
      <vt:lpstr>Class</vt:lpstr>
      <vt:lpstr>Inheritance</vt:lpstr>
      <vt:lpstr>Interface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101 with Design Principles</dc:title>
  <dc:creator>Lakshman A</dc:creator>
  <cp:lastModifiedBy>Lakshman A</cp:lastModifiedBy>
  <cp:revision>43</cp:revision>
  <dcterms:created xsi:type="dcterms:W3CDTF">2023-10-15T20:40:20Z</dcterms:created>
  <dcterms:modified xsi:type="dcterms:W3CDTF">2023-10-15T23:39:38Z</dcterms:modified>
</cp:coreProperties>
</file>