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7" r:id="rId3"/>
    <p:sldId id="299" r:id="rId4"/>
    <p:sldId id="300" r:id="rId5"/>
    <p:sldId id="301" r:id="rId6"/>
    <p:sldId id="305" r:id="rId7"/>
    <p:sldId id="306" r:id="rId8"/>
    <p:sldId id="3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B6E6-E457-4CDF-8B4D-30E9599CB67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58F8-988C-4054-BE56-D9F0F57A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0FB57-5A2D-4B38-8E14-771FC63C3A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6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Current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334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cursors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SYS_REFCURSOR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TYPE</a:t>
            </a:r>
          </a:p>
        </p:txBody>
      </p:sp>
    </p:spTree>
    <p:extLst>
      <p:ext uri="{BB962C8B-B14F-4D97-AF65-F5344CB8AC3E}">
        <p14:creationId xmlns:p14="http://schemas.microsoft.com/office/powerpoint/2010/main" val="37541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51D2F-1AF8-C63D-9275-06A0742A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76" y="1808281"/>
            <a:ext cx="7573432" cy="46679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6F37B8-79E1-2076-635A-F7D0C6038004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9631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07900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refers to as a pointer to a memory location – a context area that refers to memory segment in 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PGA: Process Global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hold the necessary information about a query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Rows returned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No. of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Pointer to parsed query in the shared pool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24CA13-F6C8-10DD-9F0E-222044F3C4C7}"/>
              </a:ext>
            </a:extLst>
          </p:cNvPr>
          <p:cNvGrpSpPr/>
          <p:nvPr/>
        </p:nvGrpSpPr>
        <p:grpSpPr>
          <a:xfrm>
            <a:off x="1217676" y="4087368"/>
            <a:ext cx="10214601" cy="2173226"/>
            <a:chOff x="723900" y="3611880"/>
            <a:chExt cx="10214601" cy="21732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673CED-4358-77C2-C61E-5115065B66A6}"/>
                </a:ext>
              </a:extLst>
            </p:cNvPr>
            <p:cNvGrpSpPr/>
            <p:nvPr/>
          </p:nvGrpSpPr>
          <p:grpSpPr>
            <a:xfrm>
              <a:off x="4212336" y="3940464"/>
              <a:ext cx="3230880" cy="1844642"/>
              <a:chOff x="4075176" y="3925223"/>
              <a:chExt cx="3230880" cy="184464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A4F44A-252B-BBBB-448D-5CFE0438BCD6}"/>
                  </a:ext>
                </a:extLst>
              </p:cNvPr>
              <p:cNvSpPr/>
              <p:nvPr/>
            </p:nvSpPr>
            <p:spPr>
              <a:xfrm>
                <a:off x="4315968" y="4356249"/>
                <a:ext cx="2194560" cy="116977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Context area</a:t>
                </a:r>
              </a:p>
              <a:p>
                <a:pPr algn="ctr"/>
                <a:r>
                  <a:rPr lang="en-US" dirty="0"/>
                  <a:t>(holds necessary information about a query)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C7FD03-3B6D-B3D4-4C5A-9AA807747595}"/>
                  </a:ext>
                </a:extLst>
              </p:cNvPr>
              <p:cNvSpPr/>
              <p:nvPr/>
            </p:nvSpPr>
            <p:spPr>
              <a:xfrm>
                <a:off x="4075176" y="3925223"/>
                <a:ext cx="3230880" cy="184464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PGA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96A12-A3FE-D637-E6F8-97A91577F4C2}"/>
                </a:ext>
              </a:extLst>
            </p:cNvPr>
            <p:cNvSpPr/>
            <p:nvPr/>
          </p:nvSpPr>
          <p:spPr>
            <a:xfrm>
              <a:off x="723900" y="3940464"/>
              <a:ext cx="3230880" cy="184464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Query</a:t>
              </a:r>
            </a:p>
            <a:p>
              <a:endParaRPr lang="en-US" dirty="0"/>
            </a:p>
            <a:p>
              <a:r>
                <a:rPr lang="en-US" sz="1400" dirty="0"/>
                <a:t>SELECT * FROM TOY_INVENTORY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F95258-9A80-54FC-35E7-2E7517197D82}"/>
                </a:ext>
              </a:extLst>
            </p:cNvPr>
            <p:cNvCxnSpPr/>
            <p:nvPr/>
          </p:nvCxnSpPr>
          <p:spPr>
            <a:xfrm>
              <a:off x="2926080" y="3611880"/>
              <a:ext cx="574243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DCD942-20F1-4238-28AB-329EBB315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6080" y="3611880"/>
              <a:ext cx="0" cy="31334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C461EC-6EB7-C3C6-131E-07DA3F27B9EC}"/>
                </a:ext>
              </a:extLst>
            </p:cNvPr>
            <p:cNvCxnSpPr>
              <a:cxnSpLocks/>
            </p:cNvCxnSpPr>
            <p:nvPr/>
          </p:nvCxnSpPr>
          <p:spPr>
            <a:xfrm>
              <a:off x="8668512" y="3611880"/>
              <a:ext cx="0" cy="31334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0115A7-8762-88D1-F0A0-915864849BD4}"/>
                </a:ext>
              </a:extLst>
            </p:cNvPr>
            <p:cNvSpPr/>
            <p:nvPr/>
          </p:nvSpPr>
          <p:spPr>
            <a:xfrm>
              <a:off x="8116064" y="3940464"/>
              <a:ext cx="1104895" cy="44626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Server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BFEB0-D4DA-D1B9-F415-FFD6683DF4F6}"/>
                </a:ext>
              </a:extLst>
            </p:cNvPr>
            <p:cNvSpPr/>
            <p:nvPr/>
          </p:nvSpPr>
          <p:spPr>
            <a:xfrm>
              <a:off x="9833606" y="4348295"/>
              <a:ext cx="1104895" cy="44626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Data</a:t>
              </a:r>
              <a:endParaRPr lang="en-US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FC62E5-EA8F-BD09-3766-72E150EA8F80}"/>
                </a:ext>
              </a:extLst>
            </p:cNvPr>
            <p:cNvCxnSpPr>
              <a:cxnSpLocks/>
            </p:cNvCxnSpPr>
            <p:nvPr/>
          </p:nvCxnSpPr>
          <p:spPr>
            <a:xfrm>
              <a:off x="9227055" y="4163596"/>
              <a:ext cx="606551" cy="223133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E27DA1-F234-29BD-D81F-0CA504C548B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9220959" y="4348295"/>
              <a:ext cx="612647" cy="223133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10104A3-E2F3-C076-827C-A05D99767753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6647688" y="4956377"/>
              <a:ext cx="202082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66202A-3454-6DD0-DC80-ACABECE91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511" y="4442197"/>
              <a:ext cx="0" cy="51418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25CADC-9B5A-B18E-E003-D9C4E93065E5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 flipV="1">
              <a:off x="3976495" y="4755539"/>
              <a:ext cx="476633" cy="200838"/>
            </a:xfrm>
            <a:prstGeom prst="straightConnector1">
              <a:avLst/>
            </a:prstGeom>
            <a:ln>
              <a:solidFill>
                <a:srgbClr val="FFFF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7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109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by Oracle server automatically for any SQL DML statement, if an explicit cursor does not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defined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D00AA-57A6-8943-F462-C14648D4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96" y="3185307"/>
            <a:ext cx="5325956" cy="328266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E1B1CE-3133-E8D1-5C24-6FE013E5BC3E}"/>
              </a:ext>
            </a:extLst>
          </p:cNvPr>
          <p:cNvCxnSpPr>
            <a:cxnSpLocks/>
          </p:cNvCxnSpPr>
          <p:nvPr/>
        </p:nvCxnSpPr>
        <p:spPr>
          <a:xfrm flipH="1" flipV="1">
            <a:off x="3081528" y="2932779"/>
            <a:ext cx="658368" cy="6608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EAB30-0003-A007-3D40-7558272A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07" y="2033648"/>
            <a:ext cx="8760118" cy="3815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F61A97-0B4D-4757-4E09-D54FD5C909F2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Cursors: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30322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F61A97-0B4D-4757-4E09-D54FD5C909F2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Cursors: using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30E19-33EE-308E-8A70-4EC334D9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43" y="2052939"/>
            <a:ext cx="1056469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Reference cursors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7200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(Ref) cursors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 cursor holds value to a cursor.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has ability to be associated with multiple SELECT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17A15-9F47-DB07-5CDC-BEF8D6B0C440}"/>
              </a:ext>
            </a:extLst>
          </p:cNvPr>
          <p:cNvSpPr txBox="1"/>
          <p:nvPr/>
        </p:nvSpPr>
        <p:spPr>
          <a:xfrm>
            <a:off x="1066195" y="3960538"/>
            <a:ext cx="7578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SYS_REFCURSOR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 reference cursor that is provided by Oracle as inbuilt data type.</a:t>
            </a:r>
          </a:p>
        </p:txBody>
      </p:sp>
    </p:spTree>
    <p:extLst>
      <p:ext uri="{BB962C8B-B14F-4D97-AF65-F5344CB8AC3E}">
        <p14:creationId xmlns:p14="http://schemas.microsoft.com/office/powerpoint/2010/main" val="2140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795</TotalTime>
  <Words>167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Slate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139</cp:revision>
  <dcterms:created xsi:type="dcterms:W3CDTF">2023-08-01T03:39:06Z</dcterms:created>
  <dcterms:modified xsi:type="dcterms:W3CDTF">2023-10-18T22:51:18Z</dcterms:modified>
</cp:coreProperties>
</file>