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293" r:id="rId4"/>
    <p:sldId id="300" r:id="rId5"/>
    <p:sldId id="301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4BD2-1F49-F05C-ADB3-256C5C4A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F47B-64EC-57F7-4EAB-0E94E5AF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0C15-2A41-324E-4D7D-E3E75EB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F851-FC17-9B44-EB73-F07609B3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8559-BA87-A7A3-C972-E5B5674F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A2B-3B25-B45B-F032-5E19867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6A866-9202-73F5-AF20-75197949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A10E-FCC7-0027-4AFA-E38E75B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D8DE-019A-85C8-F47E-36AE16BB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990F-6523-1DFC-108A-B7BBF77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F4B02-66FE-84B9-BA84-00D0F103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561E5-A78C-2424-3B71-0647205A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D209-D8AC-154D-2C91-B3AA8B10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FE5B-BA32-DB0B-CCBE-CF89EA8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AD5-4847-B742-4D8E-7DB364E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65F3-1CE2-18CA-81D2-34ED0E24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6A02-3045-AB26-310C-2B203588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B03F-05C0-C128-BDB7-26551506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41EF-C95E-D08E-3648-2837B90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E965-678E-B362-47E8-AE8CE9C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68F-7B03-DB5C-B83A-0D190354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88CF-96C5-A105-BA58-98AC2092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7CE5-8BC2-EDB2-2CEF-B816542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12EE-40E2-3E44-05CB-F44299C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D014-EB23-0D56-7D25-54DAD1D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DBE2-30C1-08CE-268F-68EEF86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2D38-FF4C-F058-C7FE-C1FF49176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5E3-B170-C06B-2190-C372BB69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BF7F-6EF3-4B6C-3BB5-1A71C973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A7F4-81E7-3926-4020-1A02D5A7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8BCE2-B393-73E1-9464-3E990216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F61B-6B68-FB5B-A5C1-EAABA8D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E6E1-1BF7-539C-465C-B0CD2077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EC69-459F-C3BE-C57F-806B55C7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1BA8-84F4-9131-CBFC-07AE3B61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8923-6906-AC40-352C-C4BB97347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AF7A-7912-5F65-AB80-2158251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4A93-8226-6380-A5FC-CF5EFCD5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C6B-6AB1-8EC1-CF00-C6B837B7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200-14F0-D536-9515-09A561D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EF9B3-349C-8522-162B-43394DE4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8846-F9CD-93AC-CE79-38E28A4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E05BC-2251-C4FA-8489-411BFBDA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0B7C0-AF2B-2BC9-D68F-F494B6E2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0319-871F-5749-3760-F250E49C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7F3E-CFA5-1FDD-169E-16CDA131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9CDD-752A-9BC4-B27C-B6D6FCC8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6ADB-21CB-AFB5-ECDA-F0294B4B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F012-919D-458E-DE98-513CBCB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59D5-2E18-0948-D2BE-6CC0B655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F6F-435E-79B2-9D79-C5D7C47D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47F8-D2A8-9177-74EE-AE97F6B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897-1475-2A78-C93E-1BCB8B3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79108-8A8A-794E-B540-77361AE9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46B6-0F37-0155-167B-AC3E03B9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B4BF-72A2-6EAA-D7C2-7FD3E62B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BA2F-0931-55CB-A87D-E564DCBE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235F-CDB9-FDC8-D23E-E3C6A383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0EDF3-FA08-D965-94E5-A62730E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9178-0F48-6CDA-D491-963D9E1C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9584-F8A8-0ECB-6CC4-94703426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4-4225-416B-9A60-6858284D905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5E0-2BBD-0341-3CA5-E1DE4E75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0973-7A7E-92F3-9D3F-1291BC30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024" y="4863910"/>
            <a:ext cx="3349752" cy="3573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PRIMARY KEY, FOREIGN KEY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B2CF8-685C-1DEA-B438-E3588F7924B0}"/>
              </a:ext>
            </a:extLst>
          </p:cNvPr>
          <p:cNvSpPr/>
          <p:nvPr/>
        </p:nvSpPr>
        <p:spPr>
          <a:xfrm>
            <a:off x="859536" y="2050373"/>
            <a:ext cx="2286000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TOY_INVENTORY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277372" y="2050373"/>
            <a:ext cx="2965704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0CC26-7295-99C7-112F-658A7119C16D}"/>
              </a:ext>
            </a:extLst>
          </p:cNvPr>
          <p:cNvSpPr/>
          <p:nvPr/>
        </p:nvSpPr>
        <p:spPr>
          <a:xfrm>
            <a:off x="6374912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A18BD-6968-71FE-E196-2D9660FF1E16}"/>
              </a:ext>
            </a:extLst>
          </p:cNvPr>
          <p:cNvSpPr/>
          <p:nvPr/>
        </p:nvSpPr>
        <p:spPr>
          <a:xfrm>
            <a:off x="8698260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A8F9C-CE09-C9ED-D6CE-A44D7180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26" y="4295586"/>
            <a:ext cx="4699242" cy="1149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54D84-4BE5-FD28-51BB-10EE01A2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51" y="5563281"/>
            <a:ext cx="3940289" cy="1266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7EBEC-96A2-926F-6283-CEB904EB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8" y="2962656"/>
            <a:ext cx="4825176" cy="1214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F14AC-7C7B-292C-B884-70D3D339B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668" y="3148830"/>
            <a:ext cx="4360271" cy="15266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29EB3-BE30-DD69-338F-E047B13B3A43}"/>
              </a:ext>
            </a:extLst>
          </p:cNvPr>
          <p:cNvCxnSpPr>
            <a:stCxn id="2" idx="2"/>
          </p:cNvCxnSpPr>
          <p:nvPr/>
        </p:nvCxnSpPr>
        <p:spPr>
          <a:xfrm>
            <a:off x="2002536" y="2644733"/>
            <a:ext cx="0" cy="31792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12B692-525D-0CC5-01B9-ADEEAB84646A}"/>
              </a:ext>
            </a:extLst>
          </p:cNvPr>
          <p:cNvCxnSpPr>
            <a:cxnSpLocks/>
          </p:cNvCxnSpPr>
          <p:nvPr/>
        </p:nvCxnSpPr>
        <p:spPr>
          <a:xfrm>
            <a:off x="5675376" y="2644733"/>
            <a:ext cx="0" cy="165085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D0793-2D66-2E5F-8A5E-0095E45ED3CD}"/>
              </a:ext>
            </a:extLst>
          </p:cNvPr>
          <p:cNvCxnSpPr>
            <a:cxnSpLocks/>
          </p:cNvCxnSpPr>
          <p:nvPr/>
        </p:nvCxnSpPr>
        <p:spPr>
          <a:xfrm>
            <a:off x="7354824" y="2644733"/>
            <a:ext cx="0" cy="291854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3ED5A-8F3D-7758-2406-9E17C10455A2}"/>
              </a:ext>
            </a:extLst>
          </p:cNvPr>
          <p:cNvCxnSpPr>
            <a:cxnSpLocks/>
          </p:cNvCxnSpPr>
          <p:nvPr/>
        </p:nvCxnSpPr>
        <p:spPr>
          <a:xfrm>
            <a:off x="9760488" y="2644733"/>
            <a:ext cx="0" cy="50409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CONSTRAINT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451108" y="2114381"/>
            <a:ext cx="500709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TOY_DISTRIBUTOR_MANAGEMENT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2BA4A-5E83-46DF-0997-ADFAB014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3" y="3222529"/>
            <a:ext cx="1135538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3944722" y="2943775"/>
            <a:ext cx="430255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CURRENT SESSION</a:t>
            </a:r>
          </a:p>
        </p:txBody>
      </p:sp>
    </p:spTree>
    <p:extLst>
      <p:ext uri="{BB962C8B-B14F-4D97-AF65-F5344CB8AC3E}">
        <p14:creationId xmlns:p14="http://schemas.microsoft.com/office/powerpoint/2010/main" val="6934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790042" y="447463"/>
            <a:ext cx="430255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TRIGGERS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2C974-7A2C-6749-D4D1-4C87D144AF05}"/>
              </a:ext>
            </a:extLst>
          </p:cNvPr>
          <p:cNvSpPr txBox="1"/>
          <p:nvPr/>
        </p:nvSpPr>
        <p:spPr>
          <a:xfrm>
            <a:off x="722376" y="1417913"/>
            <a:ext cx="9253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procedure invoked by Oracle DB upon the occurrence of a specific event an user specified while creating a trigger.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 can be enabled or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Triggers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System 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DML 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 invalid SQL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44189-C00C-4C1E-16B9-BCDE2733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1" y="1732450"/>
            <a:ext cx="7220958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9548745" y="2761488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trigger?</a:t>
            </a:r>
          </a:p>
        </p:txBody>
      </p:sp>
    </p:spTree>
    <p:extLst>
      <p:ext uri="{BB962C8B-B14F-4D97-AF65-F5344CB8AC3E}">
        <p14:creationId xmlns:p14="http://schemas.microsoft.com/office/powerpoint/2010/main" val="3115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A1D3A-402E-919A-41ED-811D64F03093}"/>
              </a:ext>
            </a:extLst>
          </p:cNvPr>
          <p:cNvSpPr txBox="1"/>
          <p:nvPr/>
        </p:nvSpPr>
        <p:spPr>
          <a:xfrm>
            <a:off x="1066195" y="1837944"/>
            <a:ext cx="9879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Create DB for food delivery service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FDS_RESTAURANTS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RESTAURANT_ID, NAME,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FDS_SALES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CUSTOMER_ID, QUANTITY,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FDS_CUSTOMER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FIRST_NAME, LAST_NAME,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AUDIT_FDS_ITEMS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OPERATION, NEW_PRICE, OLD_PRICE, CREATED_DATE, MODIFIED_DATE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/>
              <a:t>OPERATION: must be one among ‘I’, ‘U’, ‘D’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Trigger: TRG_AUDIT_FDS_ITEMS</a:t>
            </a:r>
          </a:p>
        </p:txBody>
      </p:sp>
    </p:spTree>
    <p:extLst>
      <p:ext uri="{BB962C8B-B14F-4D97-AF65-F5344CB8AC3E}">
        <p14:creationId xmlns:p14="http://schemas.microsoft.com/office/powerpoint/2010/main" val="29504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A</dc:creator>
  <cp:lastModifiedBy>Lakshman A</cp:lastModifiedBy>
  <cp:revision>30</cp:revision>
  <dcterms:created xsi:type="dcterms:W3CDTF">2023-10-05T22:32:57Z</dcterms:created>
  <dcterms:modified xsi:type="dcterms:W3CDTF">2023-10-11T23:02:23Z</dcterms:modified>
</cp:coreProperties>
</file>