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0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B6E6-E457-4CDF-8B4D-30E9599CB6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C58F8-988C-4054-BE56-D9F0F57A1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D6013-59B5-45BC-97B2-82C8DA251EF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2EC0-FB5D-3372-F4B7-5F7F26A3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Current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1066195" y="1732450"/>
            <a:ext cx="2692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Nested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Associative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75418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829</TotalTime>
  <Words>17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Calisto MT</vt:lpstr>
      <vt:lpstr>Wingdings 2</vt:lpstr>
      <vt:lpstr>Slate</vt:lpstr>
      <vt:lpstr>Oracle – PL/SQL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– PL/SQL</dc:title>
  <dc:creator>Lakshman A</dc:creator>
  <cp:lastModifiedBy>Lakshman A</cp:lastModifiedBy>
  <cp:revision>144</cp:revision>
  <dcterms:created xsi:type="dcterms:W3CDTF">2023-08-01T03:39:06Z</dcterms:created>
  <dcterms:modified xsi:type="dcterms:W3CDTF">2023-10-19T22:54:30Z</dcterms:modified>
</cp:coreProperties>
</file>