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307" r:id="rId3"/>
    <p:sldId id="30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7CB6E6-E457-4CDF-8B4D-30E9599CB675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FC58F8-988C-4054-BE56-D9F0F57A1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81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0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87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13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8165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678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42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7405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884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08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636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98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32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428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22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7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93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C5D6013-59B5-45BC-97B2-82C8DA251EFF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88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0982F-0BD3-0CEE-C23D-DD4B55FAD0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Oracle – PL/SQL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D02EC0-FB5D-3372-F4B7-5F7F26A327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Lakshman </a:t>
            </a:r>
            <a:r>
              <a:rPr lang="en-US" dirty="0" err="1"/>
              <a:t>Anumolu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58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C5C7A73-D554-6280-9DA8-CAD9A7946E4E}"/>
              </a:ext>
            </a:extLst>
          </p:cNvPr>
          <p:cNvSpPr txBox="1">
            <a:spLocks/>
          </p:cNvSpPr>
          <p:nvPr/>
        </p:nvSpPr>
        <p:spPr>
          <a:xfrm>
            <a:off x="1066195" y="7620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b="1" dirty="0"/>
              <a:t>Current Session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4B0A58-D9E1-DBFB-D374-326C8093352F}"/>
              </a:ext>
            </a:extLst>
          </p:cNvPr>
          <p:cNvSpPr txBox="1"/>
          <p:nvPr/>
        </p:nvSpPr>
        <p:spPr>
          <a:xfrm>
            <a:off x="1066195" y="1732450"/>
            <a:ext cx="168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Bulk Collect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964805-BCB3-DCA6-E3B6-FAF8B00D30BD}"/>
              </a:ext>
            </a:extLst>
          </p:cNvPr>
          <p:cNvSpPr txBox="1"/>
          <p:nvPr/>
        </p:nvSpPr>
        <p:spPr>
          <a:xfrm>
            <a:off x="1447195" y="2186602"/>
            <a:ext cx="24384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PL/SQL statements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PL/SQL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SQL statements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3754183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67FB72-0706-99DD-776B-8727BD546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888" y="1871445"/>
            <a:ext cx="8764223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3513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850</TotalTime>
  <Words>21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Calisto MT</vt:lpstr>
      <vt:lpstr>Wingdings 2</vt:lpstr>
      <vt:lpstr>Slate</vt:lpstr>
      <vt:lpstr>Oracle – PL/SQL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– PL/SQL</dc:title>
  <dc:creator>Lakshman A</dc:creator>
  <cp:lastModifiedBy>Lakshman A</cp:lastModifiedBy>
  <cp:revision>146</cp:revision>
  <dcterms:created xsi:type="dcterms:W3CDTF">2023-08-01T03:39:06Z</dcterms:created>
  <dcterms:modified xsi:type="dcterms:W3CDTF">2023-10-23T22:55:15Z</dcterms:modified>
</cp:coreProperties>
</file>