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69" r:id="rId4"/>
    <p:sldId id="291" r:id="rId5"/>
    <p:sldId id="288" r:id="rId6"/>
    <p:sldId id="289" r:id="rId7"/>
    <p:sldId id="290" r:id="rId8"/>
    <p:sldId id="292" r:id="rId9"/>
    <p:sldId id="29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8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1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165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67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42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4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88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0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3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9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2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5D6013-59B5-45BC-97B2-82C8DA251EF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slate-courses/oracle-sql-plsql-b3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downloa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982F-0BD3-0CEE-C23D-DD4B55FAD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Oracle – PL/SQL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B1CFCAA-9A49-4318-36E4-8C6136E09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7133" y="4046395"/>
            <a:ext cx="3941971" cy="443309"/>
          </a:xfrm>
        </p:spPr>
        <p:txBody>
          <a:bodyPr/>
          <a:lstStyle/>
          <a:p>
            <a:r>
              <a:rPr lang="en-US" dirty="0"/>
              <a:t>Dr. Lakshman </a:t>
            </a:r>
            <a:r>
              <a:rPr lang="en-US" dirty="0" err="1"/>
              <a:t>Anumolu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Git &amp; </a:t>
            </a:r>
            <a:r>
              <a:rPr lang="en-US" b="1" dirty="0" err="1"/>
              <a:t>VSCode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B721C9-94CD-022A-E6A5-4DEFB2B87757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9812117" cy="5444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linkClick r:id="rId2"/>
              </a:rPr>
              <a:t>https://git-scm.com/download/win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857119-EC6D-9DAA-CF22-4D2F5A73B1DE}"/>
              </a:ext>
            </a:extLst>
          </p:cNvPr>
          <p:cNvSpPr txBox="1">
            <a:spLocks/>
          </p:cNvSpPr>
          <p:nvPr/>
        </p:nvSpPr>
        <p:spPr>
          <a:xfrm>
            <a:off x="919891" y="2479209"/>
            <a:ext cx="9812117" cy="5444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linkClick r:id="rId3"/>
              </a:rPr>
              <a:t>https://github.com/exaslate-courses/oracle-sql-plsql-b3</a:t>
            </a:r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22702A-F0DE-60C2-3F13-26360C8C16B0}"/>
              </a:ext>
            </a:extLst>
          </p:cNvPr>
          <p:cNvSpPr txBox="1">
            <a:spLocks/>
          </p:cNvSpPr>
          <p:nvPr/>
        </p:nvSpPr>
        <p:spPr>
          <a:xfrm>
            <a:off x="925987" y="3253401"/>
            <a:ext cx="10421717" cy="26719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linkClick r:id="rId4"/>
              </a:rPr>
              <a:t>https://code.visualstudio.com/download</a:t>
            </a:r>
            <a:endParaRPr lang="en-US" sz="2800" dirty="0"/>
          </a:p>
          <a:p>
            <a:pPr lvl="1"/>
            <a:r>
              <a:rPr lang="en-US" sz="2600" dirty="0"/>
              <a:t>Extensions:</a:t>
            </a:r>
          </a:p>
          <a:p>
            <a:pPr lvl="2"/>
            <a:r>
              <a:rPr lang="en-US" sz="2400" dirty="0" err="1"/>
              <a:t>Gitlens</a:t>
            </a:r>
            <a:endParaRPr lang="en-US" sz="2400" dirty="0"/>
          </a:p>
          <a:p>
            <a:pPr lvl="2"/>
            <a:r>
              <a:rPr lang="en-US" sz="2400" dirty="0"/>
              <a:t>Oracle </a:t>
            </a:r>
            <a:r>
              <a:rPr lang="en-US" sz="2400" dirty="0" err="1"/>
              <a:t>devtools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103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Current 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49899-BB74-8553-9550-5F615608F0E7}"/>
              </a:ext>
            </a:extLst>
          </p:cNvPr>
          <p:cNvSpPr txBox="1"/>
          <p:nvPr/>
        </p:nvSpPr>
        <p:spPr>
          <a:xfrm>
            <a:off x="913795" y="2536448"/>
            <a:ext cx="10353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Bind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Conditional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Loops (if time permits)</a:t>
            </a:r>
          </a:p>
        </p:txBody>
      </p:sp>
    </p:spTree>
    <p:extLst>
      <p:ext uri="{BB962C8B-B14F-4D97-AF65-F5344CB8AC3E}">
        <p14:creationId xmlns:p14="http://schemas.microsoft.com/office/powerpoint/2010/main" val="397052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PL/SQL recap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B3F57-C203-0E25-7A28-D12012151B3A}"/>
              </a:ext>
            </a:extLst>
          </p:cNvPr>
          <p:cNvSpPr txBox="1"/>
          <p:nvPr/>
        </p:nvSpPr>
        <p:spPr>
          <a:xfrm>
            <a:off x="924442" y="1672860"/>
            <a:ext cx="5019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PL/SQL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49899-BB74-8553-9550-5F615608F0E7}"/>
              </a:ext>
            </a:extLst>
          </p:cNvPr>
          <p:cNvSpPr txBox="1"/>
          <p:nvPr/>
        </p:nvSpPr>
        <p:spPr>
          <a:xfrm>
            <a:off x="913795" y="2536448"/>
            <a:ext cx="103537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DECLARE</a:t>
            </a:r>
            <a:br>
              <a:rPr lang="en-US" sz="2000" dirty="0"/>
            </a:br>
            <a:r>
              <a:rPr lang="en-US" sz="2000" dirty="0"/>
              <a:t>…</a:t>
            </a:r>
            <a:br>
              <a:rPr lang="en-US" sz="2000" dirty="0"/>
            </a:br>
            <a:r>
              <a:rPr lang="en-US" sz="2000" dirty="0"/>
              <a:t>BEGIN</a:t>
            </a:r>
            <a:br>
              <a:rPr lang="en-US" sz="2000" dirty="0"/>
            </a:br>
            <a:r>
              <a:rPr lang="en-US" sz="2000" dirty="0"/>
              <a:t>…</a:t>
            </a:r>
            <a:br>
              <a:rPr lang="en-US" sz="2000" dirty="0"/>
            </a:br>
            <a:r>
              <a:rPr lang="en-US" sz="2000" dirty="0"/>
              <a:t>EXCEPTION</a:t>
            </a:r>
            <a:br>
              <a:rPr lang="en-US" sz="2000" dirty="0"/>
            </a:br>
            <a:r>
              <a:rPr lang="en-US" sz="2000" dirty="0"/>
              <a:t>…</a:t>
            </a:r>
            <a:br>
              <a:rPr lang="en-US" sz="2000" dirty="0"/>
            </a:br>
            <a:r>
              <a:rPr lang="en-US" sz="2000" dirty="0"/>
              <a:t>END;</a:t>
            </a:r>
            <a:br>
              <a:rPr lang="en-US" sz="2000" dirty="0"/>
            </a:br>
            <a:r>
              <a:rPr lang="en-US" sz="2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8154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Bind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B7E3C-7664-5374-75A8-A4D539DE9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" y="1732450"/>
            <a:ext cx="10202699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Conditions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408B54-838A-9756-0EA3-35A92B0AD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392" y="1904373"/>
            <a:ext cx="4791744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0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1D644-51EE-82E9-72EA-0D08CB5E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4" y="2023866"/>
            <a:ext cx="3419952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7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Loops (WHILE, FOR)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8F8CC-A0EB-F23C-FD0A-70381F267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471" y="1949121"/>
            <a:ext cx="4001058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7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920E7-35AF-71E9-607A-9F06ACCDB327}"/>
              </a:ext>
            </a:extLst>
          </p:cNvPr>
          <p:cNvSpPr txBox="1"/>
          <p:nvPr/>
        </p:nvSpPr>
        <p:spPr>
          <a:xfrm>
            <a:off x="1066195" y="1732450"/>
            <a:ext cx="10059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Write an anonymous PL/SQL block to loop through all characters in a string and print them in reverse using REVERSE keyword.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Rewrite above program without using REVERSE keyword.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(Interview question)</a:t>
            </a:r>
          </a:p>
        </p:txBody>
      </p:sp>
    </p:spTree>
    <p:extLst>
      <p:ext uri="{BB962C8B-B14F-4D97-AF65-F5344CB8AC3E}">
        <p14:creationId xmlns:p14="http://schemas.microsoft.com/office/powerpoint/2010/main" val="33315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554</TotalTime>
  <Words>128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Calisto MT</vt:lpstr>
      <vt:lpstr>Wingdings</vt:lpstr>
      <vt:lpstr>Wingdings 2</vt:lpstr>
      <vt:lpstr>Slate</vt:lpstr>
      <vt:lpstr>Oracle – PL/SQL</vt:lpstr>
      <vt:lpstr>Git &amp; VSCode</vt:lpstr>
      <vt:lpstr>Current session</vt:lpstr>
      <vt:lpstr>PL/SQL recap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– PL/SQL</dc:title>
  <dc:creator>Lakshman A</dc:creator>
  <cp:lastModifiedBy>Lakshman A</cp:lastModifiedBy>
  <cp:revision>106</cp:revision>
  <dcterms:created xsi:type="dcterms:W3CDTF">2023-08-01T03:39:06Z</dcterms:created>
  <dcterms:modified xsi:type="dcterms:W3CDTF">2023-10-04T22:46:10Z</dcterms:modified>
</cp:coreProperties>
</file>