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25" r:id="rId25"/>
    <p:sldId id="531" r:id="rId26"/>
    <p:sldId id="529" r:id="rId27"/>
    <p:sldId id="553" r:id="rId28"/>
    <p:sldId id="549" r:id="rId29"/>
    <p:sldId id="550" r:id="rId30"/>
    <p:sldId id="551" r:id="rId31"/>
    <p:sldId id="552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78" d="100"/>
          <a:sy n="78" d="100"/>
        </p:scale>
        <p:origin x="86" y="91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1.7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 err="1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88748"/>
              </p:ext>
            </p:extLst>
          </p:nvPr>
        </p:nvGraphicFramePr>
        <p:xfrm>
          <a:off x="302064" y="1723850"/>
          <a:ext cx="8538898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(AWS/RHUI2)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(AWS/RHUI3)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 smtClean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)</a:t>
            </a:r>
            <a:endParaRPr kumimoji="1" lang="en-US" altLang="ja-JP" sz="11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: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</a:t>
            </a:r>
            <a:r>
              <a:rPr lang="en-US" altLang="ja-JP" dirty="0" smtClean="0"/>
              <a:t>please </a:t>
            </a:r>
            <a:r>
              <a:rPr lang="en-US" altLang="ja-JP" dirty="0"/>
              <a:t>make sure to be subscribed to the environment ITA is going to be </a:t>
            </a:r>
            <a:r>
              <a:rPr lang="en-US" altLang="ja-JP" dirty="0" smtClean="0"/>
              <a:t>installed </a:t>
            </a:r>
            <a:r>
              <a:rPr lang="en-US" altLang="ja-JP" dirty="0"/>
              <a:t>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</a:t>
                      </a:r>
                      <a:r>
                        <a:rPr lang="en-US" sz="1050" kern="100" baseline="0" dirty="0" smtClean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(1/9)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83539"/>
              </p:ext>
            </p:extLst>
          </p:nvPr>
        </p:nvGraphicFramePr>
        <p:xfrm>
          <a:off x="538952" y="2369355"/>
          <a:ext cx="8065121" cy="4116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036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97380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6772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1/2)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3179"/>
              </p:ext>
            </p:extLst>
          </p:nvPr>
        </p:nvGraphicFramePr>
        <p:xfrm>
          <a:off x="539440" y="2074508"/>
          <a:ext cx="8424074" cy="366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construction file management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(4/9)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2/3)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3.7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(6/7)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3.12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(7/7)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3.13	Construction(8/9)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3.1.4	Construction (9/9)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j-ea"/>
                <a:ea typeface="+mj-ea"/>
                <a:cs typeface="Segoe UI" panose="020B0502040204020203" pitchFamily="34" charset="0"/>
              </a:rPr>
              <a:t>IT </a:t>
            </a:r>
            <a:r>
              <a:rPr lang="en-US" altLang="ja-JP" sz="1400" dirty="0">
                <a:latin typeface="+mj-ea"/>
                <a:ea typeface="+mj-ea"/>
                <a:cs typeface="Segoe UI" panose="020B0502040204020203" pitchFamily="34" charset="0"/>
              </a:rPr>
              <a:t>Automation Operation Check</a:t>
            </a: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4.1	Operation Check (1/6)</a:t>
            </a:r>
            <a:endParaRPr lang="zh-TW" altLang="en-US" sz="1400" dirty="0"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(2/6)</a:t>
            </a:r>
            <a:endParaRPr lang="zh-TW" altLang="en-US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(3/6)</a:t>
            </a:r>
            <a:endParaRPr lang="zh-TW" altLang="en-US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(4/6)</a:t>
            </a:r>
            <a:endParaRPr lang="zh-TW" altLang="en-US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(5/6)</a:t>
            </a: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4.6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(6/6)</a:t>
            </a: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4.7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 smtClean="0">
                <a:latin typeface="+mj-lt"/>
              </a:rPr>
              <a:t>・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pPr lvl="1"/>
            <a:endParaRPr lang="en-US" altLang="ja-JP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The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password can only use half-with 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English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letters/number and symbols</a:t>
            </a:r>
            <a:endParaRPr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you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54294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python3-pip,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 smtClean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address of server)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Since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 For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4/6).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cs typeface="Segoe UI" panose="020B0502040204020203" pitchFamily="34" charset="0"/>
              </a:rPr>
              <a:t>4.1</a:t>
            </a:r>
            <a:r>
              <a:rPr lang="en-US" altLang="ja-JP" dirty="0"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r>
              <a:rPr lang="ja-JP" altLang="ja-JP" dirty="0" err="1" smtClean="0">
                <a:latin typeface="+mj-lt"/>
              </a:rPr>
              <a:t>。</a:t>
            </a: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 and HTTPS access restrictions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Start editing the</a:t>
            </a:r>
            <a:r>
              <a:rPr lang="ja-JP" altLang="en-US" dirty="0" smtClean="0"/>
              <a:t>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dirty="0" smtClean="0"/>
              <a:t>To restrict HTTP access, </a:t>
            </a:r>
            <a:r>
              <a:rPr lang="en-US" altLang="ja-JP" dirty="0"/>
              <a:t>comment out (#)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 restrict HTTPS access, comment out (#)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Restart Apache with the following command</a:t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42478"/>
              </p:ext>
            </p:extLst>
          </p:nvPr>
        </p:nvGraphicFramePr>
        <p:xfrm>
          <a:off x="106893" y="1375846"/>
          <a:ext cx="8929240" cy="471097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</a:t>
            </a:r>
            <a:r>
              <a:rPr lang="en-US" altLang="ja-JP" dirty="0" smtClean="0"/>
              <a:t>configuration/</a:t>
            </a:r>
            <a:r>
              <a:rPr lang="en-US" altLang="ja-JP" dirty="0" err="1" smtClean="0"/>
              <a:t>environment_construction</a:t>
            </a:r>
            <a:r>
              <a:rPr lang="en-US" altLang="ja-JP" dirty="0" smtClean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3235</Words>
  <Application>Microsoft Office PowerPoint</Application>
  <PresentationFormat>画面に合わせる (4:3)</PresentationFormat>
  <Paragraphs>543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7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　Preparation（2/3）</vt:lpstr>
      <vt:lpstr>3.3 Preparation (3/3)</vt:lpstr>
      <vt:lpstr>3.4 IT Automation Construction flow</vt:lpstr>
      <vt:lpstr>3.5 Construction (1/9)</vt:lpstr>
      <vt:lpstr>3.4　Update（2/6）</vt:lpstr>
      <vt:lpstr>3.8　Construction（3/9）</vt:lpstr>
      <vt:lpstr>3.7  Construction (4/9)</vt:lpstr>
      <vt:lpstr>3.7  Construction (5/9)</vt:lpstr>
      <vt:lpstr>3.9 Construction (6/9)</vt:lpstr>
      <vt:lpstr>3.12　Construction（7/9）</vt:lpstr>
      <vt:lpstr>3.10 Construction (8/9)</vt:lpstr>
      <vt:lpstr>3.11 Construction (9/9)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2021-05-21T02:39:22Z</dcterms:modified>
</cp:coreProperties>
</file>