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7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37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7" d="100"/>
          <a:sy n="117" d="100"/>
        </p:scale>
        <p:origin x="1349" y="6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1.7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</a:t>
            </a:r>
            <a:r>
              <a:rPr lang="en-US" altLang="ja-JP" sz="4800" b="1" dirty="0"/>
              <a:t>U</a:t>
            </a:r>
            <a:r>
              <a:rPr lang="en-US" altLang="ja-JP" sz="4800" b="1" dirty="0" smtClean="0"/>
              <a:t>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the ITA environment before updating.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curl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the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9797"/>
              </p:ext>
            </p:extLst>
          </p:nvPr>
        </p:nvGraphicFramePr>
        <p:xfrm>
          <a:off x="571671" y="2838745"/>
          <a:ext cx="8065121" cy="3637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Necessary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(for RHEL7 type OS (RHEL7)/ for RHEL8 type OS 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and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are the only items used for update, other items are not used.</a:t>
            </a:r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 smtClean="0">
                <a:cs typeface="+mn-cs"/>
              </a:rPr>
              <a:t>Install modes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r>
              <a:rPr lang="en-US" altLang="ja-JP" dirty="0"/>
              <a:t>Choose one of the following when updating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 will be updated after the necessary library is installed. Install the library online.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without installing any libraries.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If the user wants to automatically install the library in an online environment, input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for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  For offline environments or non-automatic installations, pleaser enter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84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0883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and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 are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items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7020920" y="5005271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6765354" y="4799086"/>
            <a:ext cx="565503" cy="549789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ITA Installer (Update tool)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If the " install mode" in the answer file (ita_answers.txt) is "Verisionup_all", </a:t>
            </a:r>
            <a:br>
              <a:rPr lang="en-US" altLang="ja-JP" dirty="0"/>
            </a:br>
            <a:r>
              <a:rPr lang="en-US" altLang="ja-JP" dirty="0"/>
              <a:t>The library will be automatically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see the next page for each version's installation library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br>
              <a:rPr lang="en-US" altLang="ja-JP" sz="1400" dirty="0" smtClean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Exit status</a:t>
            </a:r>
            <a:endParaRPr lang="en-US" altLang="ja-JP" sz="2000" dirty="0"/>
          </a:p>
          <a:p>
            <a:pPr lvl="1"/>
            <a:r>
              <a:rPr lang="en-US" altLang="ja-JP" dirty="0" smtClean="0"/>
              <a:t>The ITA installer returns one of the exit statuses listed below depending on the shell process exit status.</a:t>
            </a:r>
            <a:endParaRPr lang="en-US" altLang="ja-JP" dirty="0"/>
          </a:p>
          <a:p>
            <a:pPr marL="360000" lvl="2" indent="0">
              <a:buNone/>
            </a:pPr>
            <a:r>
              <a:rPr lang="en-US" altLang="ja-JP" dirty="0" smtClean="0"/>
              <a:t>Normal exit</a:t>
            </a:r>
            <a:r>
              <a:rPr lang="ja-JP" altLang="en-US" dirty="0" smtClean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 smtClean="0"/>
              <a:t>Abnormal exit</a:t>
            </a:r>
            <a:r>
              <a:rPr lang="ja-JP" altLang="en-US" dirty="0" smtClean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/>
              <a:t>If "Versionup_all" is entered for "install_mode" in the answer file, </a:t>
            </a:r>
            <a:br>
              <a:rPr lang="en-US" altLang="ja-JP" dirty="0"/>
            </a:br>
            <a:r>
              <a:rPr lang="en-US" altLang="ja-JP" dirty="0"/>
              <a:t>The following libraries will be installed according to the drivers already installed.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If "</a:t>
            </a:r>
            <a:r>
              <a:rPr lang="en-US" altLang="ja-JP" dirty="0" err="1" smtClean="0"/>
              <a:t>Versionup_ITA</a:t>
            </a:r>
            <a:r>
              <a:rPr lang="en-US" altLang="ja-JP" dirty="0"/>
              <a:t>" was input, the library needs to be isntalled manually. 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56158"/>
              </p:ext>
            </p:extLst>
          </p:nvPr>
        </p:nvGraphicFramePr>
        <p:xfrm>
          <a:off x="107380" y="2256359"/>
          <a:ext cx="8819131" cy="4285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20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62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6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31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6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6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5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89848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39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1.6.0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50777"/>
                  </a:ext>
                </a:extLst>
              </a:tr>
              <a:tr h="2217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1.6.1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26485"/>
                  </a:ext>
                </a:extLst>
              </a:tr>
              <a:tr h="230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1.6.2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1.6.2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7973"/>
                  </a:ext>
                </a:extLst>
              </a:tr>
              <a:tr h="2588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1.6.3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1.6.3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55649"/>
                  </a:ext>
                </a:extLst>
              </a:tr>
              <a:tr h="2588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Ansible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module’s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1"/>
                  </a:ext>
                </a:extLst>
              </a:tr>
              <a:tr h="323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1.7.1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1.7.1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14003"/>
                  </a:ext>
                </a:extLst>
              </a:tr>
              <a:tr h="323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1.7.2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1.7.1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9" y="1759742"/>
            <a:ext cx="5688361" cy="42957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39690" y="1916790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</a:p>
          <a:p>
            <a:r>
              <a:rPr lang="en-US" altLang="ja-JP" sz="1400" dirty="0" smtClean="0">
                <a:latin typeface="+mn-ea"/>
              </a:rPr>
              <a:t>    3.8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Version update is supported by ITA version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and later.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Environments of ITA 1.4.0 or later can be updated by following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2421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destination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ITA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(Update tool)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1608</Words>
  <Application>Microsoft Office PowerPoint</Application>
  <PresentationFormat>画面に合わせる (4:3)</PresentationFormat>
  <Paragraphs>261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update procedure</vt:lpstr>
      <vt:lpstr>3.1　Preparation（1/1）</vt:lpstr>
      <vt:lpstr>3.2　ITA update work flow</vt:lpstr>
      <vt:lpstr>3.3　Update（1/6）</vt:lpstr>
      <vt:lpstr>3.4　Update（2/6）</vt:lpstr>
      <vt:lpstr>3.5　Update（3/6）</vt:lpstr>
      <vt:lpstr>3.5　Update（4/6）</vt:lpstr>
      <vt:lpstr>3.6　Update（5/6）</vt:lpstr>
      <vt:lpstr>3.7　Update（5/5）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2021-06-07T10:14:56Z</dcterms:modified>
</cp:coreProperties>
</file>