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26"/>
  </p:notesMasterIdLst>
  <p:handoutMasterIdLst>
    <p:handoutMasterId r:id="rId27"/>
  </p:handoutMasterIdLst>
  <p:sldIdLst>
    <p:sldId id="262" r:id="rId3"/>
    <p:sldId id="507" r:id="rId4"/>
    <p:sldId id="508" r:id="rId5"/>
    <p:sldId id="680" r:id="rId6"/>
    <p:sldId id="681" r:id="rId7"/>
    <p:sldId id="644" r:id="rId8"/>
    <p:sldId id="687" r:id="rId9"/>
    <p:sldId id="689" r:id="rId10"/>
    <p:sldId id="690" r:id="rId11"/>
    <p:sldId id="696" r:id="rId12"/>
    <p:sldId id="699" r:id="rId13"/>
    <p:sldId id="697" r:id="rId14"/>
    <p:sldId id="691" r:id="rId15"/>
    <p:sldId id="692" r:id="rId16"/>
    <p:sldId id="693" r:id="rId17"/>
    <p:sldId id="698" r:id="rId18"/>
    <p:sldId id="694" r:id="rId19"/>
    <p:sldId id="695" r:id="rId20"/>
    <p:sldId id="700" r:id="rId21"/>
    <p:sldId id="701" r:id="rId22"/>
    <p:sldId id="702" r:id="rId23"/>
    <p:sldId id="688" r:id="rId24"/>
    <p:sldId id="318" r:id="rId25"/>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0000FF"/>
    <a:srgbClr val="FFFFCC"/>
    <a:srgbClr val="336600"/>
    <a:srgbClr val="008000"/>
    <a:srgbClr val="FF99CC"/>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61" autoAdjust="0"/>
    <p:restoredTop sz="95507" autoAdjust="0"/>
  </p:normalViewPr>
  <p:slideViewPr>
    <p:cSldViewPr>
      <p:cViewPr varScale="1">
        <p:scale>
          <a:sx n="142" d="100"/>
          <a:sy n="142" d="100"/>
        </p:scale>
        <p:origin x="106" y="614"/>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2022/6/20</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2022/6/20</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2022/6/20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2022/6/20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2022/6/20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2022/6/20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2022/6/20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2022/6/20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2022/6/20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2022/6/20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2022/6/20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2022/6/20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2022/6/20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2022/6/20</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hyperlink" Target="https://github.com/exastro-suite/it-automation-docs/raw/master/asset/Documents/Exastro-ITA_User_Instruction_Manual_Conductor.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exastro-suite/it-automation-docs/raw/master/asset/Documents/Exastro-ITA_User_Instruction_Manual_Conductor.pdf" TargetMode="Externa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exastro-suite/it-automation-docs/raw/master/asset/Documents/Exastro-ITA_User_Instruction_Manual_Ansible-driver.pdf" TargetMode="External"/><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JoachimLarsen/it-automation-docs/raw/v1.9.0/asset/Documents/Exastro-ITA_User_Instruction_Manual_Host_group_Function.pdf" TargetMode="Externa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JoachimLarsen/it-automation-docs/raw/v1.9.0/asset/Documents/Exastro-ITA_User_Instruction_Manual_Conductor.pdf" TargetMode="External"/><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07886"/>
          </a:xfrm>
        </p:spPr>
        <p:txBody>
          <a:bodyPr/>
          <a:lstStyle/>
          <a:p>
            <a:r>
              <a:rPr lang="en-US" altLang="ja-JP" dirty="0"/>
              <a:t>Exastro IT Automation Version </a:t>
            </a:r>
            <a:r>
              <a:rPr lang="en-US" altLang="ja-JP" dirty="0" smtClean="0"/>
              <a:t>1.10</a:t>
            </a:r>
            <a:r>
              <a:rPr lang="en-US" altLang="ja-JP" dirty="0"/>
              <a:t/>
            </a:r>
            <a:br>
              <a:rPr lang="en-US" altLang="ja-JP" dirty="0"/>
            </a:br>
            <a:r>
              <a:rPr lang="en-US" altLang="ja-JP" dirty="0"/>
              <a:t>Exastro</a:t>
            </a:r>
            <a:r>
              <a:rPr lang="ja-JP" altLang="en-US" dirty="0"/>
              <a:t> </a:t>
            </a:r>
            <a:r>
              <a:rPr lang="en-US" altLang="ja-JP" dirty="0"/>
              <a:t>developer</a:t>
            </a:r>
            <a:endParaRPr lang="ja-JP" altLang="en-US" dirty="0"/>
          </a:p>
        </p:txBody>
      </p:sp>
      <p:sp>
        <p:nvSpPr>
          <p:cNvPr id="5" name="タイトル 1"/>
          <p:cNvSpPr txBox="1">
            <a:spLocks/>
          </p:cNvSpPr>
          <p:nvPr/>
        </p:nvSpPr>
        <p:spPr bwMode="gray">
          <a:xfrm>
            <a:off x="0" y="3294124"/>
            <a:ext cx="9143999" cy="77501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sz="4800" b="1" dirty="0" err="1" smtClean="0"/>
              <a:t>Conductor【Tutorial</a:t>
            </a:r>
            <a:r>
              <a:rPr lang="en-US" altLang="ja-JP" sz="4800" b="1" dirty="0" smtClean="0"/>
              <a:t>】</a:t>
            </a:r>
            <a:endParaRPr lang="en-US" altLang="ja-JP" sz="4800" b="1" kern="0" spc="-150" dirty="0" smtClean="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smtClean="0">
                <a:solidFill>
                  <a:schemeClr val="tx2">
                    <a:lumMod val="75000"/>
                    <a:lumOff val="25000"/>
                  </a:schemeClr>
                </a:solidFill>
                <a:latin typeface="+mn-lt"/>
              </a:rPr>
              <a:t>※In this document, “</a:t>
            </a:r>
            <a:r>
              <a:rPr lang="en-US" altLang="ja-JP" sz="1400" b="1" kern="0" dirty="0" err="1" smtClean="0">
                <a:solidFill>
                  <a:schemeClr val="tx2">
                    <a:lumMod val="75000"/>
                    <a:lumOff val="25000"/>
                  </a:schemeClr>
                </a:solidFill>
                <a:latin typeface="+mn-lt"/>
              </a:rPr>
              <a:t>Exastro</a:t>
            </a:r>
            <a:r>
              <a:rPr lang="en-US" altLang="ja-JP" sz="1400" b="1" kern="0" dirty="0" smtClean="0">
                <a:solidFill>
                  <a:schemeClr val="tx2">
                    <a:lumMod val="75000"/>
                    <a:lumOff val="25000"/>
                  </a:schemeClr>
                </a:solidFill>
                <a:latin typeface="+mn-lt"/>
              </a:rPr>
              <a:t> IT Automation” is described as “ITA".</a:t>
            </a:r>
            <a:endParaRPr lang="ja-JP" altLang="en-US" sz="1400" b="1" kern="0" dirty="0">
              <a:solidFill>
                <a:schemeClr val="tx2">
                  <a:lumMod val="75000"/>
                  <a:lumOff val="25000"/>
                </a:schemeClr>
              </a:solidFill>
              <a:latin typeface="+mn-lt"/>
            </a:endParaRP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smtClean="0"/>
              <a:t>Conductor Function Description</a:t>
            </a:r>
            <a:r>
              <a:rPr lang="ja-JP" altLang="en-US" dirty="0"/>
              <a:t>　</a:t>
            </a:r>
            <a:r>
              <a:rPr lang="en-US" altLang="ja-JP" dirty="0" smtClean="0"/>
              <a:t>(3/14)</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Conductor class </a:t>
            </a:r>
            <a:r>
              <a:rPr lang="en-US" altLang="ja-JP" b="1" dirty="0" smtClean="0"/>
              <a:t>edit(2/4)</a:t>
            </a:r>
            <a:endParaRPr lang="en-US" altLang="ja-JP" b="1" dirty="0"/>
          </a:p>
          <a:p>
            <a:pPr lvl="1"/>
            <a:r>
              <a:rPr lang="en-US" altLang="ja-JP" sz="1800" dirty="0" smtClean="0"/>
              <a:t>Users can use the Conditional branch function by selecting it from the “Function” tab on the right side of the screen.</a:t>
            </a:r>
          </a:p>
        </p:txBody>
      </p:sp>
      <p:pic>
        <p:nvPicPr>
          <p:cNvPr id="12" name="図 11"/>
          <p:cNvPicPr>
            <a:picLocks noChangeAspect="1"/>
          </p:cNvPicPr>
          <p:nvPr/>
        </p:nvPicPr>
        <p:blipFill>
          <a:blip r:embed="rId2"/>
          <a:stretch>
            <a:fillRect/>
          </a:stretch>
        </p:blipFill>
        <p:spPr>
          <a:xfrm>
            <a:off x="611450" y="1988800"/>
            <a:ext cx="6912960" cy="3839477"/>
          </a:xfrm>
          <a:prstGeom prst="rect">
            <a:avLst/>
          </a:prstGeom>
        </p:spPr>
      </p:pic>
      <p:sp>
        <p:nvSpPr>
          <p:cNvPr id="13" name="正方形/長方形 12"/>
          <p:cNvSpPr/>
          <p:nvPr/>
        </p:nvSpPr>
        <p:spPr bwMode="auto">
          <a:xfrm>
            <a:off x="5960610" y="4176407"/>
            <a:ext cx="1537236" cy="1368190"/>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sp>
        <p:nvSpPr>
          <p:cNvPr id="14" name="正方形/長方形 13"/>
          <p:cNvSpPr/>
          <p:nvPr/>
        </p:nvSpPr>
        <p:spPr bwMode="auto">
          <a:xfrm>
            <a:off x="6300240" y="3908538"/>
            <a:ext cx="362727" cy="215319"/>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cxnSp>
        <p:nvCxnSpPr>
          <p:cNvPr id="15" name="直線矢印コネクタ 14"/>
          <p:cNvCxnSpPr>
            <a:stCxn id="13" idx="1"/>
          </p:cNvCxnSpPr>
          <p:nvPr/>
        </p:nvCxnSpPr>
        <p:spPr bwMode="auto">
          <a:xfrm flipH="1" flipV="1">
            <a:off x="2699740" y="4144702"/>
            <a:ext cx="3260870" cy="715800"/>
          </a:xfrm>
          <a:prstGeom prst="straightConnector1">
            <a:avLst/>
          </a:prstGeom>
          <a:solidFill>
            <a:schemeClr val="bg1"/>
          </a:solidFill>
          <a:ln w="762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7" name="四角形吹き出し 16"/>
          <p:cNvSpPr/>
          <p:nvPr/>
        </p:nvSpPr>
        <p:spPr bwMode="auto">
          <a:xfrm>
            <a:off x="1436633" y="5544597"/>
            <a:ext cx="3218491" cy="908591"/>
          </a:xfrm>
          <a:prstGeom prst="wedgeRectCallout">
            <a:avLst>
              <a:gd name="adj1" fmla="val 50894"/>
              <a:gd name="adj2" fmla="val -150095"/>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400" b="1" dirty="0" smtClean="0">
                <a:latin typeface="+mn-ea"/>
              </a:rPr>
              <a:t>The arrangement of the “Function” tab can be changed by dragging and dropping them</a:t>
            </a:r>
            <a:endParaRPr lang="ja-JP" altLang="en-US" sz="1400" b="1" dirty="0">
              <a:latin typeface="+mn-ea"/>
            </a:endParaRPr>
          </a:p>
        </p:txBody>
      </p:sp>
      <p:sp>
        <p:nvSpPr>
          <p:cNvPr id="22" name="四角形吹き出し 21"/>
          <p:cNvSpPr/>
          <p:nvPr/>
        </p:nvSpPr>
        <p:spPr bwMode="auto">
          <a:xfrm>
            <a:off x="4698901" y="1866432"/>
            <a:ext cx="4113782" cy="986488"/>
          </a:xfrm>
          <a:prstGeom prst="wedgeRectCallout">
            <a:avLst>
              <a:gd name="adj1" fmla="val -91857"/>
              <a:gd name="adj2" fmla="val 53423"/>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a:latin typeface="+mn-ea"/>
              </a:rPr>
              <a:t>Similar </a:t>
            </a:r>
            <a:r>
              <a:rPr lang="en-US" altLang="ja-JP" sz="1600" b="1" dirty="0" smtClean="0">
                <a:latin typeface="+mn-ea"/>
              </a:rPr>
              <a:t>to Movements, </a:t>
            </a:r>
            <a:r>
              <a:rPr lang="en-US" altLang="ja-JP" sz="1600" b="1" dirty="0">
                <a:solidFill>
                  <a:srgbClr val="FF0000"/>
                </a:solidFill>
                <a:latin typeface="+mn-ea"/>
              </a:rPr>
              <a:t>O</a:t>
            </a:r>
            <a:r>
              <a:rPr lang="en-US" altLang="ja-JP" sz="1600" b="1" dirty="0" smtClean="0">
                <a:solidFill>
                  <a:srgbClr val="FF0000"/>
                </a:solidFill>
                <a:latin typeface="+mn-ea"/>
              </a:rPr>
              <a:t>perations</a:t>
            </a:r>
            <a:r>
              <a:rPr lang="en-US" altLang="ja-JP" sz="1600" b="1" dirty="0" smtClean="0">
                <a:latin typeface="+mn-ea"/>
              </a:rPr>
              <a:t> </a:t>
            </a:r>
            <a:r>
              <a:rPr lang="en-US" altLang="ja-JP" sz="1600" b="1" dirty="0">
                <a:latin typeface="+mn-ea"/>
              </a:rPr>
              <a:t>can </a:t>
            </a:r>
            <a:r>
              <a:rPr lang="en-US" altLang="ja-JP" sz="1600" b="1" dirty="0" smtClean="0">
                <a:latin typeface="+mn-ea"/>
              </a:rPr>
              <a:t>also be linked by dragging a line between them.</a:t>
            </a:r>
            <a:endParaRPr lang="ja-JP" altLang="en-US" sz="1600" b="1" dirty="0">
              <a:latin typeface="+mn-ea"/>
            </a:endParaRPr>
          </a:p>
        </p:txBody>
      </p:sp>
      <p:sp>
        <p:nvSpPr>
          <p:cNvPr id="23" name="四角形吹き出し 22"/>
          <p:cNvSpPr/>
          <p:nvPr/>
        </p:nvSpPr>
        <p:spPr bwMode="auto">
          <a:xfrm>
            <a:off x="5912245" y="5891489"/>
            <a:ext cx="2900438" cy="561699"/>
          </a:xfrm>
          <a:prstGeom prst="wedgeRectCallout">
            <a:avLst>
              <a:gd name="adj1" fmla="val -14865"/>
              <a:gd name="adj2" fmla="val -127464"/>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400" b="1" dirty="0" smtClean="0">
                <a:latin typeface="+mn-ea"/>
              </a:rPr>
              <a:t>Users can choose between different Functions.</a:t>
            </a:r>
            <a:endParaRPr lang="ja-JP" altLang="en-US" sz="1400" b="1" dirty="0">
              <a:latin typeface="+mn-ea"/>
            </a:endParaRPr>
          </a:p>
        </p:txBody>
      </p:sp>
    </p:spTree>
    <p:extLst>
      <p:ext uri="{BB962C8B-B14F-4D97-AF65-F5344CB8AC3E}">
        <p14:creationId xmlns:p14="http://schemas.microsoft.com/office/powerpoint/2010/main" val="612166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1067026" y="4852025"/>
            <a:ext cx="6473885" cy="1640402"/>
          </a:xfrm>
          <a:prstGeom prst="rect">
            <a:avLst/>
          </a:prstGeom>
        </p:spPr>
      </p:pic>
      <p:pic>
        <p:nvPicPr>
          <p:cNvPr id="4" name="図 3"/>
          <p:cNvPicPr>
            <a:picLocks noChangeAspect="1"/>
          </p:cNvPicPr>
          <p:nvPr/>
        </p:nvPicPr>
        <p:blipFill>
          <a:blip r:embed="rId3"/>
          <a:stretch>
            <a:fillRect/>
          </a:stretch>
        </p:blipFill>
        <p:spPr>
          <a:xfrm>
            <a:off x="683460" y="2460345"/>
            <a:ext cx="7031373" cy="2269607"/>
          </a:xfrm>
          <a:prstGeom prst="rect">
            <a:avLst/>
          </a:prstGeom>
        </p:spPr>
      </p:pic>
      <p:sp>
        <p:nvSpPr>
          <p:cNvPr id="2" name="タイトル 1"/>
          <p:cNvSpPr>
            <a:spLocks noGrp="1"/>
          </p:cNvSpPr>
          <p:nvPr>
            <p:ph type="title"/>
          </p:nvPr>
        </p:nvSpPr>
        <p:spPr/>
        <p:txBody>
          <a:bodyPr/>
          <a:lstStyle/>
          <a:p>
            <a:r>
              <a:rPr lang="en-US" altLang="ja-JP" dirty="0"/>
              <a:t>2.3</a:t>
            </a:r>
            <a:r>
              <a:rPr lang="ja-JP" altLang="en-US" dirty="0"/>
              <a:t>　</a:t>
            </a:r>
            <a:r>
              <a:rPr lang="en-US" altLang="ja-JP" dirty="0" smtClean="0"/>
              <a:t>Conductor</a:t>
            </a:r>
            <a:r>
              <a:rPr lang="ja-JP" altLang="en-US" dirty="0" smtClean="0"/>
              <a:t> </a:t>
            </a:r>
            <a:r>
              <a:rPr lang="en-US" altLang="ja-JP" dirty="0" smtClean="0"/>
              <a:t>function description</a:t>
            </a:r>
            <a:r>
              <a:rPr lang="ja-JP" altLang="en-US" dirty="0"/>
              <a:t>　</a:t>
            </a:r>
            <a:r>
              <a:rPr lang="en-US" altLang="ja-JP" dirty="0" smtClean="0"/>
              <a:t>(4/14)</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Conductor</a:t>
            </a:r>
            <a:r>
              <a:rPr lang="ja-JP" altLang="en-US" b="1" dirty="0"/>
              <a:t> </a:t>
            </a:r>
            <a:r>
              <a:rPr lang="en-US" altLang="ja-JP" b="1" dirty="0" smtClean="0"/>
              <a:t>class </a:t>
            </a:r>
            <a:r>
              <a:rPr lang="en-US" altLang="ja-JP" b="1" dirty="0" smtClean="0"/>
              <a:t>edit(3/4)</a:t>
            </a:r>
            <a:endParaRPr lang="en-US" altLang="ja-JP" b="1" dirty="0" smtClean="0"/>
          </a:p>
          <a:p>
            <a:pPr lvl="1"/>
            <a:r>
              <a:rPr lang="en-US" altLang="ja-JP" dirty="0"/>
              <a:t>By selecting multiple Nodes, users can use the buttons in the menu on the left to align the </a:t>
            </a:r>
            <a:r>
              <a:rPr lang="en-US" altLang="ja-JP" dirty="0" smtClean="0"/>
              <a:t>items. To </a:t>
            </a:r>
            <a:r>
              <a:rPr lang="en-US" altLang="ja-JP" dirty="0"/>
              <a:t>select multiple Nodes, drag the mouse while holding the mouse button and drag over the Nodes you want to select or hold the shift key and press the Nodes you want selected individually</a:t>
            </a:r>
            <a:r>
              <a:rPr lang="en-US" altLang="ja-JP" dirty="0" smtClean="0"/>
              <a:t>.</a:t>
            </a:r>
            <a:r>
              <a:rPr lang="en-US" altLang="ja-JP" dirty="0"/>
              <a:t/>
            </a:r>
            <a:br>
              <a:rPr lang="en-US" altLang="ja-JP" dirty="0"/>
            </a:br>
            <a:r>
              <a:rPr lang="en-US" altLang="ja-JP" dirty="0"/>
              <a:t>For more information about the Node tab, please refer to </a:t>
            </a:r>
            <a:r>
              <a:rPr lang="en-US" altLang="ja-JP" dirty="0">
                <a:hlinkClick r:id="rId4"/>
              </a:rPr>
              <a:t>this manual.</a:t>
            </a:r>
            <a:endParaRPr lang="en-US" altLang="ja-JP" sz="1600" dirty="0"/>
          </a:p>
        </p:txBody>
      </p:sp>
      <p:sp>
        <p:nvSpPr>
          <p:cNvPr id="13" name="四角形吹き出し 15"/>
          <p:cNvSpPr/>
          <p:nvPr/>
        </p:nvSpPr>
        <p:spPr bwMode="auto">
          <a:xfrm>
            <a:off x="1043510" y="2608391"/>
            <a:ext cx="3744520" cy="1123118"/>
          </a:xfrm>
          <a:custGeom>
            <a:avLst/>
            <a:gdLst>
              <a:gd name="connsiteX0" fmla="*/ 0 w 3722561"/>
              <a:gd name="connsiteY0" fmla="*/ 0 h 719868"/>
              <a:gd name="connsiteX1" fmla="*/ 620427 w 3722561"/>
              <a:gd name="connsiteY1" fmla="*/ 0 h 719868"/>
              <a:gd name="connsiteX2" fmla="*/ 620427 w 3722561"/>
              <a:gd name="connsiteY2" fmla="*/ 0 h 719868"/>
              <a:gd name="connsiteX3" fmla="*/ 1551067 w 3722561"/>
              <a:gd name="connsiteY3" fmla="*/ 0 h 719868"/>
              <a:gd name="connsiteX4" fmla="*/ 3722561 w 3722561"/>
              <a:gd name="connsiteY4" fmla="*/ 0 h 719868"/>
              <a:gd name="connsiteX5" fmla="*/ 3722561 w 3722561"/>
              <a:gd name="connsiteY5" fmla="*/ 419923 h 719868"/>
              <a:gd name="connsiteX6" fmla="*/ 3722561 w 3722561"/>
              <a:gd name="connsiteY6" fmla="*/ 419923 h 719868"/>
              <a:gd name="connsiteX7" fmla="*/ 3722561 w 3722561"/>
              <a:gd name="connsiteY7" fmla="*/ 599890 h 719868"/>
              <a:gd name="connsiteX8" fmla="*/ 3722561 w 3722561"/>
              <a:gd name="connsiteY8" fmla="*/ 719868 h 719868"/>
              <a:gd name="connsiteX9" fmla="*/ 1551067 w 3722561"/>
              <a:gd name="connsiteY9" fmla="*/ 719868 h 719868"/>
              <a:gd name="connsiteX10" fmla="*/ 7706 w 3722561"/>
              <a:gd name="connsiteY10" fmla="*/ 873495 h 719868"/>
              <a:gd name="connsiteX11" fmla="*/ 620427 w 3722561"/>
              <a:gd name="connsiteY11" fmla="*/ 719868 h 719868"/>
              <a:gd name="connsiteX12" fmla="*/ 0 w 3722561"/>
              <a:gd name="connsiteY12" fmla="*/ 719868 h 719868"/>
              <a:gd name="connsiteX13" fmla="*/ 0 w 3722561"/>
              <a:gd name="connsiteY13" fmla="*/ 599890 h 719868"/>
              <a:gd name="connsiteX14" fmla="*/ 0 w 3722561"/>
              <a:gd name="connsiteY14" fmla="*/ 419923 h 719868"/>
              <a:gd name="connsiteX15" fmla="*/ 0 w 3722561"/>
              <a:gd name="connsiteY15" fmla="*/ 419923 h 719868"/>
              <a:gd name="connsiteX16" fmla="*/ 0 w 3722561"/>
              <a:gd name="connsiteY16" fmla="*/ 0 h 719868"/>
              <a:gd name="connsiteX0" fmla="*/ 0 w 3722561"/>
              <a:gd name="connsiteY0" fmla="*/ 0 h 873495"/>
              <a:gd name="connsiteX1" fmla="*/ 620427 w 3722561"/>
              <a:gd name="connsiteY1" fmla="*/ 0 h 873495"/>
              <a:gd name="connsiteX2" fmla="*/ 620427 w 3722561"/>
              <a:gd name="connsiteY2" fmla="*/ 0 h 873495"/>
              <a:gd name="connsiteX3" fmla="*/ 1551067 w 3722561"/>
              <a:gd name="connsiteY3" fmla="*/ 0 h 873495"/>
              <a:gd name="connsiteX4" fmla="*/ 3722561 w 3722561"/>
              <a:gd name="connsiteY4" fmla="*/ 0 h 873495"/>
              <a:gd name="connsiteX5" fmla="*/ 3722561 w 3722561"/>
              <a:gd name="connsiteY5" fmla="*/ 419923 h 873495"/>
              <a:gd name="connsiteX6" fmla="*/ 3722561 w 3722561"/>
              <a:gd name="connsiteY6" fmla="*/ 419923 h 873495"/>
              <a:gd name="connsiteX7" fmla="*/ 3722561 w 3722561"/>
              <a:gd name="connsiteY7" fmla="*/ 599890 h 873495"/>
              <a:gd name="connsiteX8" fmla="*/ 3722561 w 3722561"/>
              <a:gd name="connsiteY8" fmla="*/ 719868 h 873495"/>
              <a:gd name="connsiteX9" fmla="*/ 1046242 w 3722561"/>
              <a:gd name="connsiteY9" fmla="*/ 748443 h 873495"/>
              <a:gd name="connsiteX10" fmla="*/ 7706 w 3722561"/>
              <a:gd name="connsiteY10" fmla="*/ 873495 h 873495"/>
              <a:gd name="connsiteX11" fmla="*/ 620427 w 3722561"/>
              <a:gd name="connsiteY11" fmla="*/ 719868 h 873495"/>
              <a:gd name="connsiteX12" fmla="*/ 0 w 3722561"/>
              <a:gd name="connsiteY12" fmla="*/ 719868 h 873495"/>
              <a:gd name="connsiteX13" fmla="*/ 0 w 3722561"/>
              <a:gd name="connsiteY13" fmla="*/ 599890 h 873495"/>
              <a:gd name="connsiteX14" fmla="*/ 0 w 3722561"/>
              <a:gd name="connsiteY14" fmla="*/ 419923 h 873495"/>
              <a:gd name="connsiteX15" fmla="*/ 0 w 3722561"/>
              <a:gd name="connsiteY15" fmla="*/ 419923 h 873495"/>
              <a:gd name="connsiteX16" fmla="*/ 0 w 3722561"/>
              <a:gd name="connsiteY16" fmla="*/ 0 h 873495"/>
              <a:gd name="connsiteX0" fmla="*/ 0 w 3722561"/>
              <a:gd name="connsiteY0" fmla="*/ 0 h 873495"/>
              <a:gd name="connsiteX1" fmla="*/ 620427 w 3722561"/>
              <a:gd name="connsiteY1" fmla="*/ 0 h 873495"/>
              <a:gd name="connsiteX2" fmla="*/ 620427 w 3722561"/>
              <a:gd name="connsiteY2" fmla="*/ 0 h 873495"/>
              <a:gd name="connsiteX3" fmla="*/ 1551067 w 3722561"/>
              <a:gd name="connsiteY3" fmla="*/ 0 h 873495"/>
              <a:gd name="connsiteX4" fmla="*/ 3722561 w 3722561"/>
              <a:gd name="connsiteY4" fmla="*/ 0 h 873495"/>
              <a:gd name="connsiteX5" fmla="*/ 3722561 w 3722561"/>
              <a:gd name="connsiteY5" fmla="*/ 419923 h 873495"/>
              <a:gd name="connsiteX6" fmla="*/ 3722561 w 3722561"/>
              <a:gd name="connsiteY6" fmla="*/ 419923 h 873495"/>
              <a:gd name="connsiteX7" fmla="*/ 3722561 w 3722561"/>
              <a:gd name="connsiteY7" fmla="*/ 599890 h 873495"/>
              <a:gd name="connsiteX8" fmla="*/ 3722561 w 3722561"/>
              <a:gd name="connsiteY8" fmla="*/ 719868 h 873495"/>
              <a:gd name="connsiteX9" fmla="*/ 3475530 w 3722561"/>
              <a:gd name="connsiteY9" fmla="*/ 718285 h 873495"/>
              <a:gd name="connsiteX10" fmla="*/ 1046242 w 3722561"/>
              <a:gd name="connsiteY10" fmla="*/ 748443 h 873495"/>
              <a:gd name="connsiteX11" fmla="*/ 7706 w 3722561"/>
              <a:gd name="connsiteY11" fmla="*/ 873495 h 873495"/>
              <a:gd name="connsiteX12" fmla="*/ 620427 w 3722561"/>
              <a:gd name="connsiteY12" fmla="*/ 719868 h 873495"/>
              <a:gd name="connsiteX13" fmla="*/ 0 w 3722561"/>
              <a:gd name="connsiteY13" fmla="*/ 719868 h 873495"/>
              <a:gd name="connsiteX14" fmla="*/ 0 w 3722561"/>
              <a:gd name="connsiteY14" fmla="*/ 599890 h 873495"/>
              <a:gd name="connsiteX15" fmla="*/ 0 w 3722561"/>
              <a:gd name="connsiteY15" fmla="*/ 419923 h 873495"/>
              <a:gd name="connsiteX16" fmla="*/ 0 w 3722561"/>
              <a:gd name="connsiteY16" fmla="*/ 419923 h 873495"/>
              <a:gd name="connsiteX17" fmla="*/ 0 w 3722561"/>
              <a:gd name="connsiteY17" fmla="*/ 0 h 873495"/>
              <a:gd name="connsiteX0" fmla="*/ 0 w 3722561"/>
              <a:gd name="connsiteY0" fmla="*/ 0 h 873495"/>
              <a:gd name="connsiteX1" fmla="*/ 620427 w 3722561"/>
              <a:gd name="connsiteY1" fmla="*/ 0 h 873495"/>
              <a:gd name="connsiteX2" fmla="*/ 620427 w 3722561"/>
              <a:gd name="connsiteY2" fmla="*/ 0 h 873495"/>
              <a:gd name="connsiteX3" fmla="*/ 1551067 w 3722561"/>
              <a:gd name="connsiteY3" fmla="*/ 0 h 873495"/>
              <a:gd name="connsiteX4" fmla="*/ 3722561 w 3722561"/>
              <a:gd name="connsiteY4" fmla="*/ 0 h 873495"/>
              <a:gd name="connsiteX5" fmla="*/ 3722561 w 3722561"/>
              <a:gd name="connsiteY5" fmla="*/ 419923 h 873495"/>
              <a:gd name="connsiteX6" fmla="*/ 3722561 w 3722561"/>
              <a:gd name="connsiteY6" fmla="*/ 419923 h 873495"/>
              <a:gd name="connsiteX7" fmla="*/ 3722561 w 3722561"/>
              <a:gd name="connsiteY7" fmla="*/ 599890 h 873495"/>
              <a:gd name="connsiteX8" fmla="*/ 3722561 w 3722561"/>
              <a:gd name="connsiteY8" fmla="*/ 719868 h 873495"/>
              <a:gd name="connsiteX9" fmla="*/ 3475530 w 3722561"/>
              <a:gd name="connsiteY9" fmla="*/ 718285 h 873495"/>
              <a:gd name="connsiteX10" fmla="*/ 2989755 w 3722561"/>
              <a:gd name="connsiteY10" fmla="*/ 727913 h 873495"/>
              <a:gd name="connsiteX11" fmla="*/ 1046242 w 3722561"/>
              <a:gd name="connsiteY11" fmla="*/ 748443 h 873495"/>
              <a:gd name="connsiteX12" fmla="*/ 7706 w 3722561"/>
              <a:gd name="connsiteY12" fmla="*/ 873495 h 873495"/>
              <a:gd name="connsiteX13" fmla="*/ 620427 w 3722561"/>
              <a:gd name="connsiteY13" fmla="*/ 719868 h 873495"/>
              <a:gd name="connsiteX14" fmla="*/ 0 w 3722561"/>
              <a:gd name="connsiteY14" fmla="*/ 719868 h 873495"/>
              <a:gd name="connsiteX15" fmla="*/ 0 w 3722561"/>
              <a:gd name="connsiteY15" fmla="*/ 599890 h 873495"/>
              <a:gd name="connsiteX16" fmla="*/ 0 w 3722561"/>
              <a:gd name="connsiteY16" fmla="*/ 419923 h 873495"/>
              <a:gd name="connsiteX17" fmla="*/ 0 w 3722561"/>
              <a:gd name="connsiteY17" fmla="*/ 419923 h 873495"/>
              <a:gd name="connsiteX18" fmla="*/ 0 w 3722561"/>
              <a:gd name="connsiteY18" fmla="*/ 0 h 873495"/>
              <a:gd name="connsiteX0" fmla="*/ 0 w 3722561"/>
              <a:gd name="connsiteY0" fmla="*/ 0 h 873495"/>
              <a:gd name="connsiteX1" fmla="*/ 620427 w 3722561"/>
              <a:gd name="connsiteY1" fmla="*/ 0 h 873495"/>
              <a:gd name="connsiteX2" fmla="*/ 620427 w 3722561"/>
              <a:gd name="connsiteY2" fmla="*/ 0 h 873495"/>
              <a:gd name="connsiteX3" fmla="*/ 1551067 w 3722561"/>
              <a:gd name="connsiteY3" fmla="*/ 0 h 873495"/>
              <a:gd name="connsiteX4" fmla="*/ 3722561 w 3722561"/>
              <a:gd name="connsiteY4" fmla="*/ 0 h 873495"/>
              <a:gd name="connsiteX5" fmla="*/ 3722561 w 3722561"/>
              <a:gd name="connsiteY5" fmla="*/ 419923 h 873495"/>
              <a:gd name="connsiteX6" fmla="*/ 3722561 w 3722561"/>
              <a:gd name="connsiteY6" fmla="*/ 419923 h 873495"/>
              <a:gd name="connsiteX7" fmla="*/ 3722561 w 3722561"/>
              <a:gd name="connsiteY7" fmla="*/ 599890 h 873495"/>
              <a:gd name="connsiteX8" fmla="*/ 3722561 w 3722561"/>
              <a:gd name="connsiteY8" fmla="*/ 719868 h 873495"/>
              <a:gd name="connsiteX9" fmla="*/ 3475530 w 3722561"/>
              <a:gd name="connsiteY9" fmla="*/ 718285 h 873495"/>
              <a:gd name="connsiteX10" fmla="*/ 2989755 w 3722561"/>
              <a:gd name="connsiteY10" fmla="*/ 727913 h 873495"/>
              <a:gd name="connsiteX11" fmla="*/ 2665905 w 3722561"/>
              <a:gd name="connsiteY11" fmla="*/ 747170 h 873495"/>
              <a:gd name="connsiteX12" fmla="*/ 1046242 w 3722561"/>
              <a:gd name="connsiteY12" fmla="*/ 748443 h 873495"/>
              <a:gd name="connsiteX13" fmla="*/ 7706 w 3722561"/>
              <a:gd name="connsiteY13" fmla="*/ 873495 h 873495"/>
              <a:gd name="connsiteX14" fmla="*/ 620427 w 3722561"/>
              <a:gd name="connsiteY14" fmla="*/ 719868 h 873495"/>
              <a:gd name="connsiteX15" fmla="*/ 0 w 3722561"/>
              <a:gd name="connsiteY15" fmla="*/ 719868 h 873495"/>
              <a:gd name="connsiteX16" fmla="*/ 0 w 3722561"/>
              <a:gd name="connsiteY16" fmla="*/ 599890 h 873495"/>
              <a:gd name="connsiteX17" fmla="*/ 0 w 3722561"/>
              <a:gd name="connsiteY17" fmla="*/ 419923 h 873495"/>
              <a:gd name="connsiteX18" fmla="*/ 0 w 3722561"/>
              <a:gd name="connsiteY18" fmla="*/ 419923 h 873495"/>
              <a:gd name="connsiteX19" fmla="*/ 0 w 3722561"/>
              <a:gd name="connsiteY19" fmla="*/ 0 h 873495"/>
              <a:gd name="connsiteX0" fmla="*/ 0 w 3722561"/>
              <a:gd name="connsiteY0" fmla="*/ 0 h 873495"/>
              <a:gd name="connsiteX1" fmla="*/ 620427 w 3722561"/>
              <a:gd name="connsiteY1" fmla="*/ 0 h 873495"/>
              <a:gd name="connsiteX2" fmla="*/ 620427 w 3722561"/>
              <a:gd name="connsiteY2" fmla="*/ 0 h 873495"/>
              <a:gd name="connsiteX3" fmla="*/ 1551067 w 3722561"/>
              <a:gd name="connsiteY3" fmla="*/ 0 h 873495"/>
              <a:gd name="connsiteX4" fmla="*/ 3722561 w 3722561"/>
              <a:gd name="connsiteY4" fmla="*/ 0 h 873495"/>
              <a:gd name="connsiteX5" fmla="*/ 3722561 w 3722561"/>
              <a:gd name="connsiteY5" fmla="*/ 419923 h 873495"/>
              <a:gd name="connsiteX6" fmla="*/ 3722561 w 3722561"/>
              <a:gd name="connsiteY6" fmla="*/ 419923 h 873495"/>
              <a:gd name="connsiteX7" fmla="*/ 3722561 w 3722561"/>
              <a:gd name="connsiteY7" fmla="*/ 599890 h 873495"/>
              <a:gd name="connsiteX8" fmla="*/ 3722561 w 3722561"/>
              <a:gd name="connsiteY8" fmla="*/ 719868 h 873495"/>
              <a:gd name="connsiteX9" fmla="*/ 3475530 w 3722561"/>
              <a:gd name="connsiteY9" fmla="*/ 718285 h 873495"/>
              <a:gd name="connsiteX10" fmla="*/ 2989755 w 3722561"/>
              <a:gd name="connsiteY10" fmla="*/ 727913 h 873495"/>
              <a:gd name="connsiteX11" fmla="*/ 2665905 w 3722561"/>
              <a:gd name="connsiteY11" fmla="*/ 747170 h 873495"/>
              <a:gd name="connsiteX12" fmla="*/ 1913430 w 3722561"/>
              <a:gd name="connsiteY12" fmla="*/ 737542 h 873495"/>
              <a:gd name="connsiteX13" fmla="*/ 1046242 w 3722561"/>
              <a:gd name="connsiteY13" fmla="*/ 748443 h 873495"/>
              <a:gd name="connsiteX14" fmla="*/ 7706 w 3722561"/>
              <a:gd name="connsiteY14" fmla="*/ 873495 h 873495"/>
              <a:gd name="connsiteX15" fmla="*/ 620427 w 3722561"/>
              <a:gd name="connsiteY15" fmla="*/ 719868 h 873495"/>
              <a:gd name="connsiteX16" fmla="*/ 0 w 3722561"/>
              <a:gd name="connsiteY16" fmla="*/ 719868 h 873495"/>
              <a:gd name="connsiteX17" fmla="*/ 0 w 3722561"/>
              <a:gd name="connsiteY17" fmla="*/ 599890 h 873495"/>
              <a:gd name="connsiteX18" fmla="*/ 0 w 3722561"/>
              <a:gd name="connsiteY18" fmla="*/ 419923 h 873495"/>
              <a:gd name="connsiteX19" fmla="*/ 0 w 3722561"/>
              <a:gd name="connsiteY19" fmla="*/ 419923 h 873495"/>
              <a:gd name="connsiteX20" fmla="*/ 0 w 3722561"/>
              <a:gd name="connsiteY20" fmla="*/ 0 h 873495"/>
              <a:gd name="connsiteX0" fmla="*/ 0 w 3722561"/>
              <a:gd name="connsiteY0" fmla="*/ 0 h 873495"/>
              <a:gd name="connsiteX1" fmla="*/ 620427 w 3722561"/>
              <a:gd name="connsiteY1" fmla="*/ 0 h 873495"/>
              <a:gd name="connsiteX2" fmla="*/ 620427 w 3722561"/>
              <a:gd name="connsiteY2" fmla="*/ 0 h 873495"/>
              <a:gd name="connsiteX3" fmla="*/ 1551067 w 3722561"/>
              <a:gd name="connsiteY3" fmla="*/ 0 h 873495"/>
              <a:gd name="connsiteX4" fmla="*/ 3722561 w 3722561"/>
              <a:gd name="connsiteY4" fmla="*/ 0 h 873495"/>
              <a:gd name="connsiteX5" fmla="*/ 3722561 w 3722561"/>
              <a:gd name="connsiteY5" fmla="*/ 419923 h 873495"/>
              <a:gd name="connsiteX6" fmla="*/ 3722561 w 3722561"/>
              <a:gd name="connsiteY6" fmla="*/ 419923 h 873495"/>
              <a:gd name="connsiteX7" fmla="*/ 3722561 w 3722561"/>
              <a:gd name="connsiteY7" fmla="*/ 599890 h 873495"/>
              <a:gd name="connsiteX8" fmla="*/ 3722561 w 3722561"/>
              <a:gd name="connsiteY8" fmla="*/ 719868 h 873495"/>
              <a:gd name="connsiteX9" fmla="*/ 3475530 w 3722561"/>
              <a:gd name="connsiteY9" fmla="*/ 718285 h 873495"/>
              <a:gd name="connsiteX10" fmla="*/ 2989755 w 3722561"/>
              <a:gd name="connsiteY10" fmla="*/ 727913 h 873495"/>
              <a:gd name="connsiteX11" fmla="*/ 2665905 w 3722561"/>
              <a:gd name="connsiteY11" fmla="*/ 747170 h 873495"/>
              <a:gd name="connsiteX12" fmla="*/ 2094405 w 3722561"/>
              <a:gd name="connsiteY12" fmla="*/ 747170 h 873495"/>
              <a:gd name="connsiteX13" fmla="*/ 1913430 w 3722561"/>
              <a:gd name="connsiteY13" fmla="*/ 737542 h 873495"/>
              <a:gd name="connsiteX14" fmla="*/ 1046242 w 3722561"/>
              <a:gd name="connsiteY14" fmla="*/ 748443 h 873495"/>
              <a:gd name="connsiteX15" fmla="*/ 7706 w 3722561"/>
              <a:gd name="connsiteY15" fmla="*/ 873495 h 873495"/>
              <a:gd name="connsiteX16" fmla="*/ 620427 w 3722561"/>
              <a:gd name="connsiteY16" fmla="*/ 719868 h 873495"/>
              <a:gd name="connsiteX17" fmla="*/ 0 w 3722561"/>
              <a:gd name="connsiteY17" fmla="*/ 719868 h 873495"/>
              <a:gd name="connsiteX18" fmla="*/ 0 w 3722561"/>
              <a:gd name="connsiteY18" fmla="*/ 599890 h 873495"/>
              <a:gd name="connsiteX19" fmla="*/ 0 w 3722561"/>
              <a:gd name="connsiteY19" fmla="*/ 419923 h 873495"/>
              <a:gd name="connsiteX20" fmla="*/ 0 w 3722561"/>
              <a:gd name="connsiteY20" fmla="*/ 419923 h 873495"/>
              <a:gd name="connsiteX21" fmla="*/ 0 w 3722561"/>
              <a:gd name="connsiteY21" fmla="*/ 0 h 873495"/>
              <a:gd name="connsiteX0" fmla="*/ 0 w 3722561"/>
              <a:gd name="connsiteY0" fmla="*/ 0 h 873495"/>
              <a:gd name="connsiteX1" fmla="*/ 620427 w 3722561"/>
              <a:gd name="connsiteY1" fmla="*/ 0 h 873495"/>
              <a:gd name="connsiteX2" fmla="*/ 620427 w 3722561"/>
              <a:gd name="connsiteY2" fmla="*/ 0 h 873495"/>
              <a:gd name="connsiteX3" fmla="*/ 1551067 w 3722561"/>
              <a:gd name="connsiteY3" fmla="*/ 0 h 873495"/>
              <a:gd name="connsiteX4" fmla="*/ 3722561 w 3722561"/>
              <a:gd name="connsiteY4" fmla="*/ 0 h 873495"/>
              <a:gd name="connsiteX5" fmla="*/ 3722561 w 3722561"/>
              <a:gd name="connsiteY5" fmla="*/ 419923 h 873495"/>
              <a:gd name="connsiteX6" fmla="*/ 3722561 w 3722561"/>
              <a:gd name="connsiteY6" fmla="*/ 419923 h 873495"/>
              <a:gd name="connsiteX7" fmla="*/ 3722561 w 3722561"/>
              <a:gd name="connsiteY7" fmla="*/ 599890 h 873495"/>
              <a:gd name="connsiteX8" fmla="*/ 3722561 w 3722561"/>
              <a:gd name="connsiteY8" fmla="*/ 719868 h 873495"/>
              <a:gd name="connsiteX9" fmla="*/ 3475530 w 3722561"/>
              <a:gd name="connsiteY9" fmla="*/ 718285 h 873495"/>
              <a:gd name="connsiteX10" fmla="*/ 2989755 w 3722561"/>
              <a:gd name="connsiteY10" fmla="*/ 727913 h 873495"/>
              <a:gd name="connsiteX11" fmla="*/ 2665905 w 3722561"/>
              <a:gd name="connsiteY11" fmla="*/ 747170 h 873495"/>
              <a:gd name="connsiteX12" fmla="*/ 2094405 w 3722561"/>
              <a:gd name="connsiteY12" fmla="*/ 747170 h 873495"/>
              <a:gd name="connsiteX13" fmla="*/ 1913430 w 3722561"/>
              <a:gd name="connsiteY13" fmla="*/ 737542 h 873495"/>
              <a:gd name="connsiteX14" fmla="*/ 1589580 w 3722561"/>
              <a:gd name="connsiteY14" fmla="*/ 737542 h 873495"/>
              <a:gd name="connsiteX15" fmla="*/ 1046242 w 3722561"/>
              <a:gd name="connsiteY15" fmla="*/ 748443 h 873495"/>
              <a:gd name="connsiteX16" fmla="*/ 7706 w 3722561"/>
              <a:gd name="connsiteY16" fmla="*/ 873495 h 873495"/>
              <a:gd name="connsiteX17" fmla="*/ 620427 w 3722561"/>
              <a:gd name="connsiteY17" fmla="*/ 719868 h 873495"/>
              <a:gd name="connsiteX18" fmla="*/ 0 w 3722561"/>
              <a:gd name="connsiteY18" fmla="*/ 719868 h 873495"/>
              <a:gd name="connsiteX19" fmla="*/ 0 w 3722561"/>
              <a:gd name="connsiteY19" fmla="*/ 599890 h 873495"/>
              <a:gd name="connsiteX20" fmla="*/ 0 w 3722561"/>
              <a:gd name="connsiteY20" fmla="*/ 419923 h 873495"/>
              <a:gd name="connsiteX21" fmla="*/ 0 w 3722561"/>
              <a:gd name="connsiteY21" fmla="*/ 419923 h 873495"/>
              <a:gd name="connsiteX22" fmla="*/ 0 w 3722561"/>
              <a:gd name="connsiteY22" fmla="*/ 0 h 873495"/>
              <a:gd name="connsiteX0" fmla="*/ 0 w 3722561"/>
              <a:gd name="connsiteY0" fmla="*/ 0 h 873495"/>
              <a:gd name="connsiteX1" fmla="*/ 620427 w 3722561"/>
              <a:gd name="connsiteY1" fmla="*/ 0 h 873495"/>
              <a:gd name="connsiteX2" fmla="*/ 620427 w 3722561"/>
              <a:gd name="connsiteY2" fmla="*/ 0 h 873495"/>
              <a:gd name="connsiteX3" fmla="*/ 1551067 w 3722561"/>
              <a:gd name="connsiteY3" fmla="*/ 0 h 873495"/>
              <a:gd name="connsiteX4" fmla="*/ 3722561 w 3722561"/>
              <a:gd name="connsiteY4" fmla="*/ 0 h 873495"/>
              <a:gd name="connsiteX5" fmla="*/ 3722561 w 3722561"/>
              <a:gd name="connsiteY5" fmla="*/ 419923 h 873495"/>
              <a:gd name="connsiteX6" fmla="*/ 3722561 w 3722561"/>
              <a:gd name="connsiteY6" fmla="*/ 419923 h 873495"/>
              <a:gd name="connsiteX7" fmla="*/ 3722561 w 3722561"/>
              <a:gd name="connsiteY7" fmla="*/ 599890 h 873495"/>
              <a:gd name="connsiteX8" fmla="*/ 3722561 w 3722561"/>
              <a:gd name="connsiteY8" fmla="*/ 719868 h 873495"/>
              <a:gd name="connsiteX9" fmla="*/ 3475530 w 3722561"/>
              <a:gd name="connsiteY9" fmla="*/ 718285 h 873495"/>
              <a:gd name="connsiteX10" fmla="*/ 2989755 w 3722561"/>
              <a:gd name="connsiteY10" fmla="*/ 727913 h 873495"/>
              <a:gd name="connsiteX11" fmla="*/ 2665905 w 3722561"/>
              <a:gd name="connsiteY11" fmla="*/ 747170 h 873495"/>
              <a:gd name="connsiteX12" fmla="*/ 2389680 w 3722561"/>
              <a:gd name="connsiteY12" fmla="*/ 747170 h 873495"/>
              <a:gd name="connsiteX13" fmla="*/ 2094405 w 3722561"/>
              <a:gd name="connsiteY13" fmla="*/ 747170 h 873495"/>
              <a:gd name="connsiteX14" fmla="*/ 1913430 w 3722561"/>
              <a:gd name="connsiteY14" fmla="*/ 737542 h 873495"/>
              <a:gd name="connsiteX15" fmla="*/ 1589580 w 3722561"/>
              <a:gd name="connsiteY15" fmla="*/ 737542 h 873495"/>
              <a:gd name="connsiteX16" fmla="*/ 1046242 w 3722561"/>
              <a:gd name="connsiteY16" fmla="*/ 748443 h 873495"/>
              <a:gd name="connsiteX17" fmla="*/ 7706 w 3722561"/>
              <a:gd name="connsiteY17" fmla="*/ 873495 h 873495"/>
              <a:gd name="connsiteX18" fmla="*/ 620427 w 3722561"/>
              <a:gd name="connsiteY18" fmla="*/ 719868 h 873495"/>
              <a:gd name="connsiteX19" fmla="*/ 0 w 3722561"/>
              <a:gd name="connsiteY19" fmla="*/ 719868 h 873495"/>
              <a:gd name="connsiteX20" fmla="*/ 0 w 3722561"/>
              <a:gd name="connsiteY20" fmla="*/ 599890 h 873495"/>
              <a:gd name="connsiteX21" fmla="*/ 0 w 3722561"/>
              <a:gd name="connsiteY21" fmla="*/ 419923 h 873495"/>
              <a:gd name="connsiteX22" fmla="*/ 0 w 3722561"/>
              <a:gd name="connsiteY22" fmla="*/ 419923 h 873495"/>
              <a:gd name="connsiteX23" fmla="*/ 0 w 3722561"/>
              <a:gd name="connsiteY23" fmla="*/ 0 h 873495"/>
              <a:gd name="connsiteX0" fmla="*/ 0 w 3722561"/>
              <a:gd name="connsiteY0" fmla="*/ 0 h 958994"/>
              <a:gd name="connsiteX1" fmla="*/ 620427 w 3722561"/>
              <a:gd name="connsiteY1" fmla="*/ 0 h 958994"/>
              <a:gd name="connsiteX2" fmla="*/ 620427 w 3722561"/>
              <a:gd name="connsiteY2" fmla="*/ 0 h 958994"/>
              <a:gd name="connsiteX3" fmla="*/ 1551067 w 3722561"/>
              <a:gd name="connsiteY3" fmla="*/ 0 h 958994"/>
              <a:gd name="connsiteX4" fmla="*/ 3722561 w 3722561"/>
              <a:gd name="connsiteY4" fmla="*/ 0 h 958994"/>
              <a:gd name="connsiteX5" fmla="*/ 3722561 w 3722561"/>
              <a:gd name="connsiteY5" fmla="*/ 419923 h 958994"/>
              <a:gd name="connsiteX6" fmla="*/ 3722561 w 3722561"/>
              <a:gd name="connsiteY6" fmla="*/ 419923 h 958994"/>
              <a:gd name="connsiteX7" fmla="*/ 3722561 w 3722561"/>
              <a:gd name="connsiteY7" fmla="*/ 599890 h 958994"/>
              <a:gd name="connsiteX8" fmla="*/ 3722561 w 3722561"/>
              <a:gd name="connsiteY8" fmla="*/ 719868 h 958994"/>
              <a:gd name="connsiteX9" fmla="*/ 3475530 w 3722561"/>
              <a:gd name="connsiteY9" fmla="*/ 718285 h 958994"/>
              <a:gd name="connsiteX10" fmla="*/ 2989755 w 3722561"/>
              <a:gd name="connsiteY10" fmla="*/ 727913 h 958994"/>
              <a:gd name="connsiteX11" fmla="*/ 2665905 w 3722561"/>
              <a:gd name="connsiteY11" fmla="*/ 747170 h 958994"/>
              <a:gd name="connsiteX12" fmla="*/ 2389680 w 3722561"/>
              <a:gd name="connsiteY12" fmla="*/ 747170 h 958994"/>
              <a:gd name="connsiteX13" fmla="*/ 2142030 w 3722561"/>
              <a:gd name="connsiteY13" fmla="*/ 958994 h 958994"/>
              <a:gd name="connsiteX14" fmla="*/ 1913430 w 3722561"/>
              <a:gd name="connsiteY14" fmla="*/ 737542 h 958994"/>
              <a:gd name="connsiteX15" fmla="*/ 1589580 w 3722561"/>
              <a:gd name="connsiteY15" fmla="*/ 737542 h 958994"/>
              <a:gd name="connsiteX16" fmla="*/ 1046242 w 3722561"/>
              <a:gd name="connsiteY16" fmla="*/ 748443 h 958994"/>
              <a:gd name="connsiteX17" fmla="*/ 7706 w 3722561"/>
              <a:gd name="connsiteY17" fmla="*/ 873495 h 958994"/>
              <a:gd name="connsiteX18" fmla="*/ 620427 w 3722561"/>
              <a:gd name="connsiteY18" fmla="*/ 719868 h 958994"/>
              <a:gd name="connsiteX19" fmla="*/ 0 w 3722561"/>
              <a:gd name="connsiteY19" fmla="*/ 719868 h 958994"/>
              <a:gd name="connsiteX20" fmla="*/ 0 w 3722561"/>
              <a:gd name="connsiteY20" fmla="*/ 599890 h 958994"/>
              <a:gd name="connsiteX21" fmla="*/ 0 w 3722561"/>
              <a:gd name="connsiteY21" fmla="*/ 419923 h 958994"/>
              <a:gd name="connsiteX22" fmla="*/ 0 w 3722561"/>
              <a:gd name="connsiteY22" fmla="*/ 419923 h 958994"/>
              <a:gd name="connsiteX23" fmla="*/ 0 w 3722561"/>
              <a:gd name="connsiteY23" fmla="*/ 0 h 958994"/>
              <a:gd name="connsiteX0" fmla="*/ 0 w 3722561"/>
              <a:gd name="connsiteY0" fmla="*/ 0 h 958994"/>
              <a:gd name="connsiteX1" fmla="*/ 620427 w 3722561"/>
              <a:gd name="connsiteY1" fmla="*/ 0 h 958994"/>
              <a:gd name="connsiteX2" fmla="*/ 620427 w 3722561"/>
              <a:gd name="connsiteY2" fmla="*/ 0 h 958994"/>
              <a:gd name="connsiteX3" fmla="*/ 1551067 w 3722561"/>
              <a:gd name="connsiteY3" fmla="*/ 0 h 958994"/>
              <a:gd name="connsiteX4" fmla="*/ 3722561 w 3722561"/>
              <a:gd name="connsiteY4" fmla="*/ 0 h 958994"/>
              <a:gd name="connsiteX5" fmla="*/ 3722561 w 3722561"/>
              <a:gd name="connsiteY5" fmla="*/ 419923 h 958994"/>
              <a:gd name="connsiteX6" fmla="*/ 3722561 w 3722561"/>
              <a:gd name="connsiteY6" fmla="*/ 419923 h 958994"/>
              <a:gd name="connsiteX7" fmla="*/ 3722561 w 3722561"/>
              <a:gd name="connsiteY7" fmla="*/ 599890 h 958994"/>
              <a:gd name="connsiteX8" fmla="*/ 3722561 w 3722561"/>
              <a:gd name="connsiteY8" fmla="*/ 719868 h 958994"/>
              <a:gd name="connsiteX9" fmla="*/ 3475530 w 3722561"/>
              <a:gd name="connsiteY9" fmla="*/ 718285 h 958994"/>
              <a:gd name="connsiteX10" fmla="*/ 2989755 w 3722561"/>
              <a:gd name="connsiteY10" fmla="*/ 727913 h 958994"/>
              <a:gd name="connsiteX11" fmla="*/ 2665905 w 3722561"/>
              <a:gd name="connsiteY11" fmla="*/ 747170 h 958994"/>
              <a:gd name="connsiteX12" fmla="*/ 2199180 w 3722561"/>
              <a:gd name="connsiteY12" fmla="*/ 737542 h 958994"/>
              <a:gd name="connsiteX13" fmla="*/ 2142030 w 3722561"/>
              <a:gd name="connsiteY13" fmla="*/ 958994 h 958994"/>
              <a:gd name="connsiteX14" fmla="*/ 1913430 w 3722561"/>
              <a:gd name="connsiteY14" fmla="*/ 737542 h 958994"/>
              <a:gd name="connsiteX15" fmla="*/ 1589580 w 3722561"/>
              <a:gd name="connsiteY15" fmla="*/ 737542 h 958994"/>
              <a:gd name="connsiteX16" fmla="*/ 1046242 w 3722561"/>
              <a:gd name="connsiteY16" fmla="*/ 748443 h 958994"/>
              <a:gd name="connsiteX17" fmla="*/ 7706 w 3722561"/>
              <a:gd name="connsiteY17" fmla="*/ 873495 h 958994"/>
              <a:gd name="connsiteX18" fmla="*/ 620427 w 3722561"/>
              <a:gd name="connsiteY18" fmla="*/ 719868 h 958994"/>
              <a:gd name="connsiteX19" fmla="*/ 0 w 3722561"/>
              <a:gd name="connsiteY19" fmla="*/ 719868 h 958994"/>
              <a:gd name="connsiteX20" fmla="*/ 0 w 3722561"/>
              <a:gd name="connsiteY20" fmla="*/ 599890 h 958994"/>
              <a:gd name="connsiteX21" fmla="*/ 0 w 3722561"/>
              <a:gd name="connsiteY21" fmla="*/ 419923 h 958994"/>
              <a:gd name="connsiteX22" fmla="*/ 0 w 3722561"/>
              <a:gd name="connsiteY22" fmla="*/ 419923 h 958994"/>
              <a:gd name="connsiteX23" fmla="*/ 0 w 3722561"/>
              <a:gd name="connsiteY23" fmla="*/ 0 h 958994"/>
              <a:gd name="connsiteX0" fmla="*/ 0 w 3722561"/>
              <a:gd name="connsiteY0" fmla="*/ 0 h 958994"/>
              <a:gd name="connsiteX1" fmla="*/ 620427 w 3722561"/>
              <a:gd name="connsiteY1" fmla="*/ 0 h 958994"/>
              <a:gd name="connsiteX2" fmla="*/ 620427 w 3722561"/>
              <a:gd name="connsiteY2" fmla="*/ 0 h 958994"/>
              <a:gd name="connsiteX3" fmla="*/ 1551067 w 3722561"/>
              <a:gd name="connsiteY3" fmla="*/ 0 h 958994"/>
              <a:gd name="connsiteX4" fmla="*/ 3722561 w 3722561"/>
              <a:gd name="connsiteY4" fmla="*/ 0 h 958994"/>
              <a:gd name="connsiteX5" fmla="*/ 3722561 w 3722561"/>
              <a:gd name="connsiteY5" fmla="*/ 419923 h 958994"/>
              <a:gd name="connsiteX6" fmla="*/ 3722561 w 3722561"/>
              <a:gd name="connsiteY6" fmla="*/ 419923 h 958994"/>
              <a:gd name="connsiteX7" fmla="*/ 3722561 w 3722561"/>
              <a:gd name="connsiteY7" fmla="*/ 599890 h 958994"/>
              <a:gd name="connsiteX8" fmla="*/ 3722561 w 3722561"/>
              <a:gd name="connsiteY8" fmla="*/ 719868 h 958994"/>
              <a:gd name="connsiteX9" fmla="*/ 3475530 w 3722561"/>
              <a:gd name="connsiteY9" fmla="*/ 718285 h 958994"/>
              <a:gd name="connsiteX10" fmla="*/ 2989755 w 3722561"/>
              <a:gd name="connsiteY10" fmla="*/ 727913 h 958994"/>
              <a:gd name="connsiteX11" fmla="*/ 2665905 w 3722561"/>
              <a:gd name="connsiteY11" fmla="*/ 747170 h 958994"/>
              <a:gd name="connsiteX12" fmla="*/ 2199180 w 3722561"/>
              <a:gd name="connsiteY12" fmla="*/ 737542 h 958994"/>
              <a:gd name="connsiteX13" fmla="*/ 2142030 w 3722561"/>
              <a:gd name="connsiteY13" fmla="*/ 958994 h 958994"/>
              <a:gd name="connsiteX14" fmla="*/ 2018205 w 3722561"/>
              <a:gd name="connsiteY14" fmla="*/ 756799 h 958994"/>
              <a:gd name="connsiteX15" fmla="*/ 1589580 w 3722561"/>
              <a:gd name="connsiteY15" fmla="*/ 737542 h 958994"/>
              <a:gd name="connsiteX16" fmla="*/ 1046242 w 3722561"/>
              <a:gd name="connsiteY16" fmla="*/ 748443 h 958994"/>
              <a:gd name="connsiteX17" fmla="*/ 7706 w 3722561"/>
              <a:gd name="connsiteY17" fmla="*/ 873495 h 958994"/>
              <a:gd name="connsiteX18" fmla="*/ 620427 w 3722561"/>
              <a:gd name="connsiteY18" fmla="*/ 719868 h 958994"/>
              <a:gd name="connsiteX19" fmla="*/ 0 w 3722561"/>
              <a:gd name="connsiteY19" fmla="*/ 719868 h 958994"/>
              <a:gd name="connsiteX20" fmla="*/ 0 w 3722561"/>
              <a:gd name="connsiteY20" fmla="*/ 599890 h 958994"/>
              <a:gd name="connsiteX21" fmla="*/ 0 w 3722561"/>
              <a:gd name="connsiteY21" fmla="*/ 419923 h 958994"/>
              <a:gd name="connsiteX22" fmla="*/ 0 w 3722561"/>
              <a:gd name="connsiteY22" fmla="*/ 419923 h 958994"/>
              <a:gd name="connsiteX23" fmla="*/ 0 w 3722561"/>
              <a:gd name="connsiteY23" fmla="*/ 0 h 958994"/>
              <a:gd name="connsiteX0" fmla="*/ 0 w 3722561"/>
              <a:gd name="connsiteY0" fmla="*/ 0 h 958994"/>
              <a:gd name="connsiteX1" fmla="*/ 620427 w 3722561"/>
              <a:gd name="connsiteY1" fmla="*/ 0 h 958994"/>
              <a:gd name="connsiteX2" fmla="*/ 620427 w 3722561"/>
              <a:gd name="connsiteY2" fmla="*/ 0 h 958994"/>
              <a:gd name="connsiteX3" fmla="*/ 1551067 w 3722561"/>
              <a:gd name="connsiteY3" fmla="*/ 0 h 958994"/>
              <a:gd name="connsiteX4" fmla="*/ 3722561 w 3722561"/>
              <a:gd name="connsiteY4" fmla="*/ 0 h 958994"/>
              <a:gd name="connsiteX5" fmla="*/ 3722561 w 3722561"/>
              <a:gd name="connsiteY5" fmla="*/ 419923 h 958994"/>
              <a:gd name="connsiteX6" fmla="*/ 3722561 w 3722561"/>
              <a:gd name="connsiteY6" fmla="*/ 419923 h 958994"/>
              <a:gd name="connsiteX7" fmla="*/ 3722561 w 3722561"/>
              <a:gd name="connsiteY7" fmla="*/ 599890 h 958994"/>
              <a:gd name="connsiteX8" fmla="*/ 3722561 w 3722561"/>
              <a:gd name="connsiteY8" fmla="*/ 719868 h 958994"/>
              <a:gd name="connsiteX9" fmla="*/ 3475530 w 3722561"/>
              <a:gd name="connsiteY9" fmla="*/ 718285 h 958994"/>
              <a:gd name="connsiteX10" fmla="*/ 3246930 w 3722561"/>
              <a:gd name="connsiteY10" fmla="*/ 708656 h 958994"/>
              <a:gd name="connsiteX11" fmla="*/ 2989755 w 3722561"/>
              <a:gd name="connsiteY11" fmla="*/ 727913 h 958994"/>
              <a:gd name="connsiteX12" fmla="*/ 2665905 w 3722561"/>
              <a:gd name="connsiteY12" fmla="*/ 747170 h 958994"/>
              <a:gd name="connsiteX13" fmla="*/ 2199180 w 3722561"/>
              <a:gd name="connsiteY13" fmla="*/ 737542 h 958994"/>
              <a:gd name="connsiteX14" fmla="*/ 2142030 w 3722561"/>
              <a:gd name="connsiteY14" fmla="*/ 958994 h 958994"/>
              <a:gd name="connsiteX15" fmla="*/ 2018205 w 3722561"/>
              <a:gd name="connsiteY15" fmla="*/ 756799 h 958994"/>
              <a:gd name="connsiteX16" fmla="*/ 1589580 w 3722561"/>
              <a:gd name="connsiteY16" fmla="*/ 737542 h 958994"/>
              <a:gd name="connsiteX17" fmla="*/ 1046242 w 3722561"/>
              <a:gd name="connsiteY17" fmla="*/ 748443 h 958994"/>
              <a:gd name="connsiteX18" fmla="*/ 7706 w 3722561"/>
              <a:gd name="connsiteY18" fmla="*/ 873495 h 958994"/>
              <a:gd name="connsiteX19" fmla="*/ 620427 w 3722561"/>
              <a:gd name="connsiteY19" fmla="*/ 719868 h 958994"/>
              <a:gd name="connsiteX20" fmla="*/ 0 w 3722561"/>
              <a:gd name="connsiteY20" fmla="*/ 719868 h 958994"/>
              <a:gd name="connsiteX21" fmla="*/ 0 w 3722561"/>
              <a:gd name="connsiteY21" fmla="*/ 599890 h 958994"/>
              <a:gd name="connsiteX22" fmla="*/ 0 w 3722561"/>
              <a:gd name="connsiteY22" fmla="*/ 419923 h 958994"/>
              <a:gd name="connsiteX23" fmla="*/ 0 w 3722561"/>
              <a:gd name="connsiteY23" fmla="*/ 419923 h 958994"/>
              <a:gd name="connsiteX24" fmla="*/ 0 w 3722561"/>
              <a:gd name="connsiteY24" fmla="*/ 0 h 958994"/>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475530 w 3722561"/>
              <a:gd name="connsiteY9" fmla="*/ 718285 h 978250"/>
              <a:gd name="connsiteX10" fmla="*/ 3342180 w 3722561"/>
              <a:gd name="connsiteY10" fmla="*/ 978250 h 978250"/>
              <a:gd name="connsiteX11" fmla="*/ 2989755 w 3722561"/>
              <a:gd name="connsiteY11" fmla="*/ 727913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37542 h 978250"/>
              <a:gd name="connsiteX17" fmla="*/ 1046242 w 3722561"/>
              <a:gd name="connsiteY17" fmla="*/ 748443 h 978250"/>
              <a:gd name="connsiteX18" fmla="*/ 7706 w 3722561"/>
              <a:gd name="connsiteY18" fmla="*/ 873495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256455 w 3722561"/>
              <a:gd name="connsiteY9" fmla="*/ 737542 h 978250"/>
              <a:gd name="connsiteX10" fmla="*/ 3342180 w 3722561"/>
              <a:gd name="connsiteY10" fmla="*/ 978250 h 978250"/>
              <a:gd name="connsiteX11" fmla="*/ 2989755 w 3722561"/>
              <a:gd name="connsiteY11" fmla="*/ 727913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37542 h 978250"/>
              <a:gd name="connsiteX17" fmla="*/ 1046242 w 3722561"/>
              <a:gd name="connsiteY17" fmla="*/ 748443 h 978250"/>
              <a:gd name="connsiteX18" fmla="*/ 7706 w 3722561"/>
              <a:gd name="connsiteY18" fmla="*/ 873495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2989755 w 3722561"/>
              <a:gd name="connsiteY11" fmla="*/ 727913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37542 h 978250"/>
              <a:gd name="connsiteX17" fmla="*/ 1046242 w 3722561"/>
              <a:gd name="connsiteY17" fmla="*/ 748443 h 978250"/>
              <a:gd name="connsiteX18" fmla="*/ 7706 w 3722561"/>
              <a:gd name="connsiteY18" fmla="*/ 873495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37542 h 978250"/>
              <a:gd name="connsiteX17" fmla="*/ 1046242 w 3722561"/>
              <a:gd name="connsiteY17" fmla="*/ 748443 h 978250"/>
              <a:gd name="connsiteX18" fmla="*/ 7706 w 3722561"/>
              <a:gd name="connsiteY18" fmla="*/ 873495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37542 h 978250"/>
              <a:gd name="connsiteX17" fmla="*/ 1046242 w 3722561"/>
              <a:gd name="connsiteY17" fmla="*/ 748443 h 978250"/>
              <a:gd name="connsiteX18" fmla="*/ 45538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37542 h 978250"/>
              <a:gd name="connsiteX17" fmla="*/ 1046242 w 3722561"/>
              <a:gd name="connsiteY17" fmla="*/ 748443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37542 h 978250"/>
              <a:gd name="connsiteX17" fmla="*/ 893842 w 3722561"/>
              <a:gd name="connsiteY17" fmla="*/ 748443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37542 h 978250"/>
              <a:gd name="connsiteX17" fmla="*/ 789067 w 3722561"/>
              <a:gd name="connsiteY17" fmla="*/ 758071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37542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56799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37542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27730 w 3722561"/>
              <a:gd name="connsiteY15" fmla="*/ 699029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27730 w 3722561"/>
              <a:gd name="connsiteY15" fmla="*/ 718285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699029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99180 w 3722561"/>
              <a:gd name="connsiteY13" fmla="*/ 737542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65905 w 3722561"/>
              <a:gd name="connsiteY12" fmla="*/ 747170 h 978250"/>
              <a:gd name="connsiteX13" fmla="*/ 2180130 w 3722561"/>
              <a:gd name="connsiteY13" fmla="*/ 699029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99305 w 3722561"/>
              <a:gd name="connsiteY11" fmla="*/ 747169 h 978250"/>
              <a:gd name="connsiteX12" fmla="*/ 2656380 w 3722561"/>
              <a:gd name="connsiteY12" fmla="*/ 708657 h 978250"/>
              <a:gd name="connsiteX13" fmla="*/ 2180130 w 3722561"/>
              <a:gd name="connsiteY13" fmla="*/ 699029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42180 w 3722561"/>
              <a:gd name="connsiteY9" fmla="*/ 737542 h 978250"/>
              <a:gd name="connsiteX10" fmla="*/ 3342180 w 3722561"/>
              <a:gd name="connsiteY10" fmla="*/ 978250 h 978250"/>
              <a:gd name="connsiteX11" fmla="*/ 3180255 w 3722561"/>
              <a:gd name="connsiteY11" fmla="*/ 718284 h 978250"/>
              <a:gd name="connsiteX12" fmla="*/ 2656380 w 3722561"/>
              <a:gd name="connsiteY12" fmla="*/ 708657 h 978250"/>
              <a:gd name="connsiteX13" fmla="*/ 2180130 w 3722561"/>
              <a:gd name="connsiteY13" fmla="*/ 699029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699029 h 978250"/>
              <a:gd name="connsiteX10" fmla="*/ 3342180 w 3722561"/>
              <a:gd name="connsiteY10" fmla="*/ 978250 h 978250"/>
              <a:gd name="connsiteX11" fmla="*/ 3180255 w 3722561"/>
              <a:gd name="connsiteY11" fmla="*/ 718284 h 978250"/>
              <a:gd name="connsiteX12" fmla="*/ 2656380 w 3722561"/>
              <a:gd name="connsiteY12" fmla="*/ 708657 h 978250"/>
              <a:gd name="connsiteX13" fmla="*/ 2180130 w 3722561"/>
              <a:gd name="connsiteY13" fmla="*/ 699029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18285 h 978250"/>
              <a:gd name="connsiteX10" fmla="*/ 3342180 w 3722561"/>
              <a:gd name="connsiteY10" fmla="*/ 978250 h 978250"/>
              <a:gd name="connsiteX11" fmla="*/ 3180255 w 3722561"/>
              <a:gd name="connsiteY11" fmla="*/ 718284 h 978250"/>
              <a:gd name="connsiteX12" fmla="*/ 2656380 w 3722561"/>
              <a:gd name="connsiteY12" fmla="*/ 708657 h 978250"/>
              <a:gd name="connsiteX13" fmla="*/ 2180130 w 3722561"/>
              <a:gd name="connsiteY13" fmla="*/ 699029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18285 h 978250"/>
              <a:gd name="connsiteX10" fmla="*/ 3342180 w 3722561"/>
              <a:gd name="connsiteY10" fmla="*/ 978250 h 978250"/>
              <a:gd name="connsiteX11" fmla="*/ 3180255 w 3722561"/>
              <a:gd name="connsiteY11" fmla="*/ 718284 h 978250"/>
              <a:gd name="connsiteX12" fmla="*/ 2656380 w 3722561"/>
              <a:gd name="connsiteY12" fmla="*/ 708657 h 978250"/>
              <a:gd name="connsiteX13" fmla="*/ 2180130 w 3722561"/>
              <a:gd name="connsiteY13" fmla="*/ 708657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18285 h 978250"/>
              <a:gd name="connsiteX10" fmla="*/ 3342180 w 3722561"/>
              <a:gd name="connsiteY10" fmla="*/ 978250 h 978250"/>
              <a:gd name="connsiteX11" fmla="*/ 3180255 w 3722561"/>
              <a:gd name="connsiteY11" fmla="*/ 718284 h 978250"/>
              <a:gd name="connsiteX12" fmla="*/ 2656380 w 3722561"/>
              <a:gd name="connsiteY12" fmla="*/ 708657 h 978250"/>
              <a:gd name="connsiteX13" fmla="*/ 2180130 w 3722561"/>
              <a:gd name="connsiteY13" fmla="*/ 708657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18284 h 978250"/>
              <a:gd name="connsiteX12" fmla="*/ 2656380 w 3722561"/>
              <a:gd name="connsiteY12" fmla="*/ 708657 h 978250"/>
              <a:gd name="connsiteX13" fmla="*/ 2180130 w 3722561"/>
              <a:gd name="connsiteY13" fmla="*/ 708657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56380 w 3722561"/>
              <a:gd name="connsiteY12" fmla="*/ 708657 h 978250"/>
              <a:gd name="connsiteX13" fmla="*/ 2180130 w 3722561"/>
              <a:gd name="connsiteY13" fmla="*/ 708657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65905 w 3722561"/>
              <a:gd name="connsiteY12" fmla="*/ 737542 h 978250"/>
              <a:gd name="connsiteX13" fmla="*/ 2180130 w 3722561"/>
              <a:gd name="connsiteY13" fmla="*/ 708657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65905 w 3722561"/>
              <a:gd name="connsiteY12" fmla="*/ 718285 h 978250"/>
              <a:gd name="connsiteX13" fmla="*/ 2180130 w 3722561"/>
              <a:gd name="connsiteY13" fmla="*/ 708657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65905 w 3722561"/>
              <a:gd name="connsiteY12" fmla="*/ 727914 h 978250"/>
              <a:gd name="connsiteX13" fmla="*/ 2180130 w 3722561"/>
              <a:gd name="connsiteY13" fmla="*/ 708657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56380 w 3722561"/>
              <a:gd name="connsiteY12" fmla="*/ 718285 h 978250"/>
              <a:gd name="connsiteX13" fmla="*/ 2180130 w 3722561"/>
              <a:gd name="connsiteY13" fmla="*/ 708657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80130 w 3722561"/>
              <a:gd name="connsiteY13" fmla="*/ 708657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37542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18285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27914 h 978250"/>
              <a:gd name="connsiteX14" fmla="*/ 2142030 w 3722561"/>
              <a:gd name="connsiteY14" fmla="*/ 958994 h 978250"/>
              <a:gd name="connsiteX15" fmla="*/ 2018205 w 3722561"/>
              <a:gd name="connsiteY15" fmla="*/ 708657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27914 h 978250"/>
              <a:gd name="connsiteX14" fmla="*/ 2142030 w 3722561"/>
              <a:gd name="connsiteY14" fmla="*/ 958994 h 978250"/>
              <a:gd name="connsiteX15" fmla="*/ 2018205 w 3722561"/>
              <a:gd name="connsiteY15" fmla="*/ 727914 h 978250"/>
              <a:gd name="connsiteX16" fmla="*/ 1589580 w 3722561"/>
              <a:gd name="connsiteY16" fmla="*/ 708657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27914 h 978250"/>
              <a:gd name="connsiteX14" fmla="*/ 2142030 w 3722561"/>
              <a:gd name="connsiteY14" fmla="*/ 958994 h 978250"/>
              <a:gd name="connsiteX15" fmla="*/ 2018205 w 3722561"/>
              <a:gd name="connsiteY15" fmla="*/ 727914 h 978250"/>
              <a:gd name="connsiteX16" fmla="*/ 1599105 w 3722561"/>
              <a:gd name="connsiteY16" fmla="*/ 737542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27914 h 978250"/>
              <a:gd name="connsiteX14" fmla="*/ 2142030 w 3722561"/>
              <a:gd name="connsiteY14" fmla="*/ 958994 h 978250"/>
              <a:gd name="connsiteX15" fmla="*/ 2018205 w 3722561"/>
              <a:gd name="connsiteY15" fmla="*/ 727914 h 978250"/>
              <a:gd name="connsiteX16" fmla="*/ 1608630 w 3722561"/>
              <a:gd name="connsiteY16" fmla="*/ 727914 h 978250"/>
              <a:gd name="connsiteX17" fmla="*/ 770017 w 3722561"/>
              <a:gd name="connsiteY17" fmla="*/ 719558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27914 h 978250"/>
              <a:gd name="connsiteX14" fmla="*/ 2142030 w 3722561"/>
              <a:gd name="connsiteY14" fmla="*/ 958994 h 978250"/>
              <a:gd name="connsiteX15" fmla="*/ 2018205 w 3722561"/>
              <a:gd name="connsiteY15" fmla="*/ 727914 h 978250"/>
              <a:gd name="connsiteX16" fmla="*/ 1608630 w 3722561"/>
              <a:gd name="connsiteY16" fmla="*/ 727914 h 978250"/>
              <a:gd name="connsiteX17" fmla="*/ 770017 w 3722561"/>
              <a:gd name="connsiteY17" fmla="*/ 738815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27914 h 978250"/>
              <a:gd name="connsiteX14" fmla="*/ 2142030 w 3722561"/>
              <a:gd name="connsiteY14" fmla="*/ 958994 h 978250"/>
              <a:gd name="connsiteX15" fmla="*/ 2018205 w 3722561"/>
              <a:gd name="connsiteY15" fmla="*/ 727914 h 978250"/>
              <a:gd name="connsiteX16" fmla="*/ 1608630 w 3722561"/>
              <a:gd name="connsiteY16" fmla="*/ 727914 h 978250"/>
              <a:gd name="connsiteX17" fmla="*/ 798592 w 3722561"/>
              <a:gd name="connsiteY17" fmla="*/ 738815 h 978250"/>
              <a:gd name="connsiteX18" fmla="*/ 626831 w 3722561"/>
              <a:gd name="connsiteY18" fmla="*/ 950522 h 978250"/>
              <a:gd name="connsiteX19" fmla="*/ 620427 w 3722561"/>
              <a:gd name="connsiteY19" fmla="*/ 719868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27914 h 978250"/>
              <a:gd name="connsiteX14" fmla="*/ 2142030 w 3722561"/>
              <a:gd name="connsiteY14" fmla="*/ 958994 h 978250"/>
              <a:gd name="connsiteX15" fmla="*/ 2018205 w 3722561"/>
              <a:gd name="connsiteY15" fmla="*/ 727914 h 978250"/>
              <a:gd name="connsiteX16" fmla="*/ 1608630 w 3722561"/>
              <a:gd name="connsiteY16" fmla="*/ 727914 h 978250"/>
              <a:gd name="connsiteX17" fmla="*/ 798592 w 3722561"/>
              <a:gd name="connsiteY17" fmla="*/ 738815 h 978250"/>
              <a:gd name="connsiteX18" fmla="*/ 626831 w 3722561"/>
              <a:gd name="connsiteY18" fmla="*/ 950522 h 978250"/>
              <a:gd name="connsiteX19" fmla="*/ 620427 w 3722561"/>
              <a:gd name="connsiteY19" fmla="*/ 748753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27914 h 978250"/>
              <a:gd name="connsiteX14" fmla="*/ 2142030 w 3722561"/>
              <a:gd name="connsiteY14" fmla="*/ 958994 h 978250"/>
              <a:gd name="connsiteX15" fmla="*/ 2018205 w 3722561"/>
              <a:gd name="connsiteY15" fmla="*/ 727914 h 978250"/>
              <a:gd name="connsiteX16" fmla="*/ 1608630 w 3722561"/>
              <a:gd name="connsiteY16" fmla="*/ 727914 h 978250"/>
              <a:gd name="connsiteX17" fmla="*/ 798592 w 3722561"/>
              <a:gd name="connsiteY17" fmla="*/ 738815 h 978250"/>
              <a:gd name="connsiteX18" fmla="*/ 626831 w 3722561"/>
              <a:gd name="connsiteY18" fmla="*/ 950522 h 978250"/>
              <a:gd name="connsiteX19" fmla="*/ 620427 w 3722561"/>
              <a:gd name="connsiteY19" fmla="*/ 729497 h 978250"/>
              <a:gd name="connsiteX20" fmla="*/ 0 w 3722561"/>
              <a:gd name="connsiteY20" fmla="*/ 719868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978250"/>
              <a:gd name="connsiteX1" fmla="*/ 620427 w 3722561"/>
              <a:gd name="connsiteY1" fmla="*/ 0 h 978250"/>
              <a:gd name="connsiteX2" fmla="*/ 620427 w 3722561"/>
              <a:gd name="connsiteY2" fmla="*/ 0 h 978250"/>
              <a:gd name="connsiteX3" fmla="*/ 1551067 w 3722561"/>
              <a:gd name="connsiteY3" fmla="*/ 0 h 978250"/>
              <a:gd name="connsiteX4" fmla="*/ 3722561 w 3722561"/>
              <a:gd name="connsiteY4" fmla="*/ 0 h 978250"/>
              <a:gd name="connsiteX5" fmla="*/ 3722561 w 3722561"/>
              <a:gd name="connsiteY5" fmla="*/ 419923 h 978250"/>
              <a:gd name="connsiteX6" fmla="*/ 3722561 w 3722561"/>
              <a:gd name="connsiteY6" fmla="*/ 419923 h 978250"/>
              <a:gd name="connsiteX7" fmla="*/ 3722561 w 3722561"/>
              <a:gd name="connsiteY7" fmla="*/ 599890 h 978250"/>
              <a:gd name="connsiteX8" fmla="*/ 3722561 w 3722561"/>
              <a:gd name="connsiteY8" fmla="*/ 719868 h 978250"/>
              <a:gd name="connsiteX9" fmla="*/ 3361230 w 3722561"/>
              <a:gd name="connsiteY9" fmla="*/ 727914 h 978250"/>
              <a:gd name="connsiteX10" fmla="*/ 3342180 w 3722561"/>
              <a:gd name="connsiteY10" fmla="*/ 978250 h 978250"/>
              <a:gd name="connsiteX11" fmla="*/ 3180255 w 3722561"/>
              <a:gd name="connsiteY11" fmla="*/ 727913 h 978250"/>
              <a:gd name="connsiteX12" fmla="*/ 2675430 w 3722561"/>
              <a:gd name="connsiteY12" fmla="*/ 727914 h 978250"/>
              <a:gd name="connsiteX13" fmla="*/ 2199180 w 3722561"/>
              <a:gd name="connsiteY13" fmla="*/ 727914 h 978250"/>
              <a:gd name="connsiteX14" fmla="*/ 2142030 w 3722561"/>
              <a:gd name="connsiteY14" fmla="*/ 958994 h 978250"/>
              <a:gd name="connsiteX15" fmla="*/ 2018205 w 3722561"/>
              <a:gd name="connsiteY15" fmla="*/ 727914 h 978250"/>
              <a:gd name="connsiteX16" fmla="*/ 1608630 w 3722561"/>
              <a:gd name="connsiteY16" fmla="*/ 727914 h 978250"/>
              <a:gd name="connsiteX17" fmla="*/ 798592 w 3722561"/>
              <a:gd name="connsiteY17" fmla="*/ 738815 h 978250"/>
              <a:gd name="connsiteX18" fmla="*/ 626831 w 3722561"/>
              <a:gd name="connsiteY18" fmla="*/ 950522 h 978250"/>
              <a:gd name="connsiteX19" fmla="*/ 620427 w 3722561"/>
              <a:gd name="connsiteY19" fmla="*/ 729497 h 978250"/>
              <a:gd name="connsiteX20" fmla="*/ 0 w 3722561"/>
              <a:gd name="connsiteY20" fmla="*/ 729497 h 978250"/>
              <a:gd name="connsiteX21" fmla="*/ 0 w 3722561"/>
              <a:gd name="connsiteY21" fmla="*/ 599890 h 978250"/>
              <a:gd name="connsiteX22" fmla="*/ 0 w 3722561"/>
              <a:gd name="connsiteY22" fmla="*/ 419923 h 978250"/>
              <a:gd name="connsiteX23" fmla="*/ 0 w 3722561"/>
              <a:gd name="connsiteY23" fmla="*/ 419923 h 978250"/>
              <a:gd name="connsiteX24" fmla="*/ 0 w 3722561"/>
              <a:gd name="connsiteY24" fmla="*/ 0 h 978250"/>
              <a:gd name="connsiteX0" fmla="*/ 0 w 3722561"/>
              <a:gd name="connsiteY0" fmla="*/ 0 h 1897830"/>
              <a:gd name="connsiteX1" fmla="*/ 620427 w 3722561"/>
              <a:gd name="connsiteY1" fmla="*/ 0 h 1897830"/>
              <a:gd name="connsiteX2" fmla="*/ 620427 w 3722561"/>
              <a:gd name="connsiteY2" fmla="*/ 0 h 1897830"/>
              <a:gd name="connsiteX3" fmla="*/ 1551067 w 3722561"/>
              <a:gd name="connsiteY3" fmla="*/ 0 h 1897830"/>
              <a:gd name="connsiteX4" fmla="*/ 3722561 w 3722561"/>
              <a:gd name="connsiteY4" fmla="*/ 0 h 1897830"/>
              <a:gd name="connsiteX5" fmla="*/ 3722561 w 3722561"/>
              <a:gd name="connsiteY5" fmla="*/ 419923 h 1897830"/>
              <a:gd name="connsiteX6" fmla="*/ 3722561 w 3722561"/>
              <a:gd name="connsiteY6" fmla="*/ 419923 h 1897830"/>
              <a:gd name="connsiteX7" fmla="*/ 3722561 w 3722561"/>
              <a:gd name="connsiteY7" fmla="*/ 599890 h 1897830"/>
              <a:gd name="connsiteX8" fmla="*/ 3722561 w 3722561"/>
              <a:gd name="connsiteY8" fmla="*/ 719868 h 1897830"/>
              <a:gd name="connsiteX9" fmla="*/ 3361230 w 3722561"/>
              <a:gd name="connsiteY9" fmla="*/ 727914 h 1897830"/>
              <a:gd name="connsiteX10" fmla="*/ 3597847 w 3722561"/>
              <a:gd name="connsiteY10" fmla="*/ 1897830 h 1897830"/>
              <a:gd name="connsiteX11" fmla="*/ 3180255 w 3722561"/>
              <a:gd name="connsiteY11" fmla="*/ 727913 h 1897830"/>
              <a:gd name="connsiteX12" fmla="*/ 2675430 w 3722561"/>
              <a:gd name="connsiteY12" fmla="*/ 727914 h 1897830"/>
              <a:gd name="connsiteX13" fmla="*/ 2199180 w 3722561"/>
              <a:gd name="connsiteY13" fmla="*/ 727914 h 1897830"/>
              <a:gd name="connsiteX14" fmla="*/ 2142030 w 3722561"/>
              <a:gd name="connsiteY14" fmla="*/ 958994 h 1897830"/>
              <a:gd name="connsiteX15" fmla="*/ 2018205 w 3722561"/>
              <a:gd name="connsiteY15" fmla="*/ 727914 h 1897830"/>
              <a:gd name="connsiteX16" fmla="*/ 1608630 w 3722561"/>
              <a:gd name="connsiteY16" fmla="*/ 727914 h 1897830"/>
              <a:gd name="connsiteX17" fmla="*/ 798592 w 3722561"/>
              <a:gd name="connsiteY17" fmla="*/ 738815 h 1897830"/>
              <a:gd name="connsiteX18" fmla="*/ 626831 w 3722561"/>
              <a:gd name="connsiteY18" fmla="*/ 950522 h 1897830"/>
              <a:gd name="connsiteX19" fmla="*/ 620427 w 3722561"/>
              <a:gd name="connsiteY19" fmla="*/ 729497 h 1897830"/>
              <a:gd name="connsiteX20" fmla="*/ 0 w 3722561"/>
              <a:gd name="connsiteY20" fmla="*/ 729497 h 1897830"/>
              <a:gd name="connsiteX21" fmla="*/ 0 w 3722561"/>
              <a:gd name="connsiteY21" fmla="*/ 599890 h 1897830"/>
              <a:gd name="connsiteX22" fmla="*/ 0 w 3722561"/>
              <a:gd name="connsiteY22" fmla="*/ 419923 h 1897830"/>
              <a:gd name="connsiteX23" fmla="*/ 0 w 3722561"/>
              <a:gd name="connsiteY23" fmla="*/ 419923 h 1897830"/>
              <a:gd name="connsiteX24" fmla="*/ 0 w 3722561"/>
              <a:gd name="connsiteY24" fmla="*/ 0 h 1897830"/>
              <a:gd name="connsiteX0" fmla="*/ 0 w 3722561"/>
              <a:gd name="connsiteY0" fmla="*/ 0 h 1408183"/>
              <a:gd name="connsiteX1" fmla="*/ 620427 w 3722561"/>
              <a:gd name="connsiteY1" fmla="*/ 0 h 1408183"/>
              <a:gd name="connsiteX2" fmla="*/ 620427 w 3722561"/>
              <a:gd name="connsiteY2" fmla="*/ 0 h 1408183"/>
              <a:gd name="connsiteX3" fmla="*/ 1551067 w 3722561"/>
              <a:gd name="connsiteY3" fmla="*/ 0 h 1408183"/>
              <a:gd name="connsiteX4" fmla="*/ 3722561 w 3722561"/>
              <a:gd name="connsiteY4" fmla="*/ 0 h 1408183"/>
              <a:gd name="connsiteX5" fmla="*/ 3722561 w 3722561"/>
              <a:gd name="connsiteY5" fmla="*/ 419923 h 1408183"/>
              <a:gd name="connsiteX6" fmla="*/ 3722561 w 3722561"/>
              <a:gd name="connsiteY6" fmla="*/ 419923 h 1408183"/>
              <a:gd name="connsiteX7" fmla="*/ 3722561 w 3722561"/>
              <a:gd name="connsiteY7" fmla="*/ 599890 h 1408183"/>
              <a:gd name="connsiteX8" fmla="*/ 3722561 w 3722561"/>
              <a:gd name="connsiteY8" fmla="*/ 719868 h 1408183"/>
              <a:gd name="connsiteX9" fmla="*/ 3361230 w 3722561"/>
              <a:gd name="connsiteY9" fmla="*/ 727914 h 1408183"/>
              <a:gd name="connsiteX10" fmla="*/ 3465279 w 3722561"/>
              <a:gd name="connsiteY10" fmla="*/ 1408183 h 1408183"/>
              <a:gd name="connsiteX11" fmla="*/ 3180255 w 3722561"/>
              <a:gd name="connsiteY11" fmla="*/ 727913 h 1408183"/>
              <a:gd name="connsiteX12" fmla="*/ 2675430 w 3722561"/>
              <a:gd name="connsiteY12" fmla="*/ 727914 h 1408183"/>
              <a:gd name="connsiteX13" fmla="*/ 2199180 w 3722561"/>
              <a:gd name="connsiteY13" fmla="*/ 727914 h 1408183"/>
              <a:gd name="connsiteX14" fmla="*/ 2142030 w 3722561"/>
              <a:gd name="connsiteY14" fmla="*/ 958994 h 1408183"/>
              <a:gd name="connsiteX15" fmla="*/ 2018205 w 3722561"/>
              <a:gd name="connsiteY15" fmla="*/ 727914 h 1408183"/>
              <a:gd name="connsiteX16" fmla="*/ 1608630 w 3722561"/>
              <a:gd name="connsiteY16" fmla="*/ 727914 h 1408183"/>
              <a:gd name="connsiteX17" fmla="*/ 798592 w 3722561"/>
              <a:gd name="connsiteY17" fmla="*/ 738815 h 1408183"/>
              <a:gd name="connsiteX18" fmla="*/ 626831 w 3722561"/>
              <a:gd name="connsiteY18" fmla="*/ 950522 h 1408183"/>
              <a:gd name="connsiteX19" fmla="*/ 620427 w 3722561"/>
              <a:gd name="connsiteY19" fmla="*/ 729497 h 1408183"/>
              <a:gd name="connsiteX20" fmla="*/ 0 w 3722561"/>
              <a:gd name="connsiteY20" fmla="*/ 729497 h 1408183"/>
              <a:gd name="connsiteX21" fmla="*/ 0 w 3722561"/>
              <a:gd name="connsiteY21" fmla="*/ 599890 h 1408183"/>
              <a:gd name="connsiteX22" fmla="*/ 0 w 3722561"/>
              <a:gd name="connsiteY22" fmla="*/ 419923 h 1408183"/>
              <a:gd name="connsiteX23" fmla="*/ 0 w 3722561"/>
              <a:gd name="connsiteY23" fmla="*/ 419923 h 1408183"/>
              <a:gd name="connsiteX24" fmla="*/ 0 w 3722561"/>
              <a:gd name="connsiteY24" fmla="*/ 0 h 1408183"/>
              <a:gd name="connsiteX0" fmla="*/ 0 w 3722561"/>
              <a:gd name="connsiteY0" fmla="*/ 0 h 1408183"/>
              <a:gd name="connsiteX1" fmla="*/ 620427 w 3722561"/>
              <a:gd name="connsiteY1" fmla="*/ 0 h 1408183"/>
              <a:gd name="connsiteX2" fmla="*/ 620427 w 3722561"/>
              <a:gd name="connsiteY2" fmla="*/ 0 h 1408183"/>
              <a:gd name="connsiteX3" fmla="*/ 1551067 w 3722561"/>
              <a:gd name="connsiteY3" fmla="*/ 0 h 1408183"/>
              <a:gd name="connsiteX4" fmla="*/ 3722561 w 3722561"/>
              <a:gd name="connsiteY4" fmla="*/ 0 h 1408183"/>
              <a:gd name="connsiteX5" fmla="*/ 3722561 w 3722561"/>
              <a:gd name="connsiteY5" fmla="*/ 419923 h 1408183"/>
              <a:gd name="connsiteX6" fmla="*/ 3722561 w 3722561"/>
              <a:gd name="connsiteY6" fmla="*/ 419923 h 1408183"/>
              <a:gd name="connsiteX7" fmla="*/ 3722561 w 3722561"/>
              <a:gd name="connsiteY7" fmla="*/ 599890 h 1408183"/>
              <a:gd name="connsiteX8" fmla="*/ 3722561 w 3722561"/>
              <a:gd name="connsiteY8" fmla="*/ 719868 h 1408183"/>
              <a:gd name="connsiteX9" fmla="*/ 3361230 w 3722561"/>
              <a:gd name="connsiteY9" fmla="*/ 727914 h 1408183"/>
              <a:gd name="connsiteX10" fmla="*/ 3465279 w 3722561"/>
              <a:gd name="connsiteY10" fmla="*/ 1408183 h 1408183"/>
              <a:gd name="connsiteX11" fmla="*/ 3180255 w 3722561"/>
              <a:gd name="connsiteY11" fmla="*/ 727913 h 1408183"/>
              <a:gd name="connsiteX12" fmla="*/ 2675430 w 3722561"/>
              <a:gd name="connsiteY12" fmla="*/ 727914 h 1408183"/>
              <a:gd name="connsiteX13" fmla="*/ 2199180 w 3722561"/>
              <a:gd name="connsiteY13" fmla="*/ 727914 h 1408183"/>
              <a:gd name="connsiteX14" fmla="*/ 2142030 w 3722561"/>
              <a:gd name="connsiteY14" fmla="*/ 958994 h 1408183"/>
              <a:gd name="connsiteX15" fmla="*/ 2018205 w 3722561"/>
              <a:gd name="connsiteY15" fmla="*/ 727914 h 1408183"/>
              <a:gd name="connsiteX16" fmla="*/ 1608630 w 3722561"/>
              <a:gd name="connsiteY16" fmla="*/ 727914 h 1408183"/>
              <a:gd name="connsiteX17" fmla="*/ 798592 w 3722561"/>
              <a:gd name="connsiteY17" fmla="*/ 738815 h 1408183"/>
              <a:gd name="connsiteX18" fmla="*/ 503733 w 3722561"/>
              <a:gd name="connsiteY18" fmla="*/ 1237144 h 1408183"/>
              <a:gd name="connsiteX19" fmla="*/ 620427 w 3722561"/>
              <a:gd name="connsiteY19" fmla="*/ 729497 h 1408183"/>
              <a:gd name="connsiteX20" fmla="*/ 0 w 3722561"/>
              <a:gd name="connsiteY20" fmla="*/ 729497 h 1408183"/>
              <a:gd name="connsiteX21" fmla="*/ 0 w 3722561"/>
              <a:gd name="connsiteY21" fmla="*/ 599890 h 1408183"/>
              <a:gd name="connsiteX22" fmla="*/ 0 w 3722561"/>
              <a:gd name="connsiteY22" fmla="*/ 419923 h 1408183"/>
              <a:gd name="connsiteX23" fmla="*/ 0 w 3722561"/>
              <a:gd name="connsiteY23" fmla="*/ 419923 h 1408183"/>
              <a:gd name="connsiteX24" fmla="*/ 0 w 3722561"/>
              <a:gd name="connsiteY24" fmla="*/ 0 h 1408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722561" h="1408183">
                <a:moveTo>
                  <a:pt x="0" y="0"/>
                </a:moveTo>
                <a:lnTo>
                  <a:pt x="620427" y="0"/>
                </a:lnTo>
                <a:lnTo>
                  <a:pt x="620427" y="0"/>
                </a:lnTo>
                <a:lnTo>
                  <a:pt x="1551067" y="0"/>
                </a:lnTo>
                <a:lnTo>
                  <a:pt x="3722561" y="0"/>
                </a:lnTo>
                <a:lnTo>
                  <a:pt x="3722561" y="419923"/>
                </a:lnTo>
                <a:lnTo>
                  <a:pt x="3722561" y="419923"/>
                </a:lnTo>
                <a:lnTo>
                  <a:pt x="3722561" y="599890"/>
                </a:lnTo>
                <a:lnTo>
                  <a:pt x="3722561" y="719868"/>
                </a:lnTo>
                <a:lnTo>
                  <a:pt x="3361230" y="727914"/>
                </a:lnTo>
                <a:lnTo>
                  <a:pt x="3465279" y="1408183"/>
                </a:lnTo>
                <a:lnTo>
                  <a:pt x="3180255" y="727913"/>
                </a:lnTo>
                <a:lnTo>
                  <a:pt x="2675430" y="727914"/>
                </a:lnTo>
                <a:lnTo>
                  <a:pt x="2199180" y="727914"/>
                </a:lnTo>
                <a:lnTo>
                  <a:pt x="2142030" y="958994"/>
                </a:lnTo>
                <a:lnTo>
                  <a:pt x="2018205" y="727914"/>
                </a:lnTo>
                <a:lnTo>
                  <a:pt x="1608630" y="727914"/>
                </a:lnTo>
                <a:lnTo>
                  <a:pt x="798592" y="738815"/>
                </a:lnTo>
                <a:lnTo>
                  <a:pt x="503733" y="1237144"/>
                </a:lnTo>
                <a:lnTo>
                  <a:pt x="620427" y="729497"/>
                </a:lnTo>
                <a:lnTo>
                  <a:pt x="0" y="729497"/>
                </a:lnTo>
                <a:lnTo>
                  <a:pt x="0" y="599890"/>
                </a:lnTo>
                <a:lnTo>
                  <a:pt x="0" y="419923"/>
                </a:lnTo>
                <a:lnTo>
                  <a:pt x="0" y="419923"/>
                </a:lnTo>
                <a:lnTo>
                  <a:pt x="0" y="0"/>
                </a:lnTo>
                <a:close/>
              </a:path>
            </a:pathLst>
          </a:cu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sz="1400" b="1" dirty="0"/>
              <a:t>Selecting multiple Nodes </a:t>
            </a:r>
            <a:r>
              <a:rPr lang="en-US" altLang="ja-JP" sz="1400" b="1" dirty="0" smtClean="0"/>
              <a:t>will</a:t>
            </a:r>
          </a:p>
          <a:p>
            <a:pPr algn="ctr"/>
            <a:r>
              <a:rPr lang="en-US" altLang="ja-JP" sz="1400" b="1" dirty="0" smtClean="0"/>
              <a:t> </a:t>
            </a:r>
            <a:r>
              <a:rPr lang="en-US" altLang="ja-JP" sz="1400" b="1" dirty="0"/>
              <a:t>display the Object </a:t>
            </a:r>
            <a:r>
              <a:rPr lang="en-US" altLang="ja-JP" sz="1400" b="1" dirty="0" smtClean="0"/>
              <a:t>alignment </a:t>
            </a:r>
            <a:r>
              <a:rPr lang="en-US" altLang="ja-JP" sz="1400" b="1" dirty="0"/>
              <a:t>function.</a:t>
            </a:r>
            <a:endParaRPr lang="en-US" altLang="ja-JP" sz="1400" b="1" dirty="0" smtClean="0"/>
          </a:p>
        </p:txBody>
      </p:sp>
      <p:cxnSp>
        <p:nvCxnSpPr>
          <p:cNvPr id="14" name="直線矢印コネクタ 13"/>
          <p:cNvCxnSpPr/>
          <p:nvPr/>
        </p:nvCxnSpPr>
        <p:spPr bwMode="auto">
          <a:xfrm flipV="1">
            <a:off x="4819106" y="3501010"/>
            <a:ext cx="977064" cy="250531"/>
          </a:xfrm>
          <a:prstGeom prst="straightConnector1">
            <a:avLst/>
          </a:prstGeom>
          <a:solidFill>
            <a:schemeClr val="bg1"/>
          </a:solidFill>
          <a:ln w="762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7" name="正方形/長方形 16"/>
          <p:cNvSpPr/>
          <p:nvPr/>
        </p:nvSpPr>
        <p:spPr bwMode="auto">
          <a:xfrm>
            <a:off x="5796170" y="2852920"/>
            <a:ext cx="1584220" cy="100814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 name="下矢印 11"/>
          <p:cNvSpPr/>
          <p:nvPr/>
        </p:nvSpPr>
        <p:spPr bwMode="auto">
          <a:xfrm>
            <a:off x="3395826" y="4776241"/>
            <a:ext cx="1152160" cy="253512"/>
          </a:xfrm>
          <a:prstGeom prst="downArrow">
            <a:avLst/>
          </a:prstGeom>
          <a:solidFill>
            <a:srgbClr val="FF0000"/>
          </a:solidFill>
          <a:ln w="127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正方形/長方形 23"/>
          <p:cNvSpPr/>
          <p:nvPr/>
        </p:nvSpPr>
        <p:spPr bwMode="auto">
          <a:xfrm>
            <a:off x="6851496" y="3068950"/>
            <a:ext cx="216030" cy="21603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 name="正方形/長方形 24"/>
          <p:cNvSpPr/>
          <p:nvPr/>
        </p:nvSpPr>
        <p:spPr bwMode="auto">
          <a:xfrm>
            <a:off x="6074378" y="3548543"/>
            <a:ext cx="216030" cy="21603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 name="四角形吹き出し 25"/>
          <p:cNvSpPr/>
          <p:nvPr/>
        </p:nvSpPr>
        <p:spPr bwMode="auto">
          <a:xfrm>
            <a:off x="5621116" y="3645030"/>
            <a:ext cx="3218491" cy="1160705"/>
          </a:xfrm>
          <a:custGeom>
            <a:avLst/>
            <a:gdLst>
              <a:gd name="connsiteX0" fmla="*/ 0 w 3218491"/>
              <a:gd name="connsiteY0" fmla="*/ 0 h 719868"/>
              <a:gd name="connsiteX1" fmla="*/ 536415 w 3218491"/>
              <a:gd name="connsiteY1" fmla="*/ 0 h 719868"/>
              <a:gd name="connsiteX2" fmla="*/ 911541 w 3218491"/>
              <a:gd name="connsiteY2" fmla="*/ -231402 h 719868"/>
              <a:gd name="connsiteX3" fmla="*/ 1341038 w 3218491"/>
              <a:gd name="connsiteY3" fmla="*/ 0 h 719868"/>
              <a:gd name="connsiteX4" fmla="*/ 3218491 w 3218491"/>
              <a:gd name="connsiteY4" fmla="*/ 0 h 719868"/>
              <a:gd name="connsiteX5" fmla="*/ 3218491 w 3218491"/>
              <a:gd name="connsiteY5" fmla="*/ 119978 h 719868"/>
              <a:gd name="connsiteX6" fmla="*/ 3218491 w 3218491"/>
              <a:gd name="connsiteY6" fmla="*/ 119978 h 719868"/>
              <a:gd name="connsiteX7" fmla="*/ 3218491 w 3218491"/>
              <a:gd name="connsiteY7" fmla="*/ 299945 h 719868"/>
              <a:gd name="connsiteX8" fmla="*/ 3218491 w 3218491"/>
              <a:gd name="connsiteY8" fmla="*/ 719868 h 719868"/>
              <a:gd name="connsiteX9" fmla="*/ 1341038 w 3218491"/>
              <a:gd name="connsiteY9" fmla="*/ 719868 h 719868"/>
              <a:gd name="connsiteX10" fmla="*/ 536415 w 3218491"/>
              <a:gd name="connsiteY10" fmla="*/ 719868 h 719868"/>
              <a:gd name="connsiteX11" fmla="*/ 536415 w 3218491"/>
              <a:gd name="connsiteY11" fmla="*/ 719868 h 719868"/>
              <a:gd name="connsiteX12" fmla="*/ 0 w 3218491"/>
              <a:gd name="connsiteY12" fmla="*/ 719868 h 719868"/>
              <a:gd name="connsiteX13" fmla="*/ 0 w 3218491"/>
              <a:gd name="connsiteY13" fmla="*/ 299945 h 719868"/>
              <a:gd name="connsiteX14" fmla="*/ 0 w 3218491"/>
              <a:gd name="connsiteY14" fmla="*/ 119978 h 719868"/>
              <a:gd name="connsiteX15" fmla="*/ 0 w 3218491"/>
              <a:gd name="connsiteY15" fmla="*/ 119978 h 719868"/>
              <a:gd name="connsiteX16" fmla="*/ 0 w 3218491"/>
              <a:gd name="connsiteY16" fmla="*/ 0 h 719868"/>
              <a:gd name="connsiteX0" fmla="*/ 0 w 3218491"/>
              <a:gd name="connsiteY0" fmla="*/ 231402 h 951270"/>
              <a:gd name="connsiteX1" fmla="*/ 869790 w 3218491"/>
              <a:gd name="connsiteY1" fmla="*/ 240927 h 951270"/>
              <a:gd name="connsiteX2" fmla="*/ 911541 w 3218491"/>
              <a:gd name="connsiteY2" fmla="*/ 0 h 951270"/>
              <a:gd name="connsiteX3" fmla="*/ 1341038 w 3218491"/>
              <a:gd name="connsiteY3" fmla="*/ 231402 h 951270"/>
              <a:gd name="connsiteX4" fmla="*/ 3218491 w 3218491"/>
              <a:gd name="connsiteY4" fmla="*/ 231402 h 951270"/>
              <a:gd name="connsiteX5" fmla="*/ 3218491 w 3218491"/>
              <a:gd name="connsiteY5" fmla="*/ 351380 h 951270"/>
              <a:gd name="connsiteX6" fmla="*/ 3218491 w 3218491"/>
              <a:gd name="connsiteY6" fmla="*/ 351380 h 951270"/>
              <a:gd name="connsiteX7" fmla="*/ 3218491 w 3218491"/>
              <a:gd name="connsiteY7" fmla="*/ 531347 h 951270"/>
              <a:gd name="connsiteX8" fmla="*/ 3218491 w 3218491"/>
              <a:gd name="connsiteY8" fmla="*/ 951270 h 951270"/>
              <a:gd name="connsiteX9" fmla="*/ 1341038 w 3218491"/>
              <a:gd name="connsiteY9" fmla="*/ 951270 h 951270"/>
              <a:gd name="connsiteX10" fmla="*/ 536415 w 3218491"/>
              <a:gd name="connsiteY10" fmla="*/ 951270 h 951270"/>
              <a:gd name="connsiteX11" fmla="*/ 536415 w 3218491"/>
              <a:gd name="connsiteY11" fmla="*/ 951270 h 951270"/>
              <a:gd name="connsiteX12" fmla="*/ 0 w 3218491"/>
              <a:gd name="connsiteY12" fmla="*/ 951270 h 951270"/>
              <a:gd name="connsiteX13" fmla="*/ 0 w 3218491"/>
              <a:gd name="connsiteY13" fmla="*/ 531347 h 951270"/>
              <a:gd name="connsiteX14" fmla="*/ 0 w 3218491"/>
              <a:gd name="connsiteY14" fmla="*/ 351380 h 951270"/>
              <a:gd name="connsiteX15" fmla="*/ 0 w 3218491"/>
              <a:gd name="connsiteY15" fmla="*/ 351380 h 951270"/>
              <a:gd name="connsiteX16" fmla="*/ 0 w 3218491"/>
              <a:gd name="connsiteY16"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341038 w 3218491"/>
              <a:gd name="connsiteY3" fmla="*/ 231402 h 951270"/>
              <a:gd name="connsiteX4" fmla="*/ 3218491 w 3218491"/>
              <a:gd name="connsiteY4" fmla="*/ 231402 h 951270"/>
              <a:gd name="connsiteX5" fmla="*/ 3218491 w 3218491"/>
              <a:gd name="connsiteY5" fmla="*/ 351380 h 951270"/>
              <a:gd name="connsiteX6" fmla="*/ 3218491 w 3218491"/>
              <a:gd name="connsiteY6" fmla="*/ 351380 h 951270"/>
              <a:gd name="connsiteX7" fmla="*/ 3218491 w 3218491"/>
              <a:gd name="connsiteY7" fmla="*/ 531347 h 951270"/>
              <a:gd name="connsiteX8" fmla="*/ 3218491 w 3218491"/>
              <a:gd name="connsiteY8" fmla="*/ 951270 h 951270"/>
              <a:gd name="connsiteX9" fmla="*/ 1341038 w 3218491"/>
              <a:gd name="connsiteY9" fmla="*/ 951270 h 951270"/>
              <a:gd name="connsiteX10" fmla="*/ 536415 w 3218491"/>
              <a:gd name="connsiteY10" fmla="*/ 951270 h 951270"/>
              <a:gd name="connsiteX11" fmla="*/ 536415 w 3218491"/>
              <a:gd name="connsiteY11" fmla="*/ 951270 h 951270"/>
              <a:gd name="connsiteX12" fmla="*/ 0 w 3218491"/>
              <a:gd name="connsiteY12" fmla="*/ 951270 h 951270"/>
              <a:gd name="connsiteX13" fmla="*/ 0 w 3218491"/>
              <a:gd name="connsiteY13" fmla="*/ 531347 h 951270"/>
              <a:gd name="connsiteX14" fmla="*/ 0 w 3218491"/>
              <a:gd name="connsiteY14" fmla="*/ 351380 h 951270"/>
              <a:gd name="connsiteX15" fmla="*/ 0 w 3218491"/>
              <a:gd name="connsiteY15" fmla="*/ 351380 h 951270"/>
              <a:gd name="connsiteX16" fmla="*/ 0 w 3218491"/>
              <a:gd name="connsiteY16"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3218491 w 3218491"/>
              <a:gd name="connsiteY4" fmla="*/ 231402 h 951270"/>
              <a:gd name="connsiteX5" fmla="*/ 3218491 w 3218491"/>
              <a:gd name="connsiteY5" fmla="*/ 351380 h 951270"/>
              <a:gd name="connsiteX6" fmla="*/ 3218491 w 3218491"/>
              <a:gd name="connsiteY6" fmla="*/ 351380 h 951270"/>
              <a:gd name="connsiteX7" fmla="*/ 3218491 w 3218491"/>
              <a:gd name="connsiteY7" fmla="*/ 531347 h 951270"/>
              <a:gd name="connsiteX8" fmla="*/ 3218491 w 3218491"/>
              <a:gd name="connsiteY8" fmla="*/ 951270 h 951270"/>
              <a:gd name="connsiteX9" fmla="*/ 1341038 w 3218491"/>
              <a:gd name="connsiteY9" fmla="*/ 951270 h 951270"/>
              <a:gd name="connsiteX10" fmla="*/ 536415 w 3218491"/>
              <a:gd name="connsiteY10" fmla="*/ 951270 h 951270"/>
              <a:gd name="connsiteX11" fmla="*/ 536415 w 3218491"/>
              <a:gd name="connsiteY11" fmla="*/ 951270 h 951270"/>
              <a:gd name="connsiteX12" fmla="*/ 0 w 3218491"/>
              <a:gd name="connsiteY12" fmla="*/ 951270 h 951270"/>
              <a:gd name="connsiteX13" fmla="*/ 0 w 3218491"/>
              <a:gd name="connsiteY13" fmla="*/ 531347 h 951270"/>
              <a:gd name="connsiteX14" fmla="*/ 0 w 3218491"/>
              <a:gd name="connsiteY14" fmla="*/ 351380 h 951270"/>
              <a:gd name="connsiteX15" fmla="*/ 0 w 3218491"/>
              <a:gd name="connsiteY15" fmla="*/ 351380 h 951270"/>
              <a:gd name="connsiteX16" fmla="*/ 0 w 3218491"/>
              <a:gd name="connsiteY16" fmla="*/ 231402 h 951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18491" h="951270">
                <a:moveTo>
                  <a:pt x="0" y="231402"/>
                </a:moveTo>
                <a:lnTo>
                  <a:pt x="869790" y="240927"/>
                </a:lnTo>
                <a:lnTo>
                  <a:pt x="911541" y="0"/>
                </a:lnTo>
                <a:lnTo>
                  <a:pt x="1121963" y="231402"/>
                </a:lnTo>
                <a:lnTo>
                  <a:pt x="3218491" y="231402"/>
                </a:lnTo>
                <a:lnTo>
                  <a:pt x="3218491" y="351380"/>
                </a:lnTo>
                <a:lnTo>
                  <a:pt x="3218491" y="351380"/>
                </a:lnTo>
                <a:lnTo>
                  <a:pt x="3218491" y="531347"/>
                </a:lnTo>
                <a:lnTo>
                  <a:pt x="3218491" y="951270"/>
                </a:lnTo>
                <a:lnTo>
                  <a:pt x="1341038" y="951270"/>
                </a:lnTo>
                <a:lnTo>
                  <a:pt x="536415" y="951270"/>
                </a:lnTo>
                <a:lnTo>
                  <a:pt x="536415" y="951270"/>
                </a:lnTo>
                <a:lnTo>
                  <a:pt x="0" y="951270"/>
                </a:lnTo>
                <a:lnTo>
                  <a:pt x="0" y="531347"/>
                </a:lnTo>
                <a:lnTo>
                  <a:pt x="0" y="351380"/>
                </a:lnTo>
                <a:lnTo>
                  <a:pt x="0" y="351380"/>
                </a:lnTo>
                <a:lnTo>
                  <a:pt x="0" y="231402"/>
                </a:lnTo>
                <a:close/>
              </a:path>
            </a:pathLst>
          </a:cu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lang="en-US" altLang="ja-JP" sz="1600" b="1" dirty="0" smtClean="0">
              <a:latin typeface="+mn-ea"/>
            </a:endParaRPr>
          </a:p>
          <a:p>
            <a:pPr algn="ctr"/>
            <a:r>
              <a:rPr lang="en-US" altLang="ja-JP" sz="1600" b="1" dirty="0" smtClean="0">
                <a:latin typeface="+mn-ea"/>
              </a:rPr>
              <a:t>Use </a:t>
            </a:r>
            <a:r>
              <a:rPr lang="en-US" altLang="ja-JP" sz="1600" b="1" dirty="0">
                <a:latin typeface="+mn-ea"/>
              </a:rPr>
              <a:t>this tab to align </a:t>
            </a:r>
            <a:r>
              <a:rPr lang="en-US" altLang="ja-JP" sz="1600" b="1" dirty="0" smtClean="0">
                <a:latin typeface="+mn-ea"/>
              </a:rPr>
              <a:t/>
            </a:r>
            <a:br>
              <a:rPr lang="en-US" altLang="ja-JP" sz="1600" b="1" dirty="0" smtClean="0">
                <a:latin typeface="+mn-ea"/>
              </a:rPr>
            </a:br>
            <a:r>
              <a:rPr lang="en-US" altLang="ja-JP" sz="1600" b="1" dirty="0" smtClean="0">
                <a:latin typeface="+mn-ea"/>
              </a:rPr>
              <a:t>the </a:t>
            </a:r>
            <a:r>
              <a:rPr lang="en-US" altLang="ja-JP" sz="1600" b="1" dirty="0">
                <a:latin typeface="+mn-ea"/>
              </a:rPr>
              <a:t>selected </a:t>
            </a:r>
            <a:r>
              <a:rPr lang="en-US" altLang="ja-JP" sz="1600" b="1" dirty="0" smtClean="0">
                <a:latin typeface="+mn-ea"/>
              </a:rPr>
              <a:t>objects</a:t>
            </a:r>
          </a:p>
          <a:p>
            <a:pPr algn="ctr"/>
            <a:r>
              <a:rPr lang="en-US" altLang="ja-JP" sz="1600" b="1" dirty="0" smtClean="0">
                <a:latin typeface="+mn-ea"/>
              </a:rPr>
              <a:t> </a:t>
            </a:r>
            <a:r>
              <a:rPr lang="en-US" altLang="ja-JP" sz="1600" b="1" dirty="0">
                <a:latin typeface="+mn-ea"/>
              </a:rPr>
              <a:t>to your liking.</a:t>
            </a:r>
            <a:endParaRPr kumimoji="1" lang="ja-JP" altLang="en-US" sz="1600" b="1" dirty="0" smtClean="0">
              <a:latin typeface="+mn-ea"/>
            </a:endParaRPr>
          </a:p>
        </p:txBody>
      </p:sp>
    </p:spTree>
    <p:extLst>
      <p:ext uri="{BB962C8B-B14F-4D97-AF65-F5344CB8AC3E}">
        <p14:creationId xmlns:p14="http://schemas.microsoft.com/office/powerpoint/2010/main" val="13703671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smtClean="0"/>
              <a:t>Conductor menu functions</a:t>
            </a:r>
            <a:r>
              <a:rPr lang="ja-JP" altLang="en-US" dirty="0"/>
              <a:t>　</a:t>
            </a:r>
            <a:r>
              <a:rPr lang="en-US" altLang="ja-JP" dirty="0" smtClean="0"/>
              <a:t>(5/14)</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Conductor class </a:t>
            </a:r>
            <a:r>
              <a:rPr lang="en-US" altLang="ja-JP" b="1" dirty="0" smtClean="0"/>
              <a:t>edit(4/4)</a:t>
            </a:r>
            <a:endParaRPr lang="en-US" altLang="ja-JP" b="1" dirty="0"/>
          </a:p>
          <a:p>
            <a:pPr lvl="1"/>
            <a:r>
              <a:rPr lang="en-US" altLang="ja-JP" dirty="0" smtClean="0"/>
              <a:t>The following explains the different functions available. </a:t>
            </a:r>
            <a:br>
              <a:rPr lang="en-US" altLang="ja-JP" dirty="0" smtClean="0"/>
            </a:br>
            <a:r>
              <a:rPr lang="en-US" altLang="ja-JP" dirty="0" smtClean="0"/>
              <a:t>For more details, please refer to </a:t>
            </a:r>
            <a:r>
              <a:rPr lang="en-US" altLang="ja-JP" dirty="0" smtClean="0">
                <a:hlinkClick r:id="rId2"/>
              </a:rPr>
              <a:t>this manual</a:t>
            </a:r>
            <a:r>
              <a:rPr lang="en-US" altLang="ja-JP" dirty="0" smtClean="0"/>
              <a:t>.</a:t>
            </a:r>
            <a:endParaRPr lang="en-US" altLang="ja-JP" dirty="0"/>
          </a:p>
        </p:txBody>
      </p:sp>
      <p:pic>
        <p:nvPicPr>
          <p:cNvPr id="7" name="図 6"/>
          <p:cNvPicPr>
            <a:picLocks noChangeAspect="1"/>
          </p:cNvPicPr>
          <p:nvPr/>
        </p:nvPicPr>
        <p:blipFill>
          <a:blip r:embed="rId3"/>
          <a:stretch>
            <a:fillRect/>
          </a:stretch>
        </p:blipFill>
        <p:spPr>
          <a:xfrm>
            <a:off x="179512" y="1916790"/>
            <a:ext cx="4367473" cy="3981450"/>
          </a:xfrm>
          <a:prstGeom prst="rect">
            <a:avLst/>
          </a:prstGeom>
        </p:spPr>
      </p:pic>
      <p:pic>
        <p:nvPicPr>
          <p:cNvPr id="8" name="図 7"/>
          <p:cNvPicPr>
            <a:picLocks noChangeAspect="1"/>
          </p:cNvPicPr>
          <p:nvPr/>
        </p:nvPicPr>
        <p:blipFill>
          <a:blip r:embed="rId4"/>
          <a:stretch>
            <a:fillRect/>
          </a:stretch>
        </p:blipFill>
        <p:spPr>
          <a:xfrm>
            <a:off x="4581526" y="1916790"/>
            <a:ext cx="4381988" cy="1781175"/>
          </a:xfrm>
          <a:prstGeom prst="rect">
            <a:avLst/>
          </a:prstGeom>
        </p:spPr>
      </p:pic>
    </p:spTree>
    <p:extLst>
      <p:ext uri="{BB962C8B-B14F-4D97-AF65-F5344CB8AC3E}">
        <p14:creationId xmlns:p14="http://schemas.microsoft.com/office/powerpoint/2010/main" val="11811267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2"/>
          <a:stretch>
            <a:fillRect/>
          </a:stretch>
        </p:blipFill>
        <p:spPr>
          <a:xfrm>
            <a:off x="107380" y="1556741"/>
            <a:ext cx="8281150" cy="4608640"/>
          </a:xfrm>
          <a:prstGeom prst="rect">
            <a:avLst/>
          </a:prstGeom>
        </p:spPr>
      </p:pic>
      <p:sp>
        <p:nvSpPr>
          <p:cNvPr id="10" name="四角形吹き出し 9"/>
          <p:cNvSpPr/>
          <p:nvPr/>
        </p:nvSpPr>
        <p:spPr bwMode="auto">
          <a:xfrm>
            <a:off x="5625038" y="3648385"/>
            <a:ext cx="3162385" cy="716513"/>
          </a:xfrm>
          <a:prstGeom prst="wedgeRectCallout">
            <a:avLst>
              <a:gd name="adj1" fmla="val -161356"/>
              <a:gd name="adj2" fmla="val 181745"/>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smtClean="0">
                <a:latin typeface="+mn-ea"/>
              </a:rPr>
              <a:t>Select Conductor and Operation. </a:t>
            </a:r>
            <a:endParaRPr kumimoji="1" lang="ja-JP" altLang="en-US" sz="1600" b="1" dirty="0">
              <a:latin typeface="+mn-ea"/>
            </a:endParaRPr>
          </a:p>
        </p:txBody>
      </p:sp>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smtClean="0"/>
              <a:t>Conductor Function </a:t>
            </a:r>
            <a:r>
              <a:rPr lang="en-US" altLang="ja-JP" dirty="0" smtClean="0"/>
              <a:t>Description(6/14)</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a:t>Conductor </a:t>
            </a:r>
            <a:r>
              <a:rPr lang="en-US" altLang="ja-JP" b="1" dirty="0" smtClean="0"/>
              <a:t>execution(1/2)</a:t>
            </a:r>
            <a:endParaRPr lang="en-US" altLang="ja-JP" dirty="0" smtClean="0"/>
          </a:p>
          <a:p>
            <a:pPr lvl="1"/>
            <a:r>
              <a:rPr lang="en-US" altLang="ja-JP" dirty="0" smtClean="0"/>
              <a:t>Choose </a:t>
            </a:r>
            <a:r>
              <a:rPr lang="en-US" altLang="ja-JP" dirty="0"/>
              <a:t>and execute the created Conductor in the "Conductor execution" </a:t>
            </a:r>
            <a:r>
              <a:rPr lang="en-US" altLang="ja-JP" dirty="0" smtClean="0"/>
              <a:t>menu.</a:t>
            </a:r>
            <a:endParaRPr lang="en-US" altLang="ja-JP" dirty="0"/>
          </a:p>
        </p:txBody>
      </p:sp>
      <p:sp>
        <p:nvSpPr>
          <p:cNvPr id="12" name="正方形/長方形 11"/>
          <p:cNvSpPr/>
          <p:nvPr/>
        </p:nvSpPr>
        <p:spPr bwMode="auto">
          <a:xfrm>
            <a:off x="899490" y="2348850"/>
            <a:ext cx="1080150" cy="242303"/>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sp>
        <p:nvSpPr>
          <p:cNvPr id="13" name="正方形/長方形 12"/>
          <p:cNvSpPr/>
          <p:nvPr/>
        </p:nvSpPr>
        <p:spPr bwMode="auto">
          <a:xfrm>
            <a:off x="251400" y="3758175"/>
            <a:ext cx="4392610" cy="318916"/>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sp>
        <p:nvSpPr>
          <p:cNvPr id="14" name="四角形吹き出し 13"/>
          <p:cNvSpPr/>
          <p:nvPr/>
        </p:nvSpPr>
        <p:spPr bwMode="auto">
          <a:xfrm>
            <a:off x="5833467" y="1663582"/>
            <a:ext cx="2987124" cy="905770"/>
          </a:xfrm>
          <a:prstGeom prst="wedgeRectCallout">
            <a:avLst>
              <a:gd name="adj1" fmla="val -176419"/>
              <a:gd name="adj2" fmla="val 37981"/>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smtClean="0">
                <a:latin typeface="+mn-ea"/>
              </a:rPr>
              <a:t>Use this box to schedule when you want the Conductor to run.</a:t>
            </a:r>
            <a:endParaRPr kumimoji="1" lang="ja-JP" altLang="en-US" sz="1600" b="1" dirty="0">
              <a:latin typeface="+mn-ea"/>
            </a:endParaRPr>
          </a:p>
        </p:txBody>
      </p:sp>
      <p:sp>
        <p:nvSpPr>
          <p:cNvPr id="15" name="四角形吹き出し 14"/>
          <p:cNvSpPr/>
          <p:nvPr/>
        </p:nvSpPr>
        <p:spPr bwMode="auto">
          <a:xfrm>
            <a:off x="5596986" y="3645030"/>
            <a:ext cx="3218491" cy="719868"/>
          </a:xfrm>
          <a:prstGeom prst="wedgeRectCallout">
            <a:avLst>
              <a:gd name="adj1" fmla="val -169158"/>
              <a:gd name="adj2" fmla="val 15640"/>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smtClean="0">
                <a:latin typeface="+mn-ea"/>
              </a:rPr>
              <a:t>Select Conductor and Operation. </a:t>
            </a:r>
            <a:endParaRPr kumimoji="1" lang="ja-JP" altLang="en-US" sz="1600" b="1" dirty="0">
              <a:latin typeface="+mn-ea"/>
            </a:endParaRPr>
          </a:p>
        </p:txBody>
      </p:sp>
      <p:sp>
        <p:nvSpPr>
          <p:cNvPr id="9" name="正方形/長方形 8"/>
          <p:cNvSpPr/>
          <p:nvPr/>
        </p:nvSpPr>
        <p:spPr bwMode="auto">
          <a:xfrm>
            <a:off x="193548" y="5445280"/>
            <a:ext cx="6178702" cy="504070"/>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spTree>
    <p:extLst>
      <p:ext uri="{BB962C8B-B14F-4D97-AF65-F5344CB8AC3E}">
        <p14:creationId xmlns:p14="http://schemas.microsoft.com/office/powerpoint/2010/main" val="3010662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smtClean="0"/>
              <a:t>Conductor Function Description</a:t>
            </a:r>
            <a:r>
              <a:rPr lang="ja-JP" altLang="en-US" dirty="0"/>
              <a:t>　</a:t>
            </a:r>
            <a:r>
              <a:rPr lang="en-US" altLang="ja-JP" dirty="0" smtClean="0"/>
              <a:t>(7/14)</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Conductor</a:t>
            </a:r>
            <a:r>
              <a:rPr lang="ja-JP" altLang="en-US" b="1" dirty="0"/>
              <a:t> </a:t>
            </a:r>
            <a:r>
              <a:rPr lang="en-US" altLang="ja-JP" b="1" dirty="0" smtClean="0"/>
              <a:t>execution </a:t>
            </a:r>
            <a:r>
              <a:rPr lang="en-US" altLang="ja-JP" b="1" dirty="0" smtClean="0"/>
              <a:t>(2/2)</a:t>
            </a:r>
            <a:endParaRPr lang="en-US" altLang="ja-JP" dirty="0" smtClean="0"/>
          </a:p>
          <a:p>
            <a:pPr lvl="1"/>
            <a:r>
              <a:rPr lang="en-US" altLang="ja-JP" dirty="0"/>
              <a:t>The conductor and operation selected at the top of the page will be </a:t>
            </a:r>
            <a:r>
              <a:rPr lang="en-US" altLang="ja-JP" dirty="0" smtClean="0"/>
              <a:t>displayed.</a:t>
            </a:r>
            <a:endParaRPr lang="en-US" altLang="ja-JP" dirty="0"/>
          </a:p>
        </p:txBody>
      </p:sp>
      <p:pic>
        <p:nvPicPr>
          <p:cNvPr id="12" name="図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420" y="1466516"/>
            <a:ext cx="6002867" cy="4156075"/>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p:nvPr/>
        </p:nvSpPr>
        <p:spPr bwMode="auto">
          <a:xfrm>
            <a:off x="539440" y="5397968"/>
            <a:ext cx="692669" cy="224623"/>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sp>
        <p:nvSpPr>
          <p:cNvPr id="14" name="四角形吹き出し 13"/>
          <p:cNvSpPr/>
          <p:nvPr/>
        </p:nvSpPr>
        <p:spPr bwMode="auto">
          <a:xfrm>
            <a:off x="5292100" y="5576111"/>
            <a:ext cx="3547387" cy="880840"/>
          </a:xfrm>
          <a:prstGeom prst="wedgeRectCallout">
            <a:avLst>
              <a:gd name="adj1" fmla="val -180323"/>
              <a:gd name="adj2" fmla="val -40723"/>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a:latin typeface="+mn-ea"/>
              </a:rPr>
              <a:t>If there </a:t>
            </a:r>
            <a:r>
              <a:rPr lang="en-US" altLang="ja-JP" sz="1600" b="1" dirty="0" smtClean="0">
                <a:latin typeface="+mn-ea"/>
              </a:rPr>
              <a:t>are </a:t>
            </a:r>
            <a:r>
              <a:rPr lang="en-US" altLang="ja-JP" sz="1600" b="1" dirty="0">
                <a:latin typeface="+mn-ea"/>
              </a:rPr>
              <a:t>no </a:t>
            </a:r>
            <a:r>
              <a:rPr lang="en-US" altLang="ja-JP" sz="1600" b="1" dirty="0" smtClean="0">
                <a:latin typeface="+mn-ea"/>
              </a:rPr>
              <a:t>problems </a:t>
            </a:r>
            <a:r>
              <a:rPr lang="en-US" altLang="ja-JP" sz="1600" b="1" dirty="0">
                <a:latin typeface="+mn-ea"/>
              </a:rPr>
              <a:t>with the </a:t>
            </a:r>
            <a:r>
              <a:rPr lang="en-US" altLang="ja-JP" sz="1600" b="1" dirty="0" smtClean="0">
                <a:latin typeface="+mn-ea"/>
              </a:rPr>
              <a:t>contents</a:t>
            </a:r>
            <a:r>
              <a:rPr lang="en-US" altLang="ja-JP" sz="1600" b="1" dirty="0">
                <a:latin typeface="+mn-ea"/>
              </a:rPr>
              <a:t>, press the </a:t>
            </a:r>
          </a:p>
          <a:p>
            <a:r>
              <a:rPr lang="en-US" altLang="ja-JP" sz="1600" b="1" dirty="0">
                <a:latin typeface="+mn-ea"/>
              </a:rPr>
              <a:t>"Execute" button to execute.</a:t>
            </a:r>
            <a:endParaRPr kumimoji="1" lang="ja-JP" altLang="en-US" sz="1600" b="1" dirty="0">
              <a:latin typeface="+mn-ea"/>
            </a:endParaRPr>
          </a:p>
        </p:txBody>
      </p:sp>
    </p:spTree>
    <p:extLst>
      <p:ext uri="{BB962C8B-B14F-4D97-AF65-F5344CB8AC3E}">
        <p14:creationId xmlns:p14="http://schemas.microsoft.com/office/powerpoint/2010/main" val="21005283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smtClean="0"/>
              <a:t>Conductor</a:t>
            </a:r>
            <a:r>
              <a:rPr lang="ja-JP" altLang="en-US" dirty="0"/>
              <a:t>　</a:t>
            </a:r>
            <a:r>
              <a:rPr lang="en-US" altLang="ja-JP" dirty="0" smtClean="0"/>
              <a:t>(8/14)</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Conductor confirmation</a:t>
            </a:r>
          </a:p>
          <a:p>
            <a:pPr>
              <a:buFont typeface="Wingdings" panose="05000000000000000000" pitchFamily="2" charset="2"/>
              <a:buChar char="l"/>
            </a:pPr>
            <a:r>
              <a:rPr lang="en-US" altLang="ja-JP" dirty="0"/>
              <a:t>Check the execution status from the "Conductor </a:t>
            </a:r>
            <a:r>
              <a:rPr lang="en-US" altLang="ja-JP" dirty="0" smtClean="0"/>
              <a:t>Confirmation Menu“.</a:t>
            </a:r>
            <a:r>
              <a:rPr lang="en-US" altLang="ja-JP" sz="1400" dirty="0" smtClean="0"/>
              <a:t/>
            </a:r>
            <a:br>
              <a:rPr lang="en-US" altLang="ja-JP" sz="1400" dirty="0" smtClean="0"/>
            </a:br>
            <a:endParaRPr kumimoji="1" lang="ja-JP" altLang="en-US" dirty="0"/>
          </a:p>
        </p:txBody>
      </p:sp>
      <p:pic>
        <p:nvPicPr>
          <p:cNvPr id="7" name="図 6"/>
          <p:cNvPicPr>
            <a:picLocks noChangeAspect="1"/>
          </p:cNvPicPr>
          <p:nvPr/>
        </p:nvPicPr>
        <p:blipFill>
          <a:blip r:embed="rId2"/>
          <a:stretch>
            <a:fillRect/>
          </a:stretch>
        </p:blipFill>
        <p:spPr>
          <a:xfrm>
            <a:off x="467430" y="2132820"/>
            <a:ext cx="5760800" cy="3947583"/>
          </a:xfrm>
          <a:prstGeom prst="rect">
            <a:avLst/>
          </a:prstGeom>
        </p:spPr>
      </p:pic>
      <p:sp>
        <p:nvSpPr>
          <p:cNvPr id="8" name="四角形吹き出し 7"/>
          <p:cNvSpPr/>
          <p:nvPr/>
        </p:nvSpPr>
        <p:spPr bwMode="auto">
          <a:xfrm>
            <a:off x="5600149" y="1556740"/>
            <a:ext cx="3363364" cy="1152160"/>
          </a:xfrm>
          <a:prstGeom prst="wedgeRectCallout">
            <a:avLst>
              <a:gd name="adj1" fmla="val -43036"/>
              <a:gd name="adj2" fmla="val 140197"/>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smtClean="0">
                <a:latin typeface="+mn-ea"/>
              </a:rPr>
              <a:t>Clicking the movement will display a detailed results screen.</a:t>
            </a:r>
            <a:br>
              <a:rPr lang="en-US" altLang="ja-JP" sz="1600" b="1" dirty="0" smtClean="0">
                <a:latin typeface="+mn-ea"/>
              </a:rPr>
            </a:br>
            <a:r>
              <a:rPr lang="en-US" altLang="ja-JP" sz="1600" b="1" dirty="0" smtClean="0">
                <a:latin typeface="+mn-ea"/>
              </a:rPr>
              <a:t> Click </a:t>
            </a:r>
            <a:r>
              <a:rPr lang="en-US" altLang="ja-JP" sz="1600" b="1" dirty="0">
                <a:latin typeface="+mn-ea"/>
                <a:hlinkClick r:id="rId3"/>
              </a:rPr>
              <a:t>here</a:t>
            </a:r>
            <a:r>
              <a:rPr lang="en-US" altLang="ja-JP" sz="1600" b="1" dirty="0">
                <a:latin typeface="+mn-ea"/>
              </a:rPr>
              <a:t> for more details.</a:t>
            </a:r>
            <a:endParaRPr kumimoji="1" lang="ja-JP" altLang="en-US" sz="1600" b="1" dirty="0">
              <a:latin typeface="+mn-ea"/>
            </a:endParaRPr>
          </a:p>
        </p:txBody>
      </p:sp>
      <p:sp>
        <p:nvSpPr>
          <p:cNvPr id="9" name="四角形吹き出し 8"/>
          <p:cNvSpPr/>
          <p:nvPr/>
        </p:nvSpPr>
        <p:spPr bwMode="auto">
          <a:xfrm>
            <a:off x="4571147" y="5013220"/>
            <a:ext cx="4392366" cy="1320695"/>
          </a:xfrm>
          <a:prstGeom prst="wedgeRectCallout">
            <a:avLst>
              <a:gd name="adj1" fmla="val -136400"/>
              <a:gd name="adj2" fmla="val 29263"/>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smtClean="0">
                <a:latin typeface="+mn-ea"/>
              </a:rPr>
              <a:t>If the Conductor is scheduled to be executed  users </a:t>
            </a:r>
            <a:r>
              <a:rPr lang="en-US" altLang="ja-JP" sz="1600" b="1" dirty="0">
                <a:latin typeface="+mn-ea"/>
              </a:rPr>
              <a:t>can cancel </a:t>
            </a:r>
            <a:r>
              <a:rPr lang="en-US" altLang="ja-JP" sz="1600" b="1" dirty="0" smtClean="0">
                <a:latin typeface="+mn-ea"/>
              </a:rPr>
              <a:t>it</a:t>
            </a:r>
            <a:endParaRPr lang="en-US" altLang="ja-JP" sz="1600" b="1" dirty="0">
              <a:latin typeface="+mn-ea"/>
            </a:endParaRPr>
          </a:p>
          <a:p>
            <a:r>
              <a:rPr lang="en-US" altLang="ja-JP" sz="1600" b="1" dirty="0">
                <a:latin typeface="+mn-ea"/>
              </a:rPr>
              <a:t>pressing the " </a:t>
            </a:r>
            <a:r>
              <a:rPr lang="en-US" altLang="ja-JP" sz="1600" b="1" dirty="0" smtClean="0">
                <a:latin typeface="+mn-ea"/>
              </a:rPr>
              <a:t>schedule </a:t>
            </a:r>
            <a:r>
              <a:rPr lang="en-US" altLang="ja-JP" sz="1600" b="1" dirty="0">
                <a:latin typeface="+mn-ea"/>
              </a:rPr>
              <a:t>cancelling" </a:t>
            </a:r>
          </a:p>
          <a:p>
            <a:r>
              <a:rPr lang="en-US" altLang="ja-JP" sz="1600" b="1" dirty="0">
                <a:latin typeface="+mn-ea"/>
              </a:rPr>
              <a:t>button. </a:t>
            </a:r>
            <a:endParaRPr kumimoji="1" lang="ja-JP" altLang="en-US" sz="1600" b="1" dirty="0">
              <a:latin typeface="+mn-ea"/>
            </a:endParaRPr>
          </a:p>
        </p:txBody>
      </p:sp>
    </p:spTree>
    <p:extLst>
      <p:ext uri="{BB962C8B-B14F-4D97-AF65-F5344CB8AC3E}">
        <p14:creationId xmlns:p14="http://schemas.microsoft.com/office/powerpoint/2010/main" val="2186157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395420" y="2092532"/>
            <a:ext cx="6832678" cy="4257155"/>
          </a:xfrm>
          <a:prstGeom prst="rect">
            <a:avLst/>
          </a:prstGeom>
        </p:spPr>
      </p:pic>
      <p:sp>
        <p:nvSpPr>
          <p:cNvPr id="2" name="タイトル 1"/>
          <p:cNvSpPr>
            <a:spLocks noGrp="1"/>
          </p:cNvSpPr>
          <p:nvPr>
            <p:ph type="title"/>
          </p:nvPr>
        </p:nvSpPr>
        <p:spPr/>
        <p:txBody>
          <a:bodyPr/>
          <a:lstStyle/>
          <a:p>
            <a:r>
              <a:rPr lang="en-US" altLang="ja-JP" dirty="0"/>
              <a:t>2.3</a:t>
            </a:r>
            <a:r>
              <a:rPr lang="ja-JP" altLang="en-US" dirty="0"/>
              <a:t>　</a:t>
            </a:r>
            <a:r>
              <a:rPr lang="en-US" altLang="ja-JP" dirty="0" smtClean="0"/>
              <a:t>Conductor Function Description</a:t>
            </a:r>
            <a:r>
              <a:rPr lang="ja-JP" altLang="en-US" dirty="0"/>
              <a:t>　</a:t>
            </a:r>
            <a:r>
              <a:rPr lang="en-US" altLang="ja-JP" dirty="0" smtClean="0"/>
              <a:t>(9/14)</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Conductor </a:t>
            </a:r>
            <a:r>
              <a:rPr lang="en-US" altLang="ja-JP" b="1" dirty="0" smtClean="0"/>
              <a:t>check(1)</a:t>
            </a:r>
            <a:r>
              <a:rPr lang="en-US" altLang="ja-JP" b="1" dirty="0" smtClean="0"/>
              <a:t/>
            </a:r>
            <a:br>
              <a:rPr lang="en-US" altLang="ja-JP" b="1" dirty="0" smtClean="0"/>
            </a:br>
            <a:r>
              <a:rPr lang="en-US" altLang="ja-JP" dirty="0" smtClean="0"/>
              <a:t>In the “Conductor” Menu group -&gt; “Conductor list” menu -&gt;”List” Sub-menu, users can download the input/results data for each Conductor.</a:t>
            </a:r>
            <a:endParaRPr lang="ja-JP" altLang="en-US" dirty="0" smtClean="0"/>
          </a:p>
        </p:txBody>
      </p:sp>
      <p:sp>
        <p:nvSpPr>
          <p:cNvPr id="6" name="正方形/長方形 5"/>
          <p:cNvSpPr/>
          <p:nvPr/>
        </p:nvSpPr>
        <p:spPr bwMode="auto">
          <a:xfrm>
            <a:off x="395420" y="3789050"/>
            <a:ext cx="792110" cy="196762"/>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 name="正方形/長方形 6"/>
          <p:cNvSpPr/>
          <p:nvPr/>
        </p:nvSpPr>
        <p:spPr bwMode="auto">
          <a:xfrm>
            <a:off x="5292100" y="4725180"/>
            <a:ext cx="1440200" cy="50407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3863608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smtClean="0"/>
              <a:t>Conductor Function Description</a:t>
            </a:r>
            <a:r>
              <a:rPr lang="ja-JP" altLang="en-US" dirty="0"/>
              <a:t>　</a:t>
            </a:r>
            <a:r>
              <a:rPr lang="en-US" altLang="ja-JP" dirty="0" smtClean="0"/>
              <a:t>(10/14)</a:t>
            </a:r>
            <a:endParaRPr kumimoji="1" lang="ja-JP" altLang="en-US" dirty="0"/>
          </a:p>
        </p:txBody>
      </p:sp>
      <p:sp>
        <p:nvSpPr>
          <p:cNvPr id="3" name="コンテンツ プレースホルダー 2"/>
          <p:cNvSpPr>
            <a:spLocks noGrp="1"/>
          </p:cNvSpPr>
          <p:nvPr>
            <p:ph sz="quarter" idx="10"/>
          </p:nvPr>
        </p:nvSpPr>
        <p:spPr>
          <a:xfrm>
            <a:off x="179512" y="836712"/>
            <a:ext cx="8784976" cy="5544698"/>
          </a:xfrm>
        </p:spPr>
        <p:txBody>
          <a:bodyPr/>
          <a:lstStyle/>
          <a:p>
            <a:pPr>
              <a:buFont typeface="Wingdings" panose="05000000000000000000" pitchFamily="2" charset="2"/>
              <a:buChar char="l"/>
            </a:pPr>
            <a:r>
              <a:rPr lang="en-US" altLang="ja-JP" b="1" dirty="0" smtClean="0"/>
              <a:t>Conductor Routine </a:t>
            </a:r>
            <a:r>
              <a:rPr lang="en-US" altLang="ja-JP" b="1" dirty="0" smtClean="0"/>
              <a:t>Executions(1/3)</a:t>
            </a:r>
            <a:endParaRPr lang="en-US" altLang="ja-JP" b="1" dirty="0" smtClean="0"/>
          </a:p>
          <a:p>
            <a:pPr lvl="1"/>
            <a:r>
              <a:rPr lang="en-US" altLang="ja-JP" dirty="0"/>
              <a:t>In the </a:t>
            </a:r>
            <a:r>
              <a:rPr lang="en-US" altLang="ja-JP" dirty="0" smtClean="0"/>
              <a:t>"Conductor Regularly execution" </a:t>
            </a:r>
            <a:r>
              <a:rPr lang="en-US" altLang="ja-JP" dirty="0"/>
              <a:t>menu, </a:t>
            </a:r>
            <a:r>
              <a:rPr lang="en-US" altLang="ja-JP" dirty="0" smtClean="0"/>
              <a:t>users can manage regularly executed operations.</a:t>
            </a:r>
            <a:r>
              <a:rPr lang="en-US" altLang="ja-JP" b="1" dirty="0" smtClean="0"/>
              <a:t/>
            </a:r>
            <a:br>
              <a:rPr lang="en-US" altLang="ja-JP" b="1" dirty="0" smtClean="0"/>
            </a:br>
            <a:endParaRPr kumimoji="1" lang="ja-JP" altLang="en-US" dirty="0"/>
          </a:p>
        </p:txBody>
      </p:sp>
      <p:pic>
        <p:nvPicPr>
          <p:cNvPr id="11" name="図 10"/>
          <p:cNvPicPr>
            <a:picLocks noChangeAspect="1"/>
          </p:cNvPicPr>
          <p:nvPr/>
        </p:nvPicPr>
        <p:blipFill>
          <a:blip r:embed="rId2"/>
          <a:stretch>
            <a:fillRect/>
          </a:stretch>
        </p:blipFill>
        <p:spPr>
          <a:xfrm>
            <a:off x="683460" y="1916790"/>
            <a:ext cx="7596943" cy="4320600"/>
          </a:xfrm>
          <a:prstGeom prst="rect">
            <a:avLst/>
          </a:prstGeom>
        </p:spPr>
      </p:pic>
      <p:sp>
        <p:nvSpPr>
          <p:cNvPr id="12" name="正方形/長方形 11"/>
          <p:cNvSpPr/>
          <p:nvPr/>
        </p:nvSpPr>
        <p:spPr bwMode="auto">
          <a:xfrm>
            <a:off x="4458185" y="5013220"/>
            <a:ext cx="617885" cy="144020"/>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sp>
        <p:nvSpPr>
          <p:cNvPr id="13" name="四角形吹き出し 12"/>
          <p:cNvSpPr/>
          <p:nvPr/>
        </p:nvSpPr>
        <p:spPr bwMode="auto">
          <a:xfrm>
            <a:off x="5178285" y="2924930"/>
            <a:ext cx="3785228" cy="863888"/>
          </a:xfrm>
          <a:prstGeom prst="wedgeRectCallout">
            <a:avLst>
              <a:gd name="adj1" fmla="val -62089"/>
              <a:gd name="adj2" fmla="val 186625"/>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a:latin typeface="+mn-ea"/>
              </a:rPr>
              <a:t>A detailed schedule can be </a:t>
            </a:r>
          </a:p>
          <a:p>
            <a:r>
              <a:rPr lang="en-US" altLang="ja-JP" sz="1600" b="1" dirty="0">
                <a:latin typeface="+mn-ea"/>
              </a:rPr>
              <a:t>set from the" Schedule Settings</a:t>
            </a:r>
            <a:r>
              <a:rPr lang="en-US" altLang="ja-JP" sz="1600" b="1" dirty="0" smtClean="0">
                <a:latin typeface="+mn-ea"/>
              </a:rPr>
              <a:t>“ button.</a:t>
            </a:r>
            <a:endParaRPr kumimoji="1" lang="ja-JP" altLang="en-US" sz="1600" b="1" dirty="0">
              <a:latin typeface="+mn-ea"/>
            </a:endParaRPr>
          </a:p>
        </p:txBody>
      </p:sp>
    </p:spTree>
    <p:extLst>
      <p:ext uri="{BB962C8B-B14F-4D97-AF65-F5344CB8AC3E}">
        <p14:creationId xmlns:p14="http://schemas.microsoft.com/office/powerpoint/2010/main" val="2566976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smtClean="0"/>
              <a:t>Conductor Function Description</a:t>
            </a:r>
            <a:r>
              <a:rPr lang="ja-JP" altLang="en-US" dirty="0"/>
              <a:t>　</a:t>
            </a:r>
            <a:r>
              <a:rPr lang="en-US" altLang="ja-JP" dirty="0" smtClean="0"/>
              <a:t>(11/14)</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Conductor Routine </a:t>
            </a:r>
            <a:r>
              <a:rPr lang="en-US" altLang="ja-JP" b="1" dirty="0" smtClean="0"/>
              <a:t>Executions(2/3)</a:t>
            </a:r>
            <a:endParaRPr lang="en-US" altLang="ja-JP" b="1" dirty="0" smtClean="0"/>
          </a:p>
          <a:p>
            <a:pPr lvl="1"/>
            <a:r>
              <a:rPr lang="en-US" altLang="ja-JP" dirty="0" smtClean="0"/>
              <a:t>"</a:t>
            </a:r>
            <a:r>
              <a:rPr lang="en-US" altLang="ja-JP" dirty="0"/>
              <a:t>Schedule </a:t>
            </a:r>
            <a:r>
              <a:rPr lang="en-US" altLang="ja-JP" dirty="0" smtClean="0"/>
              <a:t>settings“ allows user to set </a:t>
            </a:r>
            <a:r>
              <a:rPr lang="en-US" altLang="ja-JP" dirty="0"/>
              <a:t>detailed settings such as the </a:t>
            </a:r>
            <a:r>
              <a:rPr lang="en-US" altLang="ja-JP" dirty="0" smtClean="0"/>
              <a:t>regular execution period and </a:t>
            </a:r>
            <a:r>
              <a:rPr lang="en-US" altLang="ja-JP" dirty="0"/>
              <a:t>the </a:t>
            </a:r>
            <a:r>
              <a:rPr lang="en-US" altLang="ja-JP" dirty="0" smtClean="0"/>
              <a:t>period for </a:t>
            </a:r>
            <a:r>
              <a:rPr lang="en-US" altLang="ja-JP" dirty="0"/>
              <a:t>stopping </a:t>
            </a:r>
            <a:r>
              <a:rPr lang="en-US" altLang="ja-JP" dirty="0" smtClean="0"/>
              <a:t>work.</a:t>
            </a:r>
          </a:p>
        </p:txBody>
      </p:sp>
      <p:pic>
        <p:nvPicPr>
          <p:cNvPr id="10" name="図 9"/>
          <p:cNvPicPr>
            <a:picLocks noChangeAspect="1"/>
          </p:cNvPicPr>
          <p:nvPr/>
        </p:nvPicPr>
        <p:blipFill>
          <a:blip r:embed="rId2"/>
          <a:stretch>
            <a:fillRect/>
          </a:stretch>
        </p:blipFill>
        <p:spPr>
          <a:xfrm>
            <a:off x="499341" y="1844780"/>
            <a:ext cx="5019674" cy="4608408"/>
          </a:xfrm>
          <a:prstGeom prst="rect">
            <a:avLst/>
          </a:prstGeom>
        </p:spPr>
      </p:pic>
      <p:sp>
        <p:nvSpPr>
          <p:cNvPr id="11" name="四角形吹き出し 10"/>
          <p:cNvSpPr/>
          <p:nvPr/>
        </p:nvSpPr>
        <p:spPr bwMode="auto">
          <a:xfrm>
            <a:off x="5676628" y="1917022"/>
            <a:ext cx="3218491" cy="863888"/>
          </a:xfrm>
          <a:prstGeom prst="wedgeRectCallout">
            <a:avLst>
              <a:gd name="adj1" fmla="val -148893"/>
              <a:gd name="adj2" fmla="val 14751"/>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a:latin typeface="+mn-ea"/>
              </a:rPr>
              <a:t>Clicking </a:t>
            </a:r>
            <a:r>
              <a:rPr lang="en-US" altLang="ja-JP" sz="1600" b="1" dirty="0" smtClean="0">
                <a:latin typeface="+mn-ea"/>
              </a:rPr>
              <a:t>here </a:t>
            </a:r>
            <a:r>
              <a:rPr lang="en-US" altLang="ja-JP" sz="1600" b="1" dirty="0">
                <a:latin typeface="+mn-ea"/>
              </a:rPr>
              <a:t>will display </a:t>
            </a:r>
          </a:p>
          <a:p>
            <a:r>
              <a:rPr lang="en-US" altLang="ja-JP" sz="1600" b="1" dirty="0">
                <a:latin typeface="+mn-ea"/>
              </a:rPr>
              <a:t>a calendar.</a:t>
            </a:r>
            <a:endParaRPr kumimoji="1" lang="ja-JP" altLang="en-US" sz="1600" b="1" dirty="0">
              <a:latin typeface="+mn-ea"/>
            </a:endParaRPr>
          </a:p>
        </p:txBody>
      </p:sp>
      <p:sp>
        <p:nvSpPr>
          <p:cNvPr id="12" name="正方形/長方形 11"/>
          <p:cNvSpPr/>
          <p:nvPr/>
        </p:nvSpPr>
        <p:spPr bwMode="auto">
          <a:xfrm>
            <a:off x="1371037" y="2276840"/>
            <a:ext cx="1080150" cy="288040"/>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pic>
        <p:nvPicPr>
          <p:cNvPr id="14" name="図 13"/>
          <p:cNvPicPr>
            <a:picLocks noChangeAspect="1"/>
          </p:cNvPicPr>
          <p:nvPr/>
        </p:nvPicPr>
        <p:blipFill>
          <a:blip r:embed="rId3"/>
          <a:stretch>
            <a:fillRect/>
          </a:stretch>
        </p:blipFill>
        <p:spPr>
          <a:xfrm>
            <a:off x="5812000" y="2924930"/>
            <a:ext cx="2905125" cy="2133600"/>
          </a:xfrm>
          <a:prstGeom prst="rect">
            <a:avLst/>
          </a:prstGeom>
        </p:spPr>
      </p:pic>
      <p:sp>
        <p:nvSpPr>
          <p:cNvPr id="8" name="正方形/長方形 7"/>
          <p:cNvSpPr/>
          <p:nvPr/>
        </p:nvSpPr>
        <p:spPr bwMode="auto">
          <a:xfrm>
            <a:off x="1547580" y="4540104"/>
            <a:ext cx="4427241" cy="1900729"/>
          </a:xfrm>
          <a:prstGeom prst="rect">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smtClean="0"/>
              <a:t/>
            </a:r>
            <a:br>
              <a:rPr lang="en-US" altLang="ja-JP" sz="1400" b="1" dirty="0" smtClean="0"/>
            </a:br>
            <a:r>
              <a:rPr lang="en-US" altLang="ja-JP" sz="1400" b="1" dirty="0" smtClean="0"/>
              <a:t/>
            </a:r>
            <a:br>
              <a:rPr lang="en-US" altLang="ja-JP" sz="1400" b="1" dirty="0" smtClean="0"/>
            </a:br>
            <a:r>
              <a:rPr lang="en-US" altLang="ja-JP" sz="1400" b="1" dirty="0" smtClean="0"/>
              <a:t/>
            </a:r>
            <a:br>
              <a:rPr lang="en-US" altLang="ja-JP" sz="1400" b="1" dirty="0" smtClean="0"/>
            </a:br>
            <a:r>
              <a:rPr lang="en-US" altLang="ja-JP" sz="1400" b="1" dirty="0" smtClean="0"/>
              <a:t/>
            </a:r>
            <a:br>
              <a:rPr lang="en-US" altLang="ja-JP" sz="1400" b="1" dirty="0" smtClean="0"/>
            </a:br>
            <a:r>
              <a:rPr lang="en-US" altLang="ja-JP" sz="1400" b="1" dirty="0" smtClean="0"/>
              <a:t/>
            </a:r>
            <a:br>
              <a:rPr lang="en-US" altLang="ja-JP" sz="1400" b="1" dirty="0" smtClean="0"/>
            </a:br>
            <a:r>
              <a:rPr lang="en-US" altLang="ja-JP" sz="1400" b="1" dirty="0" smtClean="0"/>
              <a:t/>
            </a:r>
            <a:br>
              <a:rPr lang="en-US" altLang="ja-JP" sz="1400" b="1" dirty="0" smtClean="0"/>
            </a:br>
            <a:r>
              <a:rPr lang="ja-JP" altLang="en-US" sz="1400" b="1" dirty="0" smtClean="0"/>
              <a:t>初回</a:t>
            </a:r>
            <a:r>
              <a:rPr lang="en-US" altLang="ja-JP" sz="1400" b="1" dirty="0" smtClean="0"/>
              <a:t>(=</a:t>
            </a:r>
            <a:r>
              <a:rPr lang="ja-JP" altLang="en-US" sz="1400" b="1" dirty="0"/>
              <a:t>次回実行</a:t>
            </a:r>
            <a:r>
              <a:rPr lang="ja-JP" altLang="en-US" sz="1400" b="1" dirty="0" smtClean="0"/>
              <a:t>日付</a:t>
            </a:r>
            <a:r>
              <a:rPr lang="en-US" altLang="ja-JP" sz="1400" b="1" dirty="0" smtClean="0"/>
              <a:t>)</a:t>
            </a:r>
            <a:r>
              <a:rPr lang="ja-JP" altLang="en-US" sz="1400" b="1" dirty="0" smtClean="0"/>
              <a:t> </a:t>
            </a:r>
            <a:r>
              <a:rPr lang="ja-JP" altLang="en-US" sz="1400" b="1" dirty="0" smtClean="0"/>
              <a:t>：</a:t>
            </a:r>
            <a:r>
              <a:rPr lang="en-US" altLang="ja-JP" sz="1400" b="1" dirty="0" smtClean="0"/>
              <a:t>2021/09/01  00:00</a:t>
            </a:r>
            <a:r>
              <a:rPr lang="en-US" altLang="ja-JP" sz="1400" b="1" dirty="0" smtClean="0">
                <a:latin typeface="+mn-ea"/>
              </a:rPr>
              <a:t/>
            </a:r>
            <a:br>
              <a:rPr lang="en-US" altLang="ja-JP" sz="1400" b="1" dirty="0" smtClean="0">
                <a:latin typeface="+mn-ea"/>
              </a:rPr>
            </a:br>
            <a:r>
              <a:rPr lang="en-US" altLang="ja-JP" sz="1400" b="1" dirty="0" smtClean="0">
                <a:latin typeface="+mn-ea"/>
              </a:rPr>
              <a:t>2</a:t>
            </a:r>
            <a:r>
              <a:rPr lang="ja-JP" altLang="en-US" sz="1400" b="1" dirty="0" smtClean="0">
                <a:latin typeface="+mn-ea"/>
              </a:rPr>
              <a:t>回目                       </a:t>
            </a:r>
            <a:r>
              <a:rPr lang="ja-JP" altLang="en-US" sz="1400" b="1" dirty="0" smtClean="0"/>
              <a:t>：</a:t>
            </a:r>
            <a:r>
              <a:rPr lang="en-US" altLang="ja-JP" sz="1400" b="1" dirty="0" smtClean="0"/>
              <a:t>2021/09/01  08:00</a:t>
            </a:r>
            <a:br>
              <a:rPr lang="en-US" altLang="ja-JP" sz="1400" b="1" dirty="0" smtClean="0"/>
            </a:br>
            <a:r>
              <a:rPr lang="en-US" altLang="ja-JP" sz="1400" b="1" dirty="0" smtClean="0">
                <a:latin typeface="+mn-ea"/>
              </a:rPr>
              <a:t>3</a:t>
            </a:r>
            <a:r>
              <a:rPr lang="ja-JP" altLang="en-US" sz="1400" b="1" dirty="0" smtClean="0">
                <a:latin typeface="+mn-ea"/>
              </a:rPr>
              <a:t>回目                       </a:t>
            </a:r>
            <a:r>
              <a:rPr lang="ja-JP" altLang="en-US" sz="1400" b="1" dirty="0" smtClean="0"/>
              <a:t>：</a:t>
            </a:r>
            <a:r>
              <a:rPr lang="en-US" altLang="ja-JP" sz="1400" b="1" dirty="0"/>
              <a:t>2021/09/01  </a:t>
            </a:r>
            <a:r>
              <a:rPr lang="en-US" altLang="ja-JP" sz="1400" b="1" dirty="0" smtClean="0"/>
              <a:t>16:00</a:t>
            </a:r>
            <a:br>
              <a:rPr lang="en-US" altLang="ja-JP" sz="1400" b="1" dirty="0" smtClean="0"/>
            </a:br>
            <a:r>
              <a:rPr lang="en-US" altLang="ja-JP" sz="1400" b="1" dirty="0" smtClean="0"/>
              <a:t/>
            </a:r>
            <a:br>
              <a:rPr lang="en-US" altLang="ja-JP" sz="1400" b="1" dirty="0" smtClean="0"/>
            </a:br>
            <a:r>
              <a:rPr lang="en-US" altLang="ja-JP" sz="1400" b="1" dirty="0" smtClean="0"/>
              <a:t/>
            </a:r>
            <a:br>
              <a:rPr lang="en-US" altLang="ja-JP" sz="1400" b="1" dirty="0" smtClean="0"/>
            </a:br>
            <a:endParaRPr lang="ja-JP" altLang="en-US" sz="1400" b="1" dirty="0">
              <a:latin typeface="+mn-ea"/>
            </a:endParaRPr>
          </a:p>
        </p:txBody>
      </p:sp>
      <p:sp>
        <p:nvSpPr>
          <p:cNvPr id="9" name="正方形/長方形 8"/>
          <p:cNvSpPr/>
          <p:nvPr/>
        </p:nvSpPr>
        <p:spPr bwMode="auto">
          <a:xfrm>
            <a:off x="1671261" y="4760202"/>
            <a:ext cx="4427241" cy="683961"/>
          </a:xfrm>
          <a:prstGeom prst="rect">
            <a:avLst/>
          </a:prstGeom>
          <a:no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400" b="1" dirty="0" smtClean="0">
                <a:latin typeface="+mn-ea"/>
              </a:rPr>
              <a:t>現在日時「</a:t>
            </a:r>
            <a:r>
              <a:rPr lang="en-US" altLang="ja-JP" sz="1400" b="1" dirty="0" smtClean="0">
                <a:latin typeface="+mn-ea"/>
              </a:rPr>
              <a:t>2021/8/31 00:00</a:t>
            </a:r>
            <a:r>
              <a:rPr lang="ja-JP" altLang="en-US" sz="1400" b="1" dirty="0" smtClean="0">
                <a:latin typeface="+mn-ea"/>
              </a:rPr>
              <a:t>」に</a:t>
            </a:r>
            <a:r>
              <a:rPr lang="en-US" altLang="ja-JP" sz="1400" b="1" dirty="0" smtClean="0">
                <a:latin typeface="+mn-ea"/>
              </a:rPr>
              <a:t/>
            </a:r>
            <a:br>
              <a:rPr lang="en-US" altLang="ja-JP" sz="1400" b="1" dirty="0" smtClean="0">
                <a:latin typeface="+mn-ea"/>
              </a:rPr>
            </a:br>
            <a:r>
              <a:rPr lang="ja-JP" altLang="en-US" sz="1400" b="1" dirty="0" smtClean="0">
                <a:latin typeface="+mn-ea"/>
              </a:rPr>
              <a:t>左図のようにスケジュール設定した場合</a:t>
            </a:r>
            <a:r>
              <a:rPr lang="en-US" altLang="ja-JP" sz="1400" b="1" dirty="0" smtClean="0">
                <a:latin typeface="+mn-ea"/>
              </a:rPr>
              <a:t/>
            </a:r>
            <a:br>
              <a:rPr lang="en-US" altLang="ja-JP" sz="1400" b="1" dirty="0" smtClean="0">
                <a:latin typeface="+mn-ea"/>
              </a:rPr>
            </a:br>
            <a:r>
              <a:rPr lang="en-US" altLang="ja-JP" sz="1400" b="1" dirty="0" smtClean="0"/>
              <a:t>Conductor</a:t>
            </a:r>
            <a:r>
              <a:rPr lang="ja-JP" altLang="en-US" sz="1400" b="1" dirty="0" smtClean="0"/>
              <a:t>の実行日時は以下のようになります。</a:t>
            </a:r>
            <a:r>
              <a:rPr lang="en-US" altLang="ja-JP" sz="1400" b="1" dirty="0" smtClean="0"/>
              <a:t/>
            </a:r>
            <a:br>
              <a:rPr lang="en-US" altLang="ja-JP" sz="1400" b="1" dirty="0" smtClean="0"/>
            </a:br>
            <a:endParaRPr lang="ja-JP" altLang="en-US" sz="1400" b="1" dirty="0">
              <a:latin typeface="+mn-ea"/>
            </a:endParaRPr>
          </a:p>
        </p:txBody>
      </p:sp>
    </p:spTree>
    <p:extLst>
      <p:ext uri="{BB962C8B-B14F-4D97-AF65-F5344CB8AC3E}">
        <p14:creationId xmlns:p14="http://schemas.microsoft.com/office/powerpoint/2010/main" val="20236788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2.3</a:t>
            </a:r>
            <a:r>
              <a:rPr lang="ja-JP" altLang="en-US" dirty="0"/>
              <a:t>　</a:t>
            </a:r>
            <a:r>
              <a:rPr lang="en-US" altLang="ja-JP" dirty="0" smtClean="0"/>
              <a:t>Conductor </a:t>
            </a:r>
            <a:r>
              <a:rPr lang="en-US" altLang="ja-JP" dirty="0"/>
              <a:t>Function </a:t>
            </a:r>
            <a:r>
              <a:rPr lang="en-US" altLang="ja-JP" dirty="0" smtClean="0"/>
              <a:t>Description</a:t>
            </a:r>
            <a:r>
              <a:rPr lang="ja-JP" altLang="en-US" dirty="0" smtClean="0"/>
              <a:t>　</a:t>
            </a:r>
            <a:r>
              <a:rPr lang="en-US" altLang="ja-JP" dirty="0" smtClean="0"/>
              <a:t>(12/14)</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a:t>Conductor Routine Executions </a:t>
            </a:r>
            <a:r>
              <a:rPr lang="en-US" altLang="ja-JP" b="1" dirty="0" smtClean="0"/>
              <a:t>(3/3)</a:t>
            </a:r>
            <a:endParaRPr lang="en-US" altLang="ja-JP" b="1" dirty="0" smtClean="0"/>
          </a:p>
          <a:p>
            <a:pPr lvl="1"/>
            <a:r>
              <a:rPr lang="en-US" altLang="ja-JP" sz="1400" dirty="0"/>
              <a:t>Any Conductor operations registered with a scheduled routine will display "Not executed </a:t>
            </a:r>
            <a:r>
              <a:rPr lang="en-US" altLang="ja-JP" sz="1400" dirty="0" smtClean="0"/>
              <a:t>(Reserved) </a:t>
            </a:r>
            <a:r>
              <a:rPr lang="en-US" altLang="ja-JP" sz="1400" dirty="0" smtClean="0"/>
              <a:t>when the first interval time before the first scheduled execution date passes.</a:t>
            </a:r>
            <a:r>
              <a:rPr lang="en-US" altLang="ja-JP" sz="1400" dirty="0"/>
              <a:t> </a:t>
            </a:r>
            <a:r>
              <a:rPr lang="en-US" altLang="ja-JP" sz="1400" dirty="0" smtClean="0"/>
              <a:t>(The </a:t>
            </a:r>
            <a:r>
              <a:rPr lang="en-US" altLang="ja-JP" sz="1400" dirty="0"/>
              <a:t>default interval </a:t>
            </a:r>
            <a:r>
              <a:rPr lang="en-US" altLang="ja-JP" sz="1400" dirty="0" smtClean="0"/>
              <a:t>(time) </a:t>
            </a:r>
            <a:r>
              <a:rPr lang="en-US" altLang="ja-JP" sz="1400" dirty="0"/>
              <a:t>value is 3 </a:t>
            </a:r>
            <a:r>
              <a:rPr lang="en-US" altLang="ja-JP" sz="1400" dirty="0" smtClean="0"/>
              <a:t>minutes). </a:t>
            </a:r>
            <a:r>
              <a:rPr lang="en-US" altLang="ja-JP" sz="1400" dirty="0" smtClean="0"/>
              <a:t>The </a:t>
            </a:r>
            <a:r>
              <a:rPr lang="en-US" altLang="ja-JP" sz="1400" dirty="0"/>
              <a:t>Interval time can be changed by the user in the "Management console" &gt; "System settings" menu</a:t>
            </a:r>
            <a:r>
              <a:rPr lang="en-US" altLang="ja-JP" sz="1400" dirty="0" smtClean="0"/>
              <a:t>. For more information, please </a:t>
            </a:r>
            <a:r>
              <a:rPr lang="en-US" altLang="ja-JP" sz="1400" dirty="0" smtClean="0"/>
              <a:t>see the </a:t>
            </a:r>
            <a:r>
              <a:rPr lang="en-US" altLang="ja-JP" sz="1400" dirty="0" smtClean="0">
                <a:hlinkClick r:id="rId2"/>
              </a:rPr>
              <a:t>Management console user manual</a:t>
            </a:r>
            <a:endParaRPr lang="en-US" altLang="ja-JP" sz="1400" dirty="0"/>
          </a:p>
          <a:p>
            <a:pPr lvl="1"/>
            <a:r>
              <a:rPr lang="en-US" altLang="ja-JP" sz="1400" dirty="0" smtClean="0"/>
              <a:t>Conductor/Symphonies </a:t>
            </a:r>
            <a:r>
              <a:rPr lang="en-US" altLang="ja-JP" sz="1400" dirty="0"/>
              <a:t>with the status "Unexecuted </a:t>
            </a:r>
            <a:r>
              <a:rPr lang="en-US" altLang="ja-JP" sz="1400" dirty="0" smtClean="0"/>
              <a:t>(Schedule) </a:t>
            </a:r>
            <a:r>
              <a:rPr lang="en-US" altLang="ja-JP" sz="1400" dirty="0"/>
              <a:t>can be seen in the "Work status" field in the dashboard and in the "Conductor list" menu.</a:t>
            </a:r>
            <a:r>
              <a:rPr lang="en-US" altLang="ja-JP" dirty="0" smtClean="0"/>
              <a:t> </a:t>
            </a:r>
            <a:endParaRPr kumimoji="1" lang="ja-JP" altLang="en-US" dirty="0"/>
          </a:p>
        </p:txBody>
      </p:sp>
      <p:pic>
        <p:nvPicPr>
          <p:cNvPr id="6" name="図 5"/>
          <p:cNvPicPr>
            <a:picLocks noChangeAspect="1"/>
          </p:cNvPicPr>
          <p:nvPr/>
        </p:nvPicPr>
        <p:blipFill>
          <a:blip r:embed="rId3"/>
          <a:stretch>
            <a:fillRect/>
          </a:stretch>
        </p:blipFill>
        <p:spPr>
          <a:xfrm>
            <a:off x="47671" y="3917698"/>
            <a:ext cx="4968333" cy="2339558"/>
          </a:xfrm>
          <a:prstGeom prst="rect">
            <a:avLst/>
          </a:prstGeom>
        </p:spPr>
      </p:pic>
      <p:pic>
        <p:nvPicPr>
          <p:cNvPr id="7" name="図 6"/>
          <p:cNvPicPr>
            <a:picLocks noChangeAspect="1"/>
          </p:cNvPicPr>
          <p:nvPr/>
        </p:nvPicPr>
        <p:blipFill>
          <a:blip r:embed="rId4"/>
          <a:stretch>
            <a:fillRect/>
          </a:stretch>
        </p:blipFill>
        <p:spPr>
          <a:xfrm>
            <a:off x="5226430" y="3916578"/>
            <a:ext cx="3752281" cy="2312012"/>
          </a:xfrm>
          <a:prstGeom prst="rect">
            <a:avLst/>
          </a:prstGeom>
        </p:spPr>
      </p:pic>
      <p:sp>
        <p:nvSpPr>
          <p:cNvPr id="8" name="正方形/長方形 7"/>
          <p:cNvSpPr/>
          <p:nvPr/>
        </p:nvSpPr>
        <p:spPr bwMode="auto">
          <a:xfrm>
            <a:off x="3448461" y="5285888"/>
            <a:ext cx="504070" cy="21603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 name="正方形/長方形 8"/>
          <p:cNvSpPr/>
          <p:nvPr/>
        </p:nvSpPr>
        <p:spPr bwMode="auto">
          <a:xfrm>
            <a:off x="6464481" y="5567472"/>
            <a:ext cx="1232570" cy="222485"/>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 name="四角形吹き出し 25"/>
          <p:cNvSpPr/>
          <p:nvPr/>
        </p:nvSpPr>
        <p:spPr bwMode="auto">
          <a:xfrm>
            <a:off x="2627730" y="5755430"/>
            <a:ext cx="4536629" cy="951270"/>
          </a:xfrm>
          <a:custGeom>
            <a:avLst/>
            <a:gdLst>
              <a:gd name="connsiteX0" fmla="*/ 0 w 3218491"/>
              <a:gd name="connsiteY0" fmla="*/ 0 h 719868"/>
              <a:gd name="connsiteX1" fmla="*/ 536415 w 3218491"/>
              <a:gd name="connsiteY1" fmla="*/ 0 h 719868"/>
              <a:gd name="connsiteX2" fmla="*/ 911541 w 3218491"/>
              <a:gd name="connsiteY2" fmla="*/ -231402 h 719868"/>
              <a:gd name="connsiteX3" fmla="*/ 1341038 w 3218491"/>
              <a:gd name="connsiteY3" fmla="*/ 0 h 719868"/>
              <a:gd name="connsiteX4" fmla="*/ 3218491 w 3218491"/>
              <a:gd name="connsiteY4" fmla="*/ 0 h 719868"/>
              <a:gd name="connsiteX5" fmla="*/ 3218491 w 3218491"/>
              <a:gd name="connsiteY5" fmla="*/ 119978 h 719868"/>
              <a:gd name="connsiteX6" fmla="*/ 3218491 w 3218491"/>
              <a:gd name="connsiteY6" fmla="*/ 119978 h 719868"/>
              <a:gd name="connsiteX7" fmla="*/ 3218491 w 3218491"/>
              <a:gd name="connsiteY7" fmla="*/ 299945 h 719868"/>
              <a:gd name="connsiteX8" fmla="*/ 3218491 w 3218491"/>
              <a:gd name="connsiteY8" fmla="*/ 719868 h 719868"/>
              <a:gd name="connsiteX9" fmla="*/ 1341038 w 3218491"/>
              <a:gd name="connsiteY9" fmla="*/ 719868 h 719868"/>
              <a:gd name="connsiteX10" fmla="*/ 536415 w 3218491"/>
              <a:gd name="connsiteY10" fmla="*/ 719868 h 719868"/>
              <a:gd name="connsiteX11" fmla="*/ 536415 w 3218491"/>
              <a:gd name="connsiteY11" fmla="*/ 719868 h 719868"/>
              <a:gd name="connsiteX12" fmla="*/ 0 w 3218491"/>
              <a:gd name="connsiteY12" fmla="*/ 719868 h 719868"/>
              <a:gd name="connsiteX13" fmla="*/ 0 w 3218491"/>
              <a:gd name="connsiteY13" fmla="*/ 299945 h 719868"/>
              <a:gd name="connsiteX14" fmla="*/ 0 w 3218491"/>
              <a:gd name="connsiteY14" fmla="*/ 119978 h 719868"/>
              <a:gd name="connsiteX15" fmla="*/ 0 w 3218491"/>
              <a:gd name="connsiteY15" fmla="*/ 119978 h 719868"/>
              <a:gd name="connsiteX16" fmla="*/ 0 w 3218491"/>
              <a:gd name="connsiteY16" fmla="*/ 0 h 719868"/>
              <a:gd name="connsiteX0" fmla="*/ 0 w 3218491"/>
              <a:gd name="connsiteY0" fmla="*/ 231402 h 951270"/>
              <a:gd name="connsiteX1" fmla="*/ 869790 w 3218491"/>
              <a:gd name="connsiteY1" fmla="*/ 240927 h 951270"/>
              <a:gd name="connsiteX2" fmla="*/ 911541 w 3218491"/>
              <a:gd name="connsiteY2" fmla="*/ 0 h 951270"/>
              <a:gd name="connsiteX3" fmla="*/ 1341038 w 3218491"/>
              <a:gd name="connsiteY3" fmla="*/ 231402 h 951270"/>
              <a:gd name="connsiteX4" fmla="*/ 3218491 w 3218491"/>
              <a:gd name="connsiteY4" fmla="*/ 231402 h 951270"/>
              <a:gd name="connsiteX5" fmla="*/ 3218491 w 3218491"/>
              <a:gd name="connsiteY5" fmla="*/ 351380 h 951270"/>
              <a:gd name="connsiteX6" fmla="*/ 3218491 w 3218491"/>
              <a:gd name="connsiteY6" fmla="*/ 351380 h 951270"/>
              <a:gd name="connsiteX7" fmla="*/ 3218491 w 3218491"/>
              <a:gd name="connsiteY7" fmla="*/ 531347 h 951270"/>
              <a:gd name="connsiteX8" fmla="*/ 3218491 w 3218491"/>
              <a:gd name="connsiteY8" fmla="*/ 951270 h 951270"/>
              <a:gd name="connsiteX9" fmla="*/ 1341038 w 3218491"/>
              <a:gd name="connsiteY9" fmla="*/ 951270 h 951270"/>
              <a:gd name="connsiteX10" fmla="*/ 536415 w 3218491"/>
              <a:gd name="connsiteY10" fmla="*/ 951270 h 951270"/>
              <a:gd name="connsiteX11" fmla="*/ 536415 w 3218491"/>
              <a:gd name="connsiteY11" fmla="*/ 951270 h 951270"/>
              <a:gd name="connsiteX12" fmla="*/ 0 w 3218491"/>
              <a:gd name="connsiteY12" fmla="*/ 951270 h 951270"/>
              <a:gd name="connsiteX13" fmla="*/ 0 w 3218491"/>
              <a:gd name="connsiteY13" fmla="*/ 531347 h 951270"/>
              <a:gd name="connsiteX14" fmla="*/ 0 w 3218491"/>
              <a:gd name="connsiteY14" fmla="*/ 351380 h 951270"/>
              <a:gd name="connsiteX15" fmla="*/ 0 w 3218491"/>
              <a:gd name="connsiteY15" fmla="*/ 351380 h 951270"/>
              <a:gd name="connsiteX16" fmla="*/ 0 w 3218491"/>
              <a:gd name="connsiteY16"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341038 w 3218491"/>
              <a:gd name="connsiteY3" fmla="*/ 231402 h 951270"/>
              <a:gd name="connsiteX4" fmla="*/ 3218491 w 3218491"/>
              <a:gd name="connsiteY4" fmla="*/ 231402 h 951270"/>
              <a:gd name="connsiteX5" fmla="*/ 3218491 w 3218491"/>
              <a:gd name="connsiteY5" fmla="*/ 351380 h 951270"/>
              <a:gd name="connsiteX6" fmla="*/ 3218491 w 3218491"/>
              <a:gd name="connsiteY6" fmla="*/ 351380 h 951270"/>
              <a:gd name="connsiteX7" fmla="*/ 3218491 w 3218491"/>
              <a:gd name="connsiteY7" fmla="*/ 531347 h 951270"/>
              <a:gd name="connsiteX8" fmla="*/ 3218491 w 3218491"/>
              <a:gd name="connsiteY8" fmla="*/ 951270 h 951270"/>
              <a:gd name="connsiteX9" fmla="*/ 1341038 w 3218491"/>
              <a:gd name="connsiteY9" fmla="*/ 951270 h 951270"/>
              <a:gd name="connsiteX10" fmla="*/ 536415 w 3218491"/>
              <a:gd name="connsiteY10" fmla="*/ 951270 h 951270"/>
              <a:gd name="connsiteX11" fmla="*/ 536415 w 3218491"/>
              <a:gd name="connsiteY11" fmla="*/ 951270 h 951270"/>
              <a:gd name="connsiteX12" fmla="*/ 0 w 3218491"/>
              <a:gd name="connsiteY12" fmla="*/ 951270 h 951270"/>
              <a:gd name="connsiteX13" fmla="*/ 0 w 3218491"/>
              <a:gd name="connsiteY13" fmla="*/ 531347 h 951270"/>
              <a:gd name="connsiteX14" fmla="*/ 0 w 3218491"/>
              <a:gd name="connsiteY14" fmla="*/ 351380 h 951270"/>
              <a:gd name="connsiteX15" fmla="*/ 0 w 3218491"/>
              <a:gd name="connsiteY15" fmla="*/ 351380 h 951270"/>
              <a:gd name="connsiteX16" fmla="*/ 0 w 3218491"/>
              <a:gd name="connsiteY16"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3218491 w 3218491"/>
              <a:gd name="connsiteY4" fmla="*/ 231402 h 951270"/>
              <a:gd name="connsiteX5" fmla="*/ 3218491 w 3218491"/>
              <a:gd name="connsiteY5" fmla="*/ 351380 h 951270"/>
              <a:gd name="connsiteX6" fmla="*/ 3218491 w 3218491"/>
              <a:gd name="connsiteY6" fmla="*/ 351380 h 951270"/>
              <a:gd name="connsiteX7" fmla="*/ 3218491 w 3218491"/>
              <a:gd name="connsiteY7" fmla="*/ 531347 h 951270"/>
              <a:gd name="connsiteX8" fmla="*/ 3218491 w 3218491"/>
              <a:gd name="connsiteY8" fmla="*/ 951270 h 951270"/>
              <a:gd name="connsiteX9" fmla="*/ 1341038 w 3218491"/>
              <a:gd name="connsiteY9" fmla="*/ 951270 h 951270"/>
              <a:gd name="connsiteX10" fmla="*/ 536415 w 3218491"/>
              <a:gd name="connsiteY10" fmla="*/ 951270 h 951270"/>
              <a:gd name="connsiteX11" fmla="*/ 536415 w 3218491"/>
              <a:gd name="connsiteY11" fmla="*/ 951270 h 951270"/>
              <a:gd name="connsiteX12" fmla="*/ 0 w 3218491"/>
              <a:gd name="connsiteY12" fmla="*/ 951270 h 951270"/>
              <a:gd name="connsiteX13" fmla="*/ 0 w 3218491"/>
              <a:gd name="connsiteY13" fmla="*/ 531347 h 951270"/>
              <a:gd name="connsiteX14" fmla="*/ 0 w 3218491"/>
              <a:gd name="connsiteY14" fmla="*/ 351380 h 951270"/>
              <a:gd name="connsiteX15" fmla="*/ 0 w 3218491"/>
              <a:gd name="connsiteY15" fmla="*/ 351380 h 951270"/>
              <a:gd name="connsiteX16" fmla="*/ 0 w 3218491"/>
              <a:gd name="connsiteY16"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2519681 w 3218491"/>
              <a:gd name="connsiteY4" fmla="*/ 233383 h 951270"/>
              <a:gd name="connsiteX5" fmla="*/ 3218491 w 3218491"/>
              <a:gd name="connsiteY5" fmla="*/ 231402 h 951270"/>
              <a:gd name="connsiteX6" fmla="*/ 3218491 w 3218491"/>
              <a:gd name="connsiteY6" fmla="*/ 351380 h 951270"/>
              <a:gd name="connsiteX7" fmla="*/ 3218491 w 3218491"/>
              <a:gd name="connsiteY7" fmla="*/ 351380 h 951270"/>
              <a:gd name="connsiteX8" fmla="*/ 3218491 w 3218491"/>
              <a:gd name="connsiteY8" fmla="*/ 531347 h 951270"/>
              <a:gd name="connsiteX9" fmla="*/ 3218491 w 3218491"/>
              <a:gd name="connsiteY9" fmla="*/ 951270 h 951270"/>
              <a:gd name="connsiteX10" fmla="*/ 1341038 w 3218491"/>
              <a:gd name="connsiteY10" fmla="*/ 951270 h 951270"/>
              <a:gd name="connsiteX11" fmla="*/ 536415 w 3218491"/>
              <a:gd name="connsiteY11" fmla="*/ 951270 h 951270"/>
              <a:gd name="connsiteX12" fmla="*/ 536415 w 3218491"/>
              <a:gd name="connsiteY12" fmla="*/ 951270 h 951270"/>
              <a:gd name="connsiteX13" fmla="*/ 0 w 3218491"/>
              <a:gd name="connsiteY13" fmla="*/ 951270 h 951270"/>
              <a:gd name="connsiteX14" fmla="*/ 0 w 3218491"/>
              <a:gd name="connsiteY14" fmla="*/ 531347 h 951270"/>
              <a:gd name="connsiteX15" fmla="*/ 0 w 3218491"/>
              <a:gd name="connsiteY15" fmla="*/ 351380 h 951270"/>
              <a:gd name="connsiteX16" fmla="*/ 0 w 3218491"/>
              <a:gd name="connsiteY16" fmla="*/ 351380 h 951270"/>
              <a:gd name="connsiteX17" fmla="*/ 0 w 3218491"/>
              <a:gd name="connsiteY17"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2293470 w 3218491"/>
              <a:gd name="connsiteY4" fmla="*/ 223858 h 951270"/>
              <a:gd name="connsiteX5" fmla="*/ 2519681 w 3218491"/>
              <a:gd name="connsiteY5" fmla="*/ 233383 h 951270"/>
              <a:gd name="connsiteX6" fmla="*/ 3218491 w 3218491"/>
              <a:gd name="connsiteY6" fmla="*/ 231402 h 951270"/>
              <a:gd name="connsiteX7" fmla="*/ 3218491 w 3218491"/>
              <a:gd name="connsiteY7" fmla="*/ 351380 h 951270"/>
              <a:gd name="connsiteX8" fmla="*/ 3218491 w 3218491"/>
              <a:gd name="connsiteY8" fmla="*/ 351380 h 951270"/>
              <a:gd name="connsiteX9" fmla="*/ 3218491 w 3218491"/>
              <a:gd name="connsiteY9" fmla="*/ 531347 h 951270"/>
              <a:gd name="connsiteX10" fmla="*/ 3218491 w 3218491"/>
              <a:gd name="connsiteY10" fmla="*/ 951270 h 951270"/>
              <a:gd name="connsiteX11" fmla="*/ 1341038 w 3218491"/>
              <a:gd name="connsiteY11" fmla="*/ 951270 h 951270"/>
              <a:gd name="connsiteX12" fmla="*/ 536415 w 3218491"/>
              <a:gd name="connsiteY12" fmla="*/ 951270 h 951270"/>
              <a:gd name="connsiteX13" fmla="*/ 536415 w 3218491"/>
              <a:gd name="connsiteY13" fmla="*/ 951270 h 951270"/>
              <a:gd name="connsiteX14" fmla="*/ 0 w 3218491"/>
              <a:gd name="connsiteY14" fmla="*/ 951270 h 951270"/>
              <a:gd name="connsiteX15" fmla="*/ 0 w 3218491"/>
              <a:gd name="connsiteY15" fmla="*/ 531347 h 951270"/>
              <a:gd name="connsiteX16" fmla="*/ 0 w 3218491"/>
              <a:gd name="connsiteY16" fmla="*/ 351380 h 951270"/>
              <a:gd name="connsiteX17" fmla="*/ 0 w 3218491"/>
              <a:gd name="connsiteY17" fmla="*/ 351380 h 951270"/>
              <a:gd name="connsiteX18" fmla="*/ 0 w 3218491"/>
              <a:gd name="connsiteY18"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2519681 w 3218491"/>
              <a:gd name="connsiteY4" fmla="*/ 233383 h 951270"/>
              <a:gd name="connsiteX5" fmla="*/ 3218491 w 3218491"/>
              <a:gd name="connsiteY5" fmla="*/ 231402 h 951270"/>
              <a:gd name="connsiteX6" fmla="*/ 3218491 w 3218491"/>
              <a:gd name="connsiteY6" fmla="*/ 351380 h 951270"/>
              <a:gd name="connsiteX7" fmla="*/ 3218491 w 3218491"/>
              <a:gd name="connsiteY7" fmla="*/ 351380 h 951270"/>
              <a:gd name="connsiteX8" fmla="*/ 3218491 w 3218491"/>
              <a:gd name="connsiteY8" fmla="*/ 531347 h 951270"/>
              <a:gd name="connsiteX9" fmla="*/ 3218491 w 3218491"/>
              <a:gd name="connsiteY9" fmla="*/ 951270 h 951270"/>
              <a:gd name="connsiteX10" fmla="*/ 1341038 w 3218491"/>
              <a:gd name="connsiteY10" fmla="*/ 951270 h 951270"/>
              <a:gd name="connsiteX11" fmla="*/ 536415 w 3218491"/>
              <a:gd name="connsiteY11" fmla="*/ 951270 h 951270"/>
              <a:gd name="connsiteX12" fmla="*/ 536415 w 3218491"/>
              <a:gd name="connsiteY12" fmla="*/ 951270 h 951270"/>
              <a:gd name="connsiteX13" fmla="*/ 0 w 3218491"/>
              <a:gd name="connsiteY13" fmla="*/ 951270 h 951270"/>
              <a:gd name="connsiteX14" fmla="*/ 0 w 3218491"/>
              <a:gd name="connsiteY14" fmla="*/ 531347 h 951270"/>
              <a:gd name="connsiteX15" fmla="*/ 0 w 3218491"/>
              <a:gd name="connsiteY15" fmla="*/ 351380 h 951270"/>
              <a:gd name="connsiteX16" fmla="*/ 0 w 3218491"/>
              <a:gd name="connsiteY16" fmla="*/ 351380 h 951270"/>
              <a:gd name="connsiteX17" fmla="*/ 0 w 3218491"/>
              <a:gd name="connsiteY17"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2519681 w 3218491"/>
              <a:gd name="connsiteY4" fmla="*/ 233383 h 951270"/>
              <a:gd name="connsiteX5" fmla="*/ 3004417 w 3218491"/>
              <a:gd name="connsiteY5" fmla="*/ 223858 h 951270"/>
              <a:gd name="connsiteX6" fmla="*/ 3218491 w 3218491"/>
              <a:gd name="connsiteY6" fmla="*/ 231402 h 951270"/>
              <a:gd name="connsiteX7" fmla="*/ 3218491 w 3218491"/>
              <a:gd name="connsiteY7" fmla="*/ 351380 h 951270"/>
              <a:gd name="connsiteX8" fmla="*/ 3218491 w 3218491"/>
              <a:gd name="connsiteY8" fmla="*/ 351380 h 951270"/>
              <a:gd name="connsiteX9" fmla="*/ 3218491 w 3218491"/>
              <a:gd name="connsiteY9" fmla="*/ 531347 h 951270"/>
              <a:gd name="connsiteX10" fmla="*/ 3218491 w 3218491"/>
              <a:gd name="connsiteY10" fmla="*/ 951270 h 951270"/>
              <a:gd name="connsiteX11" fmla="*/ 1341038 w 3218491"/>
              <a:gd name="connsiteY11" fmla="*/ 951270 h 951270"/>
              <a:gd name="connsiteX12" fmla="*/ 536415 w 3218491"/>
              <a:gd name="connsiteY12" fmla="*/ 951270 h 951270"/>
              <a:gd name="connsiteX13" fmla="*/ 536415 w 3218491"/>
              <a:gd name="connsiteY13" fmla="*/ 951270 h 951270"/>
              <a:gd name="connsiteX14" fmla="*/ 0 w 3218491"/>
              <a:gd name="connsiteY14" fmla="*/ 951270 h 951270"/>
              <a:gd name="connsiteX15" fmla="*/ 0 w 3218491"/>
              <a:gd name="connsiteY15" fmla="*/ 531347 h 951270"/>
              <a:gd name="connsiteX16" fmla="*/ 0 w 3218491"/>
              <a:gd name="connsiteY16" fmla="*/ 351380 h 951270"/>
              <a:gd name="connsiteX17" fmla="*/ 0 w 3218491"/>
              <a:gd name="connsiteY17" fmla="*/ 351380 h 951270"/>
              <a:gd name="connsiteX18" fmla="*/ 0 w 3218491"/>
              <a:gd name="connsiteY18"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2519681 w 3218491"/>
              <a:gd name="connsiteY4" fmla="*/ 233383 h 951270"/>
              <a:gd name="connsiteX5" fmla="*/ 3004417 w 3218491"/>
              <a:gd name="connsiteY5" fmla="*/ 223858 h 951270"/>
              <a:gd name="connsiteX6" fmla="*/ 2818602 w 3218491"/>
              <a:gd name="connsiteY6" fmla="*/ 242908 h 951270"/>
              <a:gd name="connsiteX7" fmla="*/ 3218491 w 3218491"/>
              <a:gd name="connsiteY7" fmla="*/ 231402 h 951270"/>
              <a:gd name="connsiteX8" fmla="*/ 3218491 w 3218491"/>
              <a:gd name="connsiteY8" fmla="*/ 351380 h 951270"/>
              <a:gd name="connsiteX9" fmla="*/ 3218491 w 3218491"/>
              <a:gd name="connsiteY9" fmla="*/ 351380 h 951270"/>
              <a:gd name="connsiteX10" fmla="*/ 3218491 w 3218491"/>
              <a:gd name="connsiteY10" fmla="*/ 531347 h 951270"/>
              <a:gd name="connsiteX11" fmla="*/ 3218491 w 3218491"/>
              <a:gd name="connsiteY11" fmla="*/ 951270 h 951270"/>
              <a:gd name="connsiteX12" fmla="*/ 1341038 w 3218491"/>
              <a:gd name="connsiteY12" fmla="*/ 951270 h 951270"/>
              <a:gd name="connsiteX13" fmla="*/ 536415 w 3218491"/>
              <a:gd name="connsiteY13" fmla="*/ 951270 h 951270"/>
              <a:gd name="connsiteX14" fmla="*/ 536415 w 3218491"/>
              <a:gd name="connsiteY14" fmla="*/ 951270 h 951270"/>
              <a:gd name="connsiteX15" fmla="*/ 0 w 3218491"/>
              <a:gd name="connsiteY15" fmla="*/ 951270 h 951270"/>
              <a:gd name="connsiteX16" fmla="*/ 0 w 3218491"/>
              <a:gd name="connsiteY16" fmla="*/ 531347 h 951270"/>
              <a:gd name="connsiteX17" fmla="*/ 0 w 3218491"/>
              <a:gd name="connsiteY17" fmla="*/ 351380 h 951270"/>
              <a:gd name="connsiteX18" fmla="*/ 0 w 3218491"/>
              <a:gd name="connsiteY18" fmla="*/ 351380 h 951270"/>
              <a:gd name="connsiteX19" fmla="*/ 0 w 3218491"/>
              <a:gd name="connsiteY19"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3004417 w 3218491"/>
              <a:gd name="connsiteY4" fmla="*/ 223858 h 951270"/>
              <a:gd name="connsiteX5" fmla="*/ 2818602 w 3218491"/>
              <a:gd name="connsiteY5" fmla="*/ 242908 h 951270"/>
              <a:gd name="connsiteX6" fmla="*/ 3218491 w 3218491"/>
              <a:gd name="connsiteY6" fmla="*/ 231402 h 951270"/>
              <a:gd name="connsiteX7" fmla="*/ 3218491 w 3218491"/>
              <a:gd name="connsiteY7" fmla="*/ 351380 h 951270"/>
              <a:gd name="connsiteX8" fmla="*/ 3218491 w 3218491"/>
              <a:gd name="connsiteY8" fmla="*/ 351380 h 951270"/>
              <a:gd name="connsiteX9" fmla="*/ 3218491 w 3218491"/>
              <a:gd name="connsiteY9" fmla="*/ 531347 h 951270"/>
              <a:gd name="connsiteX10" fmla="*/ 3218491 w 3218491"/>
              <a:gd name="connsiteY10" fmla="*/ 951270 h 951270"/>
              <a:gd name="connsiteX11" fmla="*/ 1341038 w 3218491"/>
              <a:gd name="connsiteY11" fmla="*/ 951270 h 951270"/>
              <a:gd name="connsiteX12" fmla="*/ 536415 w 3218491"/>
              <a:gd name="connsiteY12" fmla="*/ 951270 h 951270"/>
              <a:gd name="connsiteX13" fmla="*/ 536415 w 3218491"/>
              <a:gd name="connsiteY13" fmla="*/ 951270 h 951270"/>
              <a:gd name="connsiteX14" fmla="*/ 0 w 3218491"/>
              <a:gd name="connsiteY14" fmla="*/ 951270 h 951270"/>
              <a:gd name="connsiteX15" fmla="*/ 0 w 3218491"/>
              <a:gd name="connsiteY15" fmla="*/ 531347 h 951270"/>
              <a:gd name="connsiteX16" fmla="*/ 0 w 3218491"/>
              <a:gd name="connsiteY16" fmla="*/ 351380 h 951270"/>
              <a:gd name="connsiteX17" fmla="*/ 0 w 3218491"/>
              <a:gd name="connsiteY17" fmla="*/ 351380 h 951270"/>
              <a:gd name="connsiteX18" fmla="*/ 0 w 3218491"/>
              <a:gd name="connsiteY18"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2818602 w 3218491"/>
              <a:gd name="connsiteY4" fmla="*/ 242908 h 951270"/>
              <a:gd name="connsiteX5" fmla="*/ 3218491 w 3218491"/>
              <a:gd name="connsiteY5" fmla="*/ 231402 h 951270"/>
              <a:gd name="connsiteX6" fmla="*/ 3218491 w 3218491"/>
              <a:gd name="connsiteY6" fmla="*/ 351380 h 951270"/>
              <a:gd name="connsiteX7" fmla="*/ 3218491 w 3218491"/>
              <a:gd name="connsiteY7" fmla="*/ 351380 h 951270"/>
              <a:gd name="connsiteX8" fmla="*/ 3218491 w 3218491"/>
              <a:gd name="connsiteY8" fmla="*/ 531347 h 951270"/>
              <a:gd name="connsiteX9" fmla="*/ 3218491 w 3218491"/>
              <a:gd name="connsiteY9" fmla="*/ 951270 h 951270"/>
              <a:gd name="connsiteX10" fmla="*/ 1341038 w 3218491"/>
              <a:gd name="connsiteY10" fmla="*/ 951270 h 951270"/>
              <a:gd name="connsiteX11" fmla="*/ 536415 w 3218491"/>
              <a:gd name="connsiteY11" fmla="*/ 951270 h 951270"/>
              <a:gd name="connsiteX12" fmla="*/ 536415 w 3218491"/>
              <a:gd name="connsiteY12" fmla="*/ 951270 h 951270"/>
              <a:gd name="connsiteX13" fmla="*/ 0 w 3218491"/>
              <a:gd name="connsiteY13" fmla="*/ 951270 h 951270"/>
              <a:gd name="connsiteX14" fmla="*/ 0 w 3218491"/>
              <a:gd name="connsiteY14" fmla="*/ 531347 h 951270"/>
              <a:gd name="connsiteX15" fmla="*/ 0 w 3218491"/>
              <a:gd name="connsiteY15" fmla="*/ 351380 h 951270"/>
              <a:gd name="connsiteX16" fmla="*/ 0 w 3218491"/>
              <a:gd name="connsiteY16" fmla="*/ 351380 h 951270"/>
              <a:gd name="connsiteX17" fmla="*/ 0 w 3218491"/>
              <a:gd name="connsiteY17"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2818602 w 3218491"/>
              <a:gd name="connsiteY4" fmla="*/ 242908 h 951270"/>
              <a:gd name="connsiteX5" fmla="*/ 2996338 w 3218491"/>
              <a:gd name="connsiteY5" fmla="*/ 233383 h 951270"/>
              <a:gd name="connsiteX6" fmla="*/ 3218491 w 3218491"/>
              <a:gd name="connsiteY6" fmla="*/ 231402 h 951270"/>
              <a:gd name="connsiteX7" fmla="*/ 3218491 w 3218491"/>
              <a:gd name="connsiteY7" fmla="*/ 351380 h 951270"/>
              <a:gd name="connsiteX8" fmla="*/ 3218491 w 3218491"/>
              <a:gd name="connsiteY8" fmla="*/ 351380 h 951270"/>
              <a:gd name="connsiteX9" fmla="*/ 3218491 w 3218491"/>
              <a:gd name="connsiteY9" fmla="*/ 531347 h 951270"/>
              <a:gd name="connsiteX10" fmla="*/ 3218491 w 3218491"/>
              <a:gd name="connsiteY10" fmla="*/ 951270 h 951270"/>
              <a:gd name="connsiteX11" fmla="*/ 1341038 w 3218491"/>
              <a:gd name="connsiteY11" fmla="*/ 951270 h 951270"/>
              <a:gd name="connsiteX12" fmla="*/ 536415 w 3218491"/>
              <a:gd name="connsiteY12" fmla="*/ 951270 h 951270"/>
              <a:gd name="connsiteX13" fmla="*/ 536415 w 3218491"/>
              <a:gd name="connsiteY13" fmla="*/ 951270 h 951270"/>
              <a:gd name="connsiteX14" fmla="*/ 0 w 3218491"/>
              <a:gd name="connsiteY14" fmla="*/ 951270 h 951270"/>
              <a:gd name="connsiteX15" fmla="*/ 0 w 3218491"/>
              <a:gd name="connsiteY15" fmla="*/ 531347 h 951270"/>
              <a:gd name="connsiteX16" fmla="*/ 0 w 3218491"/>
              <a:gd name="connsiteY16" fmla="*/ 351380 h 951270"/>
              <a:gd name="connsiteX17" fmla="*/ 0 w 3218491"/>
              <a:gd name="connsiteY17" fmla="*/ 351380 h 951270"/>
              <a:gd name="connsiteX18" fmla="*/ 0 w 3218491"/>
              <a:gd name="connsiteY18"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2818602 w 3218491"/>
              <a:gd name="connsiteY4" fmla="*/ 242908 h 951270"/>
              <a:gd name="connsiteX5" fmla="*/ 3218491 w 3218491"/>
              <a:gd name="connsiteY5" fmla="*/ 231402 h 951270"/>
              <a:gd name="connsiteX6" fmla="*/ 3218491 w 3218491"/>
              <a:gd name="connsiteY6" fmla="*/ 351380 h 951270"/>
              <a:gd name="connsiteX7" fmla="*/ 3218491 w 3218491"/>
              <a:gd name="connsiteY7" fmla="*/ 351380 h 951270"/>
              <a:gd name="connsiteX8" fmla="*/ 3218491 w 3218491"/>
              <a:gd name="connsiteY8" fmla="*/ 531347 h 951270"/>
              <a:gd name="connsiteX9" fmla="*/ 3218491 w 3218491"/>
              <a:gd name="connsiteY9" fmla="*/ 951270 h 951270"/>
              <a:gd name="connsiteX10" fmla="*/ 1341038 w 3218491"/>
              <a:gd name="connsiteY10" fmla="*/ 951270 h 951270"/>
              <a:gd name="connsiteX11" fmla="*/ 536415 w 3218491"/>
              <a:gd name="connsiteY11" fmla="*/ 951270 h 951270"/>
              <a:gd name="connsiteX12" fmla="*/ 536415 w 3218491"/>
              <a:gd name="connsiteY12" fmla="*/ 951270 h 951270"/>
              <a:gd name="connsiteX13" fmla="*/ 0 w 3218491"/>
              <a:gd name="connsiteY13" fmla="*/ 951270 h 951270"/>
              <a:gd name="connsiteX14" fmla="*/ 0 w 3218491"/>
              <a:gd name="connsiteY14" fmla="*/ 531347 h 951270"/>
              <a:gd name="connsiteX15" fmla="*/ 0 w 3218491"/>
              <a:gd name="connsiteY15" fmla="*/ 351380 h 951270"/>
              <a:gd name="connsiteX16" fmla="*/ 0 w 3218491"/>
              <a:gd name="connsiteY16" fmla="*/ 351380 h 951270"/>
              <a:gd name="connsiteX17" fmla="*/ 0 w 3218491"/>
              <a:gd name="connsiteY17"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2818602 w 3218491"/>
              <a:gd name="connsiteY4" fmla="*/ 242908 h 951270"/>
              <a:gd name="connsiteX5" fmla="*/ 3012496 w 3218491"/>
              <a:gd name="connsiteY5" fmla="*/ 223858 h 951270"/>
              <a:gd name="connsiteX6" fmla="*/ 3218491 w 3218491"/>
              <a:gd name="connsiteY6" fmla="*/ 231402 h 951270"/>
              <a:gd name="connsiteX7" fmla="*/ 3218491 w 3218491"/>
              <a:gd name="connsiteY7" fmla="*/ 351380 h 951270"/>
              <a:gd name="connsiteX8" fmla="*/ 3218491 w 3218491"/>
              <a:gd name="connsiteY8" fmla="*/ 351380 h 951270"/>
              <a:gd name="connsiteX9" fmla="*/ 3218491 w 3218491"/>
              <a:gd name="connsiteY9" fmla="*/ 531347 h 951270"/>
              <a:gd name="connsiteX10" fmla="*/ 3218491 w 3218491"/>
              <a:gd name="connsiteY10" fmla="*/ 951270 h 951270"/>
              <a:gd name="connsiteX11" fmla="*/ 1341038 w 3218491"/>
              <a:gd name="connsiteY11" fmla="*/ 951270 h 951270"/>
              <a:gd name="connsiteX12" fmla="*/ 536415 w 3218491"/>
              <a:gd name="connsiteY12" fmla="*/ 951270 h 951270"/>
              <a:gd name="connsiteX13" fmla="*/ 536415 w 3218491"/>
              <a:gd name="connsiteY13" fmla="*/ 951270 h 951270"/>
              <a:gd name="connsiteX14" fmla="*/ 0 w 3218491"/>
              <a:gd name="connsiteY14" fmla="*/ 951270 h 951270"/>
              <a:gd name="connsiteX15" fmla="*/ 0 w 3218491"/>
              <a:gd name="connsiteY15" fmla="*/ 531347 h 951270"/>
              <a:gd name="connsiteX16" fmla="*/ 0 w 3218491"/>
              <a:gd name="connsiteY16" fmla="*/ 351380 h 951270"/>
              <a:gd name="connsiteX17" fmla="*/ 0 w 3218491"/>
              <a:gd name="connsiteY17" fmla="*/ 351380 h 951270"/>
              <a:gd name="connsiteX18" fmla="*/ 0 w 3218491"/>
              <a:gd name="connsiteY18"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3012496 w 3218491"/>
              <a:gd name="connsiteY4" fmla="*/ 223858 h 951270"/>
              <a:gd name="connsiteX5" fmla="*/ 3218491 w 3218491"/>
              <a:gd name="connsiteY5" fmla="*/ 231402 h 951270"/>
              <a:gd name="connsiteX6" fmla="*/ 3218491 w 3218491"/>
              <a:gd name="connsiteY6" fmla="*/ 351380 h 951270"/>
              <a:gd name="connsiteX7" fmla="*/ 3218491 w 3218491"/>
              <a:gd name="connsiteY7" fmla="*/ 351380 h 951270"/>
              <a:gd name="connsiteX8" fmla="*/ 3218491 w 3218491"/>
              <a:gd name="connsiteY8" fmla="*/ 531347 h 951270"/>
              <a:gd name="connsiteX9" fmla="*/ 3218491 w 3218491"/>
              <a:gd name="connsiteY9" fmla="*/ 951270 h 951270"/>
              <a:gd name="connsiteX10" fmla="*/ 1341038 w 3218491"/>
              <a:gd name="connsiteY10" fmla="*/ 951270 h 951270"/>
              <a:gd name="connsiteX11" fmla="*/ 536415 w 3218491"/>
              <a:gd name="connsiteY11" fmla="*/ 951270 h 951270"/>
              <a:gd name="connsiteX12" fmla="*/ 536415 w 3218491"/>
              <a:gd name="connsiteY12" fmla="*/ 951270 h 951270"/>
              <a:gd name="connsiteX13" fmla="*/ 0 w 3218491"/>
              <a:gd name="connsiteY13" fmla="*/ 951270 h 951270"/>
              <a:gd name="connsiteX14" fmla="*/ 0 w 3218491"/>
              <a:gd name="connsiteY14" fmla="*/ 531347 h 951270"/>
              <a:gd name="connsiteX15" fmla="*/ 0 w 3218491"/>
              <a:gd name="connsiteY15" fmla="*/ 351380 h 951270"/>
              <a:gd name="connsiteX16" fmla="*/ 0 w 3218491"/>
              <a:gd name="connsiteY16" fmla="*/ 351380 h 951270"/>
              <a:gd name="connsiteX17" fmla="*/ 0 w 3218491"/>
              <a:gd name="connsiteY17"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2753970 w 3218491"/>
              <a:gd name="connsiteY4" fmla="*/ 223858 h 951270"/>
              <a:gd name="connsiteX5" fmla="*/ 3012496 w 3218491"/>
              <a:gd name="connsiteY5" fmla="*/ 223858 h 951270"/>
              <a:gd name="connsiteX6" fmla="*/ 3218491 w 3218491"/>
              <a:gd name="connsiteY6" fmla="*/ 231402 h 951270"/>
              <a:gd name="connsiteX7" fmla="*/ 3218491 w 3218491"/>
              <a:gd name="connsiteY7" fmla="*/ 351380 h 951270"/>
              <a:gd name="connsiteX8" fmla="*/ 3218491 w 3218491"/>
              <a:gd name="connsiteY8" fmla="*/ 351380 h 951270"/>
              <a:gd name="connsiteX9" fmla="*/ 3218491 w 3218491"/>
              <a:gd name="connsiteY9" fmla="*/ 531347 h 951270"/>
              <a:gd name="connsiteX10" fmla="*/ 3218491 w 3218491"/>
              <a:gd name="connsiteY10" fmla="*/ 951270 h 951270"/>
              <a:gd name="connsiteX11" fmla="*/ 1341038 w 3218491"/>
              <a:gd name="connsiteY11" fmla="*/ 951270 h 951270"/>
              <a:gd name="connsiteX12" fmla="*/ 536415 w 3218491"/>
              <a:gd name="connsiteY12" fmla="*/ 951270 h 951270"/>
              <a:gd name="connsiteX13" fmla="*/ 536415 w 3218491"/>
              <a:gd name="connsiteY13" fmla="*/ 951270 h 951270"/>
              <a:gd name="connsiteX14" fmla="*/ 0 w 3218491"/>
              <a:gd name="connsiteY14" fmla="*/ 951270 h 951270"/>
              <a:gd name="connsiteX15" fmla="*/ 0 w 3218491"/>
              <a:gd name="connsiteY15" fmla="*/ 531347 h 951270"/>
              <a:gd name="connsiteX16" fmla="*/ 0 w 3218491"/>
              <a:gd name="connsiteY16" fmla="*/ 351380 h 951270"/>
              <a:gd name="connsiteX17" fmla="*/ 0 w 3218491"/>
              <a:gd name="connsiteY17" fmla="*/ 351380 h 951270"/>
              <a:gd name="connsiteX18" fmla="*/ 0 w 3218491"/>
              <a:gd name="connsiteY18"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2753970 w 3218491"/>
              <a:gd name="connsiteY4" fmla="*/ 223858 h 951270"/>
              <a:gd name="connsiteX5" fmla="*/ 2923628 w 3218491"/>
              <a:gd name="connsiteY5" fmla="*/ 223858 h 951270"/>
              <a:gd name="connsiteX6" fmla="*/ 3012496 w 3218491"/>
              <a:gd name="connsiteY6" fmla="*/ 223858 h 951270"/>
              <a:gd name="connsiteX7" fmla="*/ 3218491 w 3218491"/>
              <a:gd name="connsiteY7" fmla="*/ 231402 h 951270"/>
              <a:gd name="connsiteX8" fmla="*/ 3218491 w 3218491"/>
              <a:gd name="connsiteY8" fmla="*/ 351380 h 951270"/>
              <a:gd name="connsiteX9" fmla="*/ 3218491 w 3218491"/>
              <a:gd name="connsiteY9" fmla="*/ 351380 h 951270"/>
              <a:gd name="connsiteX10" fmla="*/ 3218491 w 3218491"/>
              <a:gd name="connsiteY10" fmla="*/ 531347 h 951270"/>
              <a:gd name="connsiteX11" fmla="*/ 3218491 w 3218491"/>
              <a:gd name="connsiteY11" fmla="*/ 951270 h 951270"/>
              <a:gd name="connsiteX12" fmla="*/ 1341038 w 3218491"/>
              <a:gd name="connsiteY12" fmla="*/ 951270 h 951270"/>
              <a:gd name="connsiteX13" fmla="*/ 536415 w 3218491"/>
              <a:gd name="connsiteY13" fmla="*/ 951270 h 951270"/>
              <a:gd name="connsiteX14" fmla="*/ 536415 w 3218491"/>
              <a:gd name="connsiteY14" fmla="*/ 951270 h 951270"/>
              <a:gd name="connsiteX15" fmla="*/ 0 w 3218491"/>
              <a:gd name="connsiteY15" fmla="*/ 951270 h 951270"/>
              <a:gd name="connsiteX16" fmla="*/ 0 w 3218491"/>
              <a:gd name="connsiteY16" fmla="*/ 531347 h 951270"/>
              <a:gd name="connsiteX17" fmla="*/ 0 w 3218491"/>
              <a:gd name="connsiteY17" fmla="*/ 351380 h 951270"/>
              <a:gd name="connsiteX18" fmla="*/ 0 w 3218491"/>
              <a:gd name="connsiteY18" fmla="*/ 351380 h 951270"/>
              <a:gd name="connsiteX19" fmla="*/ 0 w 3218491"/>
              <a:gd name="connsiteY19" fmla="*/ 231402 h 951270"/>
              <a:gd name="connsiteX0" fmla="*/ 0 w 3218491"/>
              <a:gd name="connsiteY0" fmla="*/ 231402 h 951270"/>
              <a:gd name="connsiteX1" fmla="*/ 869790 w 3218491"/>
              <a:gd name="connsiteY1" fmla="*/ 240927 h 951270"/>
              <a:gd name="connsiteX2" fmla="*/ 911541 w 3218491"/>
              <a:gd name="connsiteY2" fmla="*/ 0 h 951270"/>
              <a:gd name="connsiteX3" fmla="*/ 1121963 w 3218491"/>
              <a:gd name="connsiteY3" fmla="*/ 231402 h 951270"/>
              <a:gd name="connsiteX4" fmla="*/ 2753970 w 3218491"/>
              <a:gd name="connsiteY4" fmla="*/ 223858 h 951270"/>
              <a:gd name="connsiteX5" fmla="*/ 3004417 w 3218491"/>
              <a:gd name="connsiteY5" fmla="*/ 4783 h 951270"/>
              <a:gd name="connsiteX6" fmla="*/ 3012496 w 3218491"/>
              <a:gd name="connsiteY6" fmla="*/ 223858 h 951270"/>
              <a:gd name="connsiteX7" fmla="*/ 3218491 w 3218491"/>
              <a:gd name="connsiteY7" fmla="*/ 231402 h 951270"/>
              <a:gd name="connsiteX8" fmla="*/ 3218491 w 3218491"/>
              <a:gd name="connsiteY8" fmla="*/ 351380 h 951270"/>
              <a:gd name="connsiteX9" fmla="*/ 3218491 w 3218491"/>
              <a:gd name="connsiteY9" fmla="*/ 351380 h 951270"/>
              <a:gd name="connsiteX10" fmla="*/ 3218491 w 3218491"/>
              <a:gd name="connsiteY10" fmla="*/ 531347 h 951270"/>
              <a:gd name="connsiteX11" fmla="*/ 3218491 w 3218491"/>
              <a:gd name="connsiteY11" fmla="*/ 951270 h 951270"/>
              <a:gd name="connsiteX12" fmla="*/ 1341038 w 3218491"/>
              <a:gd name="connsiteY12" fmla="*/ 951270 h 951270"/>
              <a:gd name="connsiteX13" fmla="*/ 536415 w 3218491"/>
              <a:gd name="connsiteY13" fmla="*/ 951270 h 951270"/>
              <a:gd name="connsiteX14" fmla="*/ 536415 w 3218491"/>
              <a:gd name="connsiteY14" fmla="*/ 951270 h 951270"/>
              <a:gd name="connsiteX15" fmla="*/ 0 w 3218491"/>
              <a:gd name="connsiteY15" fmla="*/ 951270 h 951270"/>
              <a:gd name="connsiteX16" fmla="*/ 0 w 3218491"/>
              <a:gd name="connsiteY16" fmla="*/ 531347 h 951270"/>
              <a:gd name="connsiteX17" fmla="*/ 0 w 3218491"/>
              <a:gd name="connsiteY17" fmla="*/ 351380 h 951270"/>
              <a:gd name="connsiteX18" fmla="*/ 0 w 3218491"/>
              <a:gd name="connsiteY18" fmla="*/ 351380 h 951270"/>
              <a:gd name="connsiteX19" fmla="*/ 0 w 3218491"/>
              <a:gd name="connsiteY19" fmla="*/ 231402 h 951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18491" h="951270">
                <a:moveTo>
                  <a:pt x="0" y="231402"/>
                </a:moveTo>
                <a:lnTo>
                  <a:pt x="869790" y="240927"/>
                </a:lnTo>
                <a:lnTo>
                  <a:pt x="911541" y="0"/>
                </a:lnTo>
                <a:lnTo>
                  <a:pt x="1121963" y="231402"/>
                </a:lnTo>
                <a:lnTo>
                  <a:pt x="2753970" y="223858"/>
                </a:lnTo>
                <a:lnTo>
                  <a:pt x="3004417" y="4783"/>
                </a:lnTo>
                <a:lnTo>
                  <a:pt x="3012496" y="223858"/>
                </a:lnTo>
                <a:lnTo>
                  <a:pt x="3218491" y="231402"/>
                </a:lnTo>
                <a:lnTo>
                  <a:pt x="3218491" y="351380"/>
                </a:lnTo>
                <a:lnTo>
                  <a:pt x="3218491" y="351380"/>
                </a:lnTo>
                <a:lnTo>
                  <a:pt x="3218491" y="531347"/>
                </a:lnTo>
                <a:lnTo>
                  <a:pt x="3218491" y="951270"/>
                </a:lnTo>
                <a:lnTo>
                  <a:pt x="1341038" y="951270"/>
                </a:lnTo>
                <a:lnTo>
                  <a:pt x="536415" y="951270"/>
                </a:lnTo>
                <a:lnTo>
                  <a:pt x="536415" y="951270"/>
                </a:lnTo>
                <a:lnTo>
                  <a:pt x="0" y="951270"/>
                </a:lnTo>
                <a:lnTo>
                  <a:pt x="0" y="531347"/>
                </a:lnTo>
                <a:lnTo>
                  <a:pt x="0" y="351380"/>
                </a:lnTo>
                <a:lnTo>
                  <a:pt x="0" y="351380"/>
                </a:lnTo>
                <a:lnTo>
                  <a:pt x="0" y="231402"/>
                </a:lnTo>
                <a:close/>
              </a:path>
            </a:pathLst>
          </a:cu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dirty="0" smtClean="0"/>
              <a:t/>
            </a:r>
            <a:br>
              <a:rPr lang="en-US" altLang="ja-JP" dirty="0" smtClean="0"/>
            </a:br>
            <a:r>
              <a:rPr lang="en-US" altLang="ja-JP" dirty="0" smtClean="0"/>
              <a:t>Will </a:t>
            </a:r>
            <a:r>
              <a:rPr lang="en-US" altLang="ja-JP" dirty="0"/>
              <a:t>display when the interval time </a:t>
            </a:r>
            <a:r>
              <a:rPr lang="en-US" altLang="ja-JP" dirty="0" smtClean="0"/>
              <a:t/>
            </a:r>
            <a:br>
              <a:rPr lang="en-US" altLang="ja-JP" dirty="0" smtClean="0"/>
            </a:br>
            <a:r>
              <a:rPr lang="en-US" altLang="ja-JP" dirty="0" smtClean="0"/>
              <a:t>before </a:t>
            </a:r>
            <a:r>
              <a:rPr lang="en-US" altLang="ja-JP" dirty="0"/>
              <a:t>the next execution date passes.</a:t>
            </a:r>
            <a:endParaRPr lang="ja-JP" altLang="en-US" sz="1600" b="1" dirty="0">
              <a:latin typeface="+mn-ea"/>
            </a:endParaRPr>
          </a:p>
        </p:txBody>
      </p:sp>
      <p:sp>
        <p:nvSpPr>
          <p:cNvPr id="13" name="正方形/長方形 12"/>
          <p:cNvSpPr/>
          <p:nvPr/>
        </p:nvSpPr>
        <p:spPr>
          <a:xfrm>
            <a:off x="2123660" y="3244334"/>
            <a:ext cx="2579947" cy="369332"/>
          </a:xfrm>
          <a:prstGeom prst="rect">
            <a:avLst/>
          </a:prstGeom>
        </p:spPr>
        <p:txBody>
          <a:bodyPr wrap="square">
            <a:spAutoFit/>
          </a:bodyPr>
          <a:lstStyle/>
          <a:p>
            <a:r>
              <a:rPr lang="ja-JP" altLang="en-US" dirty="0">
                <a:solidFill>
                  <a:srgbClr val="000000"/>
                </a:solidFill>
                <a:latin typeface="Meiryo" panose="020B0604030504040204" pitchFamily="50" charset="-128"/>
                <a:ea typeface="Meiryo" panose="020B0604030504040204" pitchFamily="50" charset="-128"/>
              </a:rPr>
              <a:t> </a:t>
            </a:r>
            <a:endParaRPr lang="ja-JP" altLang="en-US" dirty="0"/>
          </a:p>
        </p:txBody>
      </p:sp>
      <p:sp>
        <p:nvSpPr>
          <p:cNvPr id="16" name="正方形/長方形 15"/>
          <p:cNvSpPr/>
          <p:nvPr/>
        </p:nvSpPr>
        <p:spPr bwMode="auto">
          <a:xfrm>
            <a:off x="611450" y="3174509"/>
            <a:ext cx="7921100" cy="546137"/>
          </a:xfrm>
          <a:prstGeom prst="rect">
            <a:avLst/>
          </a:prstGeom>
          <a:no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b="1" dirty="0">
                <a:latin typeface="+mn-ea"/>
              </a:rPr>
              <a:t>If the next execution date is set to "2021/9/1 18:00" and the interval is set to 3 minutes, </a:t>
            </a:r>
          </a:p>
          <a:p>
            <a:pPr algn="ctr"/>
            <a:r>
              <a:rPr lang="en-US" altLang="ja-JP" sz="1200" b="1" dirty="0">
                <a:latin typeface="+mn-ea"/>
              </a:rPr>
              <a:t>the status will change to "Unexecuted </a:t>
            </a:r>
            <a:r>
              <a:rPr lang="en-US" altLang="ja-JP" sz="1200" b="1" dirty="0" smtClean="0">
                <a:latin typeface="+mn-ea"/>
              </a:rPr>
              <a:t>(Schedule))" </a:t>
            </a:r>
            <a:r>
              <a:rPr lang="en-US" altLang="ja-JP" sz="1200" b="1" dirty="0">
                <a:latin typeface="+mn-ea"/>
              </a:rPr>
              <a:t>17:57 2021/9/1.</a:t>
            </a:r>
            <a:endParaRPr lang="ja-JP" altLang="en-US" sz="1200" b="1" dirty="0">
              <a:latin typeface="+mn-ea"/>
            </a:endParaRPr>
          </a:p>
        </p:txBody>
      </p:sp>
    </p:spTree>
    <p:extLst>
      <p:ext uri="{BB962C8B-B14F-4D97-AF65-F5344CB8AC3E}">
        <p14:creationId xmlns:p14="http://schemas.microsoft.com/office/powerpoint/2010/main" val="365352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lang="en-US" altLang="ja-JP" dirty="0">
                <a:solidFill>
                  <a:schemeClr val="tx1"/>
                </a:solidFill>
              </a:rPr>
              <a:t>Table of contents</a:t>
            </a:r>
            <a:endParaRPr kumimoji="1" lang="ja-JP" altLang="en-US" dirty="0">
              <a:solidFill>
                <a:schemeClr val="tx1"/>
              </a:solidFill>
            </a:endParaRPr>
          </a:p>
        </p:txBody>
      </p:sp>
      <p:sp>
        <p:nvSpPr>
          <p:cNvPr id="4" name="正方形/長方形 3"/>
          <p:cNvSpPr/>
          <p:nvPr/>
        </p:nvSpPr>
        <p:spPr bwMode="auto">
          <a:xfrm>
            <a:off x="1619590" y="522116"/>
            <a:ext cx="7345020" cy="621934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en-US" altLang="ja-JP" sz="2000" dirty="0"/>
              <a:t>Introduction</a:t>
            </a:r>
          </a:p>
          <a:p>
            <a:pPr marL="800100" lvl="1" indent="-342900">
              <a:buFont typeface="+mj-lt"/>
              <a:buAutoNum type="arabicPeriod"/>
            </a:pPr>
            <a:r>
              <a:rPr lang="en-US" altLang="ja-JP" sz="2000" dirty="0" smtClean="0"/>
              <a:t>About this document</a:t>
            </a:r>
          </a:p>
          <a:p>
            <a:pPr marL="342900" indent="-342900">
              <a:buFont typeface="+mj-lt"/>
              <a:buAutoNum type="arabicPeriod"/>
            </a:pPr>
            <a:endParaRPr lang="en-US" altLang="ja-JP" sz="2000" dirty="0" smtClean="0"/>
          </a:p>
          <a:p>
            <a:pPr marL="342900" indent="-342900">
              <a:buFont typeface="+mj-lt"/>
              <a:buAutoNum type="arabicPeriod"/>
            </a:pPr>
            <a:r>
              <a:rPr lang="en-US" altLang="ja-JP" sz="2000" dirty="0" smtClean="0"/>
              <a:t>Conductor</a:t>
            </a:r>
          </a:p>
          <a:p>
            <a:pPr marL="800100" lvl="1" indent="-342900">
              <a:buFont typeface="+mj-lt"/>
              <a:buAutoNum type="arabicPeriod"/>
            </a:pPr>
            <a:r>
              <a:rPr lang="en-US" altLang="ja-JP" sz="2000" dirty="0"/>
              <a:t>About </a:t>
            </a:r>
            <a:r>
              <a:rPr lang="en-US" altLang="ja-JP" sz="2000" dirty="0" smtClean="0"/>
              <a:t>Conductor</a:t>
            </a:r>
          </a:p>
          <a:p>
            <a:pPr marL="800100" lvl="1" indent="-342900">
              <a:buFont typeface="+mj-lt"/>
              <a:buAutoNum type="arabicPeriod"/>
            </a:pPr>
            <a:r>
              <a:rPr lang="en-US" altLang="ja-JP" sz="2000" dirty="0" smtClean="0"/>
              <a:t>Conductor</a:t>
            </a:r>
            <a:r>
              <a:rPr lang="ja-JP" altLang="en-US" sz="2000" dirty="0"/>
              <a:t> </a:t>
            </a:r>
            <a:r>
              <a:rPr lang="en-US" altLang="ja-JP" sz="2000" dirty="0" smtClean="0"/>
              <a:t>feature</a:t>
            </a:r>
          </a:p>
          <a:p>
            <a:pPr marL="800100" lvl="1" indent="-342900">
              <a:buFont typeface="+mj-lt"/>
              <a:buAutoNum type="arabicPeriod"/>
            </a:pPr>
            <a:r>
              <a:rPr lang="en-US" altLang="ja-JP" sz="2000" dirty="0" smtClean="0"/>
              <a:t>Conductor Function Description</a:t>
            </a:r>
            <a:endParaRPr lang="ja-JP" altLang="en-US" sz="2000" dirty="0"/>
          </a:p>
          <a:p>
            <a:pPr marL="800100" lvl="1" indent="-342900">
              <a:buFont typeface="+mj-lt"/>
              <a:buAutoNum type="arabicPeriod"/>
            </a:pPr>
            <a:r>
              <a:rPr lang="en-US" altLang="ja-JP" sz="2000" dirty="0"/>
              <a:t>Conductor workflow</a:t>
            </a:r>
            <a:endParaRPr lang="ja-JP" altLang="en-US" sz="2000" dirty="0"/>
          </a:p>
          <a:p>
            <a:pPr lvl="1"/>
            <a:endParaRPr lang="en-US" altLang="ja-JP" sz="1600" dirty="0" smtClean="0"/>
          </a:p>
        </p:txBody>
      </p:sp>
    </p:spTree>
    <p:extLst>
      <p:ext uri="{BB962C8B-B14F-4D97-AF65-F5344CB8AC3E}">
        <p14:creationId xmlns:p14="http://schemas.microsoft.com/office/powerpoint/2010/main" val="20916560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395420" y="3068950"/>
            <a:ext cx="8576479" cy="2952410"/>
          </a:xfrm>
          <a:prstGeom prst="rect">
            <a:avLst/>
          </a:prstGeom>
        </p:spPr>
      </p:pic>
      <p:sp>
        <p:nvSpPr>
          <p:cNvPr id="2" name="タイトル 1"/>
          <p:cNvSpPr>
            <a:spLocks noGrp="1"/>
          </p:cNvSpPr>
          <p:nvPr>
            <p:ph type="title"/>
          </p:nvPr>
        </p:nvSpPr>
        <p:spPr/>
        <p:txBody>
          <a:bodyPr/>
          <a:lstStyle/>
          <a:p>
            <a:r>
              <a:rPr lang="en-US" altLang="ja-JP" dirty="0"/>
              <a:t>2.3</a:t>
            </a:r>
            <a:r>
              <a:rPr lang="ja-JP" altLang="en-US" dirty="0"/>
              <a:t>　</a:t>
            </a:r>
            <a:r>
              <a:rPr lang="en-US" altLang="ja-JP" dirty="0" smtClean="0"/>
              <a:t>Conductor </a:t>
            </a:r>
            <a:r>
              <a:rPr lang="en-US" altLang="ja-JP" dirty="0"/>
              <a:t>Function </a:t>
            </a:r>
            <a:r>
              <a:rPr lang="en-US" altLang="ja-JP" dirty="0" smtClean="0"/>
              <a:t>Description</a:t>
            </a:r>
            <a:r>
              <a:rPr lang="ja-JP" altLang="en-US" dirty="0" smtClean="0"/>
              <a:t>　</a:t>
            </a:r>
            <a:r>
              <a:rPr lang="en-US" altLang="ja-JP" dirty="0" smtClean="0"/>
              <a:t>(13/14)</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smtClean="0"/>
              <a:t>Conductor</a:t>
            </a:r>
            <a:r>
              <a:rPr lang="ja-JP" altLang="en-US" b="1" dirty="0" smtClean="0"/>
              <a:t> </a:t>
            </a:r>
            <a:r>
              <a:rPr lang="en-US" altLang="ja-JP" b="1" dirty="0" smtClean="0"/>
              <a:t>Notification destination definition(1/2)</a:t>
            </a:r>
            <a:endParaRPr lang="en-US" altLang="ja-JP" b="1" dirty="0"/>
          </a:p>
          <a:p>
            <a:pPr lvl="1"/>
            <a:r>
              <a:rPr lang="en-US" altLang="ja-JP" dirty="0"/>
              <a:t>This allows users to send Conductor execution results to specified message tools (Teams, Slack) through http requests</a:t>
            </a:r>
            <a:r>
              <a:rPr lang="en-US" altLang="ja-JP" dirty="0" smtClean="0"/>
              <a:t>. Use </a:t>
            </a:r>
            <a:r>
              <a:rPr lang="en-US" altLang="ja-JP" dirty="0"/>
              <a:t>the "Conductor notification destination definition" menu to configure </a:t>
            </a:r>
            <a:r>
              <a:rPr lang="en-US" altLang="ja-JP" dirty="0" smtClean="0"/>
              <a:t>receiving </a:t>
            </a:r>
            <a:r>
              <a:rPr lang="en-US" altLang="ja-JP" dirty="0"/>
              <a:t>messaging tools and define notification </a:t>
            </a:r>
            <a:r>
              <a:rPr lang="en-US" altLang="ja-JP" dirty="0" smtClean="0"/>
              <a:t>contents. For </a:t>
            </a:r>
            <a:r>
              <a:rPr lang="en-US" altLang="ja-JP" dirty="0"/>
              <a:t>more information, see the </a:t>
            </a:r>
            <a:r>
              <a:rPr lang="en-US" altLang="ja-JP" dirty="0">
                <a:hlinkClick r:id="rId3"/>
              </a:rPr>
              <a:t>manual</a:t>
            </a:r>
            <a:r>
              <a:rPr lang="en-US" altLang="ja-JP" dirty="0" smtClean="0"/>
              <a:t>.</a:t>
            </a:r>
          </a:p>
          <a:p>
            <a:pPr lvl="1"/>
            <a:r>
              <a:rPr lang="en-US" altLang="ja-JP" dirty="0" smtClean="0"/>
              <a:t>This </a:t>
            </a:r>
            <a:r>
              <a:rPr lang="en-US" altLang="ja-JP" dirty="0"/>
              <a:t>tool is especially helpful for executions with long processing times and for reserved/scheduled operations.</a:t>
            </a:r>
            <a:endParaRPr kumimoji="1" lang="ja-JP" altLang="en-US" dirty="0"/>
          </a:p>
        </p:txBody>
      </p:sp>
      <p:sp>
        <p:nvSpPr>
          <p:cNvPr id="13" name="正方形/長方形 12"/>
          <p:cNvSpPr/>
          <p:nvPr/>
        </p:nvSpPr>
        <p:spPr>
          <a:xfrm>
            <a:off x="2123660" y="4106388"/>
            <a:ext cx="2579947" cy="369332"/>
          </a:xfrm>
          <a:prstGeom prst="rect">
            <a:avLst/>
          </a:prstGeom>
        </p:spPr>
        <p:txBody>
          <a:bodyPr wrap="square">
            <a:spAutoFit/>
          </a:bodyPr>
          <a:lstStyle/>
          <a:p>
            <a:r>
              <a:rPr lang="ja-JP" altLang="en-US" dirty="0">
                <a:solidFill>
                  <a:srgbClr val="000000"/>
                </a:solidFill>
                <a:latin typeface="Meiryo" panose="020B0604030504040204" pitchFamily="50" charset="-128"/>
                <a:ea typeface="Meiryo" panose="020B0604030504040204" pitchFamily="50" charset="-128"/>
              </a:rPr>
              <a:t> </a:t>
            </a:r>
            <a:endParaRPr lang="ja-JP" altLang="en-US" dirty="0"/>
          </a:p>
        </p:txBody>
      </p:sp>
      <p:sp>
        <p:nvSpPr>
          <p:cNvPr id="14" name="正方形/長方形 13"/>
          <p:cNvSpPr/>
          <p:nvPr/>
        </p:nvSpPr>
        <p:spPr bwMode="auto">
          <a:xfrm>
            <a:off x="1370209" y="4261719"/>
            <a:ext cx="7593304" cy="1251439"/>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2" name="四角形吹き出し 11"/>
          <p:cNvSpPr/>
          <p:nvPr/>
        </p:nvSpPr>
        <p:spPr bwMode="auto">
          <a:xfrm>
            <a:off x="6228230" y="3428485"/>
            <a:ext cx="2592360" cy="858827"/>
          </a:xfrm>
          <a:prstGeom prst="wedgeRectCallout">
            <a:avLst>
              <a:gd name="adj1" fmla="val -38346"/>
              <a:gd name="adj2" fmla="val 79525"/>
            </a:avLst>
          </a:prstGeom>
          <a:solidFill>
            <a:schemeClr val="bg1"/>
          </a:solidFill>
          <a:ln w="38100">
            <a:solidFill>
              <a:schemeClr val="accent6">
                <a:lumMod val="90000"/>
                <a:lumOff val="1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b="1" dirty="0" smtClean="0">
                <a:latin typeface="+mn-ea"/>
              </a:rPr>
              <a:t>Configure notifications </a:t>
            </a:r>
          </a:p>
          <a:p>
            <a:pPr algn="ctr"/>
            <a:r>
              <a:rPr lang="en-US" altLang="ja-JP" sz="1600" b="1" dirty="0" smtClean="0">
                <a:latin typeface="+mn-ea"/>
              </a:rPr>
              <a:t>and their destinations.</a:t>
            </a:r>
            <a:endParaRPr kumimoji="1" lang="ja-JP" altLang="en-US" sz="1600" b="1" dirty="0">
              <a:latin typeface="+mn-ea"/>
            </a:endParaRPr>
          </a:p>
        </p:txBody>
      </p:sp>
    </p:spTree>
    <p:extLst>
      <p:ext uri="{BB962C8B-B14F-4D97-AF65-F5344CB8AC3E}">
        <p14:creationId xmlns:p14="http://schemas.microsoft.com/office/powerpoint/2010/main" val="2453329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p:nvPr/>
        </p:nvPicPr>
        <p:blipFill>
          <a:blip r:embed="rId2"/>
          <a:stretch>
            <a:fillRect/>
          </a:stretch>
        </p:blipFill>
        <p:spPr>
          <a:xfrm>
            <a:off x="1835620" y="5073337"/>
            <a:ext cx="5041138" cy="1379851"/>
          </a:xfrm>
          <a:prstGeom prst="rect">
            <a:avLst/>
          </a:prstGeom>
        </p:spPr>
      </p:pic>
      <p:pic>
        <p:nvPicPr>
          <p:cNvPr id="7" name="図 6"/>
          <p:cNvPicPr>
            <a:picLocks noChangeAspect="1"/>
          </p:cNvPicPr>
          <p:nvPr/>
        </p:nvPicPr>
        <p:blipFill>
          <a:blip r:embed="rId3"/>
          <a:stretch>
            <a:fillRect/>
          </a:stretch>
        </p:blipFill>
        <p:spPr>
          <a:xfrm>
            <a:off x="283210" y="1992650"/>
            <a:ext cx="8728979" cy="3020570"/>
          </a:xfrm>
          <a:prstGeom prst="rect">
            <a:avLst/>
          </a:prstGeom>
        </p:spPr>
      </p:pic>
      <p:sp>
        <p:nvSpPr>
          <p:cNvPr id="2" name="タイトル 1"/>
          <p:cNvSpPr>
            <a:spLocks noGrp="1"/>
          </p:cNvSpPr>
          <p:nvPr>
            <p:ph type="title"/>
          </p:nvPr>
        </p:nvSpPr>
        <p:spPr/>
        <p:txBody>
          <a:bodyPr/>
          <a:lstStyle/>
          <a:p>
            <a:r>
              <a:rPr lang="en-US" altLang="ja-JP" dirty="0"/>
              <a:t>2.3</a:t>
            </a:r>
            <a:r>
              <a:rPr lang="ja-JP" altLang="en-US" dirty="0"/>
              <a:t>　</a:t>
            </a:r>
            <a:r>
              <a:rPr lang="en-US" altLang="ja-JP" dirty="0" smtClean="0"/>
              <a:t>Conductor </a:t>
            </a:r>
            <a:r>
              <a:rPr lang="en-US" altLang="ja-JP" dirty="0"/>
              <a:t>Function </a:t>
            </a:r>
            <a:r>
              <a:rPr lang="en-US" altLang="ja-JP" dirty="0" smtClean="0"/>
              <a:t>Description</a:t>
            </a:r>
            <a:r>
              <a:rPr lang="ja-JP" altLang="en-US" dirty="0"/>
              <a:t>　</a:t>
            </a:r>
            <a:r>
              <a:rPr lang="en-US" altLang="ja-JP" dirty="0" smtClean="0"/>
              <a:t>(14/14)</a:t>
            </a:r>
            <a:endParaRPr kumimoji="1" lang="ja-JP" altLang="en-US" dirty="0"/>
          </a:p>
        </p:txBody>
      </p:sp>
      <p:sp>
        <p:nvSpPr>
          <p:cNvPr id="3" name="コンテンツ プレースホルダー 2"/>
          <p:cNvSpPr>
            <a:spLocks noGrp="1"/>
          </p:cNvSpPr>
          <p:nvPr>
            <p:ph sz="quarter" idx="10"/>
          </p:nvPr>
        </p:nvSpPr>
        <p:spPr/>
        <p:txBody>
          <a:bodyPr/>
          <a:lstStyle/>
          <a:p>
            <a:pPr>
              <a:buFont typeface="Wingdings" panose="05000000000000000000" pitchFamily="2" charset="2"/>
              <a:buChar char="l"/>
            </a:pPr>
            <a:r>
              <a:rPr lang="en-US" altLang="ja-JP" b="1" dirty="0"/>
              <a:t>Conductor</a:t>
            </a:r>
            <a:r>
              <a:rPr lang="ja-JP" altLang="en-US" b="1" dirty="0"/>
              <a:t> </a:t>
            </a:r>
            <a:r>
              <a:rPr lang="en-US" altLang="ja-JP" b="1" dirty="0"/>
              <a:t>Notification destination definition(1/2)</a:t>
            </a:r>
            <a:endParaRPr lang="en-US" altLang="ja-JP" b="1" dirty="0"/>
          </a:p>
          <a:p>
            <a:pPr lvl="1"/>
            <a:r>
              <a:rPr lang="en-US" altLang="ja-JP" dirty="0"/>
              <a:t>Users can specify Conductor notification destination definitions registered in the "Conductor class edit" &gt; "Notice" menu, and select what Conductor status sends notifications.</a:t>
            </a:r>
            <a:endParaRPr lang="ja-JP" altLang="en-US" dirty="0"/>
          </a:p>
        </p:txBody>
      </p:sp>
      <p:sp>
        <p:nvSpPr>
          <p:cNvPr id="13" name="正方形/長方形 12"/>
          <p:cNvSpPr/>
          <p:nvPr/>
        </p:nvSpPr>
        <p:spPr>
          <a:xfrm>
            <a:off x="2123660" y="3244334"/>
            <a:ext cx="2579947" cy="369332"/>
          </a:xfrm>
          <a:prstGeom prst="rect">
            <a:avLst/>
          </a:prstGeom>
        </p:spPr>
        <p:txBody>
          <a:bodyPr wrap="square">
            <a:spAutoFit/>
          </a:bodyPr>
          <a:lstStyle/>
          <a:p>
            <a:r>
              <a:rPr lang="ja-JP" altLang="en-US" dirty="0">
                <a:solidFill>
                  <a:srgbClr val="000000"/>
                </a:solidFill>
                <a:latin typeface="Meiryo" panose="020B0604030504040204" pitchFamily="50" charset="-128"/>
                <a:ea typeface="Meiryo" panose="020B0604030504040204" pitchFamily="50" charset="-128"/>
              </a:rPr>
              <a:t> </a:t>
            </a:r>
            <a:endParaRPr lang="ja-JP" altLang="en-US" dirty="0"/>
          </a:p>
        </p:txBody>
      </p:sp>
      <p:sp>
        <p:nvSpPr>
          <p:cNvPr id="10" name="四角形吹き出し 9"/>
          <p:cNvSpPr/>
          <p:nvPr/>
        </p:nvSpPr>
        <p:spPr bwMode="auto">
          <a:xfrm>
            <a:off x="4729187" y="2059166"/>
            <a:ext cx="3218491" cy="863888"/>
          </a:xfrm>
          <a:prstGeom prst="wedgeRectCallout">
            <a:avLst>
              <a:gd name="adj1" fmla="val 69511"/>
              <a:gd name="adj2" fmla="val 29053"/>
            </a:avLst>
          </a:prstGeom>
          <a:solidFill>
            <a:schemeClr val="bg1"/>
          </a:solidFill>
          <a:ln w="38100">
            <a:solidFill>
              <a:schemeClr val="accent6">
                <a:lumMod val="90000"/>
                <a:lumOff val="10000"/>
              </a:scheme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b="1" dirty="0" smtClean="0">
                <a:latin typeface="+mn-ea"/>
              </a:rPr>
              <a:t>Click this button to </a:t>
            </a:r>
            <a:br>
              <a:rPr lang="en-US" altLang="ja-JP" sz="1600" b="1" dirty="0" smtClean="0">
                <a:latin typeface="+mn-ea"/>
              </a:rPr>
            </a:br>
            <a:r>
              <a:rPr lang="en-US" altLang="ja-JP" sz="1600" b="1" dirty="0" smtClean="0">
                <a:latin typeface="+mn-ea"/>
              </a:rPr>
              <a:t>display the “Notice list”.</a:t>
            </a:r>
            <a:endParaRPr kumimoji="1" lang="ja-JP" altLang="en-US" sz="1600" b="1" dirty="0">
              <a:latin typeface="+mn-ea"/>
            </a:endParaRPr>
          </a:p>
        </p:txBody>
      </p:sp>
      <p:sp>
        <p:nvSpPr>
          <p:cNvPr id="11" name="正方形/長方形 10"/>
          <p:cNvSpPr/>
          <p:nvPr/>
        </p:nvSpPr>
        <p:spPr bwMode="auto">
          <a:xfrm>
            <a:off x="8652139" y="2575638"/>
            <a:ext cx="360050" cy="249649"/>
          </a:xfrm>
          <a:prstGeom prst="rect">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16" name="直線矢印コネクタ 15"/>
          <p:cNvCxnSpPr/>
          <p:nvPr/>
        </p:nvCxnSpPr>
        <p:spPr bwMode="auto">
          <a:xfrm flipH="1">
            <a:off x="6544057" y="2825287"/>
            <a:ext cx="2108083" cy="2441445"/>
          </a:xfrm>
          <a:prstGeom prst="straightConnector1">
            <a:avLst/>
          </a:prstGeom>
          <a:solidFill>
            <a:schemeClr val="bg1"/>
          </a:solidFill>
          <a:ln w="762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4052184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p:cNvSpPr/>
          <p:nvPr/>
        </p:nvSpPr>
        <p:spPr bwMode="auto">
          <a:xfrm>
            <a:off x="179513" y="1425820"/>
            <a:ext cx="8216563" cy="935990"/>
          </a:xfrm>
          <a:prstGeom prst="rect">
            <a:avLst/>
          </a:prstGeom>
          <a:solidFill>
            <a:schemeClr val="bg1">
              <a:lumMod val="8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5" name="正方形/長方形 14"/>
          <p:cNvSpPr/>
          <p:nvPr/>
        </p:nvSpPr>
        <p:spPr bwMode="auto">
          <a:xfrm>
            <a:off x="179514" y="2409363"/>
            <a:ext cx="8208894" cy="874126"/>
          </a:xfrm>
          <a:prstGeom prst="rect">
            <a:avLst/>
          </a:prstGeom>
          <a:solidFill>
            <a:schemeClr val="bg1">
              <a:lumMod val="8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 name="正方形/長方形 16"/>
          <p:cNvSpPr/>
          <p:nvPr/>
        </p:nvSpPr>
        <p:spPr bwMode="auto">
          <a:xfrm>
            <a:off x="146549" y="3417104"/>
            <a:ext cx="8205910" cy="2875012"/>
          </a:xfrm>
          <a:prstGeom prst="rect">
            <a:avLst/>
          </a:prstGeom>
          <a:solidFill>
            <a:schemeClr val="bg1">
              <a:lumMod val="8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4" name="下矢印 13"/>
          <p:cNvSpPr/>
          <p:nvPr/>
        </p:nvSpPr>
        <p:spPr bwMode="auto">
          <a:xfrm>
            <a:off x="467430" y="1558050"/>
            <a:ext cx="576080" cy="4464620"/>
          </a:xfrm>
          <a:prstGeom prst="downArrow">
            <a:avLst/>
          </a:prstGeom>
          <a:solidFill>
            <a:schemeClr val="accent6">
              <a:lumMod val="90000"/>
              <a:lumOff val="1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 name="タイトル 1"/>
          <p:cNvSpPr>
            <a:spLocks noGrp="1"/>
          </p:cNvSpPr>
          <p:nvPr>
            <p:ph type="title"/>
          </p:nvPr>
        </p:nvSpPr>
        <p:spPr/>
        <p:txBody>
          <a:bodyPr/>
          <a:lstStyle/>
          <a:p>
            <a:r>
              <a:rPr lang="en-US" altLang="ja-JP" dirty="0" smtClean="0"/>
              <a:t>2.4</a:t>
            </a:r>
            <a:r>
              <a:rPr lang="ja-JP" altLang="en-US" dirty="0"/>
              <a:t>　</a:t>
            </a:r>
            <a:r>
              <a:rPr lang="en-US" altLang="ja-JP" dirty="0" smtClean="0"/>
              <a:t>Conductor</a:t>
            </a:r>
            <a:r>
              <a:rPr lang="ja-JP" altLang="en-US" dirty="0"/>
              <a:t> </a:t>
            </a:r>
            <a:r>
              <a:rPr lang="en-US" altLang="ja-JP" dirty="0" smtClean="0"/>
              <a:t>workflow</a:t>
            </a:r>
            <a:endParaRPr kumimoji="1" lang="ja-JP" altLang="en-US" dirty="0"/>
          </a:p>
        </p:txBody>
      </p:sp>
      <p:sp>
        <p:nvSpPr>
          <p:cNvPr id="3" name="コンテンツ プレースホルダー 2"/>
          <p:cNvSpPr>
            <a:spLocks noGrp="1"/>
          </p:cNvSpPr>
          <p:nvPr>
            <p:ph sz="quarter" idx="10"/>
          </p:nvPr>
        </p:nvSpPr>
        <p:spPr>
          <a:xfrm>
            <a:off x="136182" y="658650"/>
            <a:ext cx="8784976" cy="753694"/>
          </a:xfrm>
        </p:spPr>
        <p:txBody>
          <a:bodyPr>
            <a:normAutofit/>
          </a:bodyPr>
          <a:lstStyle/>
          <a:p>
            <a:pPr>
              <a:buFont typeface="Wingdings" panose="05000000000000000000" pitchFamily="2" charset="2"/>
              <a:buChar char="l"/>
            </a:pPr>
            <a:r>
              <a:rPr lang="en-US" altLang="ja-JP" dirty="0" smtClean="0"/>
              <a:t>The Conductor </a:t>
            </a:r>
            <a:r>
              <a:rPr lang="en-US" altLang="ja-JP" dirty="0"/>
              <a:t>workflow is as follows.</a:t>
            </a:r>
            <a:r>
              <a:rPr lang="en-US" altLang="ja-JP" dirty="0" smtClean="0"/>
              <a:t/>
            </a:r>
            <a:br>
              <a:rPr lang="en-US" altLang="ja-JP" dirty="0" smtClean="0"/>
            </a:br>
            <a:r>
              <a:rPr lang="en-US" altLang="ja-JP" dirty="0" smtClean="0"/>
              <a:t>Details can be found in the Practice document.</a:t>
            </a:r>
            <a:endParaRPr kumimoji="1" lang="ja-JP" altLang="en-US" dirty="0"/>
          </a:p>
        </p:txBody>
      </p:sp>
      <p:sp>
        <p:nvSpPr>
          <p:cNvPr id="4" name="角丸四角形 3"/>
          <p:cNvSpPr/>
          <p:nvPr/>
        </p:nvSpPr>
        <p:spPr bwMode="auto">
          <a:xfrm>
            <a:off x="467430" y="3415912"/>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b="1" dirty="0" smtClean="0"/>
              <a:t>⑤</a:t>
            </a:r>
            <a:r>
              <a:rPr lang="en-US" altLang="ja-JP" b="1" dirty="0" smtClean="0"/>
              <a:t>Register interface information</a:t>
            </a:r>
            <a:endParaRPr kumimoji="1" lang="ja-JP" altLang="en-US" b="1" dirty="0" smtClean="0">
              <a:latin typeface="+mn-ea"/>
            </a:endParaRPr>
          </a:p>
        </p:txBody>
      </p:sp>
      <p:sp>
        <p:nvSpPr>
          <p:cNvPr id="5" name="角丸四角形 4"/>
          <p:cNvSpPr/>
          <p:nvPr/>
        </p:nvSpPr>
        <p:spPr bwMode="auto">
          <a:xfrm>
            <a:off x="467430" y="2932416"/>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smtClean="0">
                <a:latin typeface="+mn-ea"/>
              </a:rPr>
              <a:t>④</a:t>
            </a:r>
            <a:r>
              <a:rPr kumimoji="1" lang="en-US" altLang="ja-JP" b="1" dirty="0" smtClean="0">
                <a:latin typeface="+mn-ea"/>
              </a:rPr>
              <a:t>Check Movement</a:t>
            </a:r>
            <a:endParaRPr kumimoji="1" lang="ja-JP" altLang="en-US" b="1" dirty="0" smtClean="0">
              <a:latin typeface="+mn-ea"/>
            </a:endParaRPr>
          </a:p>
        </p:txBody>
      </p:sp>
      <p:sp>
        <p:nvSpPr>
          <p:cNvPr id="6" name="角丸四角形 5"/>
          <p:cNvSpPr/>
          <p:nvPr/>
        </p:nvSpPr>
        <p:spPr bwMode="auto">
          <a:xfrm>
            <a:off x="467430" y="1965424"/>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smtClean="0">
                <a:latin typeface="+mn-ea"/>
              </a:rPr>
              <a:t>②</a:t>
            </a:r>
            <a:r>
              <a:rPr lang="en-US" altLang="ja-JP" b="1" dirty="0" smtClean="0">
                <a:latin typeface="+mn-ea"/>
              </a:rPr>
              <a:t>Register operation</a:t>
            </a:r>
            <a:endParaRPr kumimoji="1" lang="ja-JP" altLang="en-US" b="1" dirty="0" smtClean="0">
              <a:latin typeface="+mn-ea"/>
            </a:endParaRPr>
          </a:p>
        </p:txBody>
      </p:sp>
      <p:sp>
        <p:nvSpPr>
          <p:cNvPr id="7" name="角丸四角形 6"/>
          <p:cNvSpPr/>
          <p:nvPr/>
        </p:nvSpPr>
        <p:spPr bwMode="auto">
          <a:xfrm>
            <a:off x="467430" y="5818954"/>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smtClean="0">
                <a:latin typeface="+mn-ea"/>
              </a:rPr>
              <a:t>⑩</a:t>
            </a:r>
            <a:r>
              <a:rPr lang="en-US" altLang="ja-JP" b="1" dirty="0" smtClean="0">
                <a:latin typeface="+mn-ea"/>
              </a:rPr>
              <a:t>Check execution history</a:t>
            </a:r>
            <a:endParaRPr kumimoji="1" lang="ja-JP" altLang="en-US" b="1" dirty="0" smtClean="0">
              <a:latin typeface="+mn-ea"/>
            </a:endParaRPr>
          </a:p>
        </p:txBody>
      </p:sp>
      <p:sp>
        <p:nvSpPr>
          <p:cNvPr id="8" name="角丸四角形 7"/>
          <p:cNvSpPr/>
          <p:nvPr/>
        </p:nvSpPr>
        <p:spPr bwMode="auto">
          <a:xfrm>
            <a:off x="467430" y="5334176"/>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smtClean="0">
                <a:latin typeface="+mn-ea"/>
              </a:rPr>
              <a:t>⑨</a:t>
            </a:r>
            <a:r>
              <a:rPr kumimoji="1" lang="en-US" altLang="ja-JP" b="1" dirty="0" smtClean="0">
                <a:latin typeface="+mn-ea"/>
              </a:rPr>
              <a:t>Check execution result</a:t>
            </a:r>
            <a:endParaRPr kumimoji="1" lang="ja-JP" altLang="en-US" b="1" dirty="0" smtClean="0">
              <a:latin typeface="+mn-ea"/>
            </a:endParaRPr>
          </a:p>
        </p:txBody>
      </p:sp>
      <p:sp>
        <p:nvSpPr>
          <p:cNvPr id="9" name="角丸四角形 8"/>
          <p:cNvSpPr/>
          <p:nvPr/>
        </p:nvSpPr>
        <p:spPr bwMode="auto">
          <a:xfrm>
            <a:off x="467430" y="4854610"/>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smtClean="0">
                <a:latin typeface="+mn-ea"/>
              </a:rPr>
              <a:t>⑧</a:t>
            </a:r>
            <a:r>
              <a:rPr kumimoji="1" lang="en-US" altLang="ja-JP" b="1" dirty="0" smtClean="0">
                <a:latin typeface="+mn-ea"/>
              </a:rPr>
              <a:t>Execution Conductor</a:t>
            </a:r>
            <a:endParaRPr kumimoji="1" lang="ja-JP" altLang="en-US" b="1" dirty="0" smtClean="0">
              <a:latin typeface="+mn-ea"/>
            </a:endParaRPr>
          </a:p>
        </p:txBody>
      </p:sp>
      <p:sp>
        <p:nvSpPr>
          <p:cNvPr id="10" name="角丸四角形 9"/>
          <p:cNvSpPr/>
          <p:nvPr/>
        </p:nvSpPr>
        <p:spPr bwMode="auto">
          <a:xfrm>
            <a:off x="467430" y="4375044"/>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smtClean="0">
                <a:latin typeface="+mn-ea"/>
              </a:rPr>
              <a:t>⑦</a:t>
            </a:r>
            <a:r>
              <a:rPr kumimoji="1" lang="en-US" altLang="ja-JP" b="1" dirty="0" smtClean="0">
                <a:latin typeface="+mn-ea"/>
              </a:rPr>
              <a:t>Check Conductor</a:t>
            </a:r>
            <a:endParaRPr kumimoji="1" lang="ja-JP" altLang="en-US" b="1" dirty="0" smtClean="0">
              <a:latin typeface="+mn-ea"/>
            </a:endParaRPr>
          </a:p>
        </p:txBody>
      </p:sp>
      <p:sp>
        <p:nvSpPr>
          <p:cNvPr id="11" name="角丸四角形 10"/>
          <p:cNvSpPr/>
          <p:nvPr/>
        </p:nvSpPr>
        <p:spPr bwMode="auto">
          <a:xfrm>
            <a:off x="467430" y="1481928"/>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smtClean="0">
                <a:latin typeface="+mn-ea"/>
              </a:rPr>
              <a:t>①</a:t>
            </a:r>
            <a:r>
              <a:rPr lang="en-US" altLang="ja-JP" b="1" dirty="0" smtClean="0">
                <a:latin typeface="+mn-ea"/>
              </a:rPr>
              <a:t>Register device </a:t>
            </a:r>
            <a:r>
              <a:rPr lang="en-US" altLang="ja-JP" b="1" dirty="0">
                <a:latin typeface="+mn-ea"/>
              </a:rPr>
              <a:t>information</a:t>
            </a:r>
            <a:endParaRPr kumimoji="1" lang="en-US" altLang="ja-JP" b="1" dirty="0" smtClean="0">
              <a:latin typeface="+mn-ea"/>
            </a:endParaRPr>
          </a:p>
        </p:txBody>
      </p:sp>
      <p:sp>
        <p:nvSpPr>
          <p:cNvPr id="12" name="角丸四角形 11"/>
          <p:cNvSpPr/>
          <p:nvPr/>
        </p:nvSpPr>
        <p:spPr bwMode="auto">
          <a:xfrm>
            <a:off x="467430" y="2448920"/>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smtClean="0">
                <a:latin typeface="+mn-ea"/>
              </a:rPr>
              <a:t>③</a:t>
            </a:r>
            <a:r>
              <a:rPr lang="en-US" altLang="ja-JP" b="1" dirty="0">
                <a:latin typeface="+mn-ea"/>
              </a:rPr>
              <a:t> Register </a:t>
            </a:r>
            <a:r>
              <a:rPr kumimoji="1" lang="en-US" altLang="ja-JP" b="1" dirty="0" smtClean="0">
                <a:latin typeface="+mn-ea"/>
              </a:rPr>
              <a:t>Movement</a:t>
            </a:r>
            <a:endParaRPr kumimoji="1" lang="ja-JP" altLang="en-US" b="1" dirty="0" smtClean="0">
              <a:latin typeface="+mn-ea"/>
            </a:endParaRPr>
          </a:p>
        </p:txBody>
      </p:sp>
      <p:sp>
        <p:nvSpPr>
          <p:cNvPr id="13" name="角丸四角形 12"/>
          <p:cNvSpPr/>
          <p:nvPr/>
        </p:nvSpPr>
        <p:spPr bwMode="auto">
          <a:xfrm>
            <a:off x="467430" y="3895478"/>
            <a:ext cx="4032560"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b="1" dirty="0" smtClean="0">
                <a:latin typeface="+mn-ea"/>
              </a:rPr>
              <a:t>⑥</a:t>
            </a:r>
            <a:r>
              <a:rPr kumimoji="1" lang="en-US" altLang="ja-JP" b="1" dirty="0" smtClean="0">
                <a:latin typeface="+mn-ea"/>
              </a:rPr>
              <a:t>Register Conductor</a:t>
            </a:r>
            <a:endParaRPr kumimoji="1" lang="ja-JP" altLang="en-US" b="1" dirty="0" smtClean="0">
              <a:latin typeface="+mn-ea"/>
            </a:endParaRPr>
          </a:p>
        </p:txBody>
      </p:sp>
      <p:sp>
        <p:nvSpPr>
          <p:cNvPr id="18" name="正方形/長方形 17"/>
          <p:cNvSpPr/>
          <p:nvPr/>
        </p:nvSpPr>
        <p:spPr bwMode="auto">
          <a:xfrm>
            <a:off x="6012076" y="1436615"/>
            <a:ext cx="1944270" cy="531611"/>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chemeClr val="accent6">
                    <a:lumMod val="90000"/>
                    <a:lumOff val="10000"/>
                  </a:schemeClr>
                </a:solidFill>
                <a:latin typeface="+mn-ea"/>
              </a:rPr>
              <a:t>Basic console menu</a:t>
            </a:r>
            <a:endParaRPr kumimoji="1" lang="ja-JP" altLang="en-US" b="1" dirty="0" smtClean="0">
              <a:solidFill>
                <a:schemeClr val="accent6">
                  <a:lumMod val="90000"/>
                  <a:lumOff val="10000"/>
                </a:schemeClr>
              </a:solidFill>
              <a:latin typeface="+mn-ea"/>
            </a:endParaRPr>
          </a:p>
        </p:txBody>
      </p:sp>
      <p:sp>
        <p:nvSpPr>
          <p:cNvPr id="19" name="正方形/長方形 18"/>
          <p:cNvSpPr/>
          <p:nvPr/>
        </p:nvSpPr>
        <p:spPr bwMode="auto">
          <a:xfrm>
            <a:off x="5829193" y="2373602"/>
            <a:ext cx="1944270" cy="531611"/>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chemeClr val="accent6">
                    <a:lumMod val="90000"/>
                    <a:lumOff val="10000"/>
                  </a:schemeClr>
                </a:solidFill>
                <a:latin typeface="+mn-ea"/>
              </a:rPr>
              <a:t>    Various </a:t>
            </a:r>
            <a:r>
              <a:rPr lang="en-US" altLang="ja-JP" b="1" dirty="0">
                <a:solidFill>
                  <a:schemeClr val="accent6">
                    <a:lumMod val="90000"/>
                    <a:lumOff val="10000"/>
                  </a:schemeClr>
                </a:solidFill>
                <a:latin typeface="+mn-ea"/>
              </a:rPr>
              <a:t>d</a:t>
            </a:r>
            <a:r>
              <a:rPr kumimoji="1" lang="en-US" altLang="ja-JP" b="1" dirty="0" smtClean="0">
                <a:solidFill>
                  <a:schemeClr val="accent6">
                    <a:lumMod val="90000"/>
                    <a:lumOff val="10000"/>
                  </a:schemeClr>
                </a:solidFill>
                <a:latin typeface="+mn-ea"/>
              </a:rPr>
              <a:t>river</a:t>
            </a:r>
            <a:r>
              <a:rPr lang="ja-JP" altLang="en-US" b="1" dirty="0" smtClean="0">
                <a:solidFill>
                  <a:schemeClr val="accent6">
                    <a:lumMod val="90000"/>
                    <a:lumOff val="10000"/>
                  </a:schemeClr>
                </a:solidFill>
                <a:latin typeface="+mn-ea"/>
              </a:rPr>
              <a:t> </a:t>
            </a:r>
            <a:r>
              <a:rPr lang="en-US" altLang="ja-JP" b="1" dirty="0" smtClean="0">
                <a:solidFill>
                  <a:schemeClr val="accent6">
                    <a:lumMod val="90000"/>
                    <a:lumOff val="10000"/>
                  </a:schemeClr>
                </a:solidFill>
                <a:latin typeface="+mn-ea"/>
              </a:rPr>
              <a:t>menus</a:t>
            </a:r>
            <a:endParaRPr kumimoji="1" lang="ja-JP" altLang="en-US" b="1" dirty="0" smtClean="0">
              <a:solidFill>
                <a:schemeClr val="accent6">
                  <a:lumMod val="90000"/>
                  <a:lumOff val="10000"/>
                </a:schemeClr>
              </a:solidFill>
              <a:latin typeface="+mn-ea"/>
            </a:endParaRPr>
          </a:p>
        </p:txBody>
      </p:sp>
      <p:sp>
        <p:nvSpPr>
          <p:cNvPr id="20" name="正方形/長方形 19"/>
          <p:cNvSpPr/>
          <p:nvPr/>
        </p:nvSpPr>
        <p:spPr bwMode="auto">
          <a:xfrm>
            <a:off x="5868000" y="3353073"/>
            <a:ext cx="1944270" cy="531611"/>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accent6">
                    <a:lumMod val="90000"/>
                    <a:lumOff val="10000"/>
                  </a:schemeClr>
                </a:solidFill>
                <a:latin typeface="+mn-ea"/>
              </a:rPr>
              <a:t>Conductor</a:t>
            </a:r>
            <a:r>
              <a:rPr lang="ja-JP" altLang="en-US" b="1" dirty="0">
                <a:solidFill>
                  <a:schemeClr val="accent6">
                    <a:lumMod val="90000"/>
                    <a:lumOff val="10000"/>
                  </a:schemeClr>
                </a:solidFill>
                <a:latin typeface="+mn-ea"/>
              </a:rPr>
              <a:t> </a:t>
            </a:r>
            <a:r>
              <a:rPr lang="en-US" altLang="ja-JP" b="1" dirty="0" smtClean="0">
                <a:solidFill>
                  <a:schemeClr val="accent6">
                    <a:lumMod val="90000"/>
                    <a:lumOff val="10000"/>
                  </a:schemeClr>
                </a:solidFill>
                <a:latin typeface="+mn-ea"/>
              </a:rPr>
              <a:t>menu</a:t>
            </a:r>
            <a:endParaRPr kumimoji="1" lang="ja-JP" altLang="en-US" b="1" dirty="0" smtClean="0">
              <a:solidFill>
                <a:schemeClr val="accent6">
                  <a:lumMod val="90000"/>
                  <a:lumOff val="10000"/>
                </a:schemeClr>
              </a:solidFill>
              <a:latin typeface="+mn-ea"/>
            </a:endParaRPr>
          </a:p>
        </p:txBody>
      </p:sp>
    </p:spTree>
    <p:extLst>
      <p:ext uri="{BB962C8B-B14F-4D97-AF65-F5344CB8AC3E}">
        <p14:creationId xmlns:p14="http://schemas.microsoft.com/office/powerpoint/2010/main" val="33412808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1.</a:t>
            </a:r>
            <a:r>
              <a:rPr lang="ja-JP" altLang="en-US" dirty="0"/>
              <a:t> </a:t>
            </a:r>
            <a:r>
              <a:rPr lang="en-US" altLang="ja-JP" dirty="0" smtClean="0"/>
              <a:t>Introduction</a:t>
            </a:r>
            <a:endParaRPr kumimoji="1" lang="ja-JP" altLang="en-US" dirty="0"/>
          </a:p>
        </p:txBody>
      </p:sp>
    </p:spTree>
    <p:extLst>
      <p:ext uri="{BB962C8B-B14F-4D97-AF65-F5344CB8AC3E}">
        <p14:creationId xmlns:p14="http://schemas.microsoft.com/office/powerpoint/2010/main" val="1211385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323410" y="1916790"/>
            <a:ext cx="8137130" cy="3971392"/>
          </a:xfrm>
          <a:prstGeom prst="rect">
            <a:avLst/>
          </a:prstGeom>
        </p:spPr>
      </p:pic>
      <p:sp>
        <p:nvSpPr>
          <p:cNvPr id="2" name="タイトル 1"/>
          <p:cNvSpPr>
            <a:spLocks noGrp="1"/>
          </p:cNvSpPr>
          <p:nvPr>
            <p:ph type="title"/>
          </p:nvPr>
        </p:nvSpPr>
        <p:spPr>
          <a:xfrm>
            <a:off x="179267" y="909990"/>
            <a:ext cx="8784000" cy="468000"/>
          </a:xfrm>
        </p:spPr>
        <p:txBody>
          <a:bodyPr/>
          <a:lstStyle/>
          <a:p>
            <a:r>
              <a:rPr lang="en-US" altLang="ja-JP" dirty="0"/>
              <a:t>1.1</a:t>
            </a:r>
            <a:r>
              <a:rPr lang="ja-JP" altLang="en-US" dirty="0"/>
              <a:t>　</a:t>
            </a:r>
            <a:r>
              <a:rPr lang="en-US" altLang="ja-JP" dirty="0"/>
              <a:t>Ansible driver</a:t>
            </a:r>
            <a:r>
              <a:rPr lang="ja-JP" altLang="en-US" dirty="0"/>
              <a:t>について　</a:t>
            </a:r>
            <a:r>
              <a:rPr lang="en-US" altLang="ja-JP" dirty="0"/>
              <a:t>X/X</a:t>
            </a:r>
            <a:endParaRPr kumimoji="1" lang="ja-JP" altLang="en-US" dirty="0"/>
          </a:p>
        </p:txBody>
      </p:sp>
      <p:sp>
        <p:nvSpPr>
          <p:cNvPr id="3" name="コンテンツ プレースホルダー 2"/>
          <p:cNvSpPr>
            <a:spLocks noGrp="1"/>
          </p:cNvSpPr>
          <p:nvPr>
            <p:ph sz="quarter" idx="10"/>
          </p:nvPr>
        </p:nvSpPr>
        <p:spPr>
          <a:xfrm>
            <a:off x="140956" y="728560"/>
            <a:ext cx="8784976" cy="5760233"/>
          </a:xfrm>
        </p:spPr>
        <p:txBody>
          <a:bodyPr>
            <a:normAutofit/>
          </a:bodyPr>
          <a:lstStyle/>
          <a:p>
            <a:r>
              <a:rPr lang="en-US" altLang="ja-JP" sz="1600" b="1" dirty="0" smtClean="0"/>
              <a:t>Main menu</a:t>
            </a:r>
            <a:endParaRPr lang="ja-JP" altLang="en-US" sz="1600" b="1" dirty="0"/>
          </a:p>
          <a:p>
            <a:pPr>
              <a:buFont typeface="Wingdings" panose="05000000000000000000" pitchFamily="2" charset="2"/>
              <a:buChar char="l"/>
            </a:pPr>
            <a:r>
              <a:rPr lang="en-US" altLang="ja-JP" sz="1800" dirty="0" smtClean="0"/>
              <a:t>This document aims to introduce the reader to </a:t>
            </a:r>
            <a:br>
              <a:rPr lang="en-US" altLang="ja-JP" sz="1800" dirty="0" smtClean="0"/>
            </a:br>
            <a:r>
              <a:rPr lang="en-US" altLang="ja-JP" sz="1800" dirty="0" smtClean="0"/>
              <a:t>the “</a:t>
            </a:r>
            <a:r>
              <a:rPr lang="en-US" altLang="ja-JP" sz="1800" b="1" dirty="0" smtClean="0"/>
              <a:t>Conductor”</a:t>
            </a:r>
            <a:r>
              <a:rPr lang="en-US" altLang="ja-JP" sz="1800" dirty="0" smtClean="0"/>
              <a:t> menu group</a:t>
            </a:r>
            <a:endParaRPr lang="en-US" altLang="ja-JP" sz="1800" dirty="0">
              <a:solidFill>
                <a:schemeClr val="bg1"/>
              </a:solidFill>
            </a:endParaRPr>
          </a:p>
          <a:p>
            <a:pPr marL="0" indent="0">
              <a:buNone/>
            </a:pPr>
            <a:endParaRPr lang="en-US" altLang="ja-JP" sz="1600" dirty="0" smtClean="0">
              <a:solidFill>
                <a:schemeClr val="bg1"/>
              </a:solidFill>
            </a:endParaRPr>
          </a:p>
        </p:txBody>
      </p:sp>
      <p:sp>
        <p:nvSpPr>
          <p:cNvPr id="94" name="タイトル 1"/>
          <p:cNvSpPr txBox="1">
            <a:spLocks/>
          </p:cNvSpPr>
          <p:nvPr/>
        </p:nvSpPr>
        <p:spPr bwMode="gray">
          <a:xfrm>
            <a:off x="179513" y="115200"/>
            <a:ext cx="8784000" cy="468000"/>
          </a:xfrm>
          <a:prstGeom prst="rect">
            <a:avLst/>
          </a:prstGeom>
        </p:spPr>
        <p:txBody>
          <a:bodyPr vert="horz" lIns="91440" tIns="36000" rIns="9144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kern="0" dirty="0" smtClean="0"/>
              <a:t>1.1</a:t>
            </a:r>
            <a:r>
              <a:rPr lang="ja-JP" altLang="en-US" kern="0" dirty="0"/>
              <a:t>　</a:t>
            </a:r>
            <a:r>
              <a:rPr lang="en-US" altLang="ja-JP" kern="0" dirty="0" smtClean="0"/>
              <a:t>About this document </a:t>
            </a:r>
            <a:endParaRPr lang="en-US" kern="0" dirty="0"/>
          </a:p>
        </p:txBody>
      </p:sp>
      <p:sp>
        <p:nvSpPr>
          <p:cNvPr id="11" name="正方形/長方形 10"/>
          <p:cNvSpPr/>
          <p:nvPr/>
        </p:nvSpPr>
        <p:spPr bwMode="auto">
          <a:xfrm flipH="1">
            <a:off x="3563860" y="2780910"/>
            <a:ext cx="576080" cy="648090"/>
          </a:xfrm>
          <a:prstGeom prst="rect">
            <a:avLst/>
          </a:prstGeom>
          <a:noFill/>
          <a:ln w="38100" cap="flat" cmpd="sng" algn="ctr">
            <a:solidFill>
              <a:srgbClr val="FF0000"/>
            </a:solidFill>
            <a:prstDash val="solid"/>
            <a:round/>
            <a:headEnd type="none" w="med" len="med"/>
            <a:tailEnd type="none" w="med" len="med"/>
          </a:ln>
          <a:extLst/>
        </p:spPr>
        <p:style>
          <a:lnRef idx="0">
            <a:scrgbClr r="0" g="0" b="0"/>
          </a:lnRef>
          <a:fillRef idx="0">
            <a:scrgbClr r="0" g="0" b="0"/>
          </a:fillRef>
          <a:effectRef idx="0">
            <a:scrgbClr r="0" g="0" b="0"/>
          </a:effectRef>
          <a:fontRef idx="minor">
            <a:schemeClr val="accent2"/>
          </a:fontRef>
        </p:style>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solidFill>
                  <a:schemeClr val="accent2"/>
                </a:solidFill>
                <a:latin typeface="+mn-lt"/>
                <a:ea typeface="+mn-ea"/>
                <a:cs typeface="+mn-cs"/>
              </a:defRPr>
            </a:lvl1pPr>
            <a:lvl2pPr marL="457200" indent="0">
              <a:defRPr sz="1100">
                <a:solidFill>
                  <a:schemeClr val="accent2"/>
                </a:solidFill>
                <a:latin typeface="+mn-lt"/>
                <a:ea typeface="+mn-ea"/>
                <a:cs typeface="+mn-cs"/>
              </a:defRPr>
            </a:lvl2pPr>
            <a:lvl3pPr marL="914400" indent="0">
              <a:defRPr sz="1100">
                <a:solidFill>
                  <a:schemeClr val="accent2"/>
                </a:solidFill>
                <a:latin typeface="+mn-lt"/>
                <a:ea typeface="+mn-ea"/>
                <a:cs typeface="+mn-cs"/>
              </a:defRPr>
            </a:lvl3pPr>
            <a:lvl4pPr marL="1371600" indent="0">
              <a:defRPr sz="1100">
                <a:solidFill>
                  <a:schemeClr val="accent2"/>
                </a:solidFill>
                <a:latin typeface="+mn-lt"/>
                <a:ea typeface="+mn-ea"/>
                <a:cs typeface="+mn-cs"/>
              </a:defRPr>
            </a:lvl4pPr>
            <a:lvl5pPr marL="1828800" indent="0">
              <a:defRPr sz="1100">
                <a:solidFill>
                  <a:schemeClr val="accent2"/>
                </a:solidFill>
                <a:latin typeface="+mn-lt"/>
                <a:ea typeface="+mn-ea"/>
                <a:cs typeface="+mn-cs"/>
              </a:defRPr>
            </a:lvl5pPr>
            <a:lvl6pPr marL="2286000" indent="0">
              <a:defRPr sz="1100">
                <a:solidFill>
                  <a:schemeClr val="accent2"/>
                </a:solidFill>
                <a:latin typeface="+mn-lt"/>
                <a:ea typeface="+mn-ea"/>
                <a:cs typeface="+mn-cs"/>
              </a:defRPr>
            </a:lvl6pPr>
            <a:lvl7pPr marL="2743200" indent="0">
              <a:defRPr sz="1100">
                <a:solidFill>
                  <a:schemeClr val="accent2"/>
                </a:solidFill>
                <a:latin typeface="+mn-lt"/>
                <a:ea typeface="+mn-ea"/>
                <a:cs typeface="+mn-cs"/>
              </a:defRPr>
            </a:lvl7pPr>
            <a:lvl8pPr marL="3200400" indent="0">
              <a:defRPr sz="1100">
                <a:solidFill>
                  <a:schemeClr val="accent2"/>
                </a:solidFill>
                <a:latin typeface="+mn-lt"/>
                <a:ea typeface="+mn-ea"/>
                <a:cs typeface="+mn-cs"/>
              </a:defRPr>
            </a:lvl8pPr>
            <a:lvl9pPr marL="3657600" indent="0">
              <a:defRPr sz="1100">
                <a:solidFill>
                  <a:schemeClr val="accent2"/>
                </a:solidFill>
                <a:latin typeface="+mn-lt"/>
                <a:ea typeface="+mn-ea"/>
                <a:cs typeface="+mn-cs"/>
              </a:defRPr>
            </a:lvl9pPr>
          </a:lstStyle>
          <a:p>
            <a:pPr algn="ctr"/>
            <a:endParaRPr kumimoji="1" lang="ja-JP" altLang="en-US" b="1">
              <a:latin typeface="+mn-ea"/>
            </a:endParaRPr>
          </a:p>
        </p:txBody>
      </p:sp>
    </p:spTree>
    <p:extLst>
      <p:ext uri="{BB962C8B-B14F-4D97-AF65-F5344CB8AC3E}">
        <p14:creationId xmlns:p14="http://schemas.microsoft.com/office/powerpoint/2010/main" val="2388474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en-US" altLang="ja-JP" dirty="0" smtClean="0"/>
              <a:t>.</a:t>
            </a:r>
            <a:r>
              <a:rPr lang="ja-JP" altLang="en-US" dirty="0" smtClean="0"/>
              <a:t> </a:t>
            </a:r>
            <a:r>
              <a:rPr lang="en-US" altLang="ja-JP" dirty="0" smtClean="0"/>
              <a:t>About</a:t>
            </a:r>
            <a:r>
              <a:rPr lang="ja-JP" altLang="en-US" dirty="0" smtClean="0"/>
              <a:t> </a:t>
            </a:r>
            <a:r>
              <a:rPr lang="en-US" altLang="ja-JP" dirty="0" smtClean="0"/>
              <a:t>Conductor</a:t>
            </a:r>
            <a:endParaRPr kumimoji="1" lang="ja-JP" altLang="en-US" dirty="0"/>
          </a:p>
        </p:txBody>
      </p:sp>
    </p:spTree>
    <p:extLst>
      <p:ext uri="{BB962C8B-B14F-4D97-AF65-F5344CB8AC3E}">
        <p14:creationId xmlns:p14="http://schemas.microsoft.com/office/powerpoint/2010/main" val="1093944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267" y="909990"/>
            <a:ext cx="8784000" cy="468000"/>
          </a:xfrm>
        </p:spPr>
        <p:txBody>
          <a:bodyPr/>
          <a:lstStyle/>
          <a:p>
            <a:r>
              <a:rPr lang="en-US" altLang="ja-JP" dirty="0"/>
              <a:t>1.1</a:t>
            </a:r>
            <a:r>
              <a:rPr lang="ja-JP" altLang="en-US" dirty="0"/>
              <a:t>　</a:t>
            </a:r>
            <a:r>
              <a:rPr lang="en-US" altLang="ja-JP" dirty="0"/>
              <a:t>Ansible driver</a:t>
            </a:r>
            <a:r>
              <a:rPr lang="ja-JP" altLang="en-US" dirty="0"/>
              <a:t>について　</a:t>
            </a:r>
            <a:r>
              <a:rPr lang="en-US" altLang="ja-JP" dirty="0"/>
              <a:t>X/X</a:t>
            </a:r>
            <a:endParaRPr kumimoji="1" lang="ja-JP" altLang="en-US" dirty="0"/>
          </a:p>
        </p:txBody>
      </p:sp>
      <p:sp>
        <p:nvSpPr>
          <p:cNvPr id="3" name="コンテンツ プレースホルダー 2"/>
          <p:cNvSpPr>
            <a:spLocks noGrp="1"/>
          </p:cNvSpPr>
          <p:nvPr>
            <p:ph sz="quarter" idx="10"/>
          </p:nvPr>
        </p:nvSpPr>
        <p:spPr>
          <a:xfrm>
            <a:off x="140956" y="728560"/>
            <a:ext cx="8784976" cy="5760233"/>
          </a:xfrm>
        </p:spPr>
        <p:txBody>
          <a:bodyPr>
            <a:normAutofit/>
          </a:bodyPr>
          <a:lstStyle/>
          <a:p>
            <a:pPr>
              <a:buFont typeface="Wingdings" panose="05000000000000000000" pitchFamily="2" charset="2"/>
              <a:buChar char="l"/>
            </a:pPr>
            <a:r>
              <a:rPr lang="en-US" altLang="ja-JP" dirty="0" smtClean="0"/>
              <a:t>Conductor is a function added in ITA Ver. 1.5.0</a:t>
            </a:r>
          </a:p>
          <a:p>
            <a:pPr>
              <a:buFont typeface="Wingdings" panose="05000000000000000000" pitchFamily="2" charset="2"/>
              <a:buChar char="l"/>
            </a:pPr>
            <a:r>
              <a:rPr lang="en-US" altLang="ja-JP" dirty="0" smtClean="0"/>
              <a:t>Conductor allows users to specify multiple Movements into one sequence and links it to an operation before executing it.</a:t>
            </a:r>
          </a:p>
          <a:p>
            <a:pPr marL="0" indent="0">
              <a:buNone/>
            </a:pPr>
            <a:endParaRPr lang="en-US" altLang="ja-JP" sz="1600" dirty="0" smtClean="0"/>
          </a:p>
          <a:p>
            <a:pPr marL="0" indent="0">
              <a:buNone/>
            </a:pPr>
            <a:endParaRPr lang="en-US" altLang="ja-JP" sz="1600" dirty="0" smtClean="0"/>
          </a:p>
          <a:p>
            <a:pPr>
              <a:buFont typeface="Wingdings" panose="05000000000000000000" pitchFamily="2" charset="2"/>
              <a:buChar char="l"/>
            </a:pPr>
            <a:endParaRPr lang="en-US" altLang="ja-JP" sz="1600" dirty="0">
              <a:solidFill>
                <a:schemeClr val="bg1"/>
              </a:solidFill>
            </a:endParaRPr>
          </a:p>
        </p:txBody>
      </p:sp>
      <p:sp>
        <p:nvSpPr>
          <p:cNvPr id="94" name="タイトル 1"/>
          <p:cNvSpPr txBox="1">
            <a:spLocks/>
          </p:cNvSpPr>
          <p:nvPr/>
        </p:nvSpPr>
        <p:spPr bwMode="gray">
          <a:xfrm>
            <a:off x="179513" y="115200"/>
            <a:ext cx="8784000" cy="468000"/>
          </a:xfrm>
          <a:prstGeom prst="rect">
            <a:avLst/>
          </a:prstGeom>
        </p:spPr>
        <p:txBody>
          <a:bodyPr vert="horz" lIns="91440" tIns="36000" rIns="9144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kern="0" dirty="0" smtClean="0"/>
              <a:t>2.1</a:t>
            </a:r>
            <a:r>
              <a:rPr lang="ja-JP" altLang="en-US" kern="0" dirty="0"/>
              <a:t>　</a:t>
            </a:r>
            <a:r>
              <a:rPr lang="en-US" altLang="ja-JP" kern="0" dirty="0" smtClean="0"/>
              <a:t>About Conductor</a:t>
            </a:r>
            <a:endParaRPr lang="en-US" kern="0" dirty="0"/>
          </a:p>
        </p:txBody>
      </p:sp>
      <p:cxnSp>
        <p:nvCxnSpPr>
          <p:cNvPr id="79" name="直線コネクタ 78"/>
          <p:cNvCxnSpPr>
            <a:stCxn id="109" idx="2"/>
            <a:endCxn id="114" idx="1"/>
          </p:cNvCxnSpPr>
          <p:nvPr/>
        </p:nvCxnSpPr>
        <p:spPr bwMode="auto">
          <a:xfrm>
            <a:off x="1560719" y="3180429"/>
            <a:ext cx="1265229" cy="1158994"/>
          </a:xfrm>
          <a:prstGeom prst="line">
            <a:avLst/>
          </a:prstGeom>
          <a:solidFill>
            <a:schemeClr val="bg1"/>
          </a:solidFill>
          <a:ln w="222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9" name="直線コネクタ 98"/>
          <p:cNvCxnSpPr>
            <a:stCxn id="109" idx="2"/>
            <a:endCxn id="117" idx="1"/>
          </p:cNvCxnSpPr>
          <p:nvPr/>
        </p:nvCxnSpPr>
        <p:spPr bwMode="auto">
          <a:xfrm>
            <a:off x="1560719" y="3180429"/>
            <a:ext cx="1283798" cy="2260256"/>
          </a:xfrm>
          <a:prstGeom prst="line">
            <a:avLst/>
          </a:prstGeom>
          <a:solidFill>
            <a:schemeClr val="bg1"/>
          </a:solidFill>
          <a:ln w="222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4" name="直線コネクタ 103"/>
          <p:cNvCxnSpPr>
            <a:stCxn id="109" idx="2"/>
            <a:endCxn id="115" idx="1"/>
          </p:cNvCxnSpPr>
          <p:nvPr/>
        </p:nvCxnSpPr>
        <p:spPr bwMode="auto">
          <a:xfrm>
            <a:off x="1560719" y="3180429"/>
            <a:ext cx="1277411" cy="1709624"/>
          </a:xfrm>
          <a:prstGeom prst="line">
            <a:avLst/>
          </a:prstGeom>
          <a:solidFill>
            <a:schemeClr val="bg1"/>
          </a:solidFill>
          <a:ln w="222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22" name="正方形/長方形 121"/>
          <p:cNvSpPr/>
          <p:nvPr/>
        </p:nvSpPr>
        <p:spPr bwMode="auto">
          <a:xfrm>
            <a:off x="532162" y="2329902"/>
            <a:ext cx="6560188" cy="1320803"/>
          </a:xfrm>
          <a:prstGeom prst="rect">
            <a:avLst/>
          </a:prstGeom>
          <a:noFill/>
          <a:ln w="28575">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5" name="正方形/長方形 124"/>
          <p:cNvSpPr/>
          <p:nvPr/>
        </p:nvSpPr>
        <p:spPr bwMode="auto">
          <a:xfrm>
            <a:off x="887829" y="2160944"/>
            <a:ext cx="1532224" cy="358806"/>
          </a:xfrm>
          <a:prstGeom prst="rect">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latin typeface="+mn-ea"/>
              </a:rPr>
              <a:t>Conductor</a:t>
            </a:r>
            <a:endParaRPr kumimoji="1" lang="ja-JP" altLang="en-US" b="1" dirty="0" smtClean="0">
              <a:latin typeface="+mn-ea"/>
            </a:endParaRPr>
          </a:p>
        </p:txBody>
      </p:sp>
      <p:sp>
        <p:nvSpPr>
          <p:cNvPr id="108" name="下矢印 107"/>
          <p:cNvSpPr/>
          <p:nvPr/>
        </p:nvSpPr>
        <p:spPr bwMode="auto">
          <a:xfrm rot="16200000">
            <a:off x="4072129" y="243084"/>
            <a:ext cx="324000" cy="5428407"/>
          </a:xfrm>
          <a:prstGeom prst="downArrow">
            <a:avLst>
              <a:gd name="adj1" fmla="val 50000"/>
              <a:gd name="adj2" fmla="val 92327"/>
            </a:avLst>
          </a:prstGeom>
          <a:solidFill>
            <a:schemeClr val="accent1">
              <a:lumMod val="60000"/>
              <a:lumOff val="4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9" name="角丸四角形 108"/>
          <p:cNvSpPr/>
          <p:nvPr/>
        </p:nvSpPr>
        <p:spPr bwMode="auto">
          <a:xfrm>
            <a:off x="660719" y="2734148"/>
            <a:ext cx="1800000" cy="446281"/>
          </a:xfrm>
          <a:prstGeom prst="roundRect">
            <a:avLst>
              <a:gd name="adj" fmla="val 21076"/>
            </a:avLst>
          </a:prstGeom>
          <a:solidFill>
            <a:schemeClr val="accent4">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A</a:t>
            </a:r>
            <a:endParaRPr kumimoji="1" lang="ja-JP" altLang="en-US" b="1" dirty="0" smtClean="0">
              <a:solidFill>
                <a:schemeClr val="bg1"/>
              </a:solidFill>
              <a:latin typeface="+mn-ea"/>
            </a:endParaRPr>
          </a:p>
        </p:txBody>
      </p:sp>
      <p:sp>
        <p:nvSpPr>
          <p:cNvPr id="110" name="角丸四角形 109"/>
          <p:cNvSpPr/>
          <p:nvPr/>
        </p:nvSpPr>
        <p:spPr bwMode="auto">
          <a:xfrm>
            <a:off x="2728260" y="2734148"/>
            <a:ext cx="1800000" cy="446281"/>
          </a:xfrm>
          <a:prstGeom prst="roundRect">
            <a:avLst>
              <a:gd name="adj" fmla="val 21076"/>
            </a:avLst>
          </a:prstGeom>
          <a:solidFill>
            <a:schemeClr val="accent4">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B</a:t>
            </a:r>
            <a:endParaRPr kumimoji="1" lang="ja-JP" altLang="en-US" b="1" dirty="0" smtClean="0">
              <a:solidFill>
                <a:schemeClr val="bg1"/>
              </a:solidFill>
              <a:latin typeface="+mn-ea"/>
            </a:endParaRPr>
          </a:p>
        </p:txBody>
      </p:sp>
      <p:sp>
        <p:nvSpPr>
          <p:cNvPr id="112" name="角丸四角形 111"/>
          <p:cNvSpPr/>
          <p:nvPr/>
        </p:nvSpPr>
        <p:spPr bwMode="auto">
          <a:xfrm>
            <a:off x="4795201" y="2736675"/>
            <a:ext cx="1800000" cy="446281"/>
          </a:xfrm>
          <a:prstGeom prst="roundRect">
            <a:avLst>
              <a:gd name="adj" fmla="val 21076"/>
            </a:avLst>
          </a:prstGeom>
          <a:solidFill>
            <a:schemeClr val="accent4">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C</a:t>
            </a:r>
            <a:endParaRPr kumimoji="1" lang="ja-JP" altLang="en-US" b="1" dirty="0" smtClean="0">
              <a:solidFill>
                <a:schemeClr val="bg1"/>
              </a:solidFill>
              <a:latin typeface="+mn-ea"/>
            </a:endParaRPr>
          </a:p>
        </p:txBody>
      </p:sp>
      <p:grpSp>
        <p:nvGrpSpPr>
          <p:cNvPr id="7" name="グループ化 6"/>
          <p:cNvGrpSpPr/>
          <p:nvPr/>
        </p:nvGrpSpPr>
        <p:grpSpPr>
          <a:xfrm>
            <a:off x="2688704" y="3876692"/>
            <a:ext cx="3901030" cy="2072657"/>
            <a:chOff x="4099215" y="3573876"/>
            <a:chExt cx="3528000" cy="1908000"/>
          </a:xfrm>
        </p:grpSpPr>
        <p:sp>
          <p:nvSpPr>
            <p:cNvPr id="73" name="正方形/長方形 72"/>
            <p:cNvSpPr/>
            <p:nvPr/>
          </p:nvSpPr>
          <p:spPr bwMode="auto">
            <a:xfrm>
              <a:off x="4099215" y="3573876"/>
              <a:ext cx="3528000" cy="1908000"/>
            </a:xfrm>
            <a:prstGeom prst="rec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kumimoji="1" lang="en-US" altLang="ja-JP" sz="1600" b="1" dirty="0" smtClean="0">
                <a:latin typeface="+mn-ea"/>
              </a:endParaRPr>
            </a:p>
          </p:txBody>
        </p:sp>
        <p:sp>
          <p:nvSpPr>
            <p:cNvPr id="76" name="正方形/長方形 75"/>
            <p:cNvSpPr/>
            <p:nvPr/>
          </p:nvSpPr>
          <p:spPr bwMode="auto">
            <a:xfrm>
              <a:off x="6220487" y="3790314"/>
              <a:ext cx="1296000" cy="1620000"/>
            </a:xfrm>
            <a:prstGeom prst="rect">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7" name="正方形/長方形 76"/>
            <p:cNvSpPr/>
            <p:nvPr/>
          </p:nvSpPr>
          <p:spPr bwMode="auto">
            <a:xfrm>
              <a:off x="6166662" y="3724676"/>
              <a:ext cx="1296000" cy="1620000"/>
            </a:xfrm>
            <a:prstGeom prst="rect">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8" name="正方形/長方形 77"/>
            <p:cNvSpPr/>
            <p:nvPr/>
          </p:nvSpPr>
          <p:spPr bwMode="auto">
            <a:xfrm>
              <a:off x="6115778" y="3654775"/>
              <a:ext cx="1296000" cy="1620000"/>
            </a:xfrm>
            <a:prstGeom prst="rect">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kumimoji="1" lang="en-US" altLang="ja-JP" sz="1200" b="1" dirty="0" smtClean="0">
                <a:latin typeface="+mn-ea"/>
              </a:endParaRPr>
            </a:p>
          </p:txBody>
        </p:sp>
        <p:cxnSp>
          <p:nvCxnSpPr>
            <p:cNvPr id="100" name="直線コネクタ 99"/>
            <p:cNvCxnSpPr>
              <a:endCxn id="118" idx="1"/>
            </p:cNvCxnSpPr>
            <p:nvPr/>
          </p:nvCxnSpPr>
          <p:spPr bwMode="auto">
            <a:xfrm>
              <a:off x="5813792" y="4009463"/>
              <a:ext cx="486370" cy="33993"/>
            </a:xfrm>
            <a:prstGeom prst="line">
              <a:avLst/>
            </a:prstGeom>
            <a:solidFill>
              <a:schemeClr val="bg1"/>
            </a:solidFill>
            <a:ln w="222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1" name="直線コネクタ 100"/>
            <p:cNvCxnSpPr>
              <a:stCxn id="114" idx="3"/>
              <a:endCxn id="119" idx="1"/>
            </p:cNvCxnSpPr>
            <p:nvPr/>
          </p:nvCxnSpPr>
          <p:spPr bwMode="auto">
            <a:xfrm>
              <a:off x="5812308" y="4012907"/>
              <a:ext cx="487854" cy="368837"/>
            </a:xfrm>
            <a:prstGeom prst="line">
              <a:avLst/>
            </a:prstGeom>
            <a:solidFill>
              <a:schemeClr val="bg1"/>
            </a:solidFill>
            <a:ln w="222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2" name="直線コネクタ 101"/>
            <p:cNvCxnSpPr>
              <a:stCxn id="115" idx="3"/>
              <a:endCxn id="120" idx="1"/>
            </p:cNvCxnSpPr>
            <p:nvPr/>
          </p:nvCxnSpPr>
          <p:spPr bwMode="auto">
            <a:xfrm>
              <a:off x="5823325" y="4506733"/>
              <a:ext cx="478882" cy="220704"/>
            </a:xfrm>
            <a:prstGeom prst="line">
              <a:avLst/>
            </a:prstGeom>
            <a:solidFill>
              <a:schemeClr val="bg1"/>
            </a:solidFill>
            <a:ln w="222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5" name="直線コネクタ 104"/>
            <p:cNvCxnSpPr>
              <a:stCxn id="117" idx="3"/>
              <a:endCxn id="121" idx="1"/>
            </p:cNvCxnSpPr>
            <p:nvPr/>
          </p:nvCxnSpPr>
          <p:spPr bwMode="auto">
            <a:xfrm>
              <a:off x="5829102" y="5013621"/>
              <a:ext cx="473107" cy="49275"/>
            </a:xfrm>
            <a:prstGeom prst="line">
              <a:avLst/>
            </a:prstGeom>
            <a:solidFill>
              <a:schemeClr val="bg1"/>
            </a:solidFill>
            <a:ln w="222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06" name="正方形/長方形 105"/>
            <p:cNvSpPr/>
            <p:nvPr/>
          </p:nvSpPr>
          <p:spPr bwMode="auto">
            <a:xfrm>
              <a:off x="6132989" y="3672439"/>
              <a:ext cx="1315646" cy="265810"/>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smtClean="0">
                  <a:latin typeface="+mn-ea"/>
                </a:rPr>
                <a:t>parameter(variable</a:t>
              </a:r>
              <a:r>
                <a:rPr lang="en-US" altLang="ja-JP" sz="1100" b="1" dirty="0" smtClean="0">
                  <a:latin typeface="+mn-ea"/>
                </a:rPr>
                <a:t>)</a:t>
              </a:r>
              <a:endParaRPr lang="en-US" altLang="ja-JP" sz="1100" b="1" dirty="0">
                <a:latin typeface="+mn-ea"/>
              </a:endParaRPr>
            </a:p>
          </p:txBody>
        </p:sp>
        <p:sp>
          <p:nvSpPr>
            <p:cNvPr id="114" name="角丸四角形 113"/>
            <p:cNvSpPr/>
            <p:nvPr/>
          </p:nvSpPr>
          <p:spPr bwMode="auto">
            <a:xfrm>
              <a:off x="4223335" y="3850343"/>
              <a:ext cx="1588973" cy="299005"/>
            </a:xfrm>
            <a:prstGeom prst="roundRect">
              <a:avLst>
                <a:gd name="adj" fmla="val 21076"/>
              </a:avLst>
            </a:prstGeom>
            <a:solidFill>
              <a:schemeClr val="accent1">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b="1" dirty="0" smtClean="0">
                  <a:solidFill>
                    <a:schemeClr val="bg1"/>
                  </a:solidFill>
                  <a:latin typeface="+mn-ea"/>
                </a:rPr>
                <a:t>IaC</a:t>
              </a:r>
              <a:r>
                <a:rPr kumimoji="1" lang="en-US" altLang="ja-JP" sz="1600" b="1" dirty="0" smtClean="0">
                  <a:solidFill>
                    <a:schemeClr val="bg1"/>
                  </a:solidFill>
                  <a:latin typeface="+mn-ea"/>
                </a:rPr>
                <a:t> 1</a:t>
              </a:r>
              <a:endParaRPr kumimoji="1" lang="ja-JP" altLang="en-US" sz="1600" b="1" dirty="0" smtClean="0">
                <a:solidFill>
                  <a:schemeClr val="bg1"/>
                </a:solidFill>
                <a:latin typeface="+mn-ea"/>
              </a:endParaRPr>
            </a:p>
          </p:txBody>
        </p:sp>
        <p:sp>
          <p:nvSpPr>
            <p:cNvPr id="115" name="角丸四角形 114"/>
            <p:cNvSpPr/>
            <p:nvPr/>
          </p:nvSpPr>
          <p:spPr bwMode="auto">
            <a:xfrm>
              <a:off x="4234352" y="4357230"/>
              <a:ext cx="1588973" cy="299005"/>
            </a:xfrm>
            <a:prstGeom prst="roundRect">
              <a:avLst>
                <a:gd name="adj" fmla="val 21076"/>
              </a:avLst>
            </a:prstGeom>
            <a:solidFill>
              <a:schemeClr val="accent1">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b="1" dirty="0" smtClean="0">
                  <a:solidFill>
                    <a:schemeClr val="bg1"/>
                  </a:solidFill>
                  <a:latin typeface="+mn-ea"/>
                </a:rPr>
                <a:t>IaC</a:t>
              </a:r>
              <a:r>
                <a:rPr kumimoji="1" lang="en-US" altLang="ja-JP" sz="1600" b="1" dirty="0" smtClean="0">
                  <a:solidFill>
                    <a:schemeClr val="bg1"/>
                  </a:solidFill>
                  <a:latin typeface="+mn-ea"/>
                </a:rPr>
                <a:t> 2</a:t>
              </a:r>
              <a:endParaRPr kumimoji="1" lang="ja-JP" altLang="en-US" sz="1600" b="1" dirty="0" smtClean="0">
                <a:solidFill>
                  <a:schemeClr val="bg1"/>
                </a:solidFill>
                <a:latin typeface="+mn-ea"/>
              </a:endParaRPr>
            </a:p>
          </p:txBody>
        </p:sp>
        <p:cxnSp>
          <p:nvCxnSpPr>
            <p:cNvPr id="116" name="直線コネクタ 115"/>
            <p:cNvCxnSpPr/>
            <p:nvPr/>
          </p:nvCxnSpPr>
          <p:spPr bwMode="auto">
            <a:xfrm>
              <a:off x="5067872" y="5221531"/>
              <a:ext cx="0" cy="179403"/>
            </a:xfrm>
            <a:prstGeom prst="line">
              <a:avLst/>
            </a:prstGeom>
            <a:solidFill>
              <a:schemeClr val="bg1"/>
            </a:solidFill>
            <a:ln w="28575"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7" name="角丸四角形 116"/>
            <p:cNvSpPr/>
            <p:nvPr/>
          </p:nvSpPr>
          <p:spPr bwMode="auto">
            <a:xfrm>
              <a:off x="4240129" y="4864118"/>
              <a:ext cx="1588973" cy="299005"/>
            </a:xfrm>
            <a:prstGeom prst="roundRect">
              <a:avLst>
                <a:gd name="adj" fmla="val 21076"/>
              </a:avLst>
            </a:prstGeom>
            <a:solidFill>
              <a:schemeClr val="accent1">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b="1" dirty="0" smtClean="0">
                  <a:solidFill>
                    <a:schemeClr val="bg1"/>
                  </a:solidFill>
                  <a:latin typeface="+mn-ea"/>
                </a:rPr>
                <a:t>IaC</a:t>
              </a:r>
              <a:r>
                <a:rPr kumimoji="1" lang="en-US" altLang="ja-JP" sz="1600" b="1" dirty="0" smtClean="0">
                  <a:solidFill>
                    <a:schemeClr val="bg1"/>
                  </a:solidFill>
                  <a:latin typeface="+mn-ea"/>
                </a:rPr>
                <a:t> 3</a:t>
              </a:r>
              <a:endParaRPr kumimoji="1" lang="ja-JP" altLang="en-US" sz="1600" b="1" dirty="0" smtClean="0">
                <a:solidFill>
                  <a:schemeClr val="bg1"/>
                </a:solidFill>
                <a:latin typeface="+mn-ea"/>
              </a:endParaRPr>
            </a:p>
          </p:txBody>
        </p:sp>
        <p:sp>
          <p:nvSpPr>
            <p:cNvPr id="118" name="角丸四角形 117"/>
            <p:cNvSpPr/>
            <p:nvPr/>
          </p:nvSpPr>
          <p:spPr bwMode="auto">
            <a:xfrm>
              <a:off x="6313224" y="3907016"/>
              <a:ext cx="932618" cy="299005"/>
            </a:xfrm>
            <a:prstGeom prst="roundRect">
              <a:avLst>
                <a:gd name="adj" fmla="val 21076"/>
              </a:avLst>
            </a:prstGeom>
            <a:solidFill>
              <a:schemeClr val="accent5">
                <a:lumMod val="75000"/>
                <a:lumOff val="2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dirty="0" smtClean="0">
                  <a:solidFill>
                    <a:schemeClr val="bg1"/>
                  </a:solidFill>
                  <a:latin typeface="+mn-ea"/>
                </a:rPr>
                <a:t>VAR_a</a:t>
              </a:r>
              <a:endParaRPr kumimoji="1" lang="ja-JP" altLang="en-US" sz="1600" dirty="0" smtClean="0">
                <a:solidFill>
                  <a:schemeClr val="bg1"/>
                </a:solidFill>
                <a:latin typeface="+mn-ea"/>
              </a:endParaRPr>
            </a:p>
          </p:txBody>
        </p:sp>
        <p:sp>
          <p:nvSpPr>
            <p:cNvPr id="119" name="角丸四角形 118"/>
            <p:cNvSpPr/>
            <p:nvPr/>
          </p:nvSpPr>
          <p:spPr bwMode="auto">
            <a:xfrm>
              <a:off x="6313224" y="4242475"/>
              <a:ext cx="907985" cy="299005"/>
            </a:xfrm>
            <a:prstGeom prst="roundRect">
              <a:avLst>
                <a:gd name="adj" fmla="val 21076"/>
              </a:avLst>
            </a:prstGeom>
            <a:solidFill>
              <a:schemeClr val="accent5">
                <a:lumMod val="75000"/>
                <a:lumOff val="2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dirty="0" smtClean="0">
                  <a:solidFill>
                    <a:schemeClr val="bg1"/>
                  </a:solidFill>
                  <a:latin typeface="+mn-ea"/>
                </a:rPr>
                <a:t>VAR_b</a:t>
              </a:r>
              <a:endParaRPr kumimoji="1" lang="ja-JP" altLang="en-US" sz="1600" dirty="0" smtClean="0">
                <a:solidFill>
                  <a:schemeClr val="bg1"/>
                </a:solidFill>
                <a:latin typeface="+mn-ea"/>
              </a:endParaRPr>
            </a:p>
          </p:txBody>
        </p:sp>
        <p:sp>
          <p:nvSpPr>
            <p:cNvPr id="120" name="角丸四角形 119"/>
            <p:cNvSpPr/>
            <p:nvPr/>
          </p:nvSpPr>
          <p:spPr bwMode="auto">
            <a:xfrm>
              <a:off x="6302207" y="4577934"/>
              <a:ext cx="919002" cy="299005"/>
            </a:xfrm>
            <a:prstGeom prst="roundRect">
              <a:avLst>
                <a:gd name="adj" fmla="val 21076"/>
              </a:avLst>
            </a:prstGeom>
            <a:solidFill>
              <a:schemeClr val="accent5">
                <a:lumMod val="75000"/>
                <a:lumOff val="2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dirty="0" smtClean="0">
                  <a:solidFill>
                    <a:schemeClr val="bg1"/>
                  </a:solidFill>
                  <a:latin typeface="+mn-ea"/>
                </a:rPr>
                <a:t>VAR_c</a:t>
              </a:r>
              <a:endParaRPr kumimoji="1" lang="ja-JP" altLang="en-US" sz="1600" dirty="0" smtClean="0">
                <a:solidFill>
                  <a:schemeClr val="bg1"/>
                </a:solidFill>
                <a:latin typeface="+mn-ea"/>
              </a:endParaRPr>
            </a:p>
          </p:txBody>
        </p:sp>
        <p:sp>
          <p:nvSpPr>
            <p:cNvPr id="121" name="角丸四角形 120"/>
            <p:cNvSpPr/>
            <p:nvPr/>
          </p:nvSpPr>
          <p:spPr bwMode="auto">
            <a:xfrm>
              <a:off x="6302209" y="4913393"/>
              <a:ext cx="919000" cy="299005"/>
            </a:xfrm>
            <a:prstGeom prst="roundRect">
              <a:avLst>
                <a:gd name="adj" fmla="val 21076"/>
              </a:avLst>
            </a:prstGeom>
            <a:solidFill>
              <a:schemeClr val="accent5">
                <a:lumMod val="75000"/>
                <a:lumOff val="2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dirty="0" smtClean="0">
                  <a:solidFill>
                    <a:schemeClr val="bg1"/>
                  </a:solidFill>
                  <a:latin typeface="+mn-ea"/>
                </a:rPr>
                <a:t>None</a:t>
              </a:r>
              <a:endParaRPr kumimoji="1" lang="ja-JP" altLang="en-US" sz="1600" dirty="0" smtClean="0">
                <a:solidFill>
                  <a:schemeClr val="bg1"/>
                </a:solidFill>
                <a:latin typeface="+mn-ea"/>
              </a:endParaRPr>
            </a:p>
          </p:txBody>
        </p:sp>
      </p:grpSp>
    </p:spTree>
    <p:extLst>
      <p:ext uri="{BB962C8B-B14F-4D97-AF65-F5344CB8AC3E}">
        <p14:creationId xmlns:p14="http://schemas.microsoft.com/office/powerpoint/2010/main" val="3897209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左カーブ矢印 61"/>
          <p:cNvSpPr/>
          <p:nvPr/>
        </p:nvSpPr>
        <p:spPr bwMode="auto">
          <a:xfrm rot="4317686">
            <a:off x="3340479" y="2715177"/>
            <a:ext cx="797860" cy="5684032"/>
          </a:xfrm>
          <a:prstGeom prst="curvedLeftArrow">
            <a:avLst/>
          </a:prstGeom>
          <a:solidFill>
            <a:schemeClr val="accent6">
              <a:lumMod val="90000"/>
              <a:lumOff val="1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6" name="正方形/長方形 55"/>
          <p:cNvSpPr/>
          <p:nvPr/>
        </p:nvSpPr>
        <p:spPr bwMode="auto">
          <a:xfrm>
            <a:off x="3130724" y="4948428"/>
            <a:ext cx="943136" cy="358806"/>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b="1" dirty="0">
                <a:latin typeface="+mn-ea"/>
              </a:rPr>
              <a:t>n</a:t>
            </a:r>
            <a:r>
              <a:rPr lang="en-US" altLang="ja-JP" sz="1200" b="1" dirty="0" smtClean="0">
                <a:latin typeface="+mn-ea"/>
              </a:rPr>
              <a:t>ormal end</a:t>
            </a:r>
            <a:endParaRPr kumimoji="1" lang="en-US" altLang="ja-JP" sz="1200" b="1" dirty="0" smtClean="0">
              <a:latin typeface="+mn-ea"/>
            </a:endParaRPr>
          </a:p>
        </p:txBody>
      </p:sp>
      <p:sp>
        <p:nvSpPr>
          <p:cNvPr id="2" name="タイトル 1"/>
          <p:cNvSpPr>
            <a:spLocks noGrp="1"/>
          </p:cNvSpPr>
          <p:nvPr>
            <p:ph type="title"/>
          </p:nvPr>
        </p:nvSpPr>
        <p:spPr/>
        <p:txBody>
          <a:bodyPr>
            <a:normAutofit/>
          </a:bodyPr>
          <a:lstStyle/>
          <a:p>
            <a:r>
              <a:rPr lang="en-US" altLang="ja-JP" dirty="0" smtClean="0"/>
              <a:t>2.2</a:t>
            </a:r>
            <a:r>
              <a:rPr lang="ja-JP" altLang="en-US" dirty="0"/>
              <a:t> </a:t>
            </a:r>
            <a:r>
              <a:rPr lang="en-US" altLang="ja-JP" dirty="0" smtClean="0"/>
              <a:t>Conductor </a:t>
            </a:r>
            <a:r>
              <a:rPr lang="en-US" altLang="ja-JP" dirty="0"/>
              <a:t>features</a:t>
            </a:r>
            <a:endParaRPr kumimoji="1" lang="ja-JP" altLang="en-US" dirty="0"/>
          </a:p>
        </p:txBody>
      </p:sp>
      <p:sp>
        <p:nvSpPr>
          <p:cNvPr id="3" name="コンテンツ プレースホルダー 2"/>
          <p:cNvSpPr>
            <a:spLocks noGrp="1"/>
          </p:cNvSpPr>
          <p:nvPr>
            <p:ph sz="quarter" idx="10"/>
          </p:nvPr>
        </p:nvSpPr>
        <p:spPr>
          <a:xfrm>
            <a:off x="179512" y="692620"/>
            <a:ext cx="8784976" cy="5760568"/>
          </a:xfrm>
        </p:spPr>
        <p:txBody>
          <a:bodyPr/>
          <a:lstStyle/>
          <a:p>
            <a:pPr>
              <a:buFont typeface="Wingdings" panose="05000000000000000000" pitchFamily="2" charset="2"/>
              <a:buChar char="l"/>
            </a:pPr>
            <a:r>
              <a:rPr lang="en-US" altLang="ja-JP" sz="1600" dirty="0"/>
              <a:t>While the Conductor Function has ,in similarity to the Symphony function, an execution function, it also contains the following functions.</a:t>
            </a:r>
          </a:p>
          <a:p>
            <a:pPr>
              <a:buFont typeface="Wingdings" panose="05000000000000000000" pitchFamily="2" charset="2"/>
              <a:buChar char="l"/>
            </a:pPr>
            <a:r>
              <a:rPr lang="en-US" altLang="ja-JP" sz="1600" dirty="0"/>
              <a:t>Hence, Conductor allows for execution of more complicated </a:t>
            </a:r>
            <a:r>
              <a:rPr lang="en-US" altLang="ja-JP" sz="1600" dirty="0" err="1"/>
              <a:t>jobflows</a:t>
            </a:r>
            <a:r>
              <a:rPr lang="en-US" altLang="ja-JP" sz="1600" dirty="0" smtClean="0"/>
              <a:t>. </a:t>
            </a:r>
          </a:p>
          <a:p>
            <a:pPr>
              <a:buFont typeface="Wingdings" panose="05000000000000000000" pitchFamily="2" charset="2"/>
              <a:buChar char="l"/>
            </a:pPr>
            <a:r>
              <a:rPr lang="en-US" altLang="ja-JP" sz="1800" b="1" dirty="0" smtClean="0">
                <a:solidFill>
                  <a:schemeClr val="accent6">
                    <a:lumMod val="90000"/>
                    <a:lumOff val="10000"/>
                  </a:schemeClr>
                </a:solidFill>
              </a:rPr>
              <a:t>Parallel movement executions</a:t>
            </a:r>
          </a:p>
          <a:p>
            <a:pPr lvl="1"/>
            <a:r>
              <a:rPr lang="en-US" altLang="ja-JP" sz="1800" b="1" dirty="0" smtClean="0">
                <a:solidFill>
                  <a:schemeClr val="accent6">
                    <a:lumMod val="90000"/>
                    <a:lumOff val="10000"/>
                  </a:schemeClr>
                </a:solidFill>
              </a:rPr>
              <a:t>Ability to call other </a:t>
            </a:r>
            <a:r>
              <a:rPr lang="en-US" altLang="ja-JP" sz="1800" b="1" dirty="0" err="1" smtClean="0">
                <a:solidFill>
                  <a:schemeClr val="accent6">
                    <a:lumMod val="90000"/>
                    <a:lumOff val="10000"/>
                  </a:schemeClr>
                </a:solidFill>
              </a:rPr>
              <a:t>jobflows</a:t>
            </a:r>
            <a:endParaRPr lang="en-US" altLang="ja-JP" sz="1800" b="1" dirty="0" smtClean="0">
              <a:solidFill>
                <a:schemeClr val="accent6">
                  <a:lumMod val="90000"/>
                  <a:lumOff val="10000"/>
                </a:schemeClr>
              </a:solidFill>
            </a:endParaRPr>
          </a:p>
          <a:p>
            <a:pPr lvl="1"/>
            <a:r>
              <a:rPr lang="en-US" altLang="ja-JP" sz="1800" b="1" dirty="0">
                <a:solidFill>
                  <a:schemeClr val="accent6">
                    <a:lumMod val="90000"/>
                    <a:lumOff val="10000"/>
                  </a:schemeClr>
                </a:solidFill>
              </a:rPr>
              <a:t>Conditional branching according to the execution result of </a:t>
            </a:r>
            <a:r>
              <a:rPr lang="en-US" altLang="ja-JP" sz="1800" b="1" dirty="0" smtClean="0">
                <a:solidFill>
                  <a:schemeClr val="accent6">
                    <a:lumMod val="90000"/>
                    <a:lumOff val="10000"/>
                  </a:schemeClr>
                </a:solidFill>
              </a:rPr>
              <a:t>movement</a:t>
            </a:r>
            <a:endParaRPr lang="en-US" altLang="ja-JP" sz="1800" b="1" dirty="0" smtClean="0"/>
          </a:p>
        </p:txBody>
      </p:sp>
      <p:sp>
        <p:nvSpPr>
          <p:cNvPr id="14" name="正方形/長方形 13"/>
          <p:cNvSpPr/>
          <p:nvPr/>
        </p:nvSpPr>
        <p:spPr bwMode="auto">
          <a:xfrm>
            <a:off x="144055" y="3429001"/>
            <a:ext cx="8784001" cy="1225968"/>
          </a:xfrm>
          <a:prstGeom prst="rect">
            <a:avLst/>
          </a:prstGeom>
          <a:noFill/>
          <a:ln w="28575">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5" name="正方形/長方形 14"/>
          <p:cNvSpPr/>
          <p:nvPr/>
        </p:nvSpPr>
        <p:spPr bwMode="auto">
          <a:xfrm>
            <a:off x="284159" y="3276718"/>
            <a:ext cx="1660490" cy="358806"/>
          </a:xfrm>
          <a:prstGeom prst="rect">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latin typeface="+mn-ea"/>
              </a:rPr>
              <a:t>Workflow-A</a:t>
            </a:r>
            <a:endParaRPr kumimoji="1" lang="ja-JP" altLang="en-US" b="1" dirty="0" smtClean="0">
              <a:latin typeface="+mn-ea"/>
            </a:endParaRPr>
          </a:p>
        </p:txBody>
      </p:sp>
      <p:sp>
        <p:nvSpPr>
          <p:cNvPr id="16" name="角丸四角形 15"/>
          <p:cNvSpPr/>
          <p:nvPr/>
        </p:nvSpPr>
        <p:spPr bwMode="auto">
          <a:xfrm>
            <a:off x="267404" y="3734647"/>
            <a:ext cx="1800000" cy="446281"/>
          </a:xfrm>
          <a:prstGeom prst="roundRect">
            <a:avLst>
              <a:gd name="adj" fmla="val 21076"/>
            </a:avLst>
          </a:prstGeom>
          <a:solidFill>
            <a:schemeClr val="accent4">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A</a:t>
            </a:r>
            <a:endParaRPr kumimoji="1" lang="ja-JP" altLang="en-US" b="1" dirty="0" smtClean="0">
              <a:solidFill>
                <a:schemeClr val="bg1"/>
              </a:solidFill>
              <a:latin typeface="+mn-ea"/>
            </a:endParaRPr>
          </a:p>
        </p:txBody>
      </p:sp>
      <p:sp>
        <p:nvSpPr>
          <p:cNvPr id="17" name="角丸四角形 16"/>
          <p:cNvSpPr/>
          <p:nvPr/>
        </p:nvSpPr>
        <p:spPr bwMode="auto">
          <a:xfrm>
            <a:off x="2841302" y="3429000"/>
            <a:ext cx="1800000" cy="446281"/>
          </a:xfrm>
          <a:prstGeom prst="roundRect">
            <a:avLst>
              <a:gd name="adj" fmla="val 21076"/>
            </a:avLst>
          </a:prstGeom>
          <a:solidFill>
            <a:schemeClr val="accent4">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B</a:t>
            </a:r>
            <a:endParaRPr kumimoji="1" lang="ja-JP" altLang="en-US" b="1" dirty="0" smtClean="0">
              <a:solidFill>
                <a:schemeClr val="bg1"/>
              </a:solidFill>
              <a:latin typeface="+mn-ea"/>
            </a:endParaRPr>
          </a:p>
        </p:txBody>
      </p:sp>
      <p:sp>
        <p:nvSpPr>
          <p:cNvPr id="18" name="角丸四角形 17"/>
          <p:cNvSpPr/>
          <p:nvPr/>
        </p:nvSpPr>
        <p:spPr bwMode="auto">
          <a:xfrm>
            <a:off x="2841302" y="4090637"/>
            <a:ext cx="1800000" cy="446281"/>
          </a:xfrm>
          <a:prstGeom prst="roundRect">
            <a:avLst>
              <a:gd name="adj" fmla="val 21076"/>
            </a:avLst>
          </a:prstGeom>
          <a:solidFill>
            <a:schemeClr val="accent4">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C</a:t>
            </a:r>
            <a:endParaRPr kumimoji="1" lang="ja-JP" altLang="en-US" b="1" dirty="0" smtClean="0">
              <a:solidFill>
                <a:schemeClr val="bg1"/>
              </a:solidFill>
              <a:latin typeface="+mn-ea"/>
            </a:endParaRPr>
          </a:p>
        </p:txBody>
      </p:sp>
      <p:sp>
        <p:nvSpPr>
          <p:cNvPr id="21" name="下矢印 20"/>
          <p:cNvSpPr/>
          <p:nvPr/>
        </p:nvSpPr>
        <p:spPr bwMode="auto">
          <a:xfrm rot="16200000">
            <a:off x="2466737" y="4040038"/>
            <a:ext cx="201652" cy="547478"/>
          </a:xfrm>
          <a:prstGeom prst="downArrow">
            <a:avLst>
              <a:gd name="adj1" fmla="val 50000"/>
              <a:gd name="adj2" fmla="val 92327"/>
            </a:avLst>
          </a:prstGeom>
          <a:solidFill>
            <a:schemeClr val="accent1">
              <a:lumMod val="60000"/>
              <a:lumOff val="4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 name="下矢印 21"/>
          <p:cNvSpPr/>
          <p:nvPr/>
        </p:nvSpPr>
        <p:spPr bwMode="auto">
          <a:xfrm rot="16200000">
            <a:off x="2473431" y="3374719"/>
            <a:ext cx="201652" cy="547478"/>
          </a:xfrm>
          <a:prstGeom prst="downArrow">
            <a:avLst>
              <a:gd name="adj1" fmla="val 50000"/>
              <a:gd name="adj2" fmla="val 92327"/>
            </a:avLst>
          </a:prstGeom>
          <a:solidFill>
            <a:schemeClr val="accent1">
              <a:lumMod val="60000"/>
              <a:lumOff val="4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24" name="直線コネクタ 23"/>
          <p:cNvCxnSpPr>
            <a:stCxn id="16" idx="3"/>
          </p:cNvCxnSpPr>
          <p:nvPr/>
        </p:nvCxnSpPr>
        <p:spPr bwMode="auto">
          <a:xfrm flipV="1">
            <a:off x="2067404" y="3957787"/>
            <a:ext cx="233114" cy="1"/>
          </a:xfrm>
          <a:prstGeom prst="line">
            <a:avLst/>
          </a:prstGeom>
          <a:solidFill>
            <a:schemeClr val="bg1"/>
          </a:solidFill>
          <a:ln w="1270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5" name="直線コネクタ 24"/>
          <p:cNvCxnSpPr>
            <a:stCxn id="22" idx="0"/>
            <a:endCxn id="21" idx="0"/>
          </p:cNvCxnSpPr>
          <p:nvPr/>
        </p:nvCxnSpPr>
        <p:spPr bwMode="auto">
          <a:xfrm flipH="1">
            <a:off x="2293824" y="3648458"/>
            <a:ext cx="6694" cy="665319"/>
          </a:xfrm>
          <a:prstGeom prst="line">
            <a:avLst/>
          </a:prstGeom>
          <a:solidFill>
            <a:schemeClr val="bg1"/>
          </a:solidFill>
          <a:ln w="1270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3" name="直線コネクタ 32"/>
          <p:cNvCxnSpPr/>
          <p:nvPr/>
        </p:nvCxnSpPr>
        <p:spPr bwMode="auto">
          <a:xfrm flipV="1">
            <a:off x="4641302" y="3648457"/>
            <a:ext cx="336663" cy="2"/>
          </a:xfrm>
          <a:prstGeom prst="line">
            <a:avLst/>
          </a:prstGeom>
          <a:solidFill>
            <a:schemeClr val="bg1"/>
          </a:solidFill>
          <a:ln w="1270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5" name="直線コネクタ 34"/>
          <p:cNvCxnSpPr/>
          <p:nvPr/>
        </p:nvCxnSpPr>
        <p:spPr bwMode="auto">
          <a:xfrm flipV="1">
            <a:off x="4641302" y="4313776"/>
            <a:ext cx="336663" cy="2"/>
          </a:xfrm>
          <a:prstGeom prst="line">
            <a:avLst/>
          </a:prstGeom>
          <a:solidFill>
            <a:schemeClr val="bg1"/>
          </a:solidFill>
          <a:ln w="1270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6" name="直線コネクタ 35"/>
          <p:cNvCxnSpPr/>
          <p:nvPr/>
        </p:nvCxnSpPr>
        <p:spPr bwMode="auto">
          <a:xfrm flipH="1">
            <a:off x="4971271" y="3648457"/>
            <a:ext cx="6694" cy="665319"/>
          </a:xfrm>
          <a:prstGeom prst="line">
            <a:avLst/>
          </a:prstGeom>
          <a:solidFill>
            <a:schemeClr val="bg1"/>
          </a:solidFill>
          <a:ln w="1270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7" name="下矢印 36"/>
          <p:cNvSpPr/>
          <p:nvPr/>
        </p:nvSpPr>
        <p:spPr bwMode="auto">
          <a:xfrm rot="16200000">
            <a:off x="5192799" y="3684048"/>
            <a:ext cx="201652" cy="547478"/>
          </a:xfrm>
          <a:prstGeom prst="downArrow">
            <a:avLst>
              <a:gd name="adj1" fmla="val 50000"/>
              <a:gd name="adj2" fmla="val 92327"/>
            </a:avLst>
          </a:prstGeom>
          <a:solidFill>
            <a:schemeClr val="accent1">
              <a:lumMod val="60000"/>
              <a:lumOff val="4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 name="フローチャート: 結合子 39"/>
          <p:cNvSpPr/>
          <p:nvPr/>
        </p:nvSpPr>
        <p:spPr bwMode="auto">
          <a:xfrm>
            <a:off x="5567364" y="3470847"/>
            <a:ext cx="1036262" cy="1024433"/>
          </a:xfrm>
          <a:prstGeom prst="flowChartConnector">
            <a:avLst/>
          </a:prstGeom>
          <a:solidFill>
            <a:schemeClr val="accent4">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chemeClr val="bg1"/>
                </a:solidFill>
                <a:latin typeface="+mn-ea"/>
              </a:rPr>
              <a:t>call</a:t>
            </a:r>
            <a:r>
              <a:rPr kumimoji="1" lang="en-US" altLang="ja-JP" b="1" dirty="0" smtClean="0">
                <a:solidFill>
                  <a:schemeClr val="bg1"/>
                </a:solidFill>
                <a:latin typeface="+mn-ea"/>
              </a:rPr>
              <a:t/>
            </a:r>
            <a:br>
              <a:rPr kumimoji="1" lang="en-US" altLang="ja-JP" b="1" dirty="0" smtClean="0">
                <a:solidFill>
                  <a:schemeClr val="bg1"/>
                </a:solidFill>
                <a:latin typeface="+mn-ea"/>
              </a:rPr>
            </a:br>
            <a:r>
              <a:rPr kumimoji="1" lang="en-US" altLang="ja-JP" b="1" dirty="0" smtClean="0">
                <a:solidFill>
                  <a:schemeClr val="bg1"/>
                </a:solidFill>
                <a:latin typeface="+mn-ea"/>
              </a:rPr>
              <a:t>A</a:t>
            </a:r>
            <a:endParaRPr kumimoji="1" lang="ja-JP" altLang="en-US" b="1" dirty="0" smtClean="0">
              <a:solidFill>
                <a:schemeClr val="bg1"/>
              </a:solidFill>
              <a:latin typeface="+mn-ea"/>
            </a:endParaRPr>
          </a:p>
        </p:txBody>
      </p:sp>
      <p:sp>
        <p:nvSpPr>
          <p:cNvPr id="41" name="フローチャート: 結合子 40"/>
          <p:cNvSpPr/>
          <p:nvPr/>
        </p:nvSpPr>
        <p:spPr bwMode="auto">
          <a:xfrm>
            <a:off x="395421" y="5029591"/>
            <a:ext cx="1036262" cy="1024433"/>
          </a:xfrm>
          <a:prstGeom prst="flowChartConnector">
            <a:avLst/>
          </a:prstGeom>
          <a:solidFill>
            <a:schemeClr val="accent3">
              <a:lumMod val="50000"/>
              <a:lumOff val="5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chemeClr val="bg1"/>
                </a:solidFill>
                <a:latin typeface="+mn-ea"/>
              </a:rPr>
              <a:t>Call</a:t>
            </a:r>
            <a:r>
              <a:rPr kumimoji="1" lang="en-US" altLang="ja-JP" b="1" dirty="0" smtClean="0">
                <a:solidFill>
                  <a:schemeClr val="bg1"/>
                </a:solidFill>
                <a:latin typeface="+mn-ea"/>
              </a:rPr>
              <a:t/>
            </a:r>
            <a:br>
              <a:rPr kumimoji="1" lang="en-US" altLang="ja-JP" b="1" dirty="0" smtClean="0">
                <a:solidFill>
                  <a:schemeClr val="bg1"/>
                </a:solidFill>
                <a:latin typeface="+mn-ea"/>
              </a:rPr>
            </a:br>
            <a:r>
              <a:rPr kumimoji="1" lang="en-US" altLang="ja-JP" b="1" dirty="0" smtClean="0">
                <a:solidFill>
                  <a:schemeClr val="bg1"/>
                </a:solidFill>
                <a:latin typeface="+mn-ea"/>
              </a:rPr>
              <a:t>A</a:t>
            </a:r>
            <a:endParaRPr kumimoji="1" lang="ja-JP" altLang="en-US" b="1" dirty="0" smtClean="0">
              <a:solidFill>
                <a:schemeClr val="bg1"/>
              </a:solidFill>
              <a:latin typeface="+mn-ea"/>
            </a:endParaRPr>
          </a:p>
        </p:txBody>
      </p:sp>
      <p:sp>
        <p:nvSpPr>
          <p:cNvPr id="42" name="下矢印 41"/>
          <p:cNvSpPr/>
          <p:nvPr/>
        </p:nvSpPr>
        <p:spPr bwMode="auto">
          <a:xfrm rot="16200000">
            <a:off x="1598180" y="5268068"/>
            <a:ext cx="201652" cy="547478"/>
          </a:xfrm>
          <a:prstGeom prst="downArrow">
            <a:avLst>
              <a:gd name="adj1" fmla="val 50000"/>
              <a:gd name="adj2" fmla="val 92327"/>
            </a:avLst>
          </a:prstGeom>
          <a:solidFill>
            <a:schemeClr val="accent1">
              <a:lumMod val="60000"/>
              <a:lumOff val="4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 name="角丸四角形 43"/>
          <p:cNvSpPr/>
          <p:nvPr/>
        </p:nvSpPr>
        <p:spPr bwMode="auto">
          <a:xfrm>
            <a:off x="4529362" y="5006840"/>
            <a:ext cx="1800000" cy="446281"/>
          </a:xfrm>
          <a:prstGeom prst="roundRect">
            <a:avLst>
              <a:gd name="adj" fmla="val 21076"/>
            </a:avLst>
          </a:prstGeom>
          <a:solidFill>
            <a:schemeClr val="accent3">
              <a:lumMod val="50000"/>
              <a:lumOff val="5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E</a:t>
            </a:r>
            <a:endParaRPr kumimoji="1" lang="ja-JP" altLang="en-US" b="1" dirty="0" smtClean="0">
              <a:solidFill>
                <a:schemeClr val="bg1"/>
              </a:solidFill>
              <a:latin typeface="+mn-ea"/>
            </a:endParaRPr>
          </a:p>
        </p:txBody>
      </p:sp>
      <p:sp>
        <p:nvSpPr>
          <p:cNvPr id="45" name="角丸四角形 44"/>
          <p:cNvSpPr/>
          <p:nvPr/>
        </p:nvSpPr>
        <p:spPr bwMode="auto">
          <a:xfrm>
            <a:off x="4529362" y="5668477"/>
            <a:ext cx="1800000" cy="446281"/>
          </a:xfrm>
          <a:prstGeom prst="roundRect">
            <a:avLst>
              <a:gd name="adj" fmla="val 21076"/>
            </a:avLst>
          </a:prstGeom>
          <a:solidFill>
            <a:schemeClr val="accent3">
              <a:lumMod val="50000"/>
              <a:lumOff val="5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F</a:t>
            </a:r>
            <a:endParaRPr kumimoji="1" lang="ja-JP" altLang="en-US" b="1" dirty="0" smtClean="0">
              <a:solidFill>
                <a:schemeClr val="bg1"/>
              </a:solidFill>
              <a:latin typeface="+mn-ea"/>
            </a:endParaRPr>
          </a:p>
        </p:txBody>
      </p:sp>
      <p:sp>
        <p:nvSpPr>
          <p:cNvPr id="46" name="下矢印 45"/>
          <p:cNvSpPr/>
          <p:nvPr/>
        </p:nvSpPr>
        <p:spPr bwMode="auto">
          <a:xfrm rot="16200000">
            <a:off x="4154797" y="5617878"/>
            <a:ext cx="201652" cy="547478"/>
          </a:xfrm>
          <a:prstGeom prst="downArrow">
            <a:avLst>
              <a:gd name="adj1" fmla="val 50000"/>
              <a:gd name="adj2" fmla="val 92327"/>
            </a:avLst>
          </a:prstGeom>
          <a:solidFill>
            <a:schemeClr val="accent1">
              <a:lumMod val="60000"/>
              <a:lumOff val="4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7" name="下矢印 46"/>
          <p:cNvSpPr/>
          <p:nvPr/>
        </p:nvSpPr>
        <p:spPr bwMode="auto">
          <a:xfrm rot="16200000">
            <a:off x="4161491" y="4952559"/>
            <a:ext cx="201652" cy="547478"/>
          </a:xfrm>
          <a:prstGeom prst="downArrow">
            <a:avLst>
              <a:gd name="adj1" fmla="val 50000"/>
              <a:gd name="adj2" fmla="val 92327"/>
            </a:avLst>
          </a:prstGeom>
          <a:solidFill>
            <a:schemeClr val="accent1">
              <a:lumMod val="60000"/>
              <a:lumOff val="4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8" name="直線コネクタ 47"/>
          <p:cNvCxnSpPr/>
          <p:nvPr/>
        </p:nvCxnSpPr>
        <p:spPr bwMode="auto">
          <a:xfrm flipV="1">
            <a:off x="3755464" y="5535627"/>
            <a:ext cx="233114" cy="1"/>
          </a:xfrm>
          <a:prstGeom prst="line">
            <a:avLst/>
          </a:prstGeom>
          <a:solidFill>
            <a:schemeClr val="bg1"/>
          </a:solidFill>
          <a:ln w="1270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9" name="直線コネクタ 48"/>
          <p:cNvCxnSpPr>
            <a:stCxn id="47" idx="0"/>
            <a:endCxn id="46" idx="0"/>
          </p:cNvCxnSpPr>
          <p:nvPr/>
        </p:nvCxnSpPr>
        <p:spPr bwMode="auto">
          <a:xfrm flipH="1">
            <a:off x="3981884" y="5226298"/>
            <a:ext cx="6694" cy="665319"/>
          </a:xfrm>
          <a:prstGeom prst="line">
            <a:avLst/>
          </a:prstGeom>
          <a:solidFill>
            <a:schemeClr val="bg1"/>
          </a:solidFill>
          <a:ln w="127000" cap="flat" cmpd="sng" algn="ctr">
            <a:solidFill>
              <a:schemeClr val="accent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 name="角丸四角形 42"/>
          <p:cNvSpPr/>
          <p:nvPr/>
        </p:nvSpPr>
        <p:spPr bwMode="auto">
          <a:xfrm>
            <a:off x="1979657" y="5318666"/>
            <a:ext cx="1800000" cy="446281"/>
          </a:xfrm>
          <a:prstGeom prst="roundRect">
            <a:avLst>
              <a:gd name="adj" fmla="val 21076"/>
            </a:avLst>
          </a:prstGeom>
          <a:solidFill>
            <a:schemeClr val="accent3">
              <a:lumMod val="50000"/>
              <a:lumOff val="5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D</a:t>
            </a:r>
            <a:endParaRPr kumimoji="1" lang="ja-JP" altLang="en-US" b="1" dirty="0" smtClean="0">
              <a:solidFill>
                <a:schemeClr val="bg1"/>
              </a:solidFill>
              <a:latin typeface="+mn-ea"/>
            </a:endParaRPr>
          </a:p>
        </p:txBody>
      </p:sp>
      <p:sp>
        <p:nvSpPr>
          <p:cNvPr id="54" name="正方形/長方形 53"/>
          <p:cNvSpPr/>
          <p:nvPr/>
        </p:nvSpPr>
        <p:spPr bwMode="auto">
          <a:xfrm>
            <a:off x="193813" y="4927432"/>
            <a:ext cx="8769700" cy="1478464"/>
          </a:xfrm>
          <a:prstGeom prst="rect">
            <a:avLst/>
          </a:prstGeom>
          <a:noFill/>
          <a:ln w="28575">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5" name="正方形/長方形 54"/>
          <p:cNvSpPr/>
          <p:nvPr/>
        </p:nvSpPr>
        <p:spPr bwMode="auto">
          <a:xfrm>
            <a:off x="366166" y="4745695"/>
            <a:ext cx="1627967" cy="358806"/>
          </a:xfrm>
          <a:prstGeom prst="rect">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latin typeface="+mn-ea"/>
              </a:rPr>
              <a:t>Workflow- B</a:t>
            </a:r>
            <a:endParaRPr kumimoji="1" lang="ja-JP" altLang="en-US" b="1" dirty="0" smtClean="0">
              <a:latin typeface="+mn-ea"/>
            </a:endParaRPr>
          </a:p>
        </p:txBody>
      </p:sp>
      <p:sp>
        <p:nvSpPr>
          <p:cNvPr id="57" name="正方形/長方形 56"/>
          <p:cNvSpPr/>
          <p:nvPr/>
        </p:nvSpPr>
        <p:spPr bwMode="auto">
          <a:xfrm>
            <a:off x="3269734" y="5864904"/>
            <a:ext cx="943136" cy="358806"/>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b="1" dirty="0" smtClean="0">
                <a:latin typeface="+mn-ea"/>
              </a:rPr>
              <a:t>error</a:t>
            </a:r>
            <a:endParaRPr kumimoji="1" lang="en-US" altLang="ja-JP" sz="1200" b="1" dirty="0" smtClean="0">
              <a:latin typeface="+mn-ea"/>
            </a:endParaRPr>
          </a:p>
        </p:txBody>
      </p:sp>
      <p:sp>
        <p:nvSpPr>
          <p:cNvPr id="58" name="下矢印 57"/>
          <p:cNvSpPr/>
          <p:nvPr/>
        </p:nvSpPr>
        <p:spPr bwMode="auto">
          <a:xfrm rot="16200000">
            <a:off x="6775855" y="3684047"/>
            <a:ext cx="201652" cy="547478"/>
          </a:xfrm>
          <a:prstGeom prst="downArrow">
            <a:avLst>
              <a:gd name="adj1" fmla="val 50000"/>
              <a:gd name="adj2" fmla="val 92327"/>
            </a:avLst>
          </a:prstGeom>
          <a:solidFill>
            <a:schemeClr val="accent1">
              <a:lumMod val="60000"/>
              <a:lumOff val="4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0" name="角丸四角形 59"/>
          <p:cNvSpPr/>
          <p:nvPr/>
        </p:nvSpPr>
        <p:spPr bwMode="auto">
          <a:xfrm>
            <a:off x="7150420" y="3734644"/>
            <a:ext cx="1800000" cy="446281"/>
          </a:xfrm>
          <a:prstGeom prst="roundRect">
            <a:avLst>
              <a:gd name="adj" fmla="val 21076"/>
            </a:avLst>
          </a:prstGeom>
          <a:solidFill>
            <a:schemeClr val="accent4">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Movement G</a:t>
            </a:r>
            <a:endParaRPr kumimoji="1" lang="ja-JP" altLang="en-US" b="1" dirty="0" smtClean="0">
              <a:solidFill>
                <a:schemeClr val="bg1"/>
              </a:solidFill>
              <a:latin typeface="+mn-ea"/>
            </a:endParaRPr>
          </a:p>
        </p:txBody>
      </p:sp>
    </p:spTree>
    <p:extLst>
      <p:ext uri="{BB962C8B-B14F-4D97-AF65-F5344CB8AC3E}">
        <p14:creationId xmlns:p14="http://schemas.microsoft.com/office/powerpoint/2010/main" val="3957726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smtClean="0"/>
              <a:t>Conductor Function Description</a:t>
            </a:r>
            <a:r>
              <a:rPr lang="ja-JP" altLang="en-US" dirty="0"/>
              <a:t>　</a:t>
            </a:r>
            <a:r>
              <a:rPr lang="en-US" altLang="ja-JP" dirty="0" smtClean="0"/>
              <a:t>(1/14)</a:t>
            </a:r>
            <a:endParaRPr kumimoji="1" lang="ja-JP" altLang="en-US" dirty="0"/>
          </a:p>
        </p:txBody>
      </p:sp>
      <p:sp>
        <p:nvSpPr>
          <p:cNvPr id="13" name="正方形/長方形 12"/>
          <p:cNvSpPr/>
          <p:nvPr/>
        </p:nvSpPr>
        <p:spPr>
          <a:xfrm>
            <a:off x="2691359" y="1531554"/>
            <a:ext cx="6266310" cy="3477875"/>
          </a:xfrm>
          <a:prstGeom prst="rect">
            <a:avLst/>
          </a:prstGeom>
        </p:spPr>
        <p:txBody>
          <a:bodyPr wrap="square">
            <a:spAutoFit/>
          </a:bodyPr>
          <a:lstStyle/>
          <a:p>
            <a:r>
              <a:rPr lang="ja-JP" altLang="en-US" b="1" dirty="0" smtClean="0"/>
              <a:t>①</a:t>
            </a:r>
            <a:r>
              <a:rPr lang="en-US" altLang="ja-JP" b="1" dirty="0" smtClean="0"/>
              <a:t>Conductor class edit</a:t>
            </a:r>
            <a:r>
              <a:rPr lang="en-US" altLang="ja-JP" b="1" dirty="0"/>
              <a:t/>
            </a:r>
            <a:br>
              <a:rPr lang="en-US" altLang="ja-JP" b="1" dirty="0"/>
            </a:br>
            <a:r>
              <a:rPr lang="ja-JP" altLang="en-US" b="1" dirty="0" smtClean="0"/>
              <a:t>　</a:t>
            </a:r>
            <a:r>
              <a:rPr lang="en-US" altLang="ja-JP" sz="1600" dirty="0"/>
              <a:t>Create an operation </a:t>
            </a:r>
            <a:r>
              <a:rPr lang="en-US" altLang="ja-JP" sz="1600" dirty="0" smtClean="0"/>
              <a:t>using previously created movement.</a:t>
            </a:r>
            <a:br>
              <a:rPr lang="en-US" altLang="ja-JP" sz="1600" dirty="0" smtClean="0"/>
            </a:br>
            <a:endParaRPr lang="en-US" altLang="ja-JP" sz="1600" dirty="0" smtClean="0"/>
          </a:p>
          <a:p>
            <a:r>
              <a:rPr lang="ja-JP" altLang="en-US" b="1" dirty="0" smtClean="0"/>
              <a:t>②</a:t>
            </a:r>
            <a:r>
              <a:rPr lang="en-US" altLang="ja-JP" b="1" dirty="0" smtClean="0"/>
              <a:t>Conductor</a:t>
            </a:r>
            <a:r>
              <a:rPr lang="ja-JP" altLang="en-US" b="1" dirty="0"/>
              <a:t> </a:t>
            </a:r>
            <a:r>
              <a:rPr lang="en-US" altLang="ja-JP" b="1" dirty="0" smtClean="0"/>
              <a:t>execution</a:t>
            </a:r>
          </a:p>
          <a:p>
            <a:r>
              <a:rPr lang="ja-JP" altLang="en-US" sz="1600" dirty="0" smtClean="0"/>
              <a:t>　</a:t>
            </a:r>
            <a:r>
              <a:rPr lang="en-US" altLang="ja-JP" sz="1600" dirty="0" smtClean="0"/>
              <a:t>Execute operations.</a:t>
            </a:r>
            <a:br>
              <a:rPr lang="en-US" altLang="ja-JP" sz="1600" dirty="0" smtClean="0"/>
            </a:br>
            <a:r>
              <a:rPr lang="en-US" altLang="ja-JP" sz="1600" dirty="0" smtClean="0"/>
              <a:t/>
            </a:r>
            <a:br>
              <a:rPr lang="en-US" altLang="ja-JP" sz="1600" dirty="0" smtClean="0"/>
            </a:br>
            <a:r>
              <a:rPr lang="ja-JP" altLang="en-US" b="1" dirty="0" smtClean="0"/>
              <a:t>③</a:t>
            </a:r>
            <a:r>
              <a:rPr lang="en-US" altLang="ja-JP" b="1" dirty="0" smtClean="0"/>
              <a:t>Conductor confirmation</a:t>
            </a:r>
            <a:r>
              <a:rPr lang="en-US" altLang="ja-JP" sz="1600" dirty="0" smtClean="0"/>
              <a:t/>
            </a:r>
            <a:br>
              <a:rPr lang="en-US" altLang="ja-JP" sz="1600" dirty="0" smtClean="0"/>
            </a:br>
            <a:r>
              <a:rPr lang="ja-JP" altLang="en-US" sz="1600" dirty="0" smtClean="0"/>
              <a:t>　</a:t>
            </a:r>
            <a:r>
              <a:rPr lang="en-US" altLang="ja-JP" sz="1600" dirty="0"/>
              <a:t>Confirm </a:t>
            </a:r>
            <a:r>
              <a:rPr lang="en-US" altLang="ja-JP" sz="1600" dirty="0" smtClean="0"/>
              <a:t>previously created operations.</a:t>
            </a:r>
            <a:br>
              <a:rPr lang="en-US" altLang="ja-JP" sz="1600" dirty="0" smtClean="0"/>
            </a:br>
            <a:r>
              <a:rPr lang="en-US" altLang="ja-JP" sz="1600" dirty="0" smtClean="0"/>
              <a:t/>
            </a:r>
            <a:br>
              <a:rPr lang="en-US" altLang="ja-JP" sz="1600" dirty="0" smtClean="0"/>
            </a:br>
            <a:r>
              <a:rPr lang="ja-JP" altLang="en-US" b="1" dirty="0" smtClean="0"/>
              <a:t>④</a:t>
            </a:r>
            <a:r>
              <a:rPr lang="en-US" altLang="ja-JP" b="1" dirty="0" smtClean="0"/>
              <a:t>Conductor Regularly execution</a:t>
            </a:r>
            <a:br>
              <a:rPr lang="en-US" altLang="ja-JP" b="1" dirty="0" smtClean="0"/>
            </a:br>
            <a:r>
              <a:rPr lang="ja-JP" altLang="en-US" b="1" dirty="0" smtClean="0"/>
              <a:t>　</a:t>
            </a:r>
            <a:r>
              <a:rPr lang="en-US" altLang="ja-JP" sz="1600" dirty="0" smtClean="0"/>
              <a:t>Register operations </a:t>
            </a:r>
            <a:r>
              <a:rPr lang="en-US" altLang="ja-JP" sz="1600" dirty="0"/>
              <a:t>and </a:t>
            </a:r>
            <a:r>
              <a:rPr lang="en-US" altLang="ja-JP" sz="1600" dirty="0" smtClean="0"/>
              <a:t>configure regularly executed    </a:t>
            </a:r>
            <a:br>
              <a:rPr lang="en-US" altLang="ja-JP" sz="1600" dirty="0" smtClean="0"/>
            </a:br>
            <a:r>
              <a:rPr lang="en-US" altLang="ja-JP" sz="1600" dirty="0" smtClean="0"/>
              <a:t>    </a:t>
            </a:r>
            <a:r>
              <a:rPr lang="en-US" altLang="ja-JP" sz="1600" dirty="0" err="1" smtClean="0"/>
              <a:t>jobflows</a:t>
            </a:r>
            <a:r>
              <a:rPr lang="en-US" altLang="ja-JP" sz="1600" dirty="0" smtClean="0"/>
              <a:t>.</a:t>
            </a:r>
            <a:endParaRPr lang="en-US" altLang="ja-JP" sz="1600" dirty="0"/>
          </a:p>
          <a:p>
            <a:pPr lvl="1"/>
            <a:endParaRPr lang="en-US" altLang="ja-JP" sz="1600" dirty="0" smtClean="0"/>
          </a:p>
        </p:txBody>
      </p:sp>
      <p:sp>
        <p:nvSpPr>
          <p:cNvPr id="16" name="コンテンツ プレースホルダー 2"/>
          <p:cNvSpPr txBox="1">
            <a:spLocks/>
          </p:cNvSpPr>
          <p:nvPr/>
        </p:nvSpPr>
        <p:spPr bwMode="gray">
          <a:xfrm>
            <a:off x="179512" y="836712"/>
            <a:ext cx="8784976" cy="5616476"/>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a:buFont typeface="Wingdings" panose="05000000000000000000" pitchFamily="2" charset="2"/>
              <a:buChar char="l"/>
            </a:pPr>
            <a:r>
              <a:rPr lang="en-US" altLang="ja-JP" kern="0" dirty="0" smtClean="0"/>
              <a:t>The main menus the Conductor menu group and their functions are as following</a:t>
            </a:r>
            <a:endParaRPr lang="en-US" altLang="ja-JP" sz="1800" kern="0" dirty="0" smtClean="0"/>
          </a:p>
        </p:txBody>
      </p:sp>
      <p:sp>
        <p:nvSpPr>
          <p:cNvPr id="3" name="テキスト ボックス 2"/>
          <p:cNvSpPr txBox="1"/>
          <p:nvPr/>
        </p:nvSpPr>
        <p:spPr>
          <a:xfrm>
            <a:off x="2278309" y="3681500"/>
            <a:ext cx="415498" cy="369332"/>
          </a:xfrm>
          <a:prstGeom prst="rect">
            <a:avLst/>
          </a:prstGeom>
          <a:noFill/>
        </p:spPr>
        <p:txBody>
          <a:bodyPr wrap="none" rtlCol="0">
            <a:spAutoFit/>
          </a:bodyPr>
          <a:lstStyle/>
          <a:p>
            <a:r>
              <a:rPr lang="ja-JP" altLang="en-US" dirty="0">
                <a:solidFill>
                  <a:srgbClr val="FF0000"/>
                </a:solidFill>
              </a:rPr>
              <a:t>①</a:t>
            </a:r>
            <a:endParaRPr kumimoji="1" lang="ja-JP" altLang="en-US" dirty="0">
              <a:solidFill>
                <a:srgbClr val="FF0000"/>
              </a:solidFill>
            </a:endParaRPr>
          </a:p>
        </p:txBody>
      </p:sp>
      <p:sp>
        <p:nvSpPr>
          <p:cNvPr id="22" name="テキスト ボックス 21"/>
          <p:cNvSpPr txBox="1"/>
          <p:nvPr/>
        </p:nvSpPr>
        <p:spPr>
          <a:xfrm>
            <a:off x="2285007" y="4049814"/>
            <a:ext cx="415498" cy="369332"/>
          </a:xfrm>
          <a:prstGeom prst="rect">
            <a:avLst/>
          </a:prstGeom>
          <a:noFill/>
        </p:spPr>
        <p:txBody>
          <a:bodyPr wrap="none" rtlCol="0">
            <a:spAutoFit/>
          </a:bodyPr>
          <a:lstStyle/>
          <a:p>
            <a:r>
              <a:rPr lang="ja-JP" altLang="en-US" dirty="0" smtClean="0">
                <a:solidFill>
                  <a:srgbClr val="FF0000"/>
                </a:solidFill>
              </a:rPr>
              <a:t>②</a:t>
            </a:r>
            <a:endParaRPr kumimoji="1" lang="ja-JP" altLang="en-US" dirty="0">
              <a:solidFill>
                <a:srgbClr val="FF0000"/>
              </a:solidFill>
            </a:endParaRPr>
          </a:p>
        </p:txBody>
      </p:sp>
      <p:sp>
        <p:nvSpPr>
          <p:cNvPr id="23" name="テキスト ボックス 22"/>
          <p:cNvSpPr txBox="1"/>
          <p:nvPr/>
        </p:nvSpPr>
        <p:spPr>
          <a:xfrm>
            <a:off x="2285007" y="4487992"/>
            <a:ext cx="415498" cy="369332"/>
          </a:xfrm>
          <a:prstGeom prst="rect">
            <a:avLst/>
          </a:prstGeom>
          <a:noFill/>
        </p:spPr>
        <p:txBody>
          <a:bodyPr wrap="none" rtlCol="0">
            <a:spAutoFit/>
          </a:bodyPr>
          <a:lstStyle/>
          <a:p>
            <a:r>
              <a:rPr lang="ja-JP" altLang="en-US" dirty="0">
                <a:solidFill>
                  <a:srgbClr val="FF0000"/>
                </a:solidFill>
              </a:rPr>
              <a:t>③</a:t>
            </a:r>
            <a:endParaRPr kumimoji="1" lang="ja-JP" altLang="en-US" dirty="0">
              <a:solidFill>
                <a:srgbClr val="FF0000"/>
              </a:solidFill>
            </a:endParaRPr>
          </a:p>
        </p:txBody>
      </p:sp>
      <p:sp>
        <p:nvSpPr>
          <p:cNvPr id="24" name="テキスト ボックス 23"/>
          <p:cNvSpPr txBox="1"/>
          <p:nvPr/>
        </p:nvSpPr>
        <p:spPr>
          <a:xfrm>
            <a:off x="2284242" y="5445280"/>
            <a:ext cx="415498" cy="369332"/>
          </a:xfrm>
          <a:prstGeom prst="rect">
            <a:avLst/>
          </a:prstGeom>
          <a:noFill/>
        </p:spPr>
        <p:txBody>
          <a:bodyPr wrap="none" rtlCol="0">
            <a:spAutoFit/>
          </a:bodyPr>
          <a:lstStyle/>
          <a:p>
            <a:r>
              <a:rPr lang="ja-JP" altLang="en-US" dirty="0" smtClean="0">
                <a:solidFill>
                  <a:srgbClr val="FF0000"/>
                </a:solidFill>
              </a:rPr>
              <a:t>④</a:t>
            </a:r>
            <a:endParaRPr lang="en-US" altLang="ja-JP" dirty="0" smtClean="0">
              <a:solidFill>
                <a:srgbClr val="FF0000"/>
              </a:solidFill>
            </a:endParaRPr>
          </a:p>
        </p:txBody>
      </p:sp>
      <p:pic>
        <p:nvPicPr>
          <p:cNvPr id="35" name="コンテンツ プレースホルダー 34"/>
          <p:cNvPicPr>
            <a:picLocks noGrp="1" noChangeAspect="1"/>
          </p:cNvPicPr>
          <p:nvPr>
            <p:ph sz="quarter" idx="10"/>
          </p:nvPr>
        </p:nvPicPr>
        <p:blipFill>
          <a:blip r:embed="rId2"/>
          <a:stretch>
            <a:fillRect/>
          </a:stretch>
        </p:blipFill>
        <p:spPr>
          <a:xfrm>
            <a:off x="179512" y="1514573"/>
            <a:ext cx="2077660" cy="4566117"/>
          </a:xfrm>
          <a:prstGeom prst="rect">
            <a:avLst/>
          </a:prstGeom>
        </p:spPr>
      </p:pic>
      <p:sp>
        <p:nvSpPr>
          <p:cNvPr id="36" name="正方形/長方形 35"/>
          <p:cNvSpPr/>
          <p:nvPr/>
        </p:nvSpPr>
        <p:spPr bwMode="auto">
          <a:xfrm>
            <a:off x="179512" y="3545319"/>
            <a:ext cx="2077660" cy="489280"/>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dirty="0">
              <a:latin typeface="+mn-ea"/>
            </a:endParaRPr>
          </a:p>
        </p:txBody>
      </p:sp>
      <p:sp>
        <p:nvSpPr>
          <p:cNvPr id="37" name="正方形/長方形 36"/>
          <p:cNvSpPr/>
          <p:nvPr/>
        </p:nvSpPr>
        <p:spPr bwMode="auto">
          <a:xfrm>
            <a:off x="179512" y="4492164"/>
            <a:ext cx="2077660" cy="489280"/>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dirty="0">
              <a:latin typeface="+mn-ea"/>
            </a:endParaRPr>
          </a:p>
        </p:txBody>
      </p:sp>
      <p:sp>
        <p:nvSpPr>
          <p:cNvPr id="38" name="正方形/長方形 37"/>
          <p:cNvSpPr/>
          <p:nvPr/>
        </p:nvSpPr>
        <p:spPr bwMode="auto">
          <a:xfrm>
            <a:off x="166990" y="4009614"/>
            <a:ext cx="2090182" cy="489280"/>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dirty="0">
              <a:latin typeface="+mn-ea"/>
            </a:endParaRPr>
          </a:p>
        </p:txBody>
      </p:sp>
      <p:sp>
        <p:nvSpPr>
          <p:cNvPr id="39" name="正方形/長方形 38"/>
          <p:cNvSpPr/>
          <p:nvPr/>
        </p:nvSpPr>
        <p:spPr bwMode="auto">
          <a:xfrm>
            <a:off x="190142" y="5547133"/>
            <a:ext cx="2077660" cy="489280"/>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dirty="0">
              <a:latin typeface="+mn-ea"/>
            </a:endParaRPr>
          </a:p>
        </p:txBody>
      </p:sp>
    </p:spTree>
    <p:extLst>
      <p:ext uri="{BB962C8B-B14F-4D97-AF65-F5344CB8AC3E}">
        <p14:creationId xmlns:p14="http://schemas.microsoft.com/office/powerpoint/2010/main" val="3301557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　</a:t>
            </a:r>
            <a:r>
              <a:rPr lang="en-US" altLang="ja-JP" dirty="0" smtClean="0"/>
              <a:t>Conductor Function Description</a:t>
            </a:r>
            <a:r>
              <a:rPr lang="ja-JP" altLang="en-US" dirty="0"/>
              <a:t>　</a:t>
            </a:r>
            <a:r>
              <a:rPr lang="en-US" altLang="ja-JP" dirty="0" smtClean="0"/>
              <a:t>(2/14)</a:t>
            </a:r>
            <a:endParaRPr kumimoji="1" lang="ja-JP" altLang="en-US" dirty="0"/>
          </a:p>
        </p:txBody>
      </p:sp>
      <p:sp>
        <p:nvSpPr>
          <p:cNvPr id="3" name="コンテンツ プレースホルダー 2"/>
          <p:cNvSpPr>
            <a:spLocks noGrp="1"/>
          </p:cNvSpPr>
          <p:nvPr>
            <p:ph sz="quarter" idx="10"/>
          </p:nvPr>
        </p:nvSpPr>
        <p:spPr>
          <a:xfrm>
            <a:off x="179512" y="764630"/>
            <a:ext cx="8784976" cy="5616476"/>
          </a:xfrm>
        </p:spPr>
        <p:txBody>
          <a:bodyPr/>
          <a:lstStyle/>
          <a:p>
            <a:pPr>
              <a:buFont typeface="Wingdings" panose="05000000000000000000" pitchFamily="2" charset="2"/>
              <a:buChar char="l"/>
            </a:pPr>
            <a:r>
              <a:rPr lang="en-US" altLang="ja-JP" b="1" dirty="0" smtClean="0"/>
              <a:t>Conductor class </a:t>
            </a:r>
            <a:r>
              <a:rPr lang="en-US" altLang="ja-JP" b="1" dirty="0" smtClean="0"/>
              <a:t>edit(1/4)</a:t>
            </a:r>
            <a:endParaRPr lang="en-US" altLang="ja-JP" b="1" dirty="0"/>
          </a:p>
          <a:p>
            <a:pPr lvl="1"/>
            <a:r>
              <a:rPr lang="en-US" altLang="ja-JP" dirty="0"/>
              <a:t>In the </a:t>
            </a:r>
            <a:r>
              <a:rPr lang="en-US" altLang="ja-JP" dirty="0" smtClean="0"/>
              <a:t>"Conductor class edit" menu, Movements and different functions can be added and deleted.</a:t>
            </a:r>
          </a:p>
        </p:txBody>
      </p:sp>
      <p:pic>
        <p:nvPicPr>
          <p:cNvPr id="13" name="図 12"/>
          <p:cNvPicPr>
            <a:picLocks noChangeAspect="1"/>
          </p:cNvPicPr>
          <p:nvPr/>
        </p:nvPicPr>
        <p:blipFill>
          <a:blip r:embed="rId2"/>
          <a:stretch>
            <a:fillRect/>
          </a:stretch>
        </p:blipFill>
        <p:spPr>
          <a:xfrm>
            <a:off x="611450" y="1951100"/>
            <a:ext cx="7128990" cy="4031719"/>
          </a:xfrm>
          <a:prstGeom prst="rect">
            <a:avLst/>
          </a:prstGeom>
        </p:spPr>
      </p:pic>
      <p:sp>
        <p:nvSpPr>
          <p:cNvPr id="14" name="四角形吹き出し 13"/>
          <p:cNvSpPr/>
          <p:nvPr/>
        </p:nvSpPr>
        <p:spPr bwMode="auto">
          <a:xfrm>
            <a:off x="5455426" y="1951101"/>
            <a:ext cx="3480956" cy="1065324"/>
          </a:xfrm>
          <a:prstGeom prst="wedgeRectCallout">
            <a:avLst>
              <a:gd name="adj1" fmla="val -83562"/>
              <a:gd name="adj2" fmla="val 83370"/>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dirty="0" smtClean="0">
                <a:latin typeface="+mn-ea"/>
              </a:rPr>
              <a:t>Movements can be linked by dragging a line between the “in”/”out” circles.</a:t>
            </a:r>
            <a:endParaRPr kumimoji="1" lang="ja-JP" altLang="en-US" sz="1600" b="1" dirty="0">
              <a:latin typeface="+mn-ea"/>
            </a:endParaRPr>
          </a:p>
        </p:txBody>
      </p:sp>
      <p:sp>
        <p:nvSpPr>
          <p:cNvPr id="16" name="四角形吹き出し 15"/>
          <p:cNvSpPr/>
          <p:nvPr/>
        </p:nvSpPr>
        <p:spPr bwMode="auto">
          <a:xfrm>
            <a:off x="2132726" y="5810615"/>
            <a:ext cx="3218491" cy="719868"/>
          </a:xfrm>
          <a:prstGeom prst="wedgeRectCallout">
            <a:avLst>
              <a:gd name="adj1" fmla="val 30554"/>
              <a:gd name="adj2" fmla="val -291503"/>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a:latin typeface="+mn-ea"/>
              </a:rPr>
              <a:t>Arrange Movement by </a:t>
            </a:r>
          </a:p>
          <a:p>
            <a:r>
              <a:rPr lang="en-US" altLang="ja-JP" sz="1600" b="1">
                <a:latin typeface="+mn-ea"/>
              </a:rPr>
              <a:t>dragging and dropping.</a:t>
            </a:r>
            <a:endParaRPr kumimoji="1" lang="ja-JP" altLang="en-US" sz="1600" b="1">
              <a:latin typeface="+mn-ea"/>
            </a:endParaRPr>
          </a:p>
        </p:txBody>
      </p:sp>
      <p:sp>
        <p:nvSpPr>
          <p:cNvPr id="17" name="正方形/長方形 16"/>
          <p:cNvSpPr/>
          <p:nvPr/>
        </p:nvSpPr>
        <p:spPr bwMode="auto">
          <a:xfrm>
            <a:off x="6156220" y="3871606"/>
            <a:ext cx="524932" cy="260412"/>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sp>
        <p:nvSpPr>
          <p:cNvPr id="23" name="正方形/長方形 22"/>
          <p:cNvSpPr/>
          <p:nvPr/>
        </p:nvSpPr>
        <p:spPr bwMode="auto">
          <a:xfrm>
            <a:off x="5838371" y="4427790"/>
            <a:ext cx="1535829" cy="260412"/>
          </a:xfrm>
          <a:prstGeom prst="rect">
            <a:avLst/>
          </a:prstGeom>
          <a:noFill/>
          <a:ln w="38100">
            <a:solidFill>
              <a:srgbClr val="FF0000"/>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kumimoji="1" lang="ja-JP" altLang="en-US" b="1">
              <a:latin typeface="+mn-ea"/>
            </a:endParaRPr>
          </a:p>
        </p:txBody>
      </p:sp>
      <p:sp>
        <p:nvSpPr>
          <p:cNvPr id="24" name="四角形吹き出し 23"/>
          <p:cNvSpPr/>
          <p:nvPr/>
        </p:nvSpPr>
        <p:spPr bwMode="auto">
          <a:xfrm>
            <a:off x="6403640" y="5048751"/>
            <a:ext cx="2532742" cy="719868"/>
          </a:xfrm>
          <a:prstGeom prst="wedgeRectCallout">
            <a:avLst>
              <a:gd name="adj1" fmla="val -49617"/>
              <a:gd name="adj2" fmla="val -172013"/>
            </a:avLst>
          </a:prstGeom>
          <a:solidFill>
            <a:schemeClr val="bg1"/>
          </a:solidFill>
          <a:ln w="38100">
            <a:solidFill>
              <a:schemeClr val="accent6">
                <a:lumMod val="90000"/>
                <a:lumOff val="10000"/>
              </a:schemeClr>
            </a:solidFill>
          </a:ln>
          <a:effectLst/>
          <a:extLst/>
        </p:spPr>
        <p:txBody>
          <a:bodyPr rot="0" spcFirstLastPara="0" vert="horz" wrap="square" lIns="72000" tIns="72000" rIns="72000" bIns="72000" numCol="1" spcCol="0" rtlCol="0" fromWordArt="0" anchor="ctr"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600" b="1">
                <a:latin typeface="+mn-ea"/>
              </a:rPr>
              <a:t>Choose between various Functions.</a:t>
            </a:r>
            <a:endParaRPr kumimoji="1" lang="ja-JP" altLang="en-US" sz="1600" b="1">
              <a:latin typeface="+mn-ea"/>
            </a:endParaRPr>
          </a:p>
        </p:txBody>
      </p:sp>
      <p:cxnSp>
        <p:nvCxnSpPr>
          <p:cNvPr id="25" name="直線矢印コネクタ 24"/>
          <p:cNvCxnSpPr/>
          <p:nvPr/>
        </p:nvCxnSpPr>
        <p:spPr bwMode="auto">
          <a:xfrm flipH="1" flipV="1">
            <a:off x="3995920" y="3645030"/>
            <a:ext cx="1842452" cy="893864"/>
          </a:xfrm>
          <a:prstGeom prst="straightConnector1">
            <a:avLst/>
          </a:prstGeom>
          <a:solidFill>
            <a:schemeClr val="bg1"/>
          </a:solidFill>
          <a:ln w="762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6" name="直線矢印コネクタ 25"/>
          <p:cNvCxnSpPr/>
          <p:nvPr/>
        </p:nvCxnSpPr>
        <p:spPr bwMode="auto">
          <a:xfrm flipH="1" flipV="1">
            <a:off x="3851900" y="3443702"/>
            <a:ext cx="936130" cy="23814"/>
          </a:xfrm>
          <a:prstGeom prst="straightConnector1">
            <a:avLst/>
          </a:prstGeom>
          <a:solidFill>
            <a:schemeClr val="bg1"/>
          </a:solidFill>
          <a:ln w="76200" cap="flat" cmpd="sng" algn="ctr">
            <a:solidFill>
              <a:srgbClr val="FF0000"/>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147874714"/>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1290</Words>
  <Application>Microsoft Office PowerPoint</Application>
  <PresentationFormat>画面に合わせる (4:3)</PresentationFormat>
  <Paragraphs>154</Paragraphs>
  <Slides>23</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23</vt:i4>
      </vt:variant>
    </vt:vector>
  </HeadingPairs>
  <TitlesOfParts>
    <vt:vector size="35" baseType="lpstr">
      <vt:lpstr>HGP創英角ｺﾞｼｯｸUB</vt:lpstr>
      <vt:lpstr>ＭＳ Ｐゴシック</vt:lpstr>
      <vt:lpstr>メイリオ</vt:lpstr>
      <vt:lpstr>メイリオ</vt:lpstr>
      <vt:lpstr>游ゴシック</vt:lpstr>
      <vt:lpstr>游ゴシック Light</vt:lpstr>
      <vt:lpstr>Arial</vt:lpstr>
      <vt:lpstr>Calibri</vt:lpstr>
      <vt:lpstr>Tahoma</vt:lpstr>
      <vt:lpstr>Wingdings</vt:lpstr>
      <vt:lpstr>NEC_standard4_3</vt:lpstr>
      <vt:lpstr>デザインの設定</vt:lpstr>
      <vt:lpstr>PowerPoint プレゼンテーション</vt:lpstr>
      <vt:lpstr>Table of contents</vt:lpstr>
      <vt:lpstr>1. Introduction</vt:lpstr>
      <vt:lpstr>1.1　Ansible driverについて　X/X</vt:lpstr>
      <vt:lpstr>2. About Conductor</vt:lpstr>
      <vt:lpstr>1.1　Ansible driverについて　X/X</vt:lpstr>
      <vt:lpstr>2.2 Conductor features</vt:lpstr>
      <vt:lpstr>2.3　Conductor Function Description　(1/14)</vt:lpstr>
      <vt:lpstr>2.3　Conductor Function Description　(2/14)</vt:lpstr>
      <vt:lpstr>2.3　Conductor Function Description　(3/14)</vt:lpstr>
      <vt:lpstr>2.3　Conductor function description　(4/14)</vt:lpstr>
      <vt:lpstr>2.3　Conductor menu functions　(5/14)</vt:lpstr>
      <vt:lpstr>2.3　Conductor Function Description(6/14)</vt:lpstr>
      <vt:lpstr>2.3　Conductor Function Description　(7/14)</vt:lpstr>
      <vt:lpstr>2.3　Conductor　(8/14)</vt:lpstr>
      <vt:lpstr>2.3　Conductor Function Description　(9/14)</vt:lpstr>
      <vt:lpstr>2.3　Conductor Function Description　(10/14)</vt:lpstr>
      <vt:lpstr>2.3　Conductor Function Description　(11/14)</vt:lpstr>
      <vt:lpstr>2.3　Conductor Function Description　(12/14)</vt:lpstr>
      <vt:lpstr>2.3　Conductor Function Description　(13/14)</vt:lpstr>
      <vt:lpstr>2.3　Conductor Function Description　(14/14)</vt:lpstr>
      <vt:lpstr>2.4　Conductor workflow</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2022-06-22T07:46:30Z</dcterms:modified>
</cp:coreProperties>
</file>