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trictFirstAndLastChars="0" saveSubsetFonts="1" autoCompressPictures="0">
  <p:sldMasterIdLst>
    <p:sldMasterId id="2147483657" r:id="rId1"/>
    <p:sldMasterId id="2147483703" r:id="rId2"/>
  </p:sldMasterIdLst>
  <p:notesMasterIdLst>
    <p:notesMasterId r:id="rId25"/>
  </p:notesMasterIdLst>
  <p:handoutMasterIdLst>
    <p:handoutMasterId r:id="rId26"/>
  </p:handoutMasterIdLst>
  <p:sldIdLst>
    <p:sldId id="262" r:id="rId3"/>
    <p:sldId id="507" r:id="rId4"/>
    <p:sldId id="508" r:id="rId5"/>
    <p:sldId id="582" r:id="rId6"/>
    <p:sldId id="513" r:id="rId7"/>
    <p:sldId id="583" r:id="rId8"/>
    <p:sldId id="584" r:id="rId9"/>
    <p:sldId id="585" r:id="rId10"/>
    <p:sldId id="598" r:id="rId11"/>
    <p:sldId id="589" r:id="rId12"/>
    <p:sldId id="590" r:id="rId13"/>
    <p:sldId id="591" r:id="rId14"/>
    <p:sldId id="586" r:id="rId15"/>
    <p:sldId id="592" r:id="rId16"/>
    <p:sldId id="593" r:id="rId17"/>
    <p:sldId id="602" r:id="rId18"/>
    <p:sldId id="603" r:id="rId19"/>
    <p:sldId id="604" r:id="rId20"/>
    <p:sldId id="605" r:id="rId21"/>
    <p:sldId id="587" r:id="rId22"/>
    <p:sldId id="596" r:id="rId23"/>
    <p:sldId id="588" r:id="rId24"/>
  </p:sldIdLst>
  <p:sldSz cx="9144000" cy="6858000" type="screen4x3"/>
  <p:notesSz cx="6807200" cy="9939338"/>
  <p:kinsoku lang="ja-JP" invalStChars="、。，．・：；？！゛゜ヽヾゝゞ々ー’”）〕］｝〉》」』】°‰′″℃￠％ぁぃぅぇぉっゃゅょゎァィゥェォッャュョヮヵヶ!%),.:;?]}｡｣､･ｧｨｩｪｫｬｭｮｯｰﾞﾟ" invalEndChars="‘“（〔［｛〈《「『【￥＄$([\{｢￡"/>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表紙・目次" id="{35DD3A7B-A3B5-49A5-9CD2-FA74D1CAA38D}">
          <p14:sldIdLst>
            <p14:sldId id="262"/>
            <p14:sldId id="507"/>
          </p14:sldIdLst>
        </p14:section>
        <p14:section name="1.　はじめに" id="{B81141D6-5160-4643-8D51-022CC5C4BDB9}">
          <p14:sldIdLst>
            <p14:sldId id="508"/>
            <p14:sldId id="582"/>
          </p14:sldIdLst>
        </p14:section>
        <p14:section name="2.　収集機能について" id="{A8A060BF-92DF-4F47-AFEF-F5FA058AAEFB}">
          <p14:sldIdLst>
            <p14:sldId id="513"/>
            <p14:sldId id="583"/>
            <p14:sldId id="584"/>
            <p14:sldId id="585"/>
            <p14:sldId id="598"/>
            <p14:sldId id="589"/>
            <p14:sldId id="590"/>
            <p14:sldId id="591"/>
          </p14:sldIdLst>
        </p14:section>
        <p14:section name="3.　比較機能について" id="{BA154EAA-6AFD-4FFC-B3DB-3A85951358C1}">
          <p14:sldIdLst>
            <p14:sldId id="586"/>
            <p14:sldId id="592"/>
            <p14:sldId id="593"/>
            <p14:sldId id="602"/>
            <p14:sldId id="603"/>
            <p14:sldId id="604"/>
            <p14:sldId id="605"/>
          </p14:sldIdLst>
        </p14:section>
        <p14:section name="4.　収集機能・比較機能の活用" id="{90ACA6EE-2460-4B2B-89B7-9CF0264B1CF2}">
          <p14:sldIdLst>
            <p14:sldId id="587"/>
            <p14:sldId id="596"/>
          </p14:sldIdLst>
        </p14:section>
        <p14:section name="末尾" id="{002195B8-3B80-4C92-AA0C-B8C141384753}">
          <p14:sldIdLst>
            <p14:sldId id="588"/>
          </p14:sldIdLst>
        </p14:section>
      </p14:sectionLst>
    </p:ext>
    <p:ext uri="{EFAFB233-063F-42B5-8137-9DF3F51BA10A}">
      <p15:sldGuideLst xmlns:p15="http://schemas.microsoft.com/office/powerpoint/2012/main">
        <p15:guide id="1" orient="horz" pos="527">
          <p15:clr>
            <a:srgbClr val="A4A3A4"/>
          </p15:clr>
        </p15:guide>
        <p15:guide id="2" orient="horz" pos="73">
          <p15:clr>
            <a:srgbClr val="A4A3A4"/>
          </p15:clr>
        </p15:guide>
        <p15:guide id="3" orient="horz" pos="4064">
          <p15:clr>
            <a:srgbClr val="A4A3A4"/>
          </p15:clr>
        </p15:guide>
        <p15:guide id="4" pos="2880">
          <p15:clr>
            <a:srgbClr val="A4A3A4"/>
          </p15:clr>
        </p15:guide>
        <p15:guide id="5" pos="113">
          <p15:clr>
            <a:srgbClr val="A4A3A4"/>
          </p15:clr>
        </p15:guide>
        <p15:guide id="6" pos="5647">
          <p15:clr>
            <a:srgbClr val="A4A3A4"/>
          </p15:clr>
        </p15:guide>
      </p15:sldGuideLst>
    </p:ext>
    <p:ext uri="{2D200454-40CA-4A62-9FC3-DE9A4176ACB9}">
      <p15:notesGuideLst xmlns:p15="http://schemas.microsoft.com/office/powerpoint/2012/main">
        <p15:guide id="1" orient="horz" pos="3130">
          <p15:clr>
            <a:srgbClr val="A4A3A4"/>
          </p15:clr>
        </p15:guide>
        <p15:guide id="2" pos="2144">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作成者"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CF2FA"/>
    <a:srgbClr val="EDEDF9"/>
    <a:srgbClr val="E6F5F6"/>
    <a:srgbClr val="8CC63F"/>
    <a:srgbClr val="E8F4D9"/>
    <a:srgbClr val="FFB184"/>
    <a:srgbClr val="FFE6D8"/>
    <a:srgbClr val="FFF3EB"/>
    <a:srgbClr val="64BEC8"/>
    <a:srgbClr val="90D1D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E9639D4-E3E2-4D34-9284-5A2195B3D0D7}" styleName="スタイル (淡色)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B301B821-A1FF-4177-AEE7-76D212191A09}" styleName="中間スタイル 1 - アクセント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淡色スタイル 2 - アクセント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93296810-A885-4BE3-A3E7-6D5BEEA58F35}" styleName="中間スタイル 2 - アクセント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912C8C85-51F0-491E-9774-3900AFEF0FD7}" styleName="淡色スタイル 2 - アクセント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08FB837D-C827-4EFA-A057-4D05807E0F7C}" styleName="テーマ スタイル 1 - アクセント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616DA210-FB5B-4158-B5E0-FEB733F419BA}" styleName="スタイル (淡色)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16D9F66E-5EB9-4882-86FB-DCBF35E3C3E4}" styleName="中間スタイル 4 - アクセント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8A107856-5554-42FB-B03E-39F5DBC370BA}" styleName="中間スタイル 4 - アクセント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C4B1156A-380E-4F78-BDF5-A606A8083BF9}" styleName="中間スタイル 4 - アクセント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69CF1AB2-1976-4502-BF36-3FF5EA218861}" styleName="中間スタイル 4 - アクセント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22838BEF-8BB2-4498-84A7-C5851F593DF1}" styleName="中間スタイル 4 - アクセント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0505E3EF-67EA-436B-97B2-0124C06EBD24}" styleName="中間スタイル 4 - アクセント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D7AC3CCA-C797-4891-BE02-D94E43425B78}" styleName="スタイル (中間)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68D230F3-CF80-4859-8CE7-A43EE81993B5}" styleName="淡色スタイル 1 - アクセント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2D5ABB26-0587-4C30-8999-92F81FD0307C}" styleName="スタイルなし、表のグリッド線なし">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632" autoAdjust="0"/>
    <p:restoredTop sz="96391" autoAdjust="0"/>
  </p:normalViewPr>
  <p:slideViewPr>
    <p:cSldViewPr>
      <p:cViewPr varScale="1">
        <p:scale>
          <a:sx n="152" d="100"/>
          <a:sy n="152" d="100"/>
        </p:scale>
        <p:origin x="125" y="398"/>
      </p:cViewPr>
      <p:guideLst>
        <p:guide orient="horz" pos="527"/>
        <p:guide orient="horz" pos="73"/>
        <p:guide orient="horz" pos="4064"/>
        <p:guide pos="2880"/>
        <p:guide pos="113"/>
        <p:guide pos="5647"/>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00" d="100"/>
        <a:sy n="100" d="100"/>
      </p:scale>
      <p:origin x="0" y="7812"/>
    </p:cViewPr>
  </p:sorterViewPr>
  <p:notesViewPr>
    <p:cSldViewPr>
      <p:cViewPr varScale="1">
        <p:scale>
          <a:sx n="81" d="100"/>
          <a:sy n="81" d="100"/>
        </p:scale>
        <p:origin x="3990" y="114"/>
      </p:cViewPr>
      <p:guideLst>
        <p:guide orient="horz" pos="3130"/>
        <p:guide pos="2144"/>
      </p:guideLst>
    </p:cSldViewPr>
  </p:notesViewPr>
  <p:gridSpacing cx="72010" cy="7201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handoutMaster" Target="handoutMasters/handoutMaster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commentAuthors" Target="commentAuthors.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1" y="1"/>
            <a:ext cx="2949787" cy="496967"/>
          </a:xfrm>
          <a:prstGeom prst="rect">
            <a:avLst/>
          </a:prstGeom>
        </p:spPr>
        <p:txBody>
          <a:bodyPr vert="horz" lIns="92228" tIns="46114" rIns="92228" bIns="46114" rtlCol="0"/>
          <a:lstStyle>
            <a:lvl1pPr algn="l">
              <a:defRPr sz="1200"/>
            </a:lvl1pPr>
          </a:lstStyle>
          <a:p>
            <a:endParaRPr kumimoji="1" lang="ja-JP" altLang="en-US" dirty="0">
              <a:ea typeface="メイリオ" panose="020B0604030504040204" pitchFamily="50" charset="-128"/>
            </a:endParaRPr>
          </a:p>
        </p:txBody>
      </p:sp>
      <p:sp>
        <p:nvSpPr>
          <p:cNvPr id="3" name="日付プレースホルダー 2"/>
          <p:cNvSpPr>
            <a:spLocks noGrp="1"/>
          </p:cNvSpPr>
          <p:nvPr>
            <p:ph type="dt" sz="quarter" idx="1"/>
          </p:nvPr>
        </p:nvSpPr>
        <p:spPr>
          <a:xfrm>
            <a:off x="3855838" y="1"/>
            <a:ext cx="2949787" cy="496967"/>
          </a:xfrm>
          <a:prstGeom prst="rect">
            <a:avLst/>
          </a:prstGeom>
        </p:spPr>
        <p:txBody>
          <a:bodyPr vert="horz" lIns="92228" tIns="46114" rIns="92228" bIns="46114" rtlCol="0"/>
          <a:lstStyle>
            <a:lvl1pPr algn="r">
              <a:defRPr sz="1200"/>
            </a:lvl1pPr>
          </a:lstStyle>
          <a:p>
            <a:fld id="{D829EBEE-5DBD-45D0-BA62-80122688BEB8}" type="datetimeFigureOut">
              <a:rPr kumimoji="1" lang="ja-JP" altLang="en-US" smtClean="0">
                <a:ea typeface="メイリオ" panose="020B0604030504040204" pitchFamily="50" charset="-128"/>
              </a:rPr>
              <a:t>2022/6/29</a:t>
            </a:fld>
            <a:endParaRPr kumimoji="1" lang="ja-JP" altLang="en-US" dirty="0">
              <a:ea typeface="メイリオ" panose="020B0604030504040204" pitchFamily="50" charset="-128"/>
            </a:endParaRPr>
          </a:p>
        </p:txBody>
      </p:sp>
      <p:sp>
        <p:nvSpPr>
          <p:cNvPr id="4" name="フッター プレースホルダー 3"/>
          <p:cNvSpPr>
            <a:spLocks noGrp="1"/>
          </p:cNvSpPr>
          <p:nvPr>
            <p:ph type="ftr" sz="quarter" idx="2"/>
          </p:nvPr>
        </p:nvSpPr>
        <p:spPr>
          <a:xfrm>
            <a:off x="1" y="9440647"/>
            <a:ext cx="2949787" cy="496967"/>
          </a:xfrm>
          <a:prstGeom prst="rect">
            <a:avLst/>
          </a:prstGeom>
        </p:spPr>
        <p:txBody>
          <a:bodyPr vert="horz" lIns="92228" tIns="46114" rIns="92228" bIns="46114" rtlCol="0" anchor="b"/>
          <a:lstStyle>
            <a:lvl1pPr algn="l">
              <a:defRPr sz="1200"/>
            </a:lvl1pPr>
          </a:lstStyle>
          <a:p>
            <a:endParaRPr kumimoji="1" lang="ja-JP" altLang="en-US" dirty="0">
              <a:ea typeface="メイリオ" panose="020B0604030504040204" pitchFamily="50" charset="-128"/>
            </a:endParaRPr>
          </a:p>
        </p:txBody>
      </p:sp>
      <p:sp>
        <p:nvSpPr>
          <p:cNvPr id="5" name="スライド番号プレースホルダー 4"/>
          <p:cNvSpPr>
            <a:spLocks noGrp="1"/>
          </p:cNvSpPr>
          <p:nvPr>
            <p:ph type="sldNum" sz="quarter" idx="3"/>
          </p:nvPr>
        </p:nvSpPr>
        <p:spPr>
          <a:xfrm>
            <a:off x="3855838" y="9440647"/>
            <a:ext cx="2949787" cy="496967"/>
          </a:xfrm>
          <a:prstGeom prst="rect">
            <a:avLst/>
          </a:prstGeom>
        </p:spPr>
        <p:txBody>
          <a:bodyPr vert="horz" lIns="92228" tIns="46114" rIns="92228" bIns="46114" rtlCol="0" anchor="b"/>
          <a:lstStyle>
            <a:lvl1pPr algn="r">
              <a:defRPr sz="1200"/>
            </a:lvl1pPr>
          </a:lstStyle>
          <a:p>
            <a:fld id="{6322DB22-2E22-491B-AA6C-F689DB200DBB}" type="slidenum">
              <a:rPr kumimoji="1" lang="ja-JP" altLang="en-US" smtClean="0">
                <a:ea typeface="メイリオ" panose="020B0604030504040204" pitchFamily="50" charset="-128"/>
              </a:rPr>
              <a:t>‹#›</a:t>
            </a:fld>
            <a:endParaRPr kumimoji="1" lang="ja-JP" altLang="en-US" dirty="0">
              <a:ea typeface="メイリオ" panose="020B0604030504040204" pitchFamily="50" charset="-128"/>
            </a:endParaRPr>
          </a:p>
        </p:txBody>
      </p:sp>
    </p:spTree>
    <p:extLst>
      <p:ext uri="{BB962C8B-B14F-4D97-AF65-F5344CB8AC3E}">
        <p14:creationId xmlns:p14="http://schemas.microsoft.com/office/powerpoint/2010/main" val="163105054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日付プレースホルダー 2"/>
          <p:cNvSpPr>
            <a:spLocks noGrp="1"/>
          </p:cNvSpPr>
          <p:nvPr>
            <p:ph type="dt" idx="1"/>
          </p:nvPr>
        </p:nvSpPr>
        <p:spPr>
          <a:xfrm>
            <a:off x="3855838" y="1"/>
            <a:ext cx="2949787" cy="288000"/>
          </a:xfrm>
          <a:prstGeom prst="rect">
            <a:avLst/>
          </a:prstGeom>
        </p:spPr>
        <p:txBody>
          <a:bodyPr vert="horz" lIns="92228" tIns="46114" rIns="92228" bIns="46114" rtlCol="0"/>
          <a:lstStyle>
            <a:lvl1pPr algn="r">
              <a:defRPr sz="1000">
                <a:ea typeface="メイリオ" panose="020B0604030504040204" pitchFamily="50" charset="-128"/>
              </a:defRPr>
            </a:lvl1pPr>
          </a:lstStyle>
          <a:p>
            <a:fld id="{4B26993D-C081-44EB-B0F5-A9F467792B62}" type="datetimeFigureOut">
              <a:rPr lang="ja-JP" altLang="en-US" smtClean="0"/>
              <a:pPr/>
              <a:t>2022/6/29</a:t>
            </a:fld>
            <a:endParaRPr lang="ja-JP" altLang="en-US" dirty="0"/>
          </a:p>
        </p:txBody>
      </p:sp>
      <p:sp>
        <p:nvSpPr>
          <p:cNvPr id="7" name="スライド番号プレースホルダー 6"/>
          <p:cNvSpPr>
            <a:spLocks noGrp="1"/>
          </p:cNvSpPr>
          <p:nvPr>
            <p:ph type="sldNum" sz="quarter" idx="5"/>
          </p:nvPr>
        </p:nvSpPr>
        <p:spPr>
          <a:xfrm>
            <a:off x="3855838" y="9652150"/>
            <a:ext cx="2949787" cy="288000"/>
          </a:xfrm>
          <a:prstGeom prst="rect">
            <a:avLst/>
          </a:prstGeom>
        </p:spPr>
        <p:txBody>
          <a:bodyPr vert="horz" lIns="92228" tIns="46114" rIns="92228" bIns="46114" rtlCol="0" anchor="b"/>
          <a:lstStyle>
            <a:lvl1pPr algn="r">
              <a:defRPr sz="1000">
                <a:ea typeface="メイリオ" panose="020B0604030504040204" pitchFamily="50" charset="-128"/>
              </a:defRPr>
            </a:lvl1pPr>
          </a:lstStyle>
          <a:p>
            <a:fld id="{CFBBA293-708C-4261-9FD1-AE04041D5F79}" type="slidenum">
              <a:rPr lang="ja-JP" altLang="en-US" smtClean="0"/>
              <a:pPr/>
              <a:t>‹#›</a:t>
            </a:fld>
            <a:endParaRPr lang="ja-JP" altLang="en-US" dirty="0"/>
          </a:p>
        </p:txBody>
      </p:sp>
      <p:sp>
        <p:nvSpPr>
          <p:cNvPr id="8" name="スライド イメージ プレースホルダー 7"/>
          <p:cNvSpPr>
            <a:spLocks noGrp="1" noRot="1" noChangeAspect="1"/>
          </p:cNvSpPr>
          <p:nvPr>
            <p:ph type="sldImg" idx="2"/>
          </p:nvPr>
        </p:nvSpPr>
        <p:spPr>
          <a:xfrm>
            <a:off x="920750" y="432000"/>
            <a:ext cx="4965700" cy="3725863"/>
          </a:xfrm>
          <a:prstGeom prst="rect">
            <a:avLst/>
          </a:prstGeom>
          <a:noFill/>
          <a:ln w="12700">
            <a:solidFill>
              <a:prstClr val="black"/>
            </a:solidFill>
          </a:ln>
        </p:spPr>
        <p:txBody>
          <a:bodyPr vert="horz" lIns="91440" tIns="45720" rIns="91440" bIns="45720" rtlCol="0" anchor="ctr"/>
          <a:lstStyle/>
          <a:p>
            <a:endParaRPr lang="ja-JP" altLang="en-US"/>
          </a:p>
        </p:txBody>
      </p:sp>
      <p:sp>
        <p:nvSpPr>
          <p:cNvPr id="9" name="ノート プレースホルダー 8"/>
          <p:cNvSpPr>
            <a:spLocks noGrp="1"/>
          </p:cNvSpPr>
          <p:nvPr>
            <p:ph type="body" sz="quarter" idx="3"/>
          </p:nvPr>
        </p:nvSpPr>
        <p:spPr>
          <a:xfrm>
            <a:off x="91600" y="4320000"/>
            <a:ext cx="6624000" cy="5220000"/>
          </a:xfrm>
          <a:prstGeom prst="rect">
            <a:avLst/>
          </a:prstGeom>
        </p:spPr>
        <p:txBody>
          <a:bodyPr vert="horz" lIns="0" tIns="45720" rIns="0" bIns="45720" rtlCol="0"/>
          <a:lstStyle/>
          <a:p>
            <a:pPr lvl="0"/>
            <a:r>
              <a:rPr kumimoji="1" lang="ja-JP" altLang="en-US" dirty="0" smtClean="0"/>
              <a:t>マスター テキストの書式設定</a:t>
            </a:r>
          </a:p>
        </p:txBody>
      </p:sp>
    </p:spTree>
    <p:extLst>
      <p:ext uri="{BB962C8B-B14F-4D97-AF65-F5344CB8AC3E}">
        <p14:creationId xmlns:p14="http://schemas.microsoft.com/office/powerpoint/2010/main" val="452502958"/>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kumimoji="1" sz="1100" kern="1200">
        <a:solidFill>
          <a:schemeClr val="tx1"/>
        </a:solidFill>
        <a:latin typeface="+mn-lt"/>
        <a:ea typeface="メイリオ" panose="020B0604030504040204" pitchFamily="50" charset="-128"/>
        <a:cs typeface="+mn-cs"/>
      </a:defRPr>
    </a:lvl1pPr>
    <a:lvl2pPr marL="457200" algn="l" defTabSz="914400" rtl="0" eaLnBrk="1" latinLnBrk="0" hangingPunct="1">
      <a:defRPr kumimoji="1" sz="800" kern="1200">
        <a:solidFill>
          <a:schemeClr val="tx1"/>
        </a:solidFill>
        <a:latin typeface="+mn-lt"/>
        <a:ea typeface="メイリオ" panose="020B0604030504040204" pitchFamily="50" charset="-128"/>
        <a:cs typeface="+mn-cs"/>
      </a:defRPr>
    </a:lvl2pPr>
    <a:lvl3pPr marL="914400" algn="l" defTabSz="914400" rtl="0" eaLnBrk="1" latinLnBrk="0" hangingPunct="1">
      <a:defRPr kumimoji="1" sz="800" kern="1200">
        <a:solidFill>
          <a:schemeClr val="tx1"/>
        </a:solidFill>
        <a:latin typeface="+mn-lt"/>
        <a:ea typeface="メイリオ" panose="020B0604030504040204" pitchFamily="50" charset="-128"/>
        <a:cs typeface="+mn-cs"/>
      </a:defRPr>
    </a:lvl3pPr>
    <a:lvl4pPr marL="1371600" algn="l" defTabSz="914400" rtl="0" eaLnBrk="1" latinLnBrk="0" hangingPunct="1">
      <a:defRPr kumimoji="1" sz="800" kern="1200">
        <a:solidFill>
          <a:schemeClr val="tx1"/>
        </a:solidFill>
        <a:latin typeface="+mn-lt"/>
        <a:ea typeface="メイリオ" panose="020B0604030504040204" pitchFamily="50" charset="-128"/>
        <a:cs typeface="+mn-cs"/>
      </a:defRPr>
    </a:lvl4pPr>
    <a:lvl5pPr marL="1828800" algn="l" defTabSz="914400" rtl="0" eaLnBrk="1" latinLnBrk="0" hangingPunct="1">
      <a:defRPr kumimoji="1" sz="800" kern="1200">
        <a:solidFill>
          <a:schemeClr val="tx1"/>
        </a:solidFill>
        <a:latin typeface="+mn-lt"/>
        <a:ea typeface="メイリオ" panose="020B0604030504040204" pitchFamily="50" charset="-128"/>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3" name="Background_Title"/>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0" y="0"/>
            <a:ext cx="9144000" cy="6858000"/>
          </a:xfrm>
          <a:prstGeom prst="rect">
            <a:avLst/>
          </a:prstGeom>
        </p:spPr>
      </p:pic>
      <p:sp>
        <p:nvSpPr>
          <p:cNvPr id="4" name="タイトル"/>
          <p:cNvSpPr>
            <a:spLocks noGrp="1"/>
          </p:cNvSpPr>
          <p:nvPr>
            <p:ph type="title" hasCustomPrompt="1"/>
          </p:nvPr>
        </p:nvSpPr>
        <p:spPr bwMode="gray">
          <a:xfrm>
            <a:off x="179513" y="3105369"/>
            <a:ext cx="8784000" cy="528794"/>
          </a:xfrm>
        </p:spPr>
        <p:txBody>
          <a:bodyPr anchor="b" anchorCtr="0">
            <a:spAutoFit/>
          </a:bodyPr>
          <a:lstStyle>
            <a:lvl1pPr algn="ctr">
              <a:defRPr sz="3200">
                <a:solidFill>
                  <a:schemeClr val="accent6"/>
                </a:solidFill>
                <a:effectLst/>
              </a:defRPr>
            </a:lvl1pPr>
          </a:lstStyle>
          <a:p>
            <a:r>
              <a:rPr kumimoji="1" lang="ja-JP" altLang="en-US" dirty="0" smtClean="0"/>
              <a:t>タイトルを入力</a:t>
            </a:r>
            <a:endParaRPr kumimoji="1" lang="ja-JP" altLang="en-US" dirty="0"/>
          </a:p>
        </p:txBody>
      </p:sp>
      <p:sp>
        <p:nvSpPr>
          <p:cNvPr id="6" name="テキスト プレースホルダー"/>
          <p:cNvSpPr>
            <a:spLocks noGrp="1"/>
          </p:cNvSpPr>
          <p:nvPr>
            <p:ph type="body" sz="quarter" idx="11" hasCustomPrompt="1"/>
          </p:nvPr>
        </p:nvSpPr>
        <p:spPr>
          <a:xfrm>
            <a:off x="2591513" y="260560"/>
            <a:ext cx="6372000" cy="360000"/>
          </a:xfrm>
        </p:spPr>
        <p:txBody>
          <a:bodyPr>
            <a:noAutofit/>
          </a:bodyPr>
          <a:lstStyle>
            <a:lvl1pPr marL="0" indent="0" algn="r">
              <a:buNone/>
              <a:defRPr sz="1800"/>
            </a:lvl1pPr>
          </a:lstStyle>
          <a:p>
            <a:r>
              <a:rPr lang="ja-JP" altLang="en-US" dirty="0" smtClean="0"/>
              <a:t>宛先がある場合は入力</a:t>
            </a:r>
            <a:endParaRPr lang="ja-JP" altLang="en-US" dirty="0"/>
          </a:p>
        </p:txBody>
      </p:sp>
      <p:sp>
        <p:nvSpPr>
          <p:cNvPr id="5" name="テキスト プレースホルダー"/>
          <p:cNvSpPr>
            <a:spLocks noGrp="1"/>
          </p:cNvSpPr>
          <p:nvPr>
            <p:ph type="body" sz="quarter" idx="10" hasCustomPrompt="1"/>
          </p:nvPr>
        </p:nvSpPr>
        <p:spPr bwMode="gray">
          <a:xfrm>
            <a:off x="179513" y="6021360"/>
            <a:ext cx="6552727" cy="400110"/>
          </a:xfrm>
        </p:spPr>
        <p:txBody>
          <a:bodyPr wrap="square">
            <a:spAutoFit/>
          </a:bodyPr>
          <a:lstStyle>
            <a:lvl1pPr marL="0" indent="0">
              <a:buNone/>
              <a:defRPr sz="2000" baseline="0">
                <a:solidFill>
                  <a:schemeClr val="bg1"/>
                </a:solidFill>
              </a:defRPr>
            </a:lvl1pPr>
            <a:lvl2pPr marL="72000" indent="0">
              <a:buNone/>
              <a:defRPr>
                <a:solidFill>
                  <a:schemeClr val="bg1"/>
                </a:solidFill>
              </a:defRPr>
            </a:lvl2pPr>
            <a:lvl3pPr marL="222962" indent="0">
              <a:buNone/>
              <a:defRPr>
                <a:solidFill>
                  <a:schemeClr val="bg1"/>
                </a:solidFill>
              </a:defRPr>
            </a:lvl3pPr>
            <a:lvl4pPr marL="327787" indent="0">
              <a:buNone/>
              <a:defRPr>
                <a:solidFill>
                  <a:schemeClr val="bg1"/>
                </a:solidFill>
              </a:defRPr>
            </a:lvl4pPr>
            <a:lvl5pPr marL="311400" indent="0">
              <a:buNone/>
              <a:defRPr>
                <a:solidFill>
                  <a:schemeClr val="bg1"/>
                </a:solidFill>
              </a:defRPr>
            </a:lvl5pPr>
          </a:lstStyle>
          <a:p>
            <a:pPr lvl="0"/>
            <a:r>
              <a:rPr kumimoji="1" lang="ja-JP" altLang="en-US" dirty="0" smtClean="0"/>
              <a:t>年月　部署名　氏名など　適宜改行</a:t>
            </a:r>
            <a:endParaRPr kumimoji="1" lang="ja-JP" altLang="en-US" dirty="0"/>
          </a:p>
        </p:txBody>
      </p:sp>
    </p:spTree>
    <p:extLst>
      <p:ext uri="{BB962C8B-B14F-4D97-AF65-F5344CB8AC3E}">
        <p14:creationId xmlns:p14="http://schemas.microsoft.com/office/powerpoint/2010/main" val="2988715714"/>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userDrawn="1">
  <p:cSld name="Corporate Mark">
    <p:spTree>
      <p:nvGrpSpPr>
        <p:cNvPr id="1" name=""/>
        <p:cNvGrpSpPr/>
        <p:nvPr/>
      </p:nvGrpSpPr>
      <p:grpSpPr>
        <a:xfrm>
          <a:off x="0" y="0"/>
          <a:ext cx="0" cy="0"/>
          <a:chOff x="0" y="0"/>
          <a:chExt cx="0" cy="0"/>
        </a:xfrm>
      </p:grpSpPr>
      <p:pic>
        <p:nvPicPr>
          <p:cNvPr id="2" name="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136500261"/>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143000" y="1122363"/>
            <a:ext cx="6858000" cy="2387600"/>
          </a:xfrm>
        </p:spPr>
        <p:txBody>
          <a:bodyPr anchor="b"/>
          <a:lstStyle>
            <a:lvl1pPr algn="ctr">
              <a:defRPr sz="6000"/>
            </a:lvl1p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56F9016B-CCA6-43BE-8BEE-59565A35F4F7}" type="datetimeFigureOut">
              <a:rPr kumimoji="1" lang="ja-JP" altLang="en-US" smtClean="0"/>
              <a:t>2022/6/29</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938C995E-926A-4ADA-979B-28079B0D365E}" type="slidenum">
              <a:rPr kumimoji="1" lang="ja-JP" altLang="en-US" smtClean="0"/>
              <a:t>‹#›</a:t>
            </a:fld>
            <a:endParaRPr kumimoji="1" lang="ja-JP" altLang="en-US"/>
          </a:p>
        </p:txBody>
      </p:sp>
    </p:spTree>
    <p:extLst>
      <p:ext uri="{BB962C8B-B14F-4D97-AF65-F5344CB8AC3E}">
        <p14:creationId xmlns:p14="http://schemas.microsoft.com/office/powerpoint/2010/main" val="170593598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56F9016B-CCA6-43BE-8BEE-59565A35F4F7}" type="datetimeFigureOut">
              <a:rPr kumimoji="1" lang="ja-JP" altLang="en-US" smtClean="0"/>
              <a:t>2022/6/29</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938C995E-926A-4ADA-979B-28079B0D365E}" type="slidenum">
              <a:rPr kumimoji="1" lang="ja-JP" altLang="en-US" smtClean="0"/>
              <a:t>‹#›</a:t>
            </a:fld>
            <a:endParaRPr kumimoji="1" lang="ja-JP" altLang="en-US"/>
          </a:p>
        </p:txBody>
      </p:sp>
    </p:spTree>
    <p:extLst>
      <p:ext uri="{BB962C8B-B14F-4D97-AF65-F5344CB8AC3E}">
        <p14:creationId xmlns:p14="http://schemas.microsoft.com/office/powerpoint/2010/main" val="421550120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623888" y="1709738"/>
            <a:ext cx="7886700" cy="2852737"/>
          </a:xfrm>
        </p:spPr>
        <p:txBody>
          <a:bodyPr anchor="b"/>
          <a:lstStyle>
            <a:lvl1pPr>
              <a:defRPr sz="6000"/>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623888" y="4589463"/>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56F9016B-CCA6-43BE-8BEE-59565A35F4F7}" type="datetimeFigureOut">
              <a:rPr kumimoji="1" lang="ja-JP" altLang="en-US" smtClean="0"/>
              <a:t>2022/6/29</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938C995E-926A-4ADA-979B-28079B0D365E}" type="slidenum">
              <a:rPr kumimoji="1" lang="ja-JP" altLang="en-US" smtClean="0"/>
              <a:t>‹#›</a:t>
            </a:fld>
            <a:endParaRPr kumimoji="1" lang="ja-JP" altLang="en-US"/>
          </a:p>
        </p:txBody>
      </p:sp>
    </p:spTree>
    <p:extLst>
      <p:ext uri="{BB962C8B-B14F-4D97-AF65-F5344CB8AC3E}">
        <p14:creationId xmlns:p14="http://schemas.microsoft.com/office/powerpoint/2010/main" val="16890739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628650" y="1825625"/>
            <a:ext cx="386715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4648200" y="1825625"/>
            <a:ext cx="386715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56F9016B-CCA6-43BE-8BEE-59565A35F4F7}" type="datetimeFigureOut">
              <a:rPr kumimoji="1" lang="ja-JP" altLang="en-US" smtClean="0"/>
              <a:t>2022/6/29</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938C995E-926A-4ADA-979B-28079B0D365E}" type="slidenum">
              <a:rPr kumimoji="1" lang="ja-JP" altLang="en-US" smtClean="0"/>
              <a:t>‹#›</a:t>
            </a:fld>
            <a:endParaRPr kumimoji="1" lang="ja-JP" altLang="en-US"/>
          </a:p>
        </p:txBody>
      </p:sp>
    </p:spTree>
    <p:extLst>
      <p:ext uri="{BB962C8B-B14F-4D97-AF65-F5344CB8AC3E}">
        <p14:creationId xmlns:p14="http://schemas.microsoft.com/office/powerpoint/2010/main" val="19788035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630238" y="365125"/>
            <a:ext cx="7886700" cy="1325563"/>
          </a:xfrm>
        </p:spPr>
        <p:txBody>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630238" y="2505075"/>
            <a:ext cx="3868737"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4629150" y="2505075"/>
            <a:ext cx="3887788"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56F9016B-CCA6-43BE-8BEE-59565A35F4F7}" type="datetimeFigureOut">
              <a:rPr kumimoji="1" lang="ja-JP" altLang="en-US" smtClean="0"/>
              <a:t>2022/6/29</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938C995E-926A-4ADA-979B-28079B0D365E}" type="slidenum">
              <a:rPr kumimoji="1" lang="ja-JP" altLang="en-US" smtClean="0"/>
              <a:t>‹#›</a:t>
            </a:fld>
            <a:endParaRPr kumimoji="1" lang="ja-JP" altLang="en-US"/>
          </a:p>
        </p:txBody>
      </p:sp>
    </p:spTree>
    <p:extLst>
      <p:ext uri="{BB962C8B-B14F-4D97-AF65-F5344CB8AC3E}">
        <p14:creationId xmlns:p14="http://schemas.microsoft.com/office/powerpoint/2010/main" val="149348968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56F9016B-CCA6-43BE-8BEE-59565A35F4F7}" type="datetimeFigureOut">
              <a:rPr kumimoji="1" lang="ja-JP" altLang="en-US" smtClean="0"/>
              <a:t>2022/6/29</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938C995E-926A-4ADA-979B-28079B0D365E}" type="slidenum">
              <a:rPr kumimoji="1" lang="ja-JP" altLang="en-US" smtClean="0"/>
              <a:t>‹#›</a:t>
            </a:fld>
            <a:endParaRPr kumimoji="1" lang="ja-JP" altLang="en-US"/>
          </a:p>
        </p:txBody>
      </p:sp>
    </p:spTree>
    <p:extLst>
      <p:ext uri="{BB962C8B-B14F-4D97-AF65-F5344CB8AC3E}">
        <p14:creationId xmlns:p14="http://schemas.microsoft.com/office/powerpoint/2010/main" val="265596728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56F9016B-CCA6-43BE-8BEE-59565A35F4F7}" type="datetimeFigureOut">
              <a:rPr kumimoji="1" lang="ja-JP" altLang="en-US" smtClean="0"/>
              <a:t>2022/6/29</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938C995E-926A-4ADA-979B-28079B0D365E}" type="slidenum">
              <a:rPr kumimoji="1" lang="ja-JP" altLang="en-US" smtClean="0"/>
              <a:t>‹#›</a:t>
            </a:fld>
            <a:endParaRPr kumimoji="1" lang="ja-JP" altLang="en-US"/>
          </a:p>
        </p:txBody>
      </p:sp>
    </p:spTree>
    <p:extLst>
      <p:ext uri="{BB962C8B-B14F-4D97-AF65-F5344CB8AC3E}">
        <p14:creationId xmlns:p14="http://schemas.microsoft.com/office/powerpoint/2010/main" val="154658502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630238" y="457200"/>
            <a:ext cx="2949575"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56F9016B-CCA6-43BE-8BEE-59565A35F4F7}" type="datetimeFigureOut">
              <a:rPr kumimoji="1" lang="ja-JP" altLang="en-US" smtClean="0"/>
              <a:t>2022/6/29</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938C995E-926A-4ADA-979B-28079B0D365E}" type="slidenum">
              <a:rPr kumimoji="1" lang="ja-JP" altLang="en-US" smtClean="0"/>
              <a:t>‹#›</a:t>
            </a:fld>
            <a:endParaRPr kumimoji="1" lang="ja-JP" altLang="en-US"/>
          </a:p>
        </p:txBody>
      </p:sp>
    </p:spTree>
    <p:extLst>
      <p:ext uri="{BB962C8B-B14F-4D97-AF65-F5344CB8AC3E}">
        <p14:creationId xmlns:p14="http://schemas.microsoft.com/office/powerpoint/2010/main" val="313750708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630238" y="457200"/>
            <a:ext cx="2949575"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56F9016B-CCA6-43BE-8BEE-59565A35F4F7}" type="datetimeFigureOut">
              <a:rPr kumimoji="1" lang="ja-JP" altLang="en-US" smtClean="0"/>
              <a:t>2022/6/29</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938C995E-926A-4ADA-979B-28079B0D365E}" type="slidenum">
              <a:rPr kumimoji="1" lang="ja-JP" altLang="en-US" smtClean="0"/>
              <a:t>‹#›</a:t>
            </a:fld>
            <a:endParaRPr kumimoji="1" lang="ja-JP" altLang="en-US"/>
          </a:p>
        </p:txBody>
      </p:sp>
    </p:spTree>
    <p:extLst>
      <p:ext uri="{BB962C8B-B14F-4D97-AF65-F5344CB8AC3E}">
        <p14:creationId xmlns:p14="http://schemas.microsoft.com/office/powerpoint/2010/main" val="5541109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Only(white)">
    <p:spTree>
      <p:nvGrpSpPr>
        <p:cNvPr id="1" name=""/>
        <p:cNvGrpSpPr/>
        <p:nvPr/>
      </p:nvGrpSpPr>
      <p:grpSpPr>
        <a:xfrm>
          <a:off x="0" y="0"/>
          <a:ext cx="0" cy="0"/>
          <a:chOff x="0" y="0"/>
          <a:chExt cx="0" cy="0"/>
        </a:xfrm>
      </p:grpSpPr>
      <p:sp>
        <p:nvSpPr>
          <p:cNvPr id="2" name="タイトル"/>
          <p:cNvSpPr>
            <a:spLocks noGrp="1"/>
          </p:cNvSpPr>
          <p:nvPr>
            <p:ph type="title" hasCustomPrompt="1"/>
          </p:nvPr>
        </p:nvSpPr>
        <p:spPr bwMode="gray">
          <a:xfrm>
            <a:off x="179513" y="115200"/>
            <a:ext cx="8784000" cy="468000"/>
          </a:xfrm>
        </p:spPr>
        <p:txBody>
          <a:bodyPr tIns="36000" bIns="0">
            <a:normAutofit/>
          </a:bodyPr>
          <a:lstStyle>
            <a:lvl1pPr>
              <a:defRPr sz="2400" b="0">
                <a:solidFill>
                  <a:schemeClr val="bg1"/>
                </a:solidFill>
              </a:defRPr>
            </a:lvl1pPr>
          </a:lstStyle>
          <a:p>
            <a:r>
              <a:rPr kumimoji="1" lang="ja-JP" altLang="en-US" dirty="0" smtClean="0"/>
              <a:t>タイトルを入力</a:t>
            </a:r>
            <a:endParaRPr kumimoji="1" lang="ja-JP" altLang="en-US" dirty="0"/>
          </a:p>
        </p:txBody>
      </p:sp>
    </p:spTree>
    <p:extLst>
      <p:ext uri="{BB962C8B-B14F-4D97-AF65-F5344CB8AC3E}">
        <p14:creationId xmlns:p14="http://schemas.microsoft.com/office/powerpoint/2010/main" val="3399009883"/>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56F9016B-CCA6-43BE-8BEE-59565A35F4F7}" type="datetimeFigureOut">
              <a:rPr kumimoji="1" lang="ja-JP" altLang="en-US" smtClean="0"/>
              <a:t>2022/6/29</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938C995E-926A-4ADA-979B-28079B0D365E}" type="slidenum">
              <a:rPr kumimoji="1" lang="ja-JP" altLang="en-US" smtClean="0"/>
              <a:t>‹#›</a:t>
            </a:fld>
            <a:endParaRPr kumimoji="1" lang="ja-JP" altLang="en-US"/>
          </a:p>
        </p:txBody>
      </p:sp>
    </p:spTree>
    <p:extLst>
      <p:ext uri="{BB962C8B-B14F-4D97-AF65-F5344CB8AC3E}">
        <p14:creationId xmlns:p14="http://schemas.microsoft.com/office/powerpoint/2010/main" val="141288310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543675" y="365125"/>
            <a:ext cx="1971675" cy="5811838"/>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628650" y="365125"/>
            <a:ext cx="5762625" cy="5811838"/>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56F9016B-CCA6-43BE-8BEE-59565A35F4F7}" type="datetimeFigureOut">
              <a:rPr kumimoji="1" lang="ja-JP" altLang="en-US" smtClean="0"/>
              <a:t>2022/6/29</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938C995E-926A-4ADA-979B-28079B0D365E}" type="slidenum">
              <a:rPr kumimoji="1" lang="ja-JP" altLang="en-US" smtClean="0"/>
              <a:t>‹#›</a:t>
            </a:fld>
            <a:endParaRPr kumimoji="1" lang="ja-JP" altLang="en-US"/>
          </a:p>
        </p:txBody>
      </p:sp>
    </p:spTree>
    <p:extLst>
      <p:ext uri="{BB962C8B-B14F-4D97-AF65-F5344CB8AC3E}">
        <p14:creationId xmlns:p14="http://schemas.microsoft.com/office/powerpoint/2010/main" val="31606213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mp; Content(white)">
    <p:spTree>
      <p:nvGrpSpPr>
        <p:cNvPr id="1" name=""/>
        <p:cNvGrpSpPr/>
        <p:nvPr/>
      </p:nvGrpSpPr>
      <p:grpSpPr>
        <a:xfrm>
          <a:off x="0" y="0"/>
          <a:ext cx="0" cy="0"/>
          <a:chOff x="0" y="0"/>
          <a:chExt cx="0" cy="0"/>
        </a:xfrm>
      </p:grpSpPr>
      <p:sp>
        <p:nvSpPr>
          <p:cNvPr id="2" name="タイトル"/>
          <p:cNvSpPr>
            <a:spLocks noGrp="1"/>
          </p:cNvSpPr>
          <p:nvPr>
            <p:ph type="title" hasCustomPrompt="1"/>
          </p:nvPr>
        </p:nvSpPr>
        <p:spPr bwMode="gray">
          <a:xfrm>
            <a:off x="179513" y="115200"/>
            <a:ext cx="8784000" cy="468000"/>
          </a:xfrm>
        </p:spPr>
        <p:txBody>
          <a:bodyPr vert="horz" lIns="91440" tIns="36000" rIns="91440" bIns="0" rtlCol="0" anchor="ctr">
            <a:normAutofit/>
          </a:bodyPr>
          <a:lstStyle>
            <a:lvl1pPr>
              <a:defRPr lang="ja-JP" altLang="en-US" dirty="0">
                <a:solidFill>
                  <a:schemeClr val="bg1"/>
                </a:solidFill>
              </a:defRPr>
            </a:lvl1pPr>
          </a:lstStyle>
          <a:p>
            <a:pPr lvl="0"/>
            <a:r>
              <a:rPr kumimoji="1" lang="ja-JP" altLang="en-US" dirty="0" smtClean="0"/>
              <a:t>タイトルを入力</a:t>
            </a:r>
            <a:endParaRPr kumimoji="1" lang="ja-JP" altLang="en-US" dirty="0"/>
          </a:p>
        </p:txBody>
      </p:sp>
      <p:sp>
        <p:nvSpPr>
          <p:cNvPr id="12" name="コンテンツ プレースホルダー"/>
          <p:cNvSpPr>
            <a:spLocks noGrp="1"/>
          </p:cNvSpPr>
          <p:nvPr>
            <p:ph sz="quarter" idx="10" hasCustomPrompt="1"/>
          </p:nvPr>
        </p:nvSpPr>
        <p:spPr bwMode="gray">
          <a:xfrm>
            <a:off x="179512" y="836712"/>
            <a:ext cx="8784976" cy="5616476"/>
          </a:xfrm>
        </p:spPr>
        <p:txBody>
          <a:bodyPr vert="horz" lIns="91440" tIns="45720" rIns="91440" bIns="45720" rtlCol="0">
            <a:normAutofit/>
          </a:bodyPr>
          <a:lstStyle>
            <a:lvl1pPr>
              <a:defRPr lang="ja-JP" altLang="en-US" noProof="0" dirty="0" smtClean="0"/>
            </a:lvl1pPr>
            <a:lvl2pPr>
              <a:defRPr lang="ja-JP" altLang="en-US" noProof="0" dirty="0" smtClean="0"/>
            </a:lvl2pPr>
            <a:lvl3pPr>
              <a:defRPr lang="ja-JP" altLang="en-US" noProof="0" dirty="0" smtClean="0"/>
            </a:lvl3pPr>
            <a:lvl4pPr>
              <a:defRPr lang="ja-JP" altLang="en-US" noProof="0" dirty="0" smtClean="0"/>
            </a:lvl4pPr>
          </a:lstStyle>
          <a:p>
            <a:pPr lvl="0"/>
            <a:r>
              <a:rPr kumimoji="1" lang="ja-JP" altLang="en-US" sz="2000" b="0" i="0" u="none" strike="noStrike" kern="0" cap="none" spc="0" normalizeH="0" baseline="0" noProof="0" dirty="0" smtClean="0">
                <a:ln>
                  <a:noFill/>
                </a:ln>
                <a:solidFill>
                  <a:srgbClr val="000000"/>
                </a:solidFill>
                <a:effectLst/>
                <a:uLnTx/>
                <a:uFillTx/>
                <a:latin typeface="+mn-lt"/>
                <a:ea typeface="+mn-ea"/>
                <a:cs typeface="+mn-cs"/>
              </a:rPr>
              <a:t>本文を入力</a:t>
            </a:r>
          </a:p>
          <a:p>
            <a:pPr lvl="1"/>
            <a:r>
              <a:rPr kumimoji="1" lang="ja-JP" altLang="en-US" sz="1600" b="0" i="0" u="none" strike="noStrike" kern="0" cap="none" spc="0" normalizeH="0" baseline="0" noProof="0" dirty="0" smtClean="0">
                <a:ln>
                  <a:noFill/>
                </a:ln>
                <a:solidFill>
                  <a:srgbClr val="000000"/>
                </a:solidFill>
                <a:effectLst/>
                <a:uLnTx/>
                <a:uFillTx/>
                <a:latin typeface="+mn-lt"/>
                <a:ea typeface="+mn-ea"/>
              </a:rPr>
              <a:t>第</a:t>
            </a:r>
            <a:r>
              <a:rPr kumimoji="1" lang="en-US" altLang="ja-JP" sz="1600" b="0" i="0" u="none" strike="noStrike" kern="0" cap="none" spc="0" normalizeH="0" baseline="0" noProof="0" dirty="0" smtClean="0">
                <a:ln>
                  <a:noFill/>
                </a:ln>
                <a:solidFill>
                  <a:srgbClr val="000000"/>
                </a:solidFill>
                <a:effectLst/>
                <a:uLnTx/>
                <a:uFillTx/>
                <a:latin typeface="+mn-lt"/>
                <a:ea typeface="+mn-ea"/>
              </a:rPr>
              <a:t>2</a:t>
            </a:r>
            <a:r>
              <a:rPr kumimoji="1" lang="ja-JP" altLang="en-US" sz="1600" b="0" i="0" u="none" strike="noStrike" kern="0" cap="none" spc="0" normalizeH="0" baseline="0" noProof="0" dirty="0" smtClean="0">
                <a:ln>
                  <a:noFill/>
                </a:ln>
                <a:solidFill>
                  <a:srgbClr val="000000"/>
                </a:solidFill>
                <a:effectLst/>
                <a:uLnTx/>
                <a:uFillTx/>
                <a:latin typeface="+mn-lt"/>
                <a:ea typeface="+mn-ea"/>
              </a:rPr>
              <a:t>レベル</a:t>
            </a:r>
          </a:p>
          <a:p>
            <a:pPr lvl="2"/>
            <a:r>
              <a:rPr kumimoji="1" lang="ja-JP" altLang="en-US" sz="1400" b="0" i="0" u="none" strike="noStrike" kern="0" cap="none" spc="0" normalizeH="0" baseline="0" noProof="0" dirty="0" smtClean="0">
                <a:ln>
                  <a:noFill/>
                </a:ln>
                <a:solidFill>
                  <a:srgbClr val="000000"/>
                </a:solidFill>
                <a:effectLst/>
                <a:uLnTx/>
                <a:uFillTx/>
                <a:latin typeface="+mn-lt"/>
                <a:ea typeface="+mn-ea"/>
              </a:rPr>
              <a:t>第</a:t>
            </a:r>
            <a:r>
              <a:rPr kumimoji="1" lang="en-US" altLang="ja-JP" sz="1400" b="0" i="0" u="none" strike="noStrike" kern="0" cap="none" spc="0" normalizeH="0" baseline="0" noProof="0" dirty="0" smtClean="0">
                <a:ln>
                  <a:noFill/>
                </a:ln>
                <a:solidFill>
                  <a:srgbClr val="000000"/>
                </a:solidFill>
                <a:effectLst/>
                <a:uLnTx/>
                <a:uFillTx/>
                <a:latin typeface="+mn-lt"/>
                <a:ea typeface="+mn-ea"/>
              </a:rPr>
              <a:t>3</a:t>
            </a:r>
            <a:r>
              <a:rPr kumimoji="1" lang="ja-JP" altLang="en-US" sz="1400" b="0" i="0" u="none" strike="noStrike" kern="0" cap="none" spc="0" normalizeH="0" baseline="0" noProof="0" dirty="0" smtClean="0">
                <a:ln>
                  <a:noFill/>
                </a:ln>
                <a:solidFill>
                  <a:srgbClr val="000000"/>
                </a:solidFill>
                <a:effectLst/>
                <a:uLnTx/>
                <a:uFillTx/>
                <a:latin typeface="+mn-lt"/>
                <a:ea typeface="+mn-ea"/>
              </a:rPr>
              <a:t>レベル</a:t>
            </a:r>
          </a:p>
          <a:p>
            <a:pPr lvl="3"/>
            <a:r>
              <a:rPr kumimoji="1" lang="ja-JP" altLang="en-US" sz="1200" b="0" i="0" u="none" strike="noStrike" kern="0" cap="none" spc="0" normalizeH="0" baseline="0" noProof="0" dirty="0" smtClean="0">
                <a:ln>
                  <a:noFill/>
                </a:ln>
                <a:solidFill>
                  <a:srgbClr val="000000"/>
                </a:solidFill>
                <a:effectLst/>
                <a:uLnTx/>
                <a:uFillTx/>
                <a:latin typeface="+mn-lt"/>
                <a:ea typeface="+mn-ea"/>
              </a:rPr>
              <a:t>第</a:t>
            </a:r>
            <a:r>
              <a:rPr kumimoji="1" lang="en-US" altLang="ja-JP" sz="1200" b="0" i="0" u="none" strike="noStrike" kern="0" cap="none" spc="0" normalizeH="0" baseline="0" noProof="0" dirty="0" smtClean="0">
                <a:ln>
                  <a:noFill/>
                </a:ln>
                <a:solidFill>
                  <a:srgbClr val="000000"/>
                </a:solidFill>
                <a:effectLst/>
                <a:uLnTx/>
                <a:uFillTx/>
                <a:latin typeface="+mn-lt"/>
                <a:ea typeface="+mn-ea"/>
              </a:rPr>
              <a:t>4</a:t>
            </a:r>
            <a:r>
              <a:rPr kumimoji="1" lang="ja-JP" altLang="en-US" sz="1200" b="0" i="0" u="none" strike="noStrike" kern="0" cap="none" spc="0" normalizeH="0" baseline="0" noProof="0" dirty="0" smtClean="0">
                <a:ln>
                  <a:noFill/>
                </a:ln>
                <a:solidFill>
                  <a:srgbClr val="000000"/>
                </a:solidFill>
                <a:effectLst/>
                <a:uLnTx/>
                <a:uFillTx/>
                <a:latin typeface="+mn-lt"/>
                <a:ea typeface="+mn-ea"/>
              </a:rPr>
              <a:t>レベル</a:t>
            </a:r>
          </a:p>
        </p:txBody>
      </p:sp>
    </p:spTree>
    <p:extLst>
      <p:ext uri="{BB962C8B-B14F-4D97-AF65-F5344CB8AC3E}">
        <p14:creationId xmlns:p14="http://schemas.microsoft.com/office/powerpoint/2010/main" val="408339288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Lead 1 line &amp; Content(white)">
    <p:spTree>
      <p:nvGrpSpPr>
        <p:cNvPr id="1" name=""/>
        <p:cNvGrpSpPr/>
        <p:nvPr/>
      </p:nvGrpSpPr>
      <p:grpSpPr>
        <a:xfrm>
          <a:off x="0" y="0"/>
          <a:ext cx="0" cy="0"/>
          <a:chOff x="0" y="0"/>
          <a:chExt cx="0" cy="0"/>
        </a:xfrm>
      </p:grpSpPr>
      <p:sp>
        <p:nvSpPr>
          <p:cNvPr id="2" name="タイトル"/>
          <p:cNvSpPr>
            <a:spLocks noGrp="1"/>
          </p:cNvSpPr>
          <p:nvPr>
            <p:ph type="title" hasCustomPrompt="1"/>
          </p:nvPr>
        </p:nvSpPr>
        <p:spPr bwMode="gray">
          <a:xfrm>
            <a:off x="179513" y="115200"/>
            <a:ext cx="8784000" cy="468000"/>
          </a:xfrm>
        </p:spPr>
        <p:txBody>
          <a:bodyPr vert="horz" lIns="91440" tIns="36000" rIns="91440" bIns="0" rtlCol="0" anchor="ctr">
            <a:normAutofit/>
          </a:bodyPr>
          <a:lstStyle>
            <a:lvl1pPr>
              <a:defRPr lang="ja-JP" altLang="en-US" dirty="0">
                <a:solidFill>
                  <a:schemeClr val="bg1"/>
                </a:solidFill>
              </a:defRPr>
            </a:lvl1pPr>
          </a:lstStyle>
          <a:p>
            <a:pPr lvl="0"/>
            <a:r>
              <a:rPr kumimoji="1" lang="ja-JP" altLang="en-US" dirty="0" smtClean="0"/>
              <a:t>タイトルを入力</a:t>
            </a:r>
            <a:endParaRPr kumimoji="1" lang="ja-JP" altLang="en-US" dirty="0"/>
          </a:p>
        </p:txBody>
      </p:sp>
      <p:sp>
        <p:nvSpPr>
          <p:cNvPr id="6" name="テキスト プレースホルダー"/>
          <p:cNvSpPr>
            <a:spLocks noGrp="1"/>
          </p:cNvSpPr>
          <p:nvPr>
            <p:ph type="body" sz="quarter" idx="11" hasCustomPrompt="1"/>
          </p:nvPr>
        </p:nvSpPr>
        <p:spPr bwMode="gray">
          <a:xfrm>
            <a:off x="178287" y="836613"/>
            <a:ext cx="8785226" cy="432000"/>
          </a:xfrm>
          <a:prstGeom prst="roundRect">
            <a:avLst>
              <a:gd name="adj" fmla="val 13830"/>
            </a:avLst>
          </a:prstGeom>
          <a:solidFill>
            <a:schemeClr val="accent6">
              <a:lumMod val="75000"/>
              <a:lumOff val="25000"/>
            </a:schemeClr>
          </a:solidFill>
          <a:effectLst>
            <a:outerShdw blurRad="50800" dist="38100" dir="5400000" algn="t" rotWithShape="0">
              <a:prstClr val="black">
                <a:alpha val="40000"/>
              </a:prstClr>
            </a:outerShdw>
          </a:effectLst>
        </p:spPr>
        <p:txBody>
          <a:bodyPr wrap="square" tIns="72000" bIns="36000">
            <a:noAutofit/>
          </a:bodyPr>
          <a:lstStyle>
            <a:lvl1pPr marL="0" indent="0" algn="l" eaLnBrk="1" hangingPunct="1">
              <a:spcBef>
                <a:spcPts val="0"/>
              </a:spcBef>
              <a:buNone/>
              <a:defRPr>
                <a:solidFill>
                  <a:schemeClr val="bg1"/>
                </a:solidFill>
              </a:defRPr>
            </a:lvl1pPr>
            <a:lvl2pPr marL="72000" indent="0">
              <a:buNone/>
              <a:defRPr/>
            </a:lvl2pPr>
            <a:lvl3pPr marL="222962" indent="0">
              <a:buNone/>
              <a:defRPr/>
            </a:lvl3pPr>
            <a:lvl4pPr marL="327787" indent="0">
              <a:buNone/>
              <a:defRPr/>
            </a:lvl4pPr>
            <a:lvl5pPr marL="311400" indent="0">
              <a:buNone/>
              <a:defRPr/>
            </a:lvl5pPr>
          </a:lstStyle>
          <a:p>
            <a:pPr marL="0" lvl="0" indent="0" hangingPunct="1">
              <a:buNone/>
            </a:pPr>
            <a:r>
              <a:rPr kumimoji="1" lang="ja-JP" altLang="en-US" dirty="0" smtClean="0"/>
              <a:t>リード文が</a:t>
            </a:r>
            <a:r>
              <a:rPr kumimoji="1" lang="en-US" altLang="ja-JP" dirty="0" smtClean="0"/>
              <a:t>1</a:t>
            </a:r>
            <a:r>
              <a:rPr kumimoji="1" lang="ja-JP" altLang="en-US" dirty="0" smtClean="0"/>
              <a:t>行でおさまる場合はこのレイアウトで入力</a:t>
            </a:r>
            <a:endParaRPr kumimoji="1" lang="ja-JP" altLang="en-US" dirty="0"/>
          </a:p>
        </p:txBody>
      </p:sp>
      <p:sp>
        <p:nvSpPr>
          <p:cNvPr id="12" name="コンテンツ プレースホルダー"/>
          <p:cNvSpPr>
            <a:spLocks noGrp="1"/>
          </p:cNvSpPr>
          <p:nvPr>
            <p:ph sz="quarter" idx="10" hasCustomPrompt="1"/>
          </p:nvPr>
        </p:nvSpPr>
        <p:spPr bwMode="gray">
          <a:xfrm>
            <a:off x="179388" y="1413188"/>
            <a:ext cx="8785225" cy="5040000"/>
          </a:xfrm>
        </p:spPr>
        <p:txBody>
          <a:bodyPr vert="horz" lIns="91440" tIns="45720" rIns="91440" bIns="45720" rtlCol="0">
            <a:normAutofit/>
          </a:bodyPr>
          <a:lstStyle>
            <a:lvl1pPr>
              <a:defRPr lang="ja-JP" altLang="en-US" i="0" u="none" strike="noStrike" kern="0" cap="none" spc="0" normalizeH="0" baseline="0" noProof="0" dirty="0" smtClean="0">
                <a:ln>
                  <a:noFill/>
                </a:ln>
                <a:solidFill>
                  <a:srgbClr val="000000"/>
                </a:solidFill>
                <a:effectLst/>
                <a:uLnTx/>
                <a:uFillTx/>
              </a:defRPr>
            </a:lvl1pPr>
            <a:lvl2pPr>
              <a:defRPr lang="ja-JP" altLang="en-US" i="0" u="none" strike="noStrike" kern="0" cap="none" spc="0" normalizeH="0" baseline="0" noProof="0" dirty="0" smtClean="0">
                <a:ln>
                  <a:noFill/>
                </a:ln>
                <a:solidFill>
                  <a:srgbClr val="000000"/>
                </a:solidFill>
                <a:effectLst/>
                <a:uLnTx/>
                <a:uFillTx/>
              </a:defRPr>
            </a:lvl2pPr>
            <a:lvl3pPr>
              <a:defRPr lang="ja-JP" altLang="en-US" i="0" u="none" strike="noStrike" kern="0" cap="none" spc="0" normalizeH="0" baseline="0" noProof="0" dirty="0" smtClean="0">
                <a:ln>
                  <a:noFill/>
                </a:ln>
                <a:solidFill>
                  <a:srgbClr val="000000"/>
                </a:solidFill>
                <a:effectLst/>
                <a:uLnTx/>
                <a:uFillTx/>
              </a:defRPr>
            </a:lvl3pPr>
            <a:lvl4pPr>
              <a:defRPr lang="ja-JP" altLang="en-US" i="0" u="none" strike="noStrike" kern="0" cap="none" spc="0" normalizeH="0" baseline="0" noProof="0" dirty="0" smtClean="0">
                <a:ln>
                  <a:noFill/>
                </a:ln>
                <a:solidFill>
                  <a:srgbClr val="000000"/>
                </a:solidFill>
                <a:effectLst/>
                <a:uLnTx/>
                <a:uFillTx/>
              </a:defRPr>
            </a:lvl4pPr>
          </a:lstStyle>
          <a:p>
            <a:pPr lvl="0"/>
            <a:r>
              <a:rPr kumimoji="1" lang="ja-JP" altLang="en-US" sz="2000" b="0" i="0" u="none" strike="noStrike" kern="0" cap="none" spc="0" normalizeH="0" baseline="0" noProof="0" dirty="0" smtClean="0">
                <a:ln>
                  <a:noFill/>
                </a:ln>
                <a:solidFill>
                  <a:srgbClr val="000000"/>
                </a:solidFill>
                <a:effectLst/>
                <a:uLnTx/>
                <a:uFillTx/>
                <a:latin typeface="+mn-lt"/>
                <a:ea typeface="+mn-ea"/>
                <a:cs typeface="+mn-cs"/>
              </a:rPr>
              <a:t>本文を入力</a:t>
            </a:r>
          </a:p>
          <a:p>
            <a:pPr lvl="1"/>
            <a:r>
              <a:rPr kumimoji="1" lang="ja-JP" altLang="en-US" sz="1600" b="0" i="0" u="none" strike="noStrike" kern="0" cap="none" spc="0" normalizeH="0" baseline="0" noProof="0" dirty="0" smtClean="0">
                <a:ln>
                  <a:noFill/>
                </a:ln>
                <a:solidFill>
                  <a:srgbClr val="000000"/>
                </a:solidFill>
                <a:effectLst/>
                <a:uLnTx/>
                <a:uFillTx/>
                <a:latin typeface="+mn-lt"/>
                <a:ea typeface="+mn-ea"/>
              </a:rPr>
              <a:t>第</a:t>
            </a:r>
            <a:r>
              <a:rPr kumimoji="1" lang="en-US" altLang="ja-JP" sz="1600" b="0" i="0" u="none" strike="noStrike" kern="0" cap="none" spc="0" normalizeH="0" baseline="0" noProof="0" dirty="0" smtClean="0">
                <a:ln>
                  <a:noFill/>
                </a:ln>
                <a:solidFill>
                  <a:srgbClr val="000000"/>
                </a:solidFill>
                <a:effectLst/>
                <a:uLnTx/>
                <a:uFillTx/>
                <a:latin typeface="+mn-lt"/>
                <a:ea typeface="+mn-ea"/>
              </a:rPr>
              <a:t>2</a:t>
            </a:r>
            <a:r>
              <a:rPr kumimoji="1" lang="ja-JP" altLang="en-US" sz="1600" b="0" i="0" u="none" strike="noStrike" kern="0" cap="none" spc="0" normalizeH="0" baseline="0" noProof="0" dirty="0" smtClean="0">
                <a:ln>
                  <a:noFill/>
                </a:ln>
                <a:solidFill>
                  <a:srgbClr val="000000"/>
                </a:solidFill>
                <a:effectLst/>
                <a:uLnTx/>
                <a:uFillTx/>
                <a:latin typeface="+mn-lt"/>
                <a:ea typeface="+mn-ea"/>
              </a:rPr>
              <a:t>レベル</a:t>
            </a:r>
          </a:p>
          <a:p>
            <a:pPr lvl="2"/>
            <a:r>
              <a:rPr kumimoji="1" lang="ja-JP" altLang="en-US" sz="1400" b="0" i="0" u="none" strike="noStrike" kern="0" cap="none" spc="0" normalizeH="0" baseline="0" noProof="0" dirty="0" smtClean="0">
                <a:ln>
                  <a:noFill/>
                </a:ln>
                <a:solidFill>
                  <a:srgbClr val="000000"/>
                </a:solidFill>
                <a:effectLst/>
                <a:uLnTx/>
                <a:uFillTx/>
                <a:latin typeface="+mn-lt"/>
                <a:ea typeface="+mn-ea"/>
              </a:rPr>
              <a:t>第</a:t>
            </a:r>
            <a:r>
              <a:rPr kumimoji="1" lang="en-US" altLang="ja-JP" sz="1400" b="0" i="0" u="none" strike="noStrike" kern="0" cap="none" spc="0" normalizeH="0" baseline="0" noProof="0" dirty="0" smtClean="0">
                <a:ln>
                  <a:noFill/>
                </a:ln>
                <a:solidFill>
                  <a:srgbClr val="000000"/>
                </a:solidFill>
                <a:effectLst/>
                <a:uLnTx/>
                <a:uFillTx/>
                <a:latin typeface="+mn-lt"/>
                <a:ea typeface="+mn-ea"/>
              </a:rPr>
              <a:t>3</a:t>
            </a:r>
            <a:r>
              <a:rPr kumimoji="1" lang="ja-JP" altLang="en-US" sz="1400" b="0" i="0" u="none" strike="noStrike" kern="0" cap="none" spc="0" normalizeH="0" baseline="0" noProof="0" dirty="0" smtClean="0">
                <a:ln>
                  <a:noFill/>
                </a:ln>
                <a:solidFill>
                  <a:srgbClr val="000000"/>
                </a:solidFill>
                <a:effectLst/>
                <a:uLnTx/>
                <a:uFillTx/>
                <a:latin typeface="+mn-lt"/>
                <a:ea typeface="+mn-ea"/>
              </a:rPr>
              <a:t>レベル</a:t>
            </a:r>
          </a:p>
          <a:p>
            <a:pPr lvl="3"/>
            <a:r>
              <a:rPr kumimoji="1" lang="ja-JP" altLang="en-US" sz="1200" b="0" i="0" u="none" strike="noStrike" kern="0" cap="none" spc="0" normalizeH="0" baseline="0" noProof="0" dirty="0" smtClean="0">
                <a:ln>
                  <a:noFill/>
                </a:ln>
                <a:solidFill>
                  <a:srgbClr val="000000"/>
                </a:solidFill>
                <a:effectLst/>
                <a:uLnTx/>
                <a:uFillTx/>
                <a:latin typeface="+mn-lt"/>
                <a:ea typeface="+mn-ea"/>
              </a:rPr>
              <a:t>第</a:t>
            </a:r>
            <a:r>
              <a:rPr kumimoji="1" lang="en-US" altLang="ja-JP" sz="1200" b="0" i="0" u="none" strike="noStrike" kern="0" cap="none" spc="0" normalizeH="0" baseline="0" noProof="0" dirty="0" smtClean="0">
                <a:ln>
                  <a:noFill/>
                </a:ln>
                <a:solidFill>
                  <a:srgbClr val="000000"/>
                </a:solidFill>
                <a:effectLst/>
                <a:uLnTx/>
                <a:uFillTx/>
                <a:latin typeface="+mn-lt"/>
                <a:ea typeface="+mn-ea"/>
              </a:rPr>
              <a:t>4</a:t>
            </a:r>
            <a:r>
              <a:rPr kumimoji="1" lang="ja-JP" altLang="en-US" sz="1200" b="0" i="0" u="none" strike="noStrike" kern="0" cap="none" spc="0" normalizeH="0" baseline="0" noProof="0" dirty="0" smtClean="0">
                <a:ln>
                  <a:noFill/>
                </a:ln>
                <a:solidFill>
                  <a:srgbClr val="000000"/>
                </a:solidFill>
                <a:effectLst/>
                <a:uLnTx/>
                <a:uFillTx/>
                <a:latin typeface="+mn-lt"/>
                <a:ea typeface="+mn-ea"/>
              </a:rPr>
              <a:t>レベル</a:t>
            </a:r>
          </a:p>
        </p:txBody>
      </p:sp>
    </p:spTree>
    <p:extLst>
      <p:ext uri="{BB962C8B-B14F-4D97-AF65-F5344CB8AC3E}">
        <p14:creationId xmlns:p14="http://schemas.microsoft.com/office/powerpoint/2010/main" val="1434664242"/>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Lead 2 lines &amp; Content(white)">
    <p:spTree>
      <p:nvGrpSpPr>
        <p:cNvPr id="1" name=""/>
        <p:cNvGrpSpPr/>
        <p:nvPr/>
      </p:nvGrpSpPr>
      <p:grpSpPr>
        <a:xfrm>
          <a:off x="0" y="0"/>
          <a:ext cx="0" cy="0"/>
          <a:chOff x="0" y="0"/>
          <a:chExt cx="0" cy="0"/>
        </a:xfrm>
      </p:grpSpPr>
      <p:sp>
        <p:nvSpPr>
          <p:cNvPr id="2" name="タイトル"/>
          <p:cNvSpPr>
            <a:spLocks noGrp="1"/>
          </p:cNvSpPr>
          <p:nvPr>
            <p:ph type="title" hasCustomPrompt="1"/>
          </p:nvPr>
        </p:nvSpPr>
        <p:spPr bwMode="gray">
          <a:xfrm>
            <a:off x="179513" y="115200"/>
            <a:ext cx="8784000" cy="468000"/>
          </a:xfrm>
        </p:spPr>
        <p:txBody>
          <a:bodyPr vert="horz" lIns="91440" tIns="36000" rIns="91440" bIns="0" rtlCol="0" anchor="ctr">
            <a:normAutofit/>
          </a:bodyPr>
          <a:lstStyle>
            <a:lvl1pPr>
              <a:defRPr lang="ja-JP" altLang="en-US" dirty="0">
                <a:solidFill>
                  <a:schemeClr val="bg1"/>
                </a:solidFill>
              </a:defRPr>
            </a:lvl1pPr>
          </a:lstStyle>
          <a:p>
            <a:pPr lvl="0"/>
            <a:r>
              <a:rPr kumimoji="1" lang="ja-JP" altLang="en-US" dirty="0" smtClean="0"/>
              <a:t>タイトルを入力</a:t>
            </a:r>
            <a:endParaRPr kumimoji="1" lang="ja-JP" altLang="en-US" dirty="0"/>
          </a:p>
        </p:txBody>
      </p:sp>
      <p:sp>
        <p:nvSpPr>
          <p:cNvPr id="9" name="テキスト プレースホルダー"/>
          <p:cNvSpPr>
            <a:spLocks noGrp="1"/>
          </p:cNvSpPr>
          <p:nvPr>
            <p:ph type="body" sz="quarter" idx="11" hasCustomPrompt="1"/>
          </p:nvPr>
        </p:nvSpPr>
        <p:spPr bwMode="gray">
          <a:xfrm>
            <a:off x="179388" y="836613"/>
            <a:ext cx="8784000" cy="756000"/>
          </a:xfrm>
          <a:prstGeom prst="roundRect">
            <a:avLst>
              <a:gd name="adj" fmla="val 7924"/>
            </a:avLst>
          </a:prstGeom>
          <a:solidFill>
            <a:schemeClr val="accent6">
              <a:lumMod val="75000"/>
              <a:lumOff val="25000"/>
            </a:schemeClr>
          </a:solidFill>
          <a:effectLst>
            <a:outerShdw blurRad="50800" dist="38100" dir="5400000" algn="t" rotWithShape="0">
              <a:prstClr val="black">
                <a:alpha val="40000"/>
              </a:prstClr>
            </a:outerShdw>
          </a:effectLst>
        </p:spPr>
        <p:txBody>
          <a:bodyPr tIns="72000" bIns="36000" anchor="ctr">
            <a:noAutofit/>
          </a:bodyPr>
          <a:lstStyle>
            <a:lvl1pPr marL="0" indent="0" algn="l" eaLnBrk="1" hangingPunct="1">
              <a:spcBef>
                <a:spcPts val="0"/>
              </a:spcBef>
              <a:buNone/>
              <a:defRPr>
                <a:solidFill>
                  <a:schemeClr val="bg1"/>
                </a:solidFill>
              </a:defRPr>
            </a:lvl1pPr>
            <a:lvl2pPr marL="72000" indent="0">
              <a:buNone/>
              <a:defRPr/>
            </a:lvl2pPr>
            <a:lvl3pPr marL="222962" indent="0">
              <a:buNone/>
              <a:defRPr/>
            </a:lvl3pPr>
            <a:lvl4pPr marL="327787" indent="0">
              <a:buNone/>
              <a:defRPr/>
            </a:lvl4pPr>
            <a:lvl5pPr marL="311400" indent="0">
              <a:buNone/>
              <a:defRPr/>
            </a:lvl5pPr>
          </a:lstStyle>
          <a:p>
            <a:pPr marL="0" lvl="0" indent="0" hangingPunct="1">
              <a:buNone/>
            </a:pPr>
            <a:r>
              <a:rPr kumimoji="1" lang="ja-JP" altLang="en-US" dirty="0" smtClean="0"/>
              <a:t>リード文が</a:t>
            </a:r>
            <a:r>
              <a:rPr kumimoji="1" lang="en-US" altLang="ja-JP" dirty="0" smtClean="0"/>
              <a:t>2</a:t>
            </a:r>
            <a:r>
              <a:rPr kumimoji="1" lang="ja-JP" altLang="en-US" dirty="0" smtClean="0"/>
              <a:t>行にわたる場合は</a:t>
            </a:r>
            <a:r>
              <a:rPr kumimoji="1" lang="en-US" altLang="ja-JP" dirty="0" smtClean="0"/>
              <a:t/>
            </a:r>
            <a:br>
              <a:rPr kumimoji="1" lang="en-US" altLang="ja-JP" dirty="0" smtClean="0"/>
            </a:br>
            <a:r>
              <a:rPr kumimoji="1" lang="ja-JP" altLang="en-US" dirty="0" smtClean="0"/>
              <a:t>このレイアウトで入力</a:t>
            </a:r>
            <a:endParaRPr kumimoji="1" lang="ja-JP" altLang="en-US" dirty="0"/>
          </a:p>
        </p:txBody>
      </p:sp>
      <p:sp>
        <p:nvSpPr>
          <p:cNvPr id="10" name="コンテンツ プレースホルダー"/>
          <p:cNvSpPr>
            <a:spLocks noGrp="1"/>
          </p:cNvSpPr>
          <p:nvPr>
            <p:ph sz="quarter" idx="10" hasCustomPrompt="1"/>
          </p:nvPr>
        </p:nvSpPr>
        <p:spPr bwMode="gray">
          <a:xfrm>
            <a:off x="178412" y="1737188"/>
            <a:ext cx="8784976" cy="4714412"/>
          </a:xfrm>
        </p:spPr>
        <p:txBody>
          <a:bodyPr vert="horz" lIns="90000" tIns="46800" rIns="90000" bIns="46800" rtlCol="0">
            <a:noAutofit/>
          </a:bodyPr>
          <a:lstStyle>
            <a:lvl1pPr>
              <a:defRPr lang="ja-JP" altLang="en-US" i="0" u="none" strike="noStrike" kern="0" cap="none" spc="0" normalizeH="0" baseline="0" dirty="0" smtClean="0">
                <a:ln>
                  <a:noFill/>
                </a:ln>
                <a:solidFill>
                  <a:srgbClr val="000000"/>
                </a:solidFill>
                <a:effectLst/>
                <a:uLnTx/>
                <a:uFillTx/>
              </a:defRPr>
            </a:lvl1pPr>
            <a:lvl2pPr>
              <a:defRPr lang="ja-JP" altLang="en-US" i="0" u="none" strike="noStrike" kern="0" cap="none" spc="0" normalizeH="0" baseline="0" dirty="0" smtClean="0">
                <a:ln>
                  <a:noFill/>
                </a:ln>
                <a:solidFill>
                  <a:srgbClr val="000000"/>
                </a:solidFill>
                <a:effectLst/>
                <a:uLnTx/>
                <a:uFillTx/>
              </a:defRPr>
            </a:lvl2pPr>
            <a:lvl3pPr>
              <a:defRPr lang="ja-JP" altLang="en-US" i="0" u="none" strike="noStrike" kern="0" cap="none" spc="0" normalizeH="0" baseline="0" dirty="0" smtClean="0">
                <a:ln>
                  <a:noFill/>
                </a:ln>
                <a:solidFill>
                  <a:srgbClr val="000000"/>
                </a:solidFill>
                <a:effectLst/>
                <a:uLnTx/>
                <a:uFillTx/>
              </a:defRPr>
            </a:lvl3pPr>
            <a:lvl4pPr>
              <a:defRPr lang="ja-JP" altLang="en-US" i="0" u="none" strike="noStrike" kern="0" cap="none" spc="0" normalizeH="0" baseline="0" dirty="0" smtClean="0">
                <a:ln>
                  <a:noFill/>
                </a:ln>
                <a:solidFill>
                  <a:srgbClr val="000000"/>
                </a:solidFill>
                <a:effectLst/>
                <a:uLnTx/>
                <a:uFillTx/>
              </a:defRPr>
            </a:lvl4pPr>
          </a:lstStyle>
          <a:p>
            <a:pPr marR="0" lvl="0" defTabSz="914400" eaLnBrk="0" latinLnBrk="0">
              <a:lnSpc>
                <a:spcPct val="100000"/>
              </a:lnSpc>
              <a:buClr>
                <a:srgbClr val="002B62"/>
              </a:buClr>
              <a:buSzTx/>
              <a:tabLst/>
            </a:pPr>
            <a:r>
              <a:rPr kumimoji="1" lang="ja-JP" altLang="en-US" dirty="0" smtClean="0"/>
              <a:t>本文を入力</a:t>
            </a:r>
          </a:p>
          <a:p>
            <a:pPr marR="0" lvl="1" defTabSz="914400" eaLnBrk="0" latinLnBrk="0">
              <a:lnSpc>
                <a:spcPct val="100000"/>
              </a:lnSpc>
              <a:buClr>
                <a:srgbClr val="002B62"/>
              </a:buClr>
              <a:buSzTx/>
              <a:tabLst/>
            </a:pPr>
            <a:r>
              <a:rPr kumimoji="1" lang="ja-JP" altLang="en-US" dirty="0" smtClean="0"/>
              <a:t>第</a:t>
            </a:r>
            <a:r>
              <a:rPr kumimoji="1" lang="en-US" altLang="ja-JP" dirty="0" smtClean="0"/>
              <a:t>2</a:t>
            </a:r>
            <a:r>
              <a:rPr kumimoji="1" lang="ja-JP" altLang="en-US" dirty="0" smtClean="0"/>
              <a:t>レベル</a:t>
            </a:r>
          </a:p>
          <a:p>
            <a:pPr marR="0" lvl="2" defTabSz="914400" eaLnBrk="0" latinLnBrk="0">
              <a:lnSpc>
                <a:spcPct val="100000"/>
              </a:lnSpc>
              <a:buClr>
                <a:srgbClr val="002B62"/>
              </a:buClr>
              <a:buSzTx/>
              <a:tabLst/>
            </a:pPr>
            <a:r>
              <a:rPr kumimoji="1" lang="ja-JP" altLang="en-US" dirty="0" smtClean="0"/>
              <a:t>第</a:t>
            </a:r>
            <a:r>
              <a:rPr kumimoji="1" lang="en-US" altLang="ja-JP" dirty="0" smtClean="0"/>
              <a:t>3</a:t>
            </a:r>
            <a:r>
              <a:rPr kumimoji="1" lang="ja-JP" altLang="en-US" dirty="0" smtClean="0"/>
              <a:t>レベル</a:t>
            </a:r>
          </a:p>
          <a:p>
            <a:pPr marR="0" lvl="3" defTabSz="914400" eaLnBrk="0" latinLnBrk="0">
              <a:lnSpc>
                <a:spcPct val="100000"/>
              </a:lnSpc>
              <a:buClr>
                <a:srgbClr val="002B62"/>
              </a:buClr>
              <a:buSzTx/>
              <a:tabLst/>
            </a:pPr>
            <a:r>
              <a:rPr kumimoji="1" lang="ja-JP" altLang="en-US" dirty="0" smtClean="0"/>
              <a:t>第</a:t>
            </a:r>
            <a:r>
              <a:rPr kumimoji="1" lang="en-US" altLang="ja-JP" dirty="0" smtClean="0"/>
              <a:t>4</a:t>
            </a:r>
            <a:r>
              <a:rPr kumimoji="1" lang="ja-JP" altLang="en-US" dirty="0" smtClean="0"/>
              <a:t>レベル</a:t>
            </a:r>
          </a:p>
        </p:txBody>
      </p:sp>
    </p:spTree>
    <p:extLst>
      <p:ext uri="{BB962C8B-B14F-4D97-AF65-F5344CB8AC3E}">
        <p14:creationId xmlns:p14="http://schemas.microsoft.com/office/powerpoint/2010/main" val="3186924444"/>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ntent(white)">
    <p:spTree>
      <p:nvGrpSpPr>
        <p:cNvPr id="1" name=""/>
        <p:cNvGrpSpPr/>
        <p:nvPr/>
      </p:nvGrpSpPr>
      <p:grpSpPr>
        <a:xfrm>
          <a:off x="0" y="0"/>
          <a:ext cx="0" cy="0"/>
          <a:chOff x="0" y="0"/>
          <a:chExt cx="0" cy="0"/>
        </a:xfrm>
      </p:grpSpPr>
      <p:sp>
        <p:nvSpPr>
          <p:cNvPr id="9" name="タイトル"/>
          <p:cNvSpPr>
            <a:spLocks noGrp="1"/>
          </p:cNvSpPr>
          <p:nvPr>
            <p:ph type="title" hasCustomPrompt="1"/>
          </p:nvPr>
        </p:nvSpPr>
        <p:spPr bwMode="gray">
          <a:xfrm>
            <a:off x="179513" y="115200"/>
            <a:ext cx="8784000" cy="468000"/>
          </a:xfrm>
        </p:spPr>
        <p:txBody>
          <a:bodyPr vert="horz" lIns="91440" tIns="36000" rIns="91440" bIns="0" rtlCol="0" anchor="ctr">
            <a:normAutofit/>
          </a:bodyPr>
          <a:lstStyle>
            <a:lvl1pPr>
              <a:defRPr lang="ja-JP" altLang="en-US" dirty="0">
                <a:solidFill>
                  <a:schemeClr val="bg1"/>
                </a:solidFill>
              </a:defRPr>
            </a:lvl1pPr>
          </a:lstStyle>
          <a:p>
            <a:pPr lvl="0"/>
            <a:r>
              <a:rPr kumimoji="1" lang="ja-JP" altLang="en-US" dirty="0" smtClean="0"/>
              <a:t>タイトルを入力</a:t>
            </a:r>
            <a:endParaRPr kumimoji="1" lang="ja-JP" altLang="en-US" dirty="0"/>
          </a:p>
        </p:txBody>
      </p:sp>
      <p:sp>
        <p:nvSpPr>
          <p:cNvPr id="6" name="コンテンツ プレースホルダー"/>
          <p:cNvSpPr>
            <a:spLocks noGrp="1"/>
          </p:cNvSpPr>
          <p:nvPr>
            <p:ph sz="quarter" idx="10" hasCustomPrompt="1"/>
          </p:nvPr>
        </p:nvSpPr>
        <p:spPr bwMode="gray">
          <a:xfrm>
            <a:off x="179388" y="836613"/>
            <a:ext cx="4248000" cy="5616575"/>
          </a:xfrm>
        </p:spPr>
        <p:txBody>
          <a:bodyPr vert="horz" lIns="91440" tIns="45720" rIns="91440" bIns="45720" rtlCol="0">
            <a:normAutofit/>
          </a:bodyPr>
          <a:lstStyle>
            <a:lvl1pPr>
              <a:defRPr lang="ja-JP" altLang="en-US" i="0" u="none" strike="noStrike" kern="0" cap="none" spc="0" normalizeH="0" baseline="0" dirty="0" smtClean="0">
                <a:ln>
                  <a:noFill/>
                </a:ln>
                <a:solidFill>
                  <a:srgbClr val="000000"/>
                </a:solidFill>
                <a:effectLst/>
                <a:uLnTx/>
                <a:uFillTx/>
              </a:defRPr>
            </a:lvl1pPr>
            <a:lvl2pPr>
              <a:defRPr lang="ja-JP" altLang="en-US" i="0" u="none" strike="noStrike" kern="0" cap="none" spc="0" normalizeH="0" baseline="0" noProof="0" dirty="0" smtClean="0">
                <a:ln>
                  <a:noFill/>
                </a:ln>
                <a:solidFill>
                  <a:srgbClr val="000000"/>
                </a:solidFill>
                <a:effectLst/>
                <a:uLnTx/>
                <a:uFillTx/>
              </a:defRPr>
            </a:lvl2pPr>
            <a:lvl3pPr>
              <a:defRPr lang="ja-JP" altLang="en-US" i="0" u="none" strike="noStrike" kern="0" cap="none" spc="0" normalizeH="0" baseline="0" noProof="0" dirty="0" smtClean="0">
                <a:ln>
                  <a:noFill/>
                </a:ln>
                <a:solidFill>
                  <a:srgbClr val="000000"/>
                </a:solidFill>
                <a:effectLst/>
                <a:uLnTx/>
                <a:uFillTx/>
              </a:defRPr>
            </a:lvl3pPr>
            <a:lvl4pPr>
              <a:defRPr lang="ja-JP" altLang="en-US" i="0" u="none" strike="noStrike" kern="0" cap="none" spc="0" normalizeH="0" baseline="0" noProof="0" dirty="0" smtClean="0">
                <a:ln>
                  <a:noFill/>
                </a:ln>
                <a:solidFill>
                  <a:srgbClr val="000000"/>
                </a:solidFill>
                <a:effectLst/>
                <a:uLnTx/>
                <a:uFillTx/>
              </a:defRPr>
            </a:lvl4pPr>
          </a:lstStyle>
          <a:p>
            <a:pPr lvl="0"/>
            <a:r>
              <a:rPr kumimoji="1" lang="ja-JP" altLang="en-US" dirty="0" smtClean="0"/>
              <a:t>本文を入力</a:t>
            </a:r>
          </a:p>
          <a:p>
            <a:pPr lvl="1"/>
            <a:r>
              <a:rPr kumimoji="1" lang="ja-JP" altLang="en-US" sz="1600" b="0" i="0" u="none" strike="noStrike" kern="0" cap="none" spc="0" normalizeH="0" baseline="0" noProof="0" dirty="0" smtClean="0">
                <a:ln>
                  <a:noFill/>
                </a:ln>
                <a:solidFill>
                  <a:srgbClr val="000000"/>
                </a:solidFill>
                <a:effectLst/>
                <a:uLnTx/>
                <a:uFillTx/>
                <a:latin typeface="+mn-lt"/>
                <a:ea typeface="+mn-ea"/>
              </a:rPr>
              <a:t>第</a:t>
            </a:r>
            <a:r>
              <a:rPr kumimoji="1" lang="en-US" altLang="ja-JP" sz="1600" b="0" i="0" u="none" strike="noStrike" kern="0" cap="none" spc="0" normalizeH="0" baseline="0" noProof="0" dirty="0" smtClean="0">
                <a:ln>
                  <a:noFill/>
                </a:ln>
                <a:solidFill>
                  <a:srgbClr val="000000"/>
                </a:solidFill>
                <a:effectLst/>
                <a:uLnTx/>
                <a:uFillTx/>
                <a:latin typeface="+mn-lt"/>
                <a:ea typeface="+mn-ea"/>
              </a:rPr>
              <a:t>2</a:t>
            </a:r>
            <a:r>
              <a:rPr kumimoji="1" lang="ja-JP" altLang="en-US" sz="1600" b="0" i="0" u="none" strike="noStrike" kern="0" cap="none" spc="0" normalizeH="0" baseline="0" noProof="0" dirty="0" smtClean="0">
                <a:ln>
                  <a:noFill/>
                </a:ln>
                <a:solidFill>
                  <a:srgbClr val="000000"/>
                </a:solidFill>
                <a:effectLst/>
                <a:uLnTx/>
                <a:uFillTx/>
                <a:latin typeface="+mn-lt"/>
                <a:ea typeface="+mn-ea"/>
              </a:rPr>
              <a:t>レベル</a:t>
            </a:r>
          </a:p>
          <a:p>
            <a:pPr lvl="2"/>
            <a:r>
              <a:rPr kumimoji="1" lang="ja-JP" altLang="en-US" sz="1400" b="0" i="0" u="none" strike="noStrike" kern="0" cap="none" spc="0" normalizeH="0" baseline="0" noProof="0" dirty="0" smtClean="0">
                <a:ln>
                  <a:noFill/>
                </a:ln>
                <a:solidFill>
                  <a:srgbClr val="000000"/>
                </a:solidFill>
                <a:effectLst/>
                <a:uLnTx/>
                <a:uFillTx/>
                <a:latin typeface="+mn-lt"/>
                <a:ea typeface="+mn-ea"/>
              </a:rPr>
              <a:t>第</a:t>
            </a:r>
            <a:r>
              <a:rPr kumimoji="1" lang="en-US" altLang="ja-JP" sz="1400" b="0" i="0" u="none" strike="noStrike" kern="0" cap="none" spc="0" normalizeH="0" baseline="0" noProof="0" dirty="0" smtClean="0">
                <a:ln>
                  <a:noFill/>
                </a:ln>
                <a:solidFill>
                  <a:srgbClr val="000000"/>
                </a:solidFill>
                <a:effectLst/>
                <a:uLnTx/>
                <a:uFillTx/>
                <a:latin typeface="+mn-lt"/>
                <a:ea typeface="+mn-ea"/>
              </a:rPr>
              <a:t>3</a:t>
            </a:r>
            <a:r>
              <a:rPr kumimoji="1" lang="ja-JP" altLang="en-US" sz="1400" b="0" i="0" u="none" strike="noStrike" kern="0" cap="none" spc="0" normalizeH="0" baseline="0" noProof="0" dirty="0" smtClean="0">
                <a:ln>
                  <a:noFill/>
                </a:ln>
                <a:solidFill>
                  <a:srgbClr val="000000"/>
                </a:solidFill>
                <a:effectLst/>
                <a:uLnTx/>
                <a:uFillTx/>
                <a:latin typeface="+mn-lt"/>
                <a:ea typeface="+mn-ea"/>
              </a:rPr>
              <a:t>レベル</a:t>
            </a:r>
          </a:p>
          <a:p>
            <a:pPr lvl="3"/>
            <a:r>
              <a:rPr kumimoji="1" lang="ja-JP" altLang="en-US" sz="1200" b="0" i="0" u="none" strike="noStrike" kern="0" cap="none" spc="0" normalizeH="0" baseline="0" noProof="0" dirty="0" smtClean="0">
                <a:ln>
                  <a:noFill/>
                </a:ln>
                <a:solidFill>
                  <a:srgbClr val="000000"/>
                </a:solidFill>
                <a:effectLst/>
                <a:uLnTx/>
                <a:uFillTx/>
                <a:latin typeface="+mn-lt"/>
                <a:ea typeface="+mn-ea"/>
              </a:rPr>
              <a:t>第</a:t>
            </a:r>
            <a:r>
              <a:rPr kumimoji="1" lang="en-US" altLang="ja-JP" sz="1200" b="0" i="0" u="none" strike="noStrike" kern="0" cap="none" spc="0" normalizeH="0" baseline="0" noProof="0" dirty="0" smtClean="0">
                <a:ln>
                  <a:noFill/>
                </a:ln>
                <a:solidFill>
                  <a:srgbClr val="000000"/>
                </a:solidFill>
                <a:effectLst/>
                <a:uLnTx/>
                <a:uFillTx/>
                <a:latin typeface="+mn-lt"/>
                <a:ea typeface="+mn-ea"/>
              </a:rPr>
              <a:t>4</a:t>
            </a:r>
            <a:r>
              <a:rPr kumimoji="1" lang="ja-JP" altLang="en-US" sz="1200" b="0" i="0" u="none" strike="noStrike" kern="0" cap="none" spc="0" normalizeH="0" baseline="0" noProof="0" dirty="0" smtClean="0">
                <a:ln>
                  <a:noFill/>
                </a:ln>
                <a:solidFill>
                  <a:srgbClr val="000000"/>
                </a:solidFill>
                <a:effectLst/>
                <a:uLnTx/>
                <a:uFillTx/>
                <a:latin typeface="+mn-lt"/>
                <a:ea typeface="+mn-ea"/>
              </a:rPr>
              <a:t>レベル</a:t>
            </a:r>
          </a:p>
        </p:txBody>
      </p:sp>
      <p:sp>
        <p:nvSpPr>
          <p:cNvPr id="7" name="コンテンツ プレースホルダー"/>
          <p:cNvSpPr>
            <a:spLocks noGrp="1"/>
          </p:cNvSpPr>
          <p:nvPr>
            <p:ph sz="quarter" idx="11" hasCustomPrompt="1"/>
          </p:nvPr>
        </p:nvSpPr>
        <p:spPr bwMode="gray">
          <a:xfrm>
            <a:off x="4716613" y="836613"/>
            <a:ext cx="4248000" cy="5616575"/>
          </a:xfrm>
        </p:spPr>
        <p:txBody>
          <a:bodyPr vert="horz" lIns="91440" tIns="45720" rIns="91440" bIns="45720" rtlCol="0">
            <a:normAutofit/>
          </a:bodyPr>
          <a:lstStyle>
            <a:lvl1pPr>
              <a:defRPr lang="ja-JP" altLang="en-US" i="0" u="none" strike="noStrike" kern="0" cap="none" spc="0" normalizeH="0" baseline="0" dirty="0" smtClean="0">
                <a:ln>
                  <a:noFill/>
                </a:ln>
                <a:solidFill>
                  <a:srgbClr val="000000"/>
                </a:solidFill>
                <a:effectLst/>
                <a:uLnTx/>
                <a:uFillTx/>
              </a:defRPr>
            </a:lvl1pPr>
            <a:lvl2pPr>
              <a:defRPr lang="ja-JP" altLang="en-US" i="0" u="none" strike="noStrike" kern="0" cap="none" spc="0" normalizeH="0" baseline="0" noProof="0" dirty="0" smtClean="0">
                <a:ln>
                  <a:noFill/>
                </a:ln>
                <a:solidFill>
                  <a:srgbClr val="000000"/>
                </a:solidFill>
                <a:effectLst/>
                <a:uLnTx/>
                <a:uFillTx/>
              </a:defRPr>
            </a:lvl2pPr>
            <a:lvl3pPr>
              <a:defRPr lang="ja-JP" altLang="en-US" i="0" u="none" strike="noStrike" kern="0" cap="none" spc="0" normalizeH="0" baseline="0" noProof="0" dirty="0" smtClean="0">
                <a:ln>
                  <a:noFill/>
                </a:ln>
                <a:solidFill>
                  <a:srgbClr val="000000"/>
                </a:solidFill>
                <a:effectLst/>
                <a:uLnTx/>
                <a:uFillTx/>
              </a:defRPr>
            </a:lvl3pPr>
            <a:lvl4pPr>
              <a:defRPr lang="ja-JP" altLang="en-US" i="0" u="none" strike="noStrike" kern="0" cap="none" spc="0" normalizeH="0" baseline="0" noProof="0" dirty="0" smtClean="0">
                <a:ln>
                  <a:noFill/>
                </a:ln>
                <a:solidFill>
                  <a:srgbClr val="000000"/>
                </a:solidFill>
                <a:effectLst/>
                <a:uLnTx/>
                <a:uFillTx/>
              </a:defRPr>
            </a:lvl4pPr>
          </a:lstStyle>
          <a:p>
            <a:pPr lvl="0"/>
            <a:r>
              <a:rPr kumimoji="1" lang="ja-JP" altLang="en-US" dirty="0" smtClean="0"/>
              <a:t>本文を入力</a:t>
            </a:r>
          </a:p>
          <a:p>
            <a:pPr lvl="1"/>
            <a:r>
              <a:rPr kumimoji="1" lang="ja-JP" altLang="en-US" sz="1600" b="0" i="0" u="none" strike="noStrike" kern="0" cap="none" spc="0" normalizeH="0" baseline="0" noProof="0" dirty="0" smtClean="0">
                <a:ln>
                  <a:noFill/>
                </a:ln>
                <a:solidFill>
                  <a:srgbClr val="000000"/>
                </a:solidFill>
                <a:effectLst/>
                <a:uLnTx/>
                <a:uFillTx/>
                <a:latin typeface="+mn-lt"/>
                <a:ea typeface="+mn-ea"/>
              </a:rPr>
              <a:t>第</a:t>
            </a:r>
            <a:r>
              <a:rPr kumimoji="1" lang="en-US" altLang="ja-JP" sz="1600" b="0" i="0" u="none" strike="noStrike" kern="0" cap="none" spc="0" normalizeH="0" baseline="0" noProof="0" dirty="0" smtClean="0">
                <a:ln>
                  <a:noFill/>
                </a:ln>
                <a:solidFill>
                  <a:srgbClr val="000000"/>
                </a:solidFill>
                <a:effectLst/>
                <a:uLnTx/>
                <a:uFillTx/>
                <a:latin typeface="+mn-lt"/>
                <a:ea typeface="+mn-ea"/>
              </a:rPr>
              <a:t>2</a:t>
            </a:r>
            <a:r>
              <a:rPr kumimoji="1" lang="ja-JP" altLang="en-US" sz="1600" b="0" i="0" u="none" strike="noStrike" kern="0" cap="none" spc="0" normalizeH="0" baseline="0" noProof="0" dirty="0" smtClean="0">
                <a:ln>
                  <a:noFill/>
                </a:ln>
                <a:solidFill>
                  <a:srgbClr val="000000"/>
                </a:solidFill>
                <a:effectLst/>
                <a:uLnTx/>
                <a:uFillTx/>
                <a:latin typeface="+mn-lt"/>
                <a:ea typeface="+mn-ea"/>
              </a:rPr>
              <a:t>レベル</a:t>
            </a:r>
          </a:p>
          <a:p>
            <a:pPr lvl="2"/>
            <a:r>
              <a:rPr kumimoji="1" lang="ja-JP" altLang="en-US" sz="1400" b="0" i="0" u="none" strike="noStrike" kern="0" cap="none" spc="0" normalizeH="0" baseline="0" noProof="0" dirty="0" smtClean="0">
                <a:ln>
                  <a:noFill/>
                </a:ln>
                <a:solidFill>
                  <a:srgbClr val="000000"/>
                </a:solidFill>
                <a:effectLst/>
                <a:uLnTx/>
                <a:uFillTx/>
                <a:latin typeface="+mn-lt"/>
                <a:ea typeface="+mn-ea"/>
              </a:rPr>
              <a:t>第</a:t>
            </a:r>
            <a:r>
              <a:rPr kumimoji="1" lang="en-US" altLang="ja-JP" sz="1400" b="0" i="0" u="none" strike="noStrike" kern="0" cap="none" spc="0" normalizeH="0" baseline="0" noProof="0" dirty="0" smtClean="0">
                <a:ln>
                  <a:noFill/>
                </a:ln>
                <a:solidFill>
                  <a:srgbClr val="000000"/>
                </a:solidFill>
                <a:effectLst/>
                <a:uLnTx/>
                <a:uFillTx/>
                <a:latin typeface="+mn-lt"/>
                <a:ea typeface="+mn-ea"/>
              </a:rPr>
              <a:t>3</a:t>
            </a:r>
            <a:r>
              <a:rPr kumimoji="1" lang="ja-JP" altLang="en-US" sz="1400" b="0" i="0" u="none" strike="noStrike" kern="0" cap="none" spc="0" normalizeH="0" baseline="0" noProof="0" dirty="0" smtClean="0">
                <a:ln>
                  <a:noFill/>
                </a:ln>
                <a:solidFill>
                  <a:srgbClr val="000000"/>
                </a:solidFill>
                <a:effectLst/>
                <a:uLnTx/>
                <a:uFillTx/>
                <a:latin typeface="+mn-lt"/>
                <a:ea typeface="+mn-ea"/>
              </a:rPr>
              <a:t>レベル</a:t>
            </a:r>
          </a:p>
          <a:p>
            <a:pPr lvl="3"/>
            <a:r>
              <a:rPr kumimoji="1" lang="ja-JP" altLang="en-US" sz="1200" b="0" i="0" u="none" strike="noStrike" kern="0" cap="none" spc="0" normalizeH="0" baseline="0" noProof="0" dirty="0" smtClean="0">
                <a:ln>
                  <a:noFill/>
                </a:ln>
                <a:solidFill>
                  <a:srgbClr val="000000"/>
                </a:solidFill>
                <a:effectLst/>
                <a:uLnTx/>
                <a:uFillTx/>
                <a:latin typeface="+mn-lt"/>
                <a:ea typeface="+mn-ea"/>
              </a:rPr>
              <a:t>第</a:t>
            </a:r>
            <a:r>
              <a:rPr kumimoji="1" lang="en-US" altLang="ja-JP" sz="1200" b="0" i="0" u="none" strike="noStrike" kern="0" cap="none" spc="0" normalizeH="0" baseline="0" noProof="0" dirty="0" smtClean="0">
                <a:ln>
                  <a:noFill/>
                </a:ln>
                <a:solidFill>
                  <a:srgbClr val="000000"/>
                </a:solidFill>
                <a:effectLst/>
                <a:uLnTx/>
                <a:uFillTx/>
                <a:latin typeface="+mn-lt"/>
                <a:ea typeface="+mn-ea"/>
              </a:rPr>
              <a:t>4</a:t>
            </a:r>
            <a:r>
              <a:rPr kumimoji="1" lang="ja-JP" altLang="en-US" sz="1200" b="0" i="0" u="none" strike="noStrike" kern="0" cap="none" spc="0" normalizeH="0" baseline="0" noProof="0" dirty="0" smtClean="0">
                <a:ln>
                  <a:noFill/>
                </a:ln>
                <a:solidFill>
                  <a:srgbClr val="000000"/>
                </a:solidFill>
                <a:effectLst/>
                <a:uLnTx/>
                <a:uFillTx/>
                <a:latin typeface="+mn-lt"/>
                <a:ea typeface="+mn-ea"/>
              </a:rPr>
              <a:t>レベル</a:t>
            </a:r>
          </a:p>
        </p:txBody>
      </p:sp>
    </p:spTree>
    <p:extLst>
      <p:ext uri="{BB962C8B-B14F-4D97-AF65-F5344CB8AC3E}">
        <p14:creationId xmlns:p14="http://schemas.microsoft.com/office/powerpoint/2010/main" val="461328285"/>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white)">
    <p:spTree>
      <p:nvGrpSpPr>
        <p:cNvPr id="1" name=""/>
        <p:cNvGrpSpPr/>
        <p:nvPr/>
      </p:nvGrpSpPr>
      <p:grpSpPr>
        <a:xfrm>
          <a:off x="0" y="0"/>
          <a:ext cx="0" cy="0"/>
          <a:chOff x="0" y="0"/>
          <a:chExt cx="0" cy="0"/>
        </a:xfrm>
      </p:grpSpPr>
    </p:spTree>
    <p:extLst>
      <p:ext uri="{BB962C8B-B14F-4D97-AF65-F5344CB8AC3E}">
        <p14:creationId xmlns:p14="http://schemas.microsoft.com/office/powerpoint/2010/main" val="2765686423"/>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userDrawn="1">
  <p:cSld name="Section Header">
    <p:spTree>
      <p:nvGrpSpPr>
        <p:cNvPr id="1" name=""/>
        <p:cNvGrpSpPr/>
        <p:nvPr/>
      </p:nvGrpSpPr>
      <p:grpSpPr>
        <a:xfrm>
          <a:off x="0" y="0"/>
          <a:ext cx="0" cy="0"/>
          <a:chOff x="0" y="0"/>
          <a:chExt cx="0" cy="0"/>
        </a:xfrm>
      </p:grpSpPr>
      <p:pic>
        <p:nvPicPr>
          <p:cNvPr id="3" name="Background_SectionHeade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0" y="0"/>
            <a:ext cx="9144000" cy="6858000"/>
          </a:xfrm>
          <a:prstGeom prst="rect">
            <a:avLst/>
          </a:prstGeom>
        </p:spPr>
      </p:pic>
      <p:sp>
        <p:nvSpPr>
          <p:cNvPr id="2" name="タイトル"/>
          <p:cNvSpPr>
            <a:spLocks noGrp="1"/>
          </p:cNvSpPr>
          <p:nvPr>
            <p:ph type="title" hasCustomPrompt="1"/>
          </p:nvPr>
        </p:nvSpPr>
        <p:spPr bwMode="gray">
          <a:xfrm>
            <a:off x="179388" y="2988000"/>
            <a:ext cx="8784000" cy="524311"/>
          </a:xfrm>
        </p:spPr>
        <p:txBody>
          <a:bodyPr wrap="square" anchor="b">
            <a:spAutoFit/>
          </a:bodyPr>
          <a:lstStyle>
            <a:lvl1pPr>
              <a:defRPr sz="2800" b="0">
                <a:solidFill>
                  <a:schemeClr val="bg1"/>
                </a:solidFill>
              </a:defRPr>
            </a:lvl1pPr>
          </a:lstStyle>
          <a:p>
            <a:r>
              <a:rPr kumimoji="1" lang="ja-JP" altLang="en-US" dirty="0" smtClean="0"/>
              <a:t>タイトルを入力</a:t>
            </a:r>
            <a:endParaRPr kumimoji="1" lang="ja-JP" altLang="en-US" dirty="0"/>
          </a:p>
        </p:txBody>
      </p:sp>
      <p:sp>
        <p:nvSpPr>
          <p:cNvPr id="5" name="テキスト プレースホルダー"/>
          <p:cNvSpPr>
            <a:spLocks noGrp="1"/>
          </p:cNvSpPr>
          <p:nvPr>
            <p:ph type="body" sz="quarter" idx="10" hasCustomPrompt="1"/>
          </p:nvPr>
        </p:nvSpPr>
        <p:spPr bwMode="gray">
          <a:xfrm>
            <a:off x="179388" y="4365130"/>
            <a:ext cx="7200900" cy="1212644"/>
          </a:xfrm>
        </p:spPr>
        <p:txBody>
          <a:bodyPr>
            <a:spAutoFit/>
          </a:bodyPr>
          <a:lstStyle>
            <a:lvl1pPr marL="0" indent="0">
              <a:buNone/>
              <a:defRPr b="0"/>
            </a:lvl1pPr>
            <a:lvl2pPr marL="72000" indent="0">
              <a:buNone/>
              <a:defRPr sz="1800" b="0"/>
            </a:lvl2pPr>
            <a:lvl3pPr marL="222962" indent="0">
              <a:buNone/>
              <a:defRPr b="0"/>
            </a:lvl3pPr>
            <a:lvl4pPr marL="327787" indent="0">
              <a:buNone/>
              <a:defRPr b="0"/>
            </a:lvl4pPr>
            <a:lvl5pPr marL="311400" indent="0">
              <a:buNone/>
              <a:defRPr b="0"/>
            </a:lvl5pPr>
          </a:lstStyle>
          <a:p>
            <a:pPr lvl="0"/>
            <a:r>
              <a:rPr kumimoji="1" lang="ja-JP" altLang="en-US" dirty="0" smtClean="0"/>
              <a:t>サブタイトルを入力</a:t>
            </a:r>
            <a:endParaRPr kumimoji="1" lang="en-US" altLang="ja-JP" dirty="0" smtClean="0"/>
          </a:p>
          <a:p>
            <a:pPr lvl="1"/>
            <a:r>
              <a:rPr kumimoji="1" lang="ja-JP" altLang="en-US" dirty="0" smtClean="0"/>
              <a:t>第 </a:t>
            </a:r>
            <a:r>
              <a:rPr kumimoji="1" lang="en-US" altLang="ja-JP" dirty="0" smtClean="0"/>
              <a:t>2 </a:t>
            </a:r>
            <a:r>
              <a:rPr kumimoji="1" lang="ja-JP" altLang="en-US" dirty="0" smtClean="0"/>
              <a:t>レベル</a:t>
            </a:r>
          </a:p>
          <a:p>
            <a:pPr lvl="2"/>
            <a:r>
              <a:rPr kumimoji="1" lang="ja-JP" altLang="en-US" dirty="0" smtClean="0"/>
              <a:t>第 </a:t>
            </a:r>
            <a:r>
              <a:rPr kumimoji="1" lang="en-US" altLang="ja-JP" dirty="0" smtClean="0"/>
              <a:t>3 </a:t>
            </a:r>
            <a:r>
              <a:rPr kumimoji="1" lang="ja-JP" altLang="en-US" dirty="0" smtClean="0"/>
              <a:t>レベル</a:t>
            </a:r>
          </a:p>
          <a:p>
            <a:pPr lvl="3"/>
            <a:r>
              <a:rPr kumimoji="1" lang="ja-JP" altLang="en-US" dirty="0" smtClean="0"/>
              <a:t>第 </a:t>
            </a:r>
            <a:r>
              <a:rPr kumimoji="1" lang="en-US" altLang="ja-JP" dirty="0" smtClean="0"/>
              <a:t>4 </a:t>
            </a:r>
            <a:r>
              <a:rPr kumimoji="1" lang="ja-JP" altLang="en-US" dirty="0" smtClean="0"/>
              <a:t>レベル</a:t>
            </a:r>
          </a:p>
        </p:txBody>
      </p:sp>
    </p:spTree>
    <p:extLst>
      <p:ext uri="{BB962C8B-B14F-4D97-AF65-F5344CB8AC3E}">
        <p14:creationId xmlns:p14="http://schemas.microsoft.com/office/powerpoint/2010/main" val="3123085626"/>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userDrawn="1">
  <p:cSld name="Table of Contents">
    <p:spTree>
      <p:nvGrpSpPr>
        <p:cNvPr id="1" name=""/>
        <p:cNvGrpSpPr/>
        <p:nvPr/>
      </p:nvGrpSpPr>
      <p:grpSpPr>
        <a:xfrm>
          <a:off x="0" y="0"/>
          <a:ext cx="0" cy="0"/>
          <a:chOff x="0" y="0"/>
          <a:chExt cx="0" cy="0"/>
        </a:xfrm>
      </p:grpSpPr>
      <p:pic>
        <p:nvPicPr>
          <p:cNvPr id="3" name="Background_Content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0" y="0"/>
            <a:ext cx="9144000" cy="6858000"/>
          </a:xfrm>
          <a:prstGeom prst="rect">
            <a:avLst/>
          </a:prstGeom>
        </p:spPr>
      </p:pic>
      <p:sp>
        <p:nvSpPr>
          <p:cNvPr id="2" name="タイトル"/>
          <p:cNvSpPr>
            <a:spLocks noGrp="1"/>
          </p:cNvSpPr>
          <p:nvPr>
            <p:ph type="title" hasCustomPrompt="1"/>
          </p:nvPr>
        </p:nvSpPr>
        <p:spPr bwMode="gray">
          <a:xfrm>
            <a:off x="1619672" y="332613"/>
            <a:ext cx="7344000" cy="504000"/>
          </a:xfrm>
        </p:spPr>
        <p:txBody>
          <a:bodyPr wrap="square" anchor="b">
            <a:spAutoFit/>
          </a:bodyPr>
          <a:lstStyle>
            <a:lvl1pPr>
              <a:defRPr b="0">
                <a:solidFill>
                  <a:schemeClr val="tx2">
                    <a:lumMod val="65000"/>
                    <a:lumOff val="35000"/>
                  </a:schemeClr>
                </a:solidFill>
              </a:defRPr>
            </a:lvl1pPr>
          </a:lstStyle>
          <a:p>
            <a:r>
              <a:rPr kumimoji="1" lang="ja-JP" altLang="en-US" dirty="0" smtClean="0"/>
              <a:t>目次 のタイトルを入力</a:t>
            </a:r>
            <a:endParaRPr kumimoji="1" lang="ja-JP" altLang="en-US" dirty="0"/>
          </a:p>
        </p:txBody>
      </p:sp>
      <p:sp>
        <p:nvSpPr>
          <p:cNvPr id="5" name="テキスト プレースホルダー"/>
          <p:cNvSpPr>
            <a:spLocks noGrp="1"/>
          </p:cNvSpPr>
          <p:nvPr>
            <p:ph type="body" sz="quarter" idx="10" hasCustomPrompt="1"/>
          </p:nvPr>
        </p:nvSpPr>
        <p:spPr bwMode="gray">
          <a:xfrm>
            <a:off x="1619672" y="1116000"/>
            <a:ext cx="7344000" cy="5112000"/>
          </a:xfrm>
        </p:spPr>
        <p:txBody>
          <a:bodyPr wrap="square">
            <a:noAutofit/>
          </a:bodyPr>
          <a:lstStyle>
            <a:lvl1pPr marL="0" indent="0">
              <a:lnSpc>
                <a:spcPct val="140000"/>
              </a:lnSpc>
              <a:spcBef>
                <a:spcPts val="500"/>
              </a:spcBef>
              <a:buNone/>
              <a:defRPr sz="2200" b="0">
                <a:solidFill>
                  <a:schemeClr val="tx1"/>
                </a:solidFill>
              </a:defRPr>
            </a:lvl1pPr>
            <a:lvl2pPr marL="180000" indent="0">
              <a:lnSpc>
                <a:spcPct val="100000"/>
              </a:lnSpc>
              <a:spcBef>
                <a:spcPts val="500"/>
              </a:spcBef>
              <a:buNone/>
              <a:defRPr sz="1800" b="0">
                <a:solidFill>
                  <a:schemeClr val="tx1"/>
                </a:solidFill>
              </a:defRPr>
            </a:lvl2pPr>
            <a:lvl3pPr marL="360000" indent="0">
              <a:lnSpc>
                <a:spcPct val="100000"/>
              </a:lnSpc>
              <a:spcBef>
                <a:spcPts val="500"/>
              </a:spcBef>
              <a:buNone/>
              <a:defRPr b="0">
                <a:solidFill>
                  <a:schemeClr val="tx1"/>
                </a:solidFill>
              </a:defRPr>
            </a:lvl3pPr>
            <a:lvl4pPr marL="540000" indent="0">
              <a:lnSpc>
                <a:spcPct val="100000"/>
              </a:lnSpc>
              <a:spcBef>
                <a:spcPts val="500"/>
              </a:spcBef>
              <a:buNone/>
              <a:defRPr b="0">
                <a:solidFill>
                  <a:schemeClr val="tx1"/>
                </a:solidFill>
              </a:defRPr>
            </a:lvl4pPr>
            <a:lvl5pPr marL="685800" indent="0">
              <a:buNone/>
              <a:defRPr b="0"/>
            </a:lvl5pPr>
          </a:lstStyle>
          <a:p>
            <a:pPr lvl="0"/>
            <a:r>
              <a:rPr kumimoji="1" lang="ja-JP" altLang="en-US" dirty="0" smtClean="0"/>
              <a:t>項目を入力</a:t>
            </a:r>
            <a:endParaRPr kumimoji="1" lang="en-US" altLang="ja-JP" dirty="0" smtClean="0"/>
          </a:p>
          <a:p>
            <a:pPr lvl="1"/>
            <a:r>
              <a:rPr kumimoji="1" lang="ja-JP" altLang="en-US" dirty="0" smtClean="0"/>
              <a:t>第</a:t>
            </a:r>
            <a:r>
              <a:rPr kumimoji="1" lang="en-US" altLang="ja-JP" dirty="0" smtClean="0"/>
              <a:t>2</a:t>
            </a:r>
            <a:r>
              <a:rPr kumimoji="1" lang="ja-JP" altLang="en-US" dirty="0" smtClean="0"/>
              <a:t>レベル</a:t>
            </a:r>
          </a:p>
          <a:p>
            <a:pPr lvl="2"/>
            <a:r>
              <a:rPr kumimoji="1" lang="ja-JP" altLang="en-US" dirty="0" smtClean="0"/>
              <a:t>第</a:t>
            </a:r>
            <a:r>
              <a:rPr kumimoji="1" lang="en-US" altLang="ja-JP" dirty="0" smtClean="0"/>
              <a:t>3</a:t>
            </a:r>
            <a:r>
              <a:rPr kumimoji="1" lang="ja-JP" altLang="en-US" dirty="0" smtClean="0"/>
              <a:t>レベル</a:t>
            </a:r>
          </a:p>
          <a:p>
            <a:pPr lvl="3"/>
            <a:r>
              <a:rPr kumimoji="1" lang="ja-JP" altLang="en-US" dirty="0" smtClean="0"/>
              <a:t>第</a:t>
            </a:r>
            <a:r>
              <a:rPr kumimoji="1" lang="en-US" altLang="ja-JP" dirty="0" smtClean="0"/>
              <a:t>4</a:t>
            </a:r>
            <a:r>
              <a:rPr kumimoji="1" lang="ja-JP" altLang="en-US" dirty="0" smtClean="0"/>
              <a:t>レベル</a:t>
            </a:r>
          </a:p>
        </p:txBody>
      </p:sp>
    </p:spTree>
    <p:extLst>
      <p:ext uri="{BB962C8B-B14F-4D97-AF65-F5344CB8AC3E}">
        <p14:creationId xmlns:p14="http://schemas.microsoft.com/office/powerpoint/2010/main" val="390321227"/>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8.xml"/><Relationship Id="rId3" Type="http://schemas.openxmlformats.org/officeDocument/2006/relationships/slideLayout" Target="../slideLayouts/slideLayout13.xml"/><Relationship Id="rId7" Type="http://schemas.openxmlformats.org/officeDocument/2006/relationships/slideLayout" Target="../slideLayouts/slideLayout17.xml"/><Relationship Id="rId12" Type="http://schemas.openxmlformats.org/officeDocument/2006/relationships/theme" Target="../theme/theme2.xml"/><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slideLayout" Target="../slideLayouts/slideLayout21.xml"/><Relationship Id="rId5" Type="http://schemas.openxmlformats.org/officeDocument/2006/relationships/slideLayout" Target="../slideLayouts/slideLayout15.xml"/><Relationship Id="rId10" Type="http://schemas.openxmlformats.org/officeDocument/2006/relationships/slideLayout" Target="../slideLayouts/slideLayout20.xml"/><Relationship Id="rId4" Type="http://schemas.openxmlformats.org/officeDocument/2006/relationships/slideLayout" Target="../slideLayouts/slideLayout14.xml"/><Relationship Id="rId9"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Pr>
        <a:solidFill>
          <a:schemeClr val="bg1"/>
        </a:solidFill>
        <a:effectLst/>
      </p:bgPr>
    </p:bg>
    <p:spTree>
      <p:nvGrpSpPr>
        <p:cNvPr id="1" name=""/>
        <p:cNvGrpSpPr/>
        <p:nvPr/>
      </p:nvGrpSpPr>
      <p:grpSpPr>
        <a:xfrm>
          <a:off x="0" y="0"/>
          <a:ext cx="0" cy="0"/>
          <a:chOff x="0" y="0"/>
          <a:chExt cx="0" cy="0"/>
        </a:xfrm>
      </p:grpSpPr>
      <p:pic>
        <p:nvPicPr>
          <p:cNvPr id="11" name="Background_Title"/>
          <p:cNvPicPr>
            <a:picLocks noChangeAspect="1"/>
          </p:cNvPicPr>
          <p:nvPr userDrawn="1"/>
        </p:nvPicPr>
        <p:blipFill>
          <a:blip r:embed="rId12">
            <a:extLst>
              <a:ext uri="{28A0092B-C50C-407E-A947-70E740481C1C}">
                <a14:useLocalDpi xmlns:a14="http://schemas.microsoft.com/office/drawing/2010/main" val="0"/>
              </a:ext>
            </a:extLst>
          </a:blip>
          <a:stretch>
            <a:fillRect/>
          </a:stretch>
        </p:blipFill>
        <p:spPr bwMode="gray">
          <a:xfrm>
            <a:off x="0" y="0"/>
            <a:ext cx="9144000" cy="6858000"/>
          </a:xfrm>
          <a:prstGeom prst="rect">
            <a:avLst/>
          </a:prstGeom>
        </p:spPr>
      </p:pic>
      <p:sp>
        <p:nvSpPr>
          <p:cNvPr id="2" name="タイトル プレースホルダー"/>
          <p:cNvSpPr>
            <a:spLocks noGrp="1"/>
          </p:cNvSpPr>
          <p:nvPr>
            <p:ph type="title"/>
          </p:nvPr>
        </p:nvSpPr>
        <p:spPr bwMode="gray">
          <a:xfrm>
            <a:off x="179387" y="108000"/>
            <a:ext cx="8785225" cy="468000"/>
          </a:xfrm>
          <a:prstGeom prst="rect">
            <a:avLst/>
          </a:prstGeom>
        </p:spPr>
        <p:txBody>
          <a:bodyPr vert="horz" lIns="91440" tIns="36000" rIns="91440" bIns="0" rtlCol="0" anchor="ctr">
            <a:noAutofit/>
          </a:bodyPr>
          <a:lstStyle/>
          <a:p>
            <a:r>
              <a:rPr kumimoji="1" lang="ja-JP" altLang="en-US" dirty="0" smtClean="0"/>
              <a:t>マスター タイトルの書式設定</a:t>
            </a:r>
            <a:endParaRPr kumimoji="1" lang="ja-JP" altLang="en-US" dirty="0"/>
          </a:p>
        </p:txBody>
      </p:sp>
      <p:sp>
        <p:nvSpPr>
          <p:cNvPr id="3" name="テキスト プレースホルダー"/>
          <p:cNvSpPr>
            <a:spLocks noGrp="1"/>
          </p:cNvSpPr>
          <p:nvPr>
            <p:ph type="body" idx="1"/>
          </p:nvPr>
        </p:nvSpPr>
        <p:spPr bwMode="gray">
          <a:xfrm>
            <a:off x="179387" y="836614"/>
            <a:ext cx="8785226" cy="5616574"/>
          </a:xfrm>
          <a:prstGeom prst="rect">
            <a:avLst/>
          </a:prstGeom>
        </p:spPr>
        <p:txBody>
          <a:bodyPr vert="horz" lIns="91440" tIns="45720" rIns="91440" bIns="45720" rtlCol="0">
            <a:normAutofit/>
          </a:bodyPr>
          <a:lstStyle/>
          <a:p>
            <a:pPr lvl="0"/>
            <a:r>
              <a:rPr kumimoji="1" lang="ja-JP" altLang="en-US" dirty="0" smtClean="0"/>
              <a:t>マスター テキストの書式設定</a:t>
            </a:r>
          </a:p>
          <a:p>
            <a:pPr lvl="1"/>
            <a:r>
              <a:rPr kumimoji="1" lang="ja-JP" altLang="en-US" dirty="0" smtClean="0"/>
              <a:t>第</a:t>
            </a:r>
            <a:r>
              <a:rPr kumimoji="1" lang="en-US" altLang="ja-JP" dirty="0" smtClean="0"/>
              <a:t>2</a:t>
            </a:r>
            <a:r>
              <a:rPr kumimoji="1" lang="ja-JP" altLang="en-US" dirty="0" smtClean="0"/>
              <a:t>レベル</a:t>
            </a:r>
          </a:p>
          <a:p>
            <a:pPr lvl="2"/>
            <a:r>
              <a:rPr kumimoji="1" lang="ja-JP" altLang="en-US" dirty="0" smtClean="0"/>
              <a:t>第</a:t>
            </a:r>
            <a:r>
              <a:rPr kumimoji="1" lang="en-US" altLang="ja-JP" dirty="0" smtClean="0"/>
              <a:t>3</a:t>
            </a:r>
            <a:r>
              <a:rPr kumimoji="1" lang="ja-JP" altLang="en-US" dirty="0" smtClean="0"/>
              <a:t>レベル</a:t>
            </a:r>
          </a:p>
          <a:p>
            <a:pPr lvl="3"/>
            <a:r>
              <a:rPr kumimoji="1" lang="ja-JP" altLang="en-US" dirty="0" smtClean="0"/>
              <a:t>第</a:t>
            </a:r>
            <a:r>
              <a:rPr kumimoji="1" lang="en-US" altLang="ja-JP" dirty="0" smtClean="0"/>
              <a:t>4</a:t>
            </a:r>
            <a:r>
              <a:rPr kumimoji="1" lang="ja-JP" altLang="en-US" dirty="0" smtClean="0"/>
              <a:t>レベル</a:t>
            </a:r>
          </a:p>
        </p:txBody>
      </p:sp>
      <p:sp>
        <p:nvSpPr>
          <p:cNvPr id="8" name="PageNumber"/>
          <p:cNvSpPr txBox="1"/>
          <p:nvPr userDrawn="1"/>
        </p:nvSpPr>
        <p:spPr bwMode="black">
          <a:xfrm>
            <a:off x="8316520" y="6606080"/>
            <a:ext cx="684000" cy="215444"/>
          </a:xfrm>
          <a:prstGeom prst="rect">
            <a:avLst/>
          </a:prstGeom>
          <a:noFill/>
        </p:spPr>
        <p:txBody>
          <a:bodyPr wrap="none" rtlCol="0">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90F5524-168B-428D-88E2-BCDC17194B25}" type="slidenum">
              <a:rPr kumimoji="1" lang="ja-JP" altLang="en-US" sz="1000" b="0" i="0" u="none" strike="noStrike" kern="1200" cap="none" spc="0" normalizeH="0" baseline="0" noProof="0" smtClean="0">
                <a:ln>
                  <a:noFill/>
                </a:ln>
                <a:solidFill>
                  <a:srgbClr val="FFFFFF"/>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1" lang="ja-JP" altLang="en-US" sz="1000" b="0" i="0" u="none" strike="noStrike" kern="1200" cap="none" spc="0" normalizeH="0" baseline="0" noProof="0" dirty="0" smtClean="0">
              <a:ln>
                <a:noFill/>
              </a:ln>
              <a:solidFill>
                <a:srgbClr val="FFFFFF"/>
              </a:solidFill>
              <a:effectLst/>
              <a:uLnTx/>
              <a:uFillTx/>
              <a:latin typeface="+mn-lt"/>
              <a:ea typeface="+mn-ea"/>
              <a:cs typeface="+mn-cs"/>
            </a:endParaRPr>
          </a:p>
        </p:txBody>
      </p:sp>
      <p:sp>
        <p:nvSpPr>
          <p:cNvPr id="10" name="Confidential"/>
          <p:cNvSpPr txBox="1"/>
          <p:nvPr userDrawn="1"/>
        </p:nvSpPr>
        <p:spPr bwMode="black">
          <a:xfrm>
            <a:off x="118609" y="6599089"/>
            <a:ext cx="1645001" cy="215444"/>
          </a:xfrm>
          <a:prstGeom prst="rect">
            <a:avLst/>
          </a:prstGeom>
          <a:noFill/>
        </p:spPr>
        <p:txBody>
          <a:bodyPr wrap="none"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800" b="0" i="0" u="none" strike="noStrike" kern="1200" cap="none" spc="0" normalizeH="0" baseline="0" noProof="0" dirty="0" smtClean="0">
                <a:ln>
                  <a:noFill/>
                </a:ln>
                <a:solidFill>
                  <a:srgbClr val="FFFFFF"/>
                </a:solidFill>
                <a:effectLst/>
                <a:uLnTx/>
                <a:uFillTx/>
                <a:latin typeface="+mn-lt"/>
                <a:ea typeface="+mn-ea"/>
                <a:cs typeface="+mn-cs"/>
              </a:rPr>
              <a:t>Exastro</a:t>
            </a:r>
          </a:p>
        </p:txBody>
      </p:sp>
    </p:spTree>
    <p:extLst>
      <p:ext uri="{BB962C8B-B14F-4D97-AF65-F5344CB8AC3E}">
        <p14:creationId xmlns:p14="http://schemas.microsoft.com/office/powerpoint/2010/main" val="654157217"/>
      </p:ext>
    </p:extLst>
  </p:cSld>
  <p:clrMap bg1="lt1" tx1="dk1" bg2="lt2" tx2="dk2" accent1="accent1" accent2="accent2" accent3="accent3" accent4="accent4" accent5="accent5" accent6="accent6" hlink="hlink" folHlink="folHlink"/>
  <p:sldLayoutIdLst>
    <p:sldLayoutId id="2147483690" r:id="rId1"/>
    <p:sldLayoutId id="2147483699" r:id="rId2"/>
    <p:sldLayoutId id="2147483670" r:id="rId3"/>
    <p:sldLayoutId id="2147483672" r:id="rId4"/>
    <p:sldLayoutId id="2147483695" r:id="rId5"/>
    <p:sldLayoutId id="2147483673" r:id="rId6"/>
    <p:sldLayoutId id="2147483674" r:id="rId7"/>
    <p:sldLayoutId id="2147483700" r:id="rId8"/>
    <p:sldLayoutId id="2147483701" r:id="rId9"/>
    <p:sldLayoutId id="2147483702" r:id="rId10"/>
  </p:sldLayoutIdLst>
  <p:timing>
    <p:tnLst>
      <p:par>
        <p:cTn id="1" dur="indefinite" restart="never" nodeType="tmRoot"/>
      </p:par>
    </p:tnLst>
  </p:timing>
  <p:hf sldNum="0" hdr="0" ftr="0" dt="0"/>
  <p:txStyles>
    <p:titleStyle>
      <a:lvl1pPr algn="l" rtl="0" eaLnBrk="0" fontAlgn="base" hangingPunct="0">
        <a:spcBef>
          <a:spcPct val="0"/>
        </a:spcBef>
        <a:spcAft>
          <a:spcPct val="0"/>
        </a:spcAft>
        <a:defRPr kumimoji="1" sz="2400" b="0">
          <a:solidFill>
            <a:schemeClr val="bg1"/>
          </a:solidFill>
          <a:latin typeface="+mj-lt"/>
          <a:ea typeface="+mj-ea"/>
          <a:cs typeface="+mj-cs"/>
        </a:defRPr>
      </a:lvl1pPr>
      <a:lvl2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2pPr>
      <a:lvl3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3pPr>
      <a:lvl4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4pPr>
      <a:lvl5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5pPr>
      <a:lvl6pPr marL="457200" algn="l" rtl="0" fontAlgn="base">
        <a:spcBef>
          <a:spcPct val="0"/>
        </a:spcBef>
        <a:spcAft>
          <a:spcPct val="0"/>
        </a:spcAft>
        <a:defRPr kumimoji="1" sz="2800">
          <a:solidFill>
            <a:schemeClr val="tx1"/>
          </a:solidFill>
          <a:latin typeface="HGP創英角ｺﾞｼｯｸUB" pitchFamily="50" charset="-128"/>
          <a:ea typeface="ＭＳ Ｐゴシック" charset="-128"/>
        </a:defRPr>
      </a:lvl6pPr>
      <a:lvl7pPr marL="914400" algn="l" rtl="0" fontAlgn="base">
        <a:spcBef>
          <a:spcPct val="0"/>
        </a:spcBef>
        <a:spcAft>
          <a:spcPct val="0"/>
        </a:spcAft>
        <a:defRPr kumimoji="1" sz="2800">
          <a:solidFill>
            <a:schemeClr val="tx1"/>
          </a:solidFill>
          <a:latin typeface="HGP創英角ｺﾞｼｯｸUB" pitchFamily="50" charset="-128"/>
          <a:ea typeface="ＭＳ Ｐゴシック" charset="-128"/>
        </a:defRPr>
      </a:lvl7pPr>
      <a:lvl8pPr marL="1371600" algn="l" rtl="0" fontAlgn="base">
        <a:spcBef>
          <a:spcPct val="0"/>
        </a:spcBef>
        <a:spcAft>
          <a:spcPct val="0"/>
        </a:spcAft>
        <a:defRPr kumimoji="1" sz="2800">
          <a:solidFill>
            <a:schemeClr val="tx1"/>
          </a:solidFill>
          <a:latin typeface="HGP創英角ｺﾞｼｯｸUB" pitchFamily="50" charset="-128"/>
          <a:ea typeface="ＭＳ Ｐゴシック" charset="-128"/>
        </a:defRPr>
      </a:lvl8pPr>
      <a:lvl9pPr marL="1828800" algn="l" rtl="0" fontAlgn="base">
        <a:spcBef>
          <a:spcPct val="0"/>
        </a:spcBef>
        <a:spcAft>
          <a:spcPct val="0"/>
        </a:spcAft>
        <a:defRPr kumimoji="1" sz="2800">
          <a:solidFill>
            <a:schemeClr val="tx1"/>
          </a:solidFill>
          <a:latin typeface="HGP創英角ｺﾞｼｯｸUB" pitchFamily="50" charset="-128"/>
          <a:ea typeface="ＭＳ Ｐゴシック" charset="-128"/>
        </a:defRPr>
      </a:lvl9pPr>
    </p:titleStyle>
    <p:bodyStyle>
      <a:lvl1pPr marL="180000" indent="-180000" algn="l" rtl="0" eaLnBrk="1" fontAlgn="base" hangingPunct="0">
        <a:spcBef>
          <a:spcPts val="500"/>
        </a:spcBef>
        <a:spcAft>
          <a:spcPct val="0"/>
        </a:spcAft>
        <a:buClr>
          <a:schemeClr val="accent6"/>
        </a:buClr>
        <a:buFont typeface="Arial" panose="020B0604020202020204" pitchFamily="34" charset="0"/>
        <a:buChar char="▌"/>
        <a:defRPr kumimoji="1" sz="2000" b="0">
          <a:solidFill>
            <a:schemeClr val="tx1"/>
          </a:solidFill>
          <a:latin typeface="+mn-lt"/>
          <a:ea typeface="+mn-ea"/>
          <a:cs typeface="+mn-cs"/>
        </a:defRPr>
      </a:lvl1pPr>
      <a:lvl2pPr marL="360000" indent="-180000" algn="l" rtl="0" eaLnBrk="1" fontAlgn="base" hangingPunct="0">
        <a:spcBef>
          <a:spcPts val="500"/>
        </a:spcBef>
        <a:spcAft>
          <a:spcPct val="0"/>
        </a:spcAft>
        <a:buClr>
          <a:schemeClr val="accent6"/>
        </a:buClr>
        <a:buFont typeface="Wingdings" pitchFamily="2" charset="2"/>
        <a:buChar char="l"/>
        <a:defRPr kumimoji="1" sz="1600" b="0">
          <a:solidFill>
            <a:schemeClr val="tx1"/>
          </a:solidFill>
          <a:latin typeface="+mn-lt"/>
          <a:ea typeface="+mn-ea"/>
        </a:defRPr>
      </a:lvl2pPr>
      <a:lvl3pPr marL="468000" indent="-108000" algn="l" rtl="0" eaLnBrk="1" fontAlgn="base" hangingPunct="0">
        <a:spcBef>
          <a:spcPts val="500"/>
        </a:spcBef>
        <a:spcAft>
          <a:spcPct val="0"/>
        </a:spcAft>
        <a:buClr>
          <a:schemeClr val="accent6"/>
        </a:buClr>
        <a:buFont typeface="Arial" panose="020B0604020202020204" pitchFamily="34" charset="0"/>
        <a:buChar char="•"/>
        <a:defRPr kumimoji="1" sz="1400" b="0">
          <a:solidFill>
            <a:schemeClr val="tx1"/>
          </a:solidFill>
          <a:latin typeface="+mn-lt"/>
          <a:ea typeface="+mn-ea"/>
        </a:defRPr>
      </a:lvl3pPr>
      <a:lvl4pPr marL="576000" indent="-108000" algn="l" rtl="0" eaLnBrk="1" fontAlgn="base" hangingPunct="0">
        <a:spcBef>
          <a:spcPts val="500"/>
        </a:spcBef>
        <a:spcAft>
          <a:spcPct val="0"/>
        </a:spcAft>
        <a:buClr>
          <a:schemeClr val="accent6"/>
        </a:buClr>
        <a:buFont typeface="Tahoma" pitchFamily="34" charset="0"/>
        <a:buChar char="–"/>
        <a:defRPr kumimoji="1" sz="1200" b="0">
          <a:solidFill>
            <a:schemeClr val="tx1"/>
          </a:solidFill>
          <a:latin typeface="+mn-lt"/>
          <a:ea typeface="+mn-ea"/>
        </a:defRPr>
      </a:lvl4pPr>
      <a:lvl5pPr marL="735013" indent="-157163" algn="l" rtl="0" eaLnBrk="0" fontAlgn="base" hangingPunct="0">
        <a:spcBef>
          <a:spcPct val="20000"/>
        </a:spcBef>
        <a:spcAft>
          <a:spcPct val="0"/>
        </a:spcAft>
        <a:buClr>
          <a:schemeClr val="accent6"/>
        </a:buClr>
        <a:buChar char="≫"/>
        <a:defRPr kumimoji="1" sz="1200" b="1">
          <a:solidFill>
            <a:schemeClr val="tx1"/>
          </a:solidFill>
          <a:latin typeface="+mj-lt"/>
          <a:ea typeface="+mn-ea"/>
        </a:defRPr>
      </a:lvl5pPr>
      <a:lvl6pPr marL="2514600" indent="-228600" algn="l" rtl="0" fontAlgn="base">
        <a:spcBef>
          <a:spcPct val="20000"/>
        </a:spcBef>
        <a:spcAft>
          <a:spcPct val="0"/>
        </a:spcAft>
        <a:buChar char="≫"/>
        <a:defRPr kumimoji="1" sz="2000">
          <a:solidFill>
            <a:schemeClr val="tx1"/>
          </a:solidFill>
          <a:latin typeface="Arial" charset="0"/>
          <a:ea typeface="+mn-ea"/>
        </a:defRPr>
      </a:lvl6pPr>
      <a:lvl7pPr marL="2971800" indent="-228600" algn="l" rtl="0" fontAlgn="base">
        <a:spcBef>
          <a:spcPct val="20000"/>
        </a:spcBef>
        <a:spcAft>
          <a:spcPct val="0"/>
        </a:spcAft>
        <a:buChar char="≫"/>
        <a:defRPr kumimoji="1" sz="2000">
          <a:solidFill>
            <a:schemeClr val="tx1"/>
          </a:solidFill>
          <a:latin typeface="Arial" charset="0"/>
          <a:ea typeface="+mn-ea"/>
        </a:defRPr>
      </a:lvl7pPr>
      <a:lvl8pPr marL="3429000" indent="-228600" algn="l" rtl="0" fontAlgn="base">
        <a:spcBef>
          <a:spcPct val="20000"/>
        </a:spcBef>
        <a:spcAft>
          <a:spcPct val="0"/>
        </a:spcAft>
        <a:buChar char="≫"/>
        <a:defRPr kumimoji="1" sz="2000">
          <a:solidFill>
            <a:schemeClr val="tx1"/>
          </a:solidFill>
          <a:latin typeface="Arial" charset="0"/>
          <a:ea typeface="+mn-ea"/>
        </a:defRPr>
      </a:lvl8pPr>
      <a:lvl9pPr marL="3886200" indent="-228600" algn="l" rtl="0" fontAlgn="base">
        <a:spcBef>
          <a:spcPct val="20000"/>
        </a:spcBef>
        <a:spcAft>
          <a:spcPct val="0"/>
        </a:spcAft>
        <a:buChar char="≫"/>
        <a:defRPr kumimoji="1" sz="2000">
          <a:solidFill>
            <a:schemeClr val="tx1"/>
          </a:solidFill>
          <a:latin typeface="Arial" charset="0"/>
          <a:ea typeface="+mn-ea"/>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6F9016B-CCA6-43BE-8BEE-59565A35F4F7}" type="datetimeFigureOut">
              <a:rPr kumimoji="1" lang="ja-JP" altLang="en-US" smtClean="0"/>
              <a:t>2022/6/29</a:t>
            </a:fld>
            <a:endParaRPr kumimoji="1" lang="ja-JP" altLang="en-US"/>
          </a:p>
        </p:txBody>
      </p:sp>
      <p:sp>
        <p:nvSpPr>
          <p:cNvPr id="5" name="フッター プレースホルダー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38C995E-926A-4ADA-979B-28079B0D365E}" type="slidenum">
              <a:rPr kumimoji="1" lang="ja-JP" altLang="en-US" smtClean="0"/>
              <a:t>‹#›</a:t>
            </a:fld>
            <a:endParaRPr kumimoji="1" lang="ja-JP" altLang="en-US"/>
          </a:p>
        </p:txBody>
      </p:sp>
    </p:spTree>
    <p:extLst>
      <p:ext uri="{BB962C8B-B14F-4D97-AF65-F5344CB8AC3E}">
        <p14:creationId xmlns:p14="http://schemas.microsoft.com/office/powerpoint/2010/main" val="3894414165"/>
      </p:ext>
    </p:extLst>
  </p:cSld>
  <p:clrMap bg1="lt1" tx1="dk1" bg2="lt2" tx2="dk2" accent1="accent1" accent2="accent2" accent3="accent3" accent4="accent4" accent5="accent5" accent6="accent6" hlink="hlink" folHlink="folHlink"/>
  <p:sldLayoutIdLst>
    <p:sldLayoutId id="2147483704" r:id="rId1"/>
    <p:sldLayoutId id="2147483705" r:id="rId2"/>
    <p:sldLayoutId id="2147483706" r:id="rId3"/>
    <p:sldLayoutId id="2147483707" r:id="rId4"/>
    <p:sldLayoutId id="2147483708" r:id="rId5"/>
    <p:sldLayoutId id="2147483709" r:id="rId6"/>
    <p:sldLayoutId id="2147483710" r:id="rId7"/>
    <p:sldLayoutId id="2147483711" r:id="rId8"/>
    <p:sldLayoutId id="2147483712" r:id="rId9"/>
    <p:sldLayoutId id="2147483713" r:id="rId10"/>
    <p:sldLayoutId id="2147483714" r:id="rId11"/>
  </p:sldLayoutIdLst>
  <p:timing>
    <p:tnLst>
      <p:par>
        <p:cTn id="1" dur="indefinite" restart="never" nodeType="tmRoot"/>
      </p:par>
    </p:tnLst>
  </p:timing>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3.xml"/><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3.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3.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3" Type="http://schemas.openxmlformats.org/officeDocument/2006/relationships/slide" Target="slide16.xml"/><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hyperlink" Target="https://exastro-suite.github.io/it-automation-docs/asset/Documents_ja/Exastro-ITA_%E5%88%A9%E7%94%A8%E6%89%8B%E9%A0%86%E3%83%9E%E3%83%8B%E3%83%A5%E3%82%A2%E3%83%AB_%E6%AF%94%E8%BC%83%E6%A9%9F%E8%83%BD.pdf" TargetMode="Externa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hyperlink" Target="https://github.com/exastro-suite/it-automation-docs/blob/v1.10.0/asset/Documents/Exastro-ITA_User_Instruction_Manual_Role-based_access_control_for_data_records.pdf" TargetMode="External"/><Relationship Id="rId2" Type="http://schemas.openxmlformats.org/officeDocument/2006/relationships/hyperlink" Target="https://github.com/exastro-suite/it-automation-docs/blob/v1.10.0/asset/Documents/Exastro-ITA_User_Instruction_Manual_Collect_Function.pdf" TargetMode="Externa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8" Type="http://schemas.openxmlformats.org/officeDocument/2006/relationships/slide" Target="slide12.xml"/><Relationship Id="rId3" Type="http://schemas.openxmlformats.org/officeDocument/2006/relationships/slide" Target="slide6.xml"/><Relationship Id="rId7" Type="http://schemas.openxmlformats.org/officeDocument/2006/relationships/slide" Target="slide11.xml"/><Relationship Id="rId12" Type="http://schemas.openxmlformats.org/officeDocument/2006/relationships/slide" Target="slide21.xml"/><Relationship Id="rId2" Type="http://schemas.openxmlformats.org/officeDocument/2006/relationships/slide" Target="slide4.xml"/><Relationship Id="rId1" Type="http://schemas.openxmlformats.org/officeDocument/2006/relationships/slideLayout" Target="../slideLayouts/slideLayout9.xml"/><Relationship Id="rId6" Type="http://schemas.openxmlformats.org/officeDocument/2006/relationships/slide" Target="slide10.xml"/><Relationship Id="rId11" Type="http://schemas.openxmlformats.org/officeDocument/2006/relationships/slide" Target="slide19.xml"/><Relationship Id="rId5" Type="http://schemas.openxmlformats.org/officeDocument/2006/relationships/slide" Target="slide8.xml"/><Relationship Id="rId10" Type="http://schemas.openxmlformats.org/officeDocument/2006/relationships/slide" Target="slide16.xml"/><Relationship Id="rId4" Type="http://schemas.openxmlformats.org/officeDocument/2006/relationships/slide" Target="slide7.xml"/><Relationship Id="rId9" Type="http://schemas.openxmlformats.org/officeDocument/2006/relationships/slide" Target="slide1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slide" Target="slide11.xml"/><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slide" Target="slide11.xml"/><Relationship Id="rId2" Type="http://schemas.openxmlformats.org/officeDocument/2006/relationships/slide" Target="slide10.xml"/><Relationship Id="rId1" Type="http://schemas.openxmlformats.org/officeDocument/2006/relationships/slideLayout" Target="../slideLayouts/slideLayout3.xml"/><Relationship Id="rId4" Type="http://schemas.openxmlformats.org/officeDocument/2006/relationships/slide" Target="slide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プレースホルダー 3"/>
          <p:cNvSpPr>
            <a:spLocks noGrp="1"/>
          </p:cNvSpPr>
          <p:nvPr>
            <p:ph type="body" sz="quarter" idx="10"/>
          </p:nvPr>
        </p:nvSpPr>
        <p:spPr>
          <a:xfrm>
            <a:off x="179513" y="6021360"/>
            <a:ext cx="6552727" cy="772006"/>
          </a:xfrm>
        </p:spPr>
        <p:txBody>
          <a:bodyPr/>
          <a:lstStyle/>
          <a:p>
            <a:pPr>
              <a:defRPr altLang="ja-JP"/>
            </a:pPr>
            <a:r>
              <a:rPr dirty="0"/>
              <a:t>Exastro IT Automation Version </a:t>
            </a:r>
            <a:r>
              <a:rPr dirty="0" smtClean="0"/>
              <a:t>1.</a:t>
            </a:r>
            <a:r>
              <a:rPr lang="en-US" dirty="0" smtClean="0"/>
              <a:t>10</a:t>
            </a:r>
            <a:endParaRPr dirty="0"/>
          </a:p>
          <a:p>
            <a:r>
              <a:rPr altLang="ja-JP" dirty="0" smtClean="0"/>
              <a:t>Exastro</a:t>
            </a:r>
            <a:r>
              <a:rPr altLang="en-US" dirty="0" smtClean="0"/>
              <a:t> </a:t>
            </a:r>
            <a:r>
              <a:rPr altLang="ja-JP" dirty="0" smtClean="0"/>
              <a:t>developer</a:t>
            </a:r>
            <a:endParaRPr kumimoji="1" lang="ja-JP" altLang="en-US" dirty="0"/>
          </a:p>
        </p:txBody>
      </p:sp>
      <p:sp>
        <p:nvSpPr>
          <p:cNvPr id="5" name="タイトル 1"/>
          <p:cNvSpPr txBox="1">
            <a:spLocks/>
          </p:cNvSpPr>
          <p:nvPr/>
        </p:nvSpPr>
        <p:spPr bwMode="gray">
          <a:xfrm>
            <a:off x="0" y="2987658"/>
            <a:ext cx="9143999" cy="1883011"/>
          </a:xfrm>
          <a:prstGeom prst="rect">
            <a:avLst/>
          </a:prstGeom>
        </p:spPr>
        <p:txBody>
          <a:bodyPr vert="horz" wrap="square" lIns="91440" tIns="36000" rIns="91440" bIns="0" anchor="b" anchorCtr="0">
            <a:spAutoFit/>
          </a:bodyPr>
          <a:lstStyle>
            <a:lvl1pPr algn="ctr" rtl="0" eaLnBrk="0" fontAlgn="base" hangingPunct="0">
              <a:spcBef>
                <a:spcPct val="0"/>
              </a:spcBef>
              <a:spcAft>
                <a:spcPct val="0"/>
              </a:spcAft>
              <a:defRPr kumimoji="1" sz="3200" b="0">
                <a:solidFill>
                  <a:schemeClr val="accent6"/>
                </a:solidFill>
                <a:effectLst/>
                <a:latin typeface="+mj-lt"/>
                <a:ea typeface="+mj-ea"/>
                <a:cs typeface="+mj-cs"/>
              </a:defRPr>
            </a:lvl1pPr>
            <a:lvl2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2pPr>
            <a:lvl3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3pPr>
            <a:lvl4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4pPr>
            <a:lvl5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5pPr>
            <a:lvl6pPr marL="457200" algn="l" rtl="0" fontAlgn="base">
              <a:spcBef>
                <a:spcPct val="0"/>
              </a:spcBef>
              <a:spcAft>
                <a:spcPct val="0"/>
              </a:spcAft>
              <a:defRPr kumimoji="1" sz="2800">
                <a:solidFill>
                  <a:schemeClr val="tx1"/>
                </a:solidFill>
                <a:latin typeface="HGP創英角ｺﾞｼｯｸUB" pitchFamily="50" charset="-128"/>
                <a:ea typeface="ＭＳ Ｐゴシック" charset="-128"/>
              </a:defRPr>
            </a:lvl6pPr>
            <a:lvl7pPr marL="914400" algn="l" rtl="0" fontAlgn="base">
              <a:spcBef>
                <a:spcPct val="0"/>
              </a:spcBef>
              <a:spcAft>
                <a:spcPct val="0"/>
              </a:spcAft>
              <a:defRPr kumimoji="1" sz="2800">
                <a:solidFill>
                  <a:schemeClr val="tx1"/>
                </a:solidFill>
                <a:latin typeface="HGP創英角ｺﾞｼｯｸUB" pitchFamily="50" charset="-128"/>
                <a:ea typeface="ＭＳ Ｐゴシック" charset="-128"/>
              </a:defRPr>
            </a:lvl7pPr>
            <a:lvl8pPr marL="1371600" algn="l" rtl="0" fontAlgn="base">
              <a:spcBef>
                <a:spcPct val="0"/>
              </a:spcBef>
              <a:spcAft>
                <a:spcPct val="0"/>
              </a:spcAft>
              <a:defRPr kumimoji="1" sz="2800">
                <a:solidFill>
                  <a:schemeClr val="tx1"/>
                </a:solidFill>
                <a:latin typeface="HGP創英角ｺﾞｼｯｸUB" pitchFamily="50" charset="-128"/>
                <a:ea typeface="ＭＳ Ｐゴシック" charset="-128"/>
              </a:defRPr>
            </a:lvl8pPr>
            <a:lvl9pPr marL="1828800" algn="l" rtl="0" fontAlgn="base">
              <a:spcBef>
                <a:spcPct val="0"/>
              </a:spcBef>
              <a:spcAft>
                <a:spcPct val="0"/>
              </a:spcAft>
              <a:defRPr kumimoji="1" sz="2800">
                <a:solidFill>
                  <a:schemeClr val="tx1"/>
                </a:solidFill>
                <a:latin typeface="HGP創英角ｺﾞｼｯｸUB" pitchFamily="50" charset="-128"/>
                <a:ea typeface="ＭＳ Ｐゴシック" charset="-128"/>
              </a:defRPr>
            </a:lvl9pPr>
          </a:lstStyle>
          <a:p>
            <a:pPr>
              <a:defRPr altLang="en-US" sz="4800" b="1">
                <a:solidFill>
                  <a:schemeClr val="tx2">
                    <a:lumMod val="75000"/>
                    <a:lumOff val="25000"/>
                  </a:schemeClr>
                </a:solidFill>
              </a:defRPr>
            </a:pPr>
            <a:r>
              <a:rPr sz="4000" dirty="0"/>
              <a:t>Collect function / </a:t>
            </a:r>
            <a:r>
              <a:rPr lang="en-US" sz="4000" dirty="0" smtClean="0"/>
              <a:t>Compare</a:t>
            </a:r>
            <a:r>
              <a:rPr sz="4000" dirty="0" smtClean="0"/>
              <a:t> </a:t>
            </a:r>
            <a:r>
              <a:rPr sz="4000" dirty="0"/>
              <a:t>function</a:t>
            </a:r>
            <a:endParaRPr lang="en-US" altLang="ja-JP" sz="4000" b="1" kern="0" spc="-150" dirty="0" smtClean="0">
              <a:solidFill>
                <a:schemeClr val="tx2">
                  <a:lumMod val="75000"/>
                  <a:lumOff val="25000"/>
                </a:schemeClr>
              </a:solidFill>
            </a:endParaRPr>
          </a:p>
          <a:p>
            <a:r>
              <a:rPr lang="en-US" altLang="ja-JP" sz="4000" b="1" kern="0" spc="-150" dirty="0" smtClean="0">
                <a:solidFill>
                  <a:schemeClr val="tx2">
                    <a:lumMod val="75000"/>
                    <a:lumOff val="25000"/>
                  </a:schemeClr>
                </a:solidFill>
              </a:rPr>
              <a:t>【Classroom】</a:t>
            </a:r>
            <a:endParaRPr lang="en-US" altLang="ja-JP" sz="4000" b="1" kern="0" spc="-150" dirty="0">
              <a:solidFill>
                <a:schemeClr val="tx2">
                  <a:lumMod val="75000"/>
                  <a:lumOff val="25000"/>
                </a:schemeClr>
              </a:solidFill>
            </a:endParaRPr>
          </a:p>
        </p:txBody>
      </p:sp>
      <p:sp>
        <p:nvSpPr>
          <p:cNvPr id="6" name="タイトル 1"/>
          <p:cNvSpPr txBox="1">
            <a:spLocks/>
          </p:cNvSpPr>
          <p:nvPr/>
        </p:nvSpPr>
        <p:spPr bwMode="gray">
          <a:xfrm>
            <a:off x="0" y="5493437"/>
            <a:ext cx="9144000" cy="251795"/>
          </a:xfrm>
          <a:prstGeom prst="rect">
            <a:avLst/>
          </a:prstGeom>
        </p:spPr>
        <p:txBody>
          <a:bodyPr vert="horz" wrap="square" lIns="91440" tIns="36000" rIns="91440" bIns="0" anchor="b" anchorCtr="0">
            <a:spAutoFit/>
          </a:bodyPr>
          <a:lstStyle>
            <a:lvl1pPr algn="ctr" rtl="0" eaLnBrk="0" fontAlgn="base" hangingPunct="0">
              <a:spcBef>
                <a:spcPct val="0"/>
              </a:spcBef>
              <a:spcAft>
                <a:spcPct val="0"/>
              </a:spcAft>
              <a:defRPr kumimoji="1" sz="3200" b="0">
                <a:solidFill>
                  <a:schemeClr val="accent6"/>
                </a:solidFill>
                <a:effectLst/>
                <a:latin typeface="+mj-lt"/>
                <a:ea typeface="+mj-ea"/>
                <a:cs typeface="+mj-cs"/>
              </a:defRPr>
            </a:lvl1pPr>
            <a:lvl2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2pPr>
            <a:lvl3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3pPr>
            <a:lvl4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4pPr>
            <a:lvl5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5pPr>
            <a:lvl6pPr marL="457200" algn="l" rtl="0" fontAlgn="base">
              <a:spcBef>
                <a:spcPct val="0"/>
              </a:spcBef>
              <a:spcAft>
                <a:spcPct val="0"/>
              </a:spcAft>
              <a:defRPr kumimoji="1" sz="2800">
                <a:solidFill>
                  <a:schemeClr val="tx1"/>
                </a:solidFill>
                <a:latin typeface="HGP創英角ｺﾞｼｯｸUB" pitchFamily="50" charset="-128"/>
                <a:ea typeface="ＭＳ Ｐゴシック" charset="-128"/>
              </a:defRPr>
            </a:lvl6pPr>
            <a:lvl7pPr marL="914400" algn="l" rtl="0" fontAlgn="base">
              <a:spcBef>
                <a:spcPct val="0"/>
              </a:spcBef>
              <a:spcAft>
                <a:spcPct val="0"/>
              </a:spcAft>
              <a:defRPr kumimoji="1" sz="2800">
                <a:solidFill>
                  <a:schemeClr val="tx1"/>
                </a:solidFill>
                <a:latin typeface="HGP創英角ｺﾞｼｯｸUB" pitchFamily="50" charset="-128"/>
                <a:ea typeface="ＭＳ Ｐゴシック" charset="-128"/>
              </a:defRPr>
            </a:lvl7pPr>
            <a:lvl8pPr marL="1371600" algn="l" rtl="0" fontAlgn="base">
              <a:spcBef>
                <a:spcPct val="0"/>
              </a:spcBef>
              <a:spcAft>
                <a:spcPct val="0"/>
              </a:spcAft>
              <a:defRPr kumimoji="1" sz="2800">
                <a:solidFill>
                  <a:schemeClr val="tx1"/>
                </a:solidFill>
                <a:latin typeface="HGP創英角ｺﾞｼｯｸUB" pitchFamily="50" charset="-128"/>
                <a:ea typeface="ＭＳ Ｐゴシック" charset="-128"/>
              </a:defRPr>
            </a:lvl8pPr>
            <a:lvl9pPr marL="1828800" algn="l" rtl="0" fontAlgn="base">
              <a:spcBef>
                <a:spcPct val="0"/>
              </a:spcBef>
              <a:spcAft>
                <a:spcPct val="0"/>
              </a:spcAft>
              <a:defRPr kumimoji="1" sz="2800">
                <a:solidFill>
                  <a:schemeClr val="tx1"/>
                </a:solidFill>
                <a:latin typeface="HGP創英角ｺﾞｼｯｸUB" pitchFamily="50" charset="-128"/>
                <a:ea typeface="ＭＳ Ｐゴシック" charset="-128"/>
              </a:defRPr>
            </a:lvl9pPr>
          </a:lstStyle>
          <a:p>
            <a:pPr algn="r">
              <a:defRPr sz="1400" b="1">
                <a:solidFill>
                  <a:schemeClr val="tx2">
                    <a:lumMod val="75000"/>
                    <a:lumOff val="25000"/>
                  </a:schemeClr>
                </a:solidFill>
                <a:latin typeface="+mn-lt"/>
              </a:defRPr>
            </a:pPr>
            <a:r>
              <a:rPr altLang="ja-JP" dirty="0" smtClean="0"/>
              <a:t>※</a:t>
            </a:r>
            <a:r>
              <a:rPr lang="en-US" altLang="en-US" dirty="0" smtClean="0"/>
              <a:t>In this Document “IT Automation” will be written as “ITA”</a:t>
            </a:r>
            <a:endParaRPr altLang="ja-JP" dirty="0"/>
          </a:p>
        </p:txBody>
      </p:sp>
      <p:pic>
        <p:nvPicPr>
          <p:cNvPr id="7" name="図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134104"/>
            <a:ext cx="9144000" cy="1016000"/>
          </a:xfrm>
          <a:prstGeom prst="rect">
            <a:avLst/>
          </a:prstGeom>
        </p:spPr>
      </p:pic>
      <p:pic>
        <p:nvPicPr>
          <p:cNvPr id="8" name="図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1400" y="247474"/>
            <a:ext cx="3528490" cy="826990"/>
          </a:xfrm>
          <a:prstGeom prst="rect">
            <a:avLst/>
          </a:prstGeom>
        </p:spPr>
      </p:pic>
    </p:spTree>
    <p:extLst>
      <p:ext uri="{BB962C8B-B14F-4D97-AF65-F5344CB8AC3E}">
        <p14:creationId xmlns:p14="http://schemas.microsoft.com/office/powerpoint/2010/main" val="320816250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p:cNvPicPr>
            <a:picLocks noChangeAspect="1"/>
          </p:cNvPicPr>
          <p:nvPr/>
        </p:nvPicPr>
        <p:blipFill>
          <a:blip r:embed="rId2"/>
          <a:stretch>
            <a:fillRect/>
          </a:stretch>
        </p:blipFill>
        <p:spPr>
          <a:xfrm>
            <a:off x="2188964" y="2435662"/>
            <a:ext cx="6703636" cy="2976450"/>
          </a:xfrm>
          <a:prstGeom prst="rect">
            <a:avLst/>
          </a:prstGeom>
        </p:spPr>
      </p:pic>
      <p:sp>
        <p:nvSpPr>
          <p:cNvPr id="2" name="タイトル 1"/>
          <p:cNvSpPr>
            <a:spLocks noGrp="1"/>
          </p:cNvSpPr>
          <p:nvPr>
            <p:ph type="title"/>
          </p:nvPr>
        </p:nvSpPr>
        <p:spPr/>
        <p:txBody>
          <a:bodyPr/>
          <a:lstStyle/>
          <a:p>
            <a:r>
              <a:rPr altLang="ja-JP"/>
              <a:t>2.3.1</a:t>
            </a:r>
            <a:r>
              <a:rPr altLang="en-US"/>
              <a:t> Collection interface information</a:t>
            </a:r>
          </a:p>
        </p:txBody>
      </p:sp>
      <p:sp>
        <p:nvSpPr>
          <p:cNvPr id="21" name="コンテンツ プレースホルダー 2"/>
          <p:cNvSpPr>
            <a:spLocks noGrp="1"/>
          </p:cNvSpPr>
          <p:nvPr>
            <p:ph sz="quarter" idx="10"/>
          </p:nvPr>
        </p:nvSpPr>
        <p:spPr>
          <a:xfrm>
            <a:off x="252833" y="836712"/>
            <a:ext cx="8639767" cy="5688718"/>
          </a:xfrm>
        </p:spPr>
        <p:txBody>
          <a:bodyPr>
            <a:normAutofit/>
          </a:bodyPr>
          <a:lstStyle/>
          <a:p>
            <a:pPr marL="0" indent="0">
              <a:buNone/>
            </a:pPr>
            <a:r>
              <a:rPr altLang="en-US"/>
              <a:t>Register the user name and password of a user that has permission to run RestAPI. (We will need one for accessing with RestAPI when registering values to the</a:t>
            </a:r>
            <a:r>
              <a:rPr altLang="ja-JP"/>
              <a:t> ITA CMDB</a:t>
            </a:r>
            <a:r>
              <a:rPr altLang="en-US"/>
              <a:t>) </a:t>
            </a:r>
            <a:endParaRPr lang="en-US" altLang="ja-JP" dirty="0" smtClean="0"/>
          </a:p>
        </p:txBody>
      </p:sp>
      <p:sp>
        <p:nvSpPr>
          <p:cNvPr id="70" name="正方形/長方形 69"/>
          <p:cNvSpPr/>
          <p:nvPr/>
        </p:nvSpPr>
        <p:spPr bwMode="auto">
          <a:xfrm>
            <a:off x="5352798" y="4260575"/>
            <a:ext cx="660184" cy="648090"/>
          </a:xfrm>
          <a:prstGeom prst="rect">
            <a:avLst/>
          </a:prstGeom>
          <a:noFill/>
          <a:ln w="38100">
            <a:solidFill>
              <a:srgbClr val="FF0000"/>
            </a:solidFill>
            <a:prstDash val="solid"/>
          </a:ln>
          <a:effectLst>
            <a:glow rad="63500">
              <a:schemeClr val="bg1"/>
            </a:glow>
          </a:effectLst>
          <a:extLst/>
        </p:spPr>
        <p:txBody>
          <a:bodyPr rot="0" spcFirstLastPara="0" vertOverflow="overflow" horzOverflow="overflow" vert="horz" wrap="none" lIns="72000" tIns="72000" rIns="72000" bIns="72000" numCol="1" spcCol="0" fromWordArt="0" anchor="ctr" anchorCtr="0" forceAA="0" compatLnSpc="1">
            <a:prstTxWarp prst="textNoShape">
              <a:avLst/>
            </a:prstTxWarp>
            <a:noAutofit/>
          </a:bodyPr>
          <a:lstStyle/>
          <a:p>
            <a:pPr algn="r"/>
            <a:endParaRPr kumimoji="1" lang="ja-JP" altLang="en-US" b="1" dirty="0" smtClean="0">
              <a:solidFill>
                <a:schemeClr val="bg1"/>
              </a:solidFill>
              <a:latin typeface="+mn-ea"/>
            </a:endParaRPr>
          </a:p>
        </p:txBody>
      </p:sp>
      <p:sp>
        <p:nvSpPr>
          <p:cNvPr id="71" name="角丸四角形吹き出し 70"/>
          <p:cNvSpPr/>
          <p:nvPr/>
        </p:nvSpPr>
        <p:spPr bwMode="auto">
          <a:xfrm flipH="1">
            <a:off x="4427980" y="5134604"/>
            <a:ext cx="3384470" cy="875224"/>
          </a:xfrm>
          <a:prstGeom prst="wedgeRoundRectCallout">
            <a:avLst>
              <a:gd name="adj1" fmla="val 12193"/>
              <a:gd name="adj2" fmla="val -68836"/>
              <a:gd name="adj3" fmla="val 16667"/>
            </a:avLst>
          </a:prstGeom>
          <a:solidFill>
            <a:schemeClr val="bg1"/>
          </a:solidFill>
          <a:ln w="19050">
            <a:solidFill>
              <a:srgbClr val="FF0000"/>
            </a:solidFill>
          </a:ln>
          <a:effectLst/>
          <a:extLst/>
        </p:spPr>
        <p:txBody>
          <a:bodyPr rot="0" spcFirstLastPara="0" vertOverflow="overflow" horzOverflow="overflow" vert="horz" wrap="none" lIns="72000" tIns="72000" rIns="72000" bIns="72000" numCol="1" spc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72" name="正方形/長方形 71"/>
          <p:cNvSpPr/>
          <p:nvPr/>
        </p:nvSpPr>
        <p:spPr>
          <a:xfrm>
            <a:off x="4560769" y="5176453"/>
            <a:ext cx="3118892" cy="584775"/>
          </a:xfrm>
          <a:prstGeom prst="rect">
            <a:avLst/>
          </a:prstGeom>
        </p:spPr>
        <p:txBody>
          <a:bodyPr wrap="square">
            <a:spAutoFit/>
          </a:bodyPr>
          <a:lstStyle/>
          <a:p>
            <a:pPr marL="285750" indent="-285750">
              <a:buFont typeface="Wingdings" panose="05000000000000000000" pitchFamily="2" charset="2"/>
              <a:buChar char="l"/>
              <a:defRPr altLang="en-US" sz="1600">
                <a:solidFill>
                  <a:srgbClr val="FF0000"/>
                </a:solidFill>
              </a:defRPr>
            </a:pPr>
            <a:r>
              <a:rPr dirty="0"/>
              <a:t>User name with execute permission</a:t>
            </a:r>
            <a:endParaRPr lang="en-US" altLang="ja-JP" sz="1600" dirty="0" smtClean="0">
              <a:solidFill>
                <a:srgbClr val="FF0000"/>
              </a:solidFill>
            </a:endParaRPr>
          </a:p>
          <a:p>
            <a:pPr marL="285750" indent="-285750">
              <a:buFont typeface="Wingdings" panose="05000000000000000000" pitchFamily="2" charset="2"/>
              <a:buChar char="l"/>
              <a:defRPr sz="1600">
                <a:solidFill>
                  <a:srgbClr val="FF0000"/>
                </a:solidFill>
              </a:defRPr>
            </a:pPr>
            <a:r>
              <a:rPr altLang="en-US" dirty="0"/>
              <a:t>The user's</a:t>
            </a:r>
            <a:r>
              <a:rPr altLang="ja-JP" dirty="0"/>
              <a:t> ITA</a:t>
            </a:r>
            <a:r>
              <a:rPr altLang="en-US" dirty="0"/>
              <a:t> Password</a:t>
            </a:r>
            <a:endParaRPr lang="ja-JP" altLang="en-US" sz="1600" dirty="0">
              <a:solidFill>
                <a:srgbClr val="FF0000"/>
              </a:solidFill>
            </a:endParaRPr>
          </a:p>
        </p:txBody>
      </p:sp>
      <p:sp>
        <p:nvSpPr>
          <p:cNvPr id="74" name="角丸四角形 73"/>
          <p:cNvSpPr/>
          <p:nvPr/>
        </p:nvSpPr>
        <p:spPr bwMode="auto">
          <a:xfrm>
            <a:off x="252833" y="2116823"/>
            <a:ext cx="1729997" cy="3672510"/>
          </a:xfrm>
          <a:prstGeom prst="roundRect">
            <a:avLst/>
          </a:prstGeom>
          <a:solidFill>
            <a:schemeClr val="bg1">
              <a:lumMod val="95000"/>
            </a:schemeClr>
          </a:solidFill>
          <a:ln w="38100">
            <a:solidFill>
              <a:schemeClr val="bg1">
                <a:lumMod val="75000"/>
              </a:schemeClr>
            </a:solidFill>
            <a:prstDash val="solid"/>
          </a:ln>
          <a:effectLst/>
          <a:extLst/>
        </p:spPr>
        <p:txBody>
          <a:bodyPr rot="0" spcFirstLastPara="0" vertOverflow="overflow" horzOverflow="overflow" vert="horz" wrap="none" lIns="72000" tIns="72000" rIns="72000" bIns="72000" numCol="1" spcCol="0" fromWordArt="0" anchor="ctr" anchorCtr="0" forceAA="0" compatLnSpc="1">
            <a:prstTxWarp prst="textNoShape">
              <a:avLst/>
            </a:prstTxWarp>
            <a:noAutofit/>
          </a:bodyPr>
          <a:lstStyle/>
          <a:p>
            <a:pPr algn="r"/>
            <a:endParaRPr kumimoji="1" lang="ja-JP" altLang="en-US" b="1" dirty="0" smtClean="0">
              <a:solidFill>
                <a:schemeClr val="bg1"/>
              </a:solidFill>
              <a:latin typeface="+mn-ea"/>
            </a:endParaRPr>
          </a:p>
        </p:txBody>
      </p:sp>
      <p:pic>
        <p:nvPicPr>
          <p:cNvPr id="8" name="図 7"/>
          <p:cNvPicPr>
            <a:picLocks noChangeAspect="1"/>
          </p:cNvPicPr>
          <p:nvPr/>
        </p:nvPicPr>
        <p:blipFill>
          <a:blip r:embed="rId3"/>
          <a:stretch>
            <a:fillRect/>
          </a:stretch>
        </p:blipFill>
        <p:spPr>
          <a:xfrm>
            <a:off x="575226" y="3415544"/>
            <a:ext cx="1146169" cy="2236551"/>
          </a:xfrm>
          <a:prstGeom prst="rect">
            <a:avLst/>
          </a:prstGeom>
        </p:spPr>
      </p:pic>
      <p:sp>
        <p:nvSpPr>
          <p:cNvPr id="12" name="正方形/長方形 11"/>
          <p:cNvSpPr/>
          <p:nvPr/>
        </p:nvSpPr>
        <p:spPr bwMode="auto">
          <a:xfrm>
            <a:off x="576287" y="5045698"/>
            <a:ext cx="1083088" cy="261511"/>
          </a:xfrm>
          <a:prstGeom prst="rect">
            <a:avLst/>
          </a:prstGeom>
          <a:noFill/>
          <a:ln w="38100">
            <a:solidFill>
              <a:srgbClr val="FF0000"/>
            </a:solidFill>
            <a:prstDash val="solid"/>
          </a:ln>
          <a:effectLst/>
          <a:extLst/>
        </p:spPr>
        <p:txBody>
          <a:bodyPr rot="0" spcFirstLastPara="0" vertOverflow="overflow" horzOverflow="overflow" vert="horz" wrap="none" lIns="72000" tIns="72000" rIns="72000" bIns="72000" numCol="1" spcCol="0" fromWordArt="0" anchor="ctr" anchorCtr="0" forceAA="0" compatLnSpc="1">
            <a:prstTxWarp prst="textNoShape">
              <a:avLst/>
            </a:prstTxWarp>
            <a:noAutofit/>
          </a:bodyPr>
          <a:lstStyle/>
          <a:p>
            <a:pPr algn="r"/>
            <a:endParaRPr kumimoji="1" lang="ja-JP" altLang="en-US" b="1" dirty="0" smtClean="0">
              <a:solidFill>
                <a:schemeClr val="bg1"/>
              </a:solidFill>
              <a:latin typeface="+mn-ea"/>
            </a:endParaRPr>
          </a:p>
        </p:txBody>
      </p:sp>
      <p:pic>
        <p:nvPicPr>
          <p:cNvPr id="16" name="図 15"/>
          <p:cNvPicPr>
            <a:picLocks noChangeAspect="1"/>
          </p:cNvPicPr>
          <p:nvPr/>
        </p:nvPicPr>
        <p:blipFill>
          <a:blip r:embed="rId4"/>
          <a:stretch>
            <a:fillRect/>
          </a:stretch>
        </p:blipFill>
        <p:spPr>
          <a:xfrm>
            <a:off x="677324" y="2204830"/>
            <a:ext cx="887050" cy="1080198"/>
          </a:xfrm>
          <a:prstGeom prst="rect">
            <a:avLst/>
          </a:prstGeom>
        </p:spPr>
      </p:pic>
    </p:spTree>
    <p:extLst>
      <p:ext uri="{BB962C8B-B14F-4D97-AF65-F5344CB8AC3E}">
        <p14:creationId xmlns:p14="http://schemas.microsoft.com/office/powerpoint/2010/main" val="160748206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図 15"/>
          <p:cNvPicPr>
            <a:picLocks noChangeAspect="1"/>
          </p:cNvPicPr>
          <p:nvPr/>
        </p:nvPicPr>
        <p:blipFill>
          <a:blip r:embed="rId2"/>
          <a:stretch>
            <a:fillRect/>
          </a:stretch>
        </p:blipFill>
        <p:spPr>
          <a:xfrm>
            <a:off x="5926671" y="4282064"/>
            <a:ext cx="2965929" cy="1186372"/>
          </a:xfrm>
          <a:prstGeom prst="rect">
            <a:avLst/>
          </a:prstGeom>
        </p:spPr>
      </p:pic>
      <p:pic>
        <p:nvPicPr>
          <p:cNvPr id="10" name="図 9"/>
          <p:cNvPicPr>
            <a:picLocks noChangeAspect="1"/>
          </p:cNvPicPr>
          <p:nvPr/>
        </p:nvPicPr>
        <p:blipFill>
          <a:blip r:embed="rId3"/>
          <a:stretch>
            <a:fillRect/>
          </a:stretch>
        </p:blipFill>
        <p:spPr>
          <a:xfrm>
            <a:off x="2133821" y="4282079"/>
            <a:ext cx="3785438" cy="1185092"/>
          </a:xfrm>
          <a:prstGeom prst="rect">
            <a:avLst/>
          </a:prstGeom>
        </p:spPr>
      </p:pic>
      <p:pic>
        <p:nvPicPr>
          <p:cNvPr id="26" name="図 25"/>
          <p:cNvPicPr>
            <a:picLocks noChangeAspect="1"/>
          </p:cNvPicPr>
          <p:nvPr/>
        </p:nvPicPr>
        <p:blipFill rotWithShape="1">
          <a:blip r:embed="rId4"/>
          <a:srcRect t="47889" r="29390"/>
          <a:stretch/>
        </p:blipFill>
        <p:spPr>
          <a:xfrm>
            <a:off x="3079012" y="2204830"/>
            <a:ext cx="4733438" cy="1551054"/>
          </a:xfrm>
          <a:prstGeom prst="rect">
            <a:avLst/>
          </a:prstGeom>
        </p:spPr>
      </p:pic>
      <p:sp>
        <p:nvSpPr>
          <p:cNvPr id="2" name="タイトル 1"/>
          <p:cNvSpPr>
            <a:spLocks noGrp="1"/>
          </p:cNvSpPr>
          <p:nvPr>
            <p:ph type="title"/>
          </p:nvPr>
        </p:nvSpPr>
        <p:spPr/>
        <p:txBody>
          <a:bodyPr/>
          <a:lstStyle/>
          <a:p>
            <a:r>
              <a:rPr altLang="ja-JP"/>
              <a:t>2.3.2</a:t>
            </a:r>
            <a:r>
              <a:rPr altLang="en-US"/>
              <a:t> Collected item value list</a:t>
            </a:r>
            <a:endParaRPr lang="ja-JP" altLang="en-US" dirty="0"/>
          </a:p>
        </p:txBody>
      </p:sp>
      <p:sp>
        <p:nvSpPr>
          <p:cNvPr id="21" name="コンテンツ プレースホルダー 2"/>
          <p:cNvSpPr>
            <a:spLocks noGrp="1"/>
          </p:cNvSpPr>
          <p:nvPr>
            <p:ph sz="quarter" idx="10"/>
          </p:nvPr>
        </p:nvSpPr>
        <p:spPr>
          <a:xfrm>
            <a:off x="252833" y="836712"/>
            <a:ext cx="8639767" cy="5688718"/>
          </a:xfrm>
        </p:spPr>
        <p:txBody>
          <a:bodyPr>
            <a:normAutofit/>
          </a:bodyPr>
          <a:lstStyle/>
          <a:p>
            <a:pPr marL="0" indent="0">
              <a:buNone/>
            </a:pPr>
            <a:r>
              <a:rPr altLang="en-US" dirty="0"/>
              <a:t>In the collection item value list menu, users can link the collected item's</a:t>
            </a:r>
            <a:r>
              <a:rPr altLang="ja-JP" dirty="0"/>
              <a:t> YAML</a:t>
            </a:r>
            <a:r>
              <a:rPr altLang="en-US" dirty="0"/>
              <a:t> variable name (</a:t>
            </a:r>
            <a:r>
              <a:rPr altLang="ja-JP" dirty="0"/>
              <a:t>FROM</a:t>
            </a:r>
            <a:r>
              <a:rPr altLang="en-US" dirty="0"/>
              <a:t>) with the Parameter sheet item name (</a:t>
            </a:r>
            <a:r>
              <a:rPr altLang="ja-JP" dirty="0"/>
              <a:t>TO</a:t>
            </a:r>
            <a:r>
              <a:rPr altLang="en-US" dirty="0"/>
              <a:t>). </a:t>
            </a:r>
            <a:endParaRPr lang="en-US" altLang="ja-JP" dirty="0" smtClean="0"/>
          </a:p>
        </p:txBody>
      </p:sp>
      <p:sp>
        <p:nvSpPr>
          <p:cNvPr id="7" name="正方形/長方形 6"/>
          <p:cNvSpPr/>
          <p:nvPr/>
        </p:nvSpPr>
        <p:spPr bwMode="auto">
          <a:xfrm>
            <a:off x="2501609" y="4595643"/>
            <a:ext cx="3214443" cy="805194"/>
          </a:xfrm>
          <a:prstGeom prst="rect">
            <a:avLst/>
          </a:prstGeom>
          <a:noFill/>
          <a:ln w="38100">
            <a:solidFill>
              <a:srgbClr val="FF0000"/>
            </a:solidFill>
            <a:prstDash val="solid"/>
          </a:ln>
          <a:effectLst>
            <a:glow rad="63500">
              <a:schemeClr val="bg1"/>
            </a:glow>
          </a:effectLst>
          <a:extLst/>
        </p:spPr>
        <p:txBody>
          <a:bodyPr rot="0" spcFirstLastPara="0" vertOverflow="overflow" horzOverflow="overflow" vert="horz" wrap="none" lIns="72000" tIns="72000" rIns="72000" bIns="72000" numCol="1" spcCol="0" fromWordArt="0" anchor="ctr" anchorCtr="0" forceAA="0" compatLnSpc="1">
            <a:prstTxWarp prst="textNoShape">
              <a:avLst/>
            </a:prstTxWarp>
            <a:noAutofit/>
          </a:bodyPr>
          <a:lstStyle/>
          <a:p>
            <a:pPr algn="r"/>
            <a:endParaRPr kumimoji="1" lang="ja-JP" altLang="en-US" b="1" dirty="0" smtClean="0">
              <a:solidFill>
                <a:schemeClr val="bg1"/>
              </a:solidFill>
              <a:latin typeface="+mn-ea"/>
            </a:endParaRPr>
          </a:p>
        </p:txBody>
      </p:sp>
      <p:sp>
        <p:nvSpPr>
          <p:cNvPr id="8" name="正方形/長方形 7"/>
          <p:cNvSpPr/>
          <p:nvPr/>
        </p:nvSpPr>
        <p:spPr bwMode="auto">
          <a:xfrm>
            <a:off x="5807011" y="4595643"/>
            <a:ext cx="3156501" cy="805194"/>
          </a:xfrm>
          <a:prstGeom prst="rect">
            <a:avLst/>
          </a:prstGeom>
          <a:noFill/>
          <a:ln w="38100">
            <a:solidFill>
              <a:srgbClr val="FF0000"/>
            </a:solidFill>
            <a:prstDash val="sysDash"/>
          </a:ln>
          <a:effectLst>
            <a:glow rad="63500">
              <a:schemeClr val="bg1"/>
            </a:glow>
          </a:effectLst>
          <a:extLst/>
        </p:spPr>
        <p:txBody>
          <a:bodyPr rot="0" spcFirstLastPara="0" vertOverflow="overflow" horzOverflow="overflow" vert="horz" wrap="none" lIns="72000" tIns="72000" rIns="72000" bIns="72000" numCol="1" spcCol="0" fromWordArt="0" anchor="ctr" anchorCtr="0" forceAA="0" compatLnSpc="1">
            <a:prstTxWarp prst="textNoShape">
              <a:avLst/>
            </a:prstTxWarp>
            <a:noAutofit/>
          </a:bodyPr>
          <a:lstStyle/>
          <a:p>
            <a:pPr algn="r"/>
            <a:endParaRPr kumimoji="1" lang="ja-JP" altLang="en-US" b="1" dirty="0" smtClean="0">
              <a:solidFill>
                <a:schemeClr val="bg1"/>
              </a:solidFill>
              <a:latin typeface="+mn-ea"/>
            </a:endParaRPr>
          </a:p>
        </p:txBody>
      </p:sp>
      <p:sp>
        <p:nvSpPr>
          <p:cNvPr id="5" name="テキスト ボックス 4"/>
          <p:cNvSpPr txBox="1"/>
          <p:nvPr/>
        </p:nvSpPr>
        <p:spPr>
          <a:xfrm>
            <a:off x="2423246" y="5025622"/>
            <a:ext cx="3409292" cy="400110"/>
          </a:xfrm>
          <a:prstGeom prst="rect">
            <a:avLst/>
          </a:prstGeom>
          <a:noFill/>
        </p:spPr>
        <p:txBody>
          <a:bodyPr wrap="square">
            <a:spAutoFit/>
          </a:bodyPr>
          <a:lstStyle/>
          <a:p>
            <a:pPr algn="ctr">
              <a:defRPr kumimoji="1" sz="2000" b="1">
                <a:solidFill>
                  <a:srgbClr val="FF0000"/>
                </a:solidFill>
              </a:defRPr>
            </a:pPr>
            <a:r>
              <a:rPr altLang="en-US" dirty="0"/>
              <a:t>Collected items (</a:t>
            </a:r>
            <a:r>
              <a:rPr altLang="ja-JP" dirty="0"/>
              <a:t>FROM</a:t>
            </a:r>
            <a:r>
              <a:rPr altLang="en-US" dirty="0"/>
              <a:t>) </a:t>
            </a:r>
            <a:endParaRPr kumimoji="1" lang="ja-JP" altLang="en-US" sz="2000" b="1" dirty="0">
              <a:solidFill>
                <a:srgbClr val="FF0000"/>
              </a:solidFill>
            </a:endParaRPr>
          </a:p>
        </p:txBody>
      </p:sp>
      <p:sp>
        <p:nvSpPr>
          <p:cNvPr id="12" name="テキスト ボックス 11"/>
          <p:cNvSpPr txBox="1"/>
          <p:nvPr/>
        </p:nvSpPr>
        <p:spPr>
          <a:xfrm>
            <a:off x="5878017" y="5025622"/>
            <a:ext cx="3176548" cy="400110"/>
          </a:xfrm>
          <a:prstGeom prst="rect">
            <a:avLst/>
          </a:prstGeom>
          <a:noFill/>
        </p:spPr>
        <p:txBody>
          <a:bodyPr wrap="square">
            <a:spAutoFit/>
          </a:bodyPr>
          <a:lstStyle/>
          <a:p>
            <a:pPr algn="ctr">
              <a:defRPr kumimoji="1" sz="2000" b="1">
                <a:solidFill>
                  <a:srgbClr val="FF0000"/>
                </a:solidFill>
              </a:defRPr>
            </a:pPr>
            <a:r>
              <a:rPr altLang="en-US"/>
              <a:t>Parameter sheet (</a:t>
            </a:r>
            <a:r>
              <a:rPr altLang="ja-JP"/>
              <a:t>TO</a:t>
            </a:r>
            <a:r>
              <a:rPr altLang="en-US"/>
              <a:t>) </a:t>
            </a:r>
            <a:endParaRPr kumimoji="1" lang="ja-JP" altLang="en-US" sz="2000" b="1" dirty="0">
              <a:solidFill>
                <a:srgbClr val="FF0000"/>
              </a:solidFill>
            </a:endParaRPr>
          </a:p>
        </p:txBody>
      </p:sp>
      <p:grpSp>
        <p:nvGrpSpPr>
          <p:cNvPr id="6" name="グループ化 5"/>
          <p:cNvGrpSpPr/>
          <p:nvPr/>
        </p:nvGrpSpPr>
        <p:grpSpPr>
          <a:xfrm>
            <a:off x="4635533" y="2784465"/>
            <a:ext cx="3176917" cy="729022"/>
            <a:chOff x="3111847" y="2010639"/>
            <a:chExt cx="5104194" cy="1171284"/>
          </a:xfrm>
        </p:grpSpPr>
        <p:sp>
          <p:nvSpPr>
            <p:cNvPr id="14" name="正方形/長方形 13"/>
            <p:cNvSpPr/>
            <p:nvPr/>
          </p:nvSpPr>
          <p:spPr bwMode="auto">
            <a:xfrm>
              <a:off x="3111847" y="2021497"/>
              <a:ext cx="769802" cy="1160426"/>
            </a:xfrm>
            <a:prstGeom prst="rect">
              <a:avLst/>
            </a:prstGeom>
            <a:noFill/>
            <a:ln w="38100">
              <a:solidFill>
                <a:srgbClr val="FF0000"/>
              </a:solidFill>
              <a:prstDash val="sysDash"/>
            </a:ln>
            <a:effectLst>
              <a:glow rad="63500">
                <a:schemeClr val="bg1"/>
              </a:glow>
            </a:effectLst>
            <a:extLst/>
          </p:spPr>
          <p:txBody>
            <a:bodyPr rot="0" spcFirstLastPara="0" vertOverflow="overflow" horzOverflow="overflow" vert="horz" wrap="none" lIns="72000" tIns="72000" rIns="72000" bIns="72000" numCol="1" spcCol="0" fromWordArt="0" anchor="ctr" anchorCtr="0" forceAA="0" compatLnSpc="1">
              <a:prstTxWarp prst="textNoShape">
                <a:avLst/>
              </a:prstTxWarp>
              <a:noAutofit/>
            </a:bodyPr>
            <a:lstStyle/>
            <a:p>
              <a:pPr algn="r"/>
              <a:endParaRPr kumimoji="1" lang="ja-JP" altLang="en-US" b="1" dirty="0" smtClean="0">
                <a:solidFill>
                  <a:schemeClr val="bg1"/>
                </a:solidFill>
                <a:latin typeface="+mn-ea"/>
              </a:endParaRPr>
            </a:p>
          </p:txBody>
        </p:sp>
        <p:sp>
          <p:nvSpPr>
            <p:cNvPr id="15" name="正方形/長方形 14"/>
            <p:cNvSpPr/>
            <p:nvPr/>
          </p:nvSpPr>
          <p:spPr bwMode="auto">
            <a:xfrm>
              <a:off x="7027732" y="2010639"/>
              <a:ext cx="1188309" cy="396521"/>
            </a:xfrm>
            <a:prstGeom prst="rect">
              <a:avLst/>
            </a:prstGeom>
            <a:noFill/>
            <a:ln w="38100">
              <a:solidFill>
                <a:srgbClr val="FF0000"/>
              </a:solidFill>
              <a:prstDash val="solid"/>
            </a:ln>
            <a:effectLst>
              <a:glow rad="63500">
                <a:schemeClr val="bg1"/>
              </a:glow>
            </a:effectLst>
            <a:extLst/>
          </p:spPr>
          <p:txBody>
            <a:bodyPr rot="0" spcFirstLastPara="0" vertOverflow="overflow" horzOverflow="overflow" vert="horz" wrap="none" lIns="72000" tIns="72000" rIns="72000" bIns="72000" numCol="1" spcCol="0" fromWordArt="0" anchor="ctr" anchorCtr="0" forceAA="0" compatLnSpc="1">
              <a:prstTxWarp prst="textNoShape">
                <a:avLst/>
              </a:prstTxWarp>
              <a:noAutofit/>
            </a:bodyPr>
            <a:lstStyle/>
            <a:p>
              <a:pPr algn="r"/>
              <a:endParaRPr kumimoji="1" lang="ja-JP" altLang="en-US" b="1" dirty="0" smtClean="0">
                <a:solidFill>
                  <a:schemeClr val="bg1"/>
                </a:solidFill>
                <a:latin typeface="+mn-ea"/>
              </a:endParaRPr>
            </a:p>
          </p:txBody>
        </p:sp>
      </p:grpSp>
      <p:sp>
        <p:nvSpPr>
          <p:cNvPr id="19" name="テキスト ボックス 18"/>
          <p:cNvSpPr txBox="1"/>
          <p:nvPr/>
        </p:nvSpPr>
        <p:spPr>
          <a:xfrm>
            <a:off x="2123660" y="4005080"/>
            <a:ext cx="1910704" cy="276999"/>
          </a:xfrm>
          <a:prstGeom prst="rect">
            <a:avLst/>
          </a:prstGeom>
          <a:noFill/>
        </p:spPr>
        <p:txBody>
          <a:bodyPr wrap="square">
            <a:spAutoFit/>
          </a:bodyPr>
          <a:lstStyle/>
          <a:p>
            <a:pPr>
              <a:defRPr kumimoji="1" sz="1200" b="1">
                <a:solidFill>
                  <a:srgbClr val="002060"/>
                </a:solidFill>
              </a:defRPr>
            </a:pPr>
            <a:r>
              <a:rPr altLang="ja-JP"/>
              <a:t>ITA</a:t>
            </a:r>
            <a:r>
              <a:rPr altLang="en-US"/>
              <a:t> Screen</a:t>
            </a:r>
            <a:endParaRPr kumimoji="1" lang="ja-JP" altLang="en-US" sz="1200" b="1" dirty="0">
              <a:solidFill>
                <a:srgbClr val="002060"/>
              </a:solidFill>
            </a:endParaRPr>
          </a:p>
        </p:txBody>
      </p:sp>
      <p:cxnSp>
        <p:nvCxnSpPr>
          <p:cNvPr id="11" name="直線コネクタ 10"/>
          <p:cNvCxnSpPr/>
          <p:nvPr/>
        </p:nvCxnSpPr>
        <p:spPr bwMode="auto">
          <a:xfrm flipH="1">
            <a:off x="4963906" y="3031265"/>
            <a:ext cx="2092250" cy="1843435"/>
          </a:xfrm>
          <a:prstGeom prst="line">
            <a:avLst/>
          </a:prstGeom>
          <a:solidFill>
            <a:schemeClr val="bg1"/>
          </a:solidFill>
          <a:ln w="38100" cap="flat" cmpd="sng" algn="ctr">
            <a:solidFill>
              <a:srgbClr val="FF0000"/>
            </a:solidFill>
            <a:prstDash val="solid"/>
            <a:round/>
            <a:headEnd type="oval" w="med" len="med"/>
            <a:tailEnd type="triangle" w="lg" len="lg"/>
          </a:ln>
          <a:effectLst>
            <a:glow rad="63500">
              <a:schemeClr val="bg1"/>
            </a:glow>
          </a:effectLst>
          <a:extLst/>
        </p:spPr>
      </p:cxnSp>
      <p:cxnSp>
        <p:nvCxnSpPr>
          <p:cNvPr id="27" name="直線コネクタ 26"/>
          <p:cNvCxnSpPr/>
          <p:nvPr/>
        </p:nvCxnSpPr>
        <p:spPr bwMode="auto">
          <a:xfrm>
            <a:off x="5130546" y="3513487"/>
            <a:ext cx="1307758" cy="1361213"/>
          </a:xfrm>
          <a:prstGeom prst="line">
            <a:avLst/>
          </a:prstGeom>
          <a:solidFill>
            <a:schemeClr val="bg1"/>
          </a:solidFill>
          <a:ln w="38100" cap="flat" cmpd="sng" algn="ctr">
            <a:solidFill>
              <a:srgbClr val="FF0000"/>
            </a:solidFill>
            <a:prstDash val="sysDash"/>
            <a:round/>
            <a:headEnd type="oval" w="med" len="med"/>
            <a:tailEnd type="triangle" w="lg" len="lg"/>
          </a:ln>
          <a:effectLst>
            <a:glow rad="63500">
              <a:schemeClr val="bg1"/>
            </a:glow>
          </a:effectLst>
          <a:extLst/>
        </p:spPr>
      </p:cxnSp>
      <p:sp>
        <p:nvSpPr>
          <p:cNvPr id="42" name="角丸四角形 41"/>
          <p:cNvSpPr/>
          <p:nvPr/>
        </p:nvSpPr>
        <p:spPr bwMode="auto">
          <a:xfrm>
            <a:off x="252833" y="2116823"/>
            <a:ext cx="1729997" cy="3672510"/>
          </a:xfrm>
          <a:prstGeom prst="roundRect">
            <a:avLst/>
          </a:prstGeom>
          <a:solidFill>
            <a:schemeClr val="bg1">
              <a:lumMod val="95000"/>
            </a:schemeClr>
          </a:solidFill>
          <a:ln w="38100">
            <a:solidFill>
              <a:schemeClr val="bg1">
                <a:lumMod val="75000"/>
              </a:schemeClr>
            </a:solidFill>
            <a:prstDash val="solid"/>
          </a:ln>
          <a:effectLst/>
          <a:extLst/>
        </p:spPr>
        <p:txBody>
          <a:bodyPr rot="0" spcFirstLastPara="0" vertOverflow="overflow" horzOverflow="overflow" vert="horz" wrap="none" lIns="72000" tIns="72000" rIns="72000" bIns="72000" numCol="1" spcCol="0" fromWordArt="0" anchor="ctr" anchorCtr="0" forceAA="0" compatLnSpc="1">
            <a:prstTxWarp prst="textNoShape">
              <a:avLst/>
            </a:prstTxWarp>
            <a:noAutofit/>
          </a:bodyPr>
          <a:lstStyle/>
          <a:p>
            <a:pPr algn="r"/>
            <a:endParaRPr kumimoji="1" lang="ja-JP" altLang="en-US" b="1" dirty="0" smtClean="0">
              <a:solidFill>
                <a:schemeClr val="bg1"/>
              </a:solidFill>
              <a:latin typeface="+mn-ea"/>
            </a:endParaRPr>
          </a:p>
        </p:txBody>
      </p:sp>
      <p:pic>
        <p:nvPicPr>
          <p:cNvPr id="9" name="図 8"/>
          <p:cNvPicPr>
            <a:picLocks noChangeAspect="1"/>
          </p:cNvPicPr>
          <p:nvPr/>
        </p:nvPicPr>
        <p:blipFill>
          <a:blip r:embed="rId5"/>
          <a:stretch>
            <a:fillRect/>
          </a:stretch>
        </p:blipFill>
        <p:spPr>
          <a:xfrm>
            <a:off x="549456" y="3434065"/>
            <a:ext cx="1127656" cy="2117800"/>
          </a:xfrm>
          <a:prstGeom prst="rect">
            <a:avLst/>
          </a:prstGeom>
        </p:spPr>
      </p:pic>
      <p:sp>
        <p:nvSpPr>
          <p:cNvPr id="20" name="正方形/長方形 19"/>
          <p:cNvSpPr/>
          <p:nvPr/>
        </p:nvSpPr>
        <p:spPr bwMode="auto">
          <a:xfrm>
            <a:off x="576287" y="5290353"/>
            <a:ext cx="1083088" cy="261511"/>
          </a:xfrm>
          <a:prstGeom prst="rect">
            <a:avLst/>
          </a:prstGeom>
          <a:noFill/>
          <a:ln w="38100">
            <a:solidFill>
              <a:srgbClr val="FF0000"/>
            </a:solidFill>
            <a:prstDash val="solid"/>
          </a:ln>
          <a:effectLst/>
          <a:extLst/>
        </p:spPr>
        <p:txBody>
          <a:bodyPr rot="0" spcFirstLastPara="0" vertOverflow="overflow" horzOverflow="overflow" vert="horz" wrap="none" lIns="72000" tIns="72000" rIns="72000" bIns="72000" numCol="1" spcCol="0" fromWordArt="0" anchor="ctr" anchorCtr="0" forceAA="0" compatLnSpc="1">
            <a:prstTxWarp prst="textNoShape">
              <a:avLst/>
            </a:prstTxWarp>
            <a:noAutofit/>
          </a:bodyPr>
          <a:lstStyle/>
          <a:p>
            <a:pPr algn="r"/>
            <a:endParaRPr kumimoji="1" lang="ja-JP" altLang="en-US" b="1" dirty="0" smtClean="0">
              <a:solidFill>
                <a:schemeClr val="bg1"/>
              </a:solidFill>
              <a:latin typeface="+mn-ea"/>
            </a:endParaRPr>
          </a:p>
        </p:txBody>
      </p:sp>
      <p:pic>
        <p:nvPicPr>
          <p:cNvPr id="17" name="図 16"/>
          <p:cNvPicPr>
            <a:picLocks noChangeAspect="1"/>
          </p:cNvPicPr>
          <p:nvPr/>
        </p:nvPicPr>
        <p:blipFill>
          <a:blip r:embed="rId6"/>
          <a:stretch>
            <a:fillRect/>
          </a:stretch>
        </p:blipFill>
        <p:spPr>
          <a:xfrm>
            <a:off x="677324" y="2204830"/>
            <a:ext cx="887050" cy="1080198"/>
          </a:xfrm>
          <a:prstGeom prst="rect">
            <a:avLst/>
          </a:prstGeom>
        </p:spPr>
      </p:pic>
    </p:spTree>
    <p:extLst>
      <p:ext uri="{BB962C8B-B14F-4D97-AF65-F5344CB8AC3E}">
        <p14:creationId xmlns:p14="http://schemas.microsoft.com/office/powerpoint/2010/main" val="155015559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altLang="ja-JP"/>
              <a:t>2.4</a:t>
            </a:r>
            <a:r>
              <a:rPr altLang="en-US"/>
              <a:t> Check the collection status</a:t>
            </a:r>
          </a:p>
        </p:txBody>
      </p:sp>
      <p:sp>
        <p:nvSpPr>
          <p:cNvPr id="21" name="コンテンツ プレースホルダー 2"/>
          <p:cNvSpPr>
            <a:spLocks noGrp="1"/>
          </p:cNvSpPr>
          <p:nvPr>
            <p:ph sz="quarter" idx="10"/>
          </p:nvPr>
        </p:nvSpPr>
        <p:spPr>
          <a:xfrm>
            <a:off x="252833" y="836712"/>
            <a:ext cx="8639767" cy="5688718"/>
          </a:xfrm>
        </p:spPr>
        <p:txBody>
          <a:bodyPr>
            <a:normAutofit/>
          </a:bodyPr>
          <a:lstStyle/>
          <a:p>
            <a:pPr marL="0" indent="0">
              <a:buNone/>
            </a:pPr>
            <a:r>
              <a:rPr altLang="en-US" dirty="0"/>
              <a:t>From the Ansible-driver "Execution list" menu</a:t>
            </a:r>
            <a:r>
              <a:rPr altLang="ja-JP" dirty="0"/>
              <a:t>,</a:t>
            </a:r>
            <a:r>
              <a:rPr altLang="en-US" dirty="0"/>
              <a:t> check that the collection has ended successfully. </a:t>
            </a:r>
          </a:p>
          <a:p>
            <a:pPr marL="0" indent="0">
              <a:buNone/>
              <a:defRPr altLang="en-US"/>
            </a:pPr>
            <a:r>
              <a:rPr dirty="0"/>
              <a:t>If the "Collection status" displays "Collected", then it has ended successfully. If it displays, it will display "Not target". </a:t>
            </a:r>
            <a:endParaRPr lang="en-US" altLang="ja-JP" dirty="0" smtClean="0"/>
          </a:p>
        </p:txBody>
      </p:sp>
      <p:grpSp>
        <p:nvGrpSpPr>
          <p:cNvPr id="3" name="グループ化 2"/>
          <p:cNvGrpSpPr/>
          <p:nvPr/>
        </p:nvGrpSpPr>
        <p:grpSpPr>
          <a:xfrm>
            <a:off x="2092574" y="2699162"/>
            <a:ext cx="6704887" cy="1472208"/>
            <a:chOff x="561782" y="3189837"/>
            <a:chExt cx="8019461" cy="1760852"/>
          </a:xfrm>
        </p:grpSpPr>
        <p:pic>
          <p:nvPicPr>
            <p:cNvPr id="8" name="図 7"/>
            <p:cNvPicPr>
              <a:picLocks noChangeAspect="1"/>
            </p:cNvPicPr>
            <p:nvPr/>
          </p:nvPicPr>
          <p:blipFill>
            <a:blip r:embed="rId2"/>
            <a:stretch>
              <a:fillRect/>
            </a:stretch>
          </p:blipFill>
          <p:spPr>
            <a:xfrm>
              <a:off x="561782" y="3258540"/>
              <a:ext cx="5858445" cy="779173"/>
            </a:xfrm>
            <a:prstGeom prst="rect">
              <a:avLst/>
            </a:prstGeom>
          </p:spPr>
        </p:pic>
        <p:pic>
          <p:nvPicPr>
            <p:cNvPr id="9" name="図 8"/>
            <p:cNvPicPr>
              <a:picLocks noChangeAspect="1"/>
            </p:cNvPicPr>
            <p:nvPr/>
          </p:nvPicPr>
          <p:blipFill rotWithShape="1">
            <a:blip r:embed="rId3"/>
            <a:srcRect l="28555"/>
            <a:stretch/>
          </p:blipFill>
          <p:spPr>
            <a:xfrm>
              <a:off x="1511706" y="4149100"/>
              <a:ext cx="3888401" cy="749881"/>
            </a:xfrm>
            <a:prstGeom prst="rect">
              <a:avLst/>
            </a:prstGeom>
          </p:spPr>
        </p:pic>
        <p:pic>
          <p:nvPicPr>
            <p:cNvPr id="10" name="図 9"/>
            <p:cNvPicPr>
              <a:picLocks noChangeAspect="1"/>
            </p:cNvPicPr>
            <p:nvPr/>
          </p:nvPicPr>
          <p:blipFill>
            <a:blip r:embed="rId4"/>
            <a:stretch>
              <a:fillRect/>
            </a:stretch>
          </p:blipFill>
          <p:spPr>
            <a:xfrm>
              <a:off x="5400107" y="4149100"/>
              <a:ext cx="3181136" cy="785032"/>
            </a:xfrm>
            <a:prstGeom prst="rect">
              <a:avLst/>
            </a:prstGeom>
          </p:spPr>
        </p:pic>
        <p:pic>
          <p:nvPicPr>
            <p:cNvPr id="11" name="図 10"/>
            <p:cNvPicPr>
              <a:picLocks noChangeAspect="1"/>
            </p:cNvPicPr>
            <p:nvPr/>
          </p:nvPicPr>
          <p:blipFill rotWithShape="1">
            <a:blip r:embed="rId3"/>
            <a:srcRect r="72634"/>
            <a:stretch/>
          </p:blipFill>
          <p:spPr>
            <a:xfrm>
              <a:off x="6420228" y="3258103"/>
              <a:ext cx="1489434" cy="749881"/>
            </a:xfrm>
            <a:prstGeom prst="rect">
              <a:avLst/>
            </a:prstGeom>
          </p:spPr>
        </p:pic>
        <p:sp>
          <p:nvSpPr>
            <p:cNvPr id="13" name="フリーフォーム 12"/>
            <p:cNvSpPr/>
            <p:nvPr/>
          </p:nvSpPr>
          <p:spPr>
            <a:xfrm>
              <a:off x="7893483" y="3189837"/>
              <a:ext cx="142589" cy="818147"/>
            </a:xfrm>
            <a:custGeom>
              <a:avLst/>
              <a:gdLst>
                <a:gd name="connsiteX0" fmla="*/ 0 w 250415"/>
                <a:gd name="connsiteY0" fmla="*/ 0 h 1262742"/>
                <a:gd name="connsiteX1" fmla="*/ 250372 w 250415"/>
                <a:gd name="connsiteY1" fmla="*/ 391885 h 1262742"/>
                <a:gd name="connsiteX2" fmla="*/ 21772 w 250415"/>
                <a:gd name="connsiteY2" fmla="*/ 859971 h 1262742"/>
                <a:gd name="connsiteX3" fmla="*/ 217715 w 250415"/>
                <a:gd name="connsiteY3" fmla="*/ 1262742 h 1262742"/>
                <a:gd name="connsiteX4" fmla="*/ 217715 w 250415"/>
                <a:gd name="connsiteY4" fmla="*/ 1262742 h 12627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0415" h="1262742">
                  <a:moveTo>
                    <a:pt x="0" y="0"/>
                  </a:moveTo>
                  <a:cubicBezTo>
                    <a:pt x="123371" y="124278"/>
                    <a:pt x="246743" y="248557"/>
                    <a:pt x="250372" y="391885"/>
                  </a:cubicBezTo>
                  <a:cubicBezTo>
                    <a:pt x="254001" y="535213"/>
                    <a:pt x="27215" y="714828"/>
                    <a:pt x="21772" y="859971"/>
                  </a:cubicBezTo>
                  <a:cubicBezTo>
                    <a:pt x="16329" y="1005114"/>
                    <a:pt x="217715" y="1262742"/>
                    <a:pt x="217715" y="1262742"/>
                  </a:cubicBezTo>
                  <a:lnTo>
                    <a:pt x="217715" y="1262742"/>
                  </a:lnTo>
                </a:path>
              </a:pathLst>
            </a:custGeom>
            <a:noFill/>
            <a:ln w="28575">
              <a:solidFill>
                <a:srgbClr val="00206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kumimoji="1" lang="ja-JP" altLang="en-US"/>
            </a:p>
          </p:txBody>
        </p:sp>
        <p:sp>
          <p:nvSpPr>
            <p:cNvPr id="14" name="フリーフォーム 13"/>
            <p:cNvSpPr/>
            <p:nvPr/>
          </p:nvSpPr>
          <p:spPr>
            <a:xfrm>
              <a:off x="1407393" y="4132542"/>
              <a:ext cx="142589" cy="818147"/>
            </a:xfrm>
            <a:custGeom>
              <a:avLst/>
              <a:gdLst>
                <a:gd name="connsiteX0" fmla="*/ 0 w 250415"/>
                <a:gd name="connsiteY0" fmla="*/ 0 h 1262742"/>
                <a:gd name="connsiteX1" fmla="*/ 250372 w 250415"/>
                <a:gd name="connsiteY1" fmla="*/ 391885 h 1262742"/>
                <a:gd name="connsiteX2" fmla="*/ 21772 w 250415"/>
                <a:gd name="connsiteY2" fmla="*/ 859971 h 1262742"/>
                <a:gd name="connsiteX3" fmla="*/ 217715 w 250415"/>
                <a:gd name="connsiteY3" fmla="*/ 1262742 h 1262742"/>
                <a:gd name="connsiteX4" fmla="*/ 217715 w 250415"/>
                <a:gd name="connsiteY4" fmla="*/ 1262742 h 12627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0415" h="1262742">
                  <a:moveTo>
                    <a:pt x="0" y="0"/>
                  </a:moveTo>
                  <a:cubicBezTo>
                    <a:pt x="123371" y="124278"/>
                    <a:pt x="246743" y="248557"/>
                    <a:pt x="250372" y="391885"/>
                  </a:cubicBezTo>
                  <a:cubicBezTo>
                    <a:pt x="254001" y="535213"/>
                    <a:pt x="27215" y="714828"/>
                    <a:pt x="21772" y="859971"/>
                  </a:cubicBezTo>
                  <a:cubicBezTo>
                    <a:pt x="16329" y="1005114"/>
                    <a:pt x="217715" y="1262742"/>
                    <a:pt x="217715" y="1262742"/>
                  </a:cubicBezTo>
                  <a:lnTo>
                    <a:pt x="217715" y="1262742"/>
                  </a:lnTo>
                </a:path>
              </a:pathLst>
            </a:custGeom>
            <a:noFill/>
            <a:ln w="28575">
              <a:solidFill>
                <a:srgbClr val="00206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kumimoji="1" lang="ja-JP" altLang="en-US"/>
            </a:p>
          </p:txBody>
        </p:sp>
        <p:sp>
          <p:nvSpPr>
            <p:cNvPr id="6" name="正方形/長方形 5"/>
            <p:cNvSpPr/>
            <p:nvPr/>
          </p:nvSpPr>
          <p:spPr bwMode="auto">
            <a:xfrm>
              <a:off x="7133072" y="4261496"/>
              <a:ext cx="535357" cy="672636"/>
            </a:xfrm>
            <a:prstGeom prst="rect">
              <a:avLst/>
            </a:prstGeom>
            <a:noFill/>
            <a:ln w="38100">
              <a:solidFill>
                <a:srgbClr val="FF0000"/>
              </a:solidFill>
              <a:prstDash val="solid"/>
            </a:ln>
            <a:effectLst>
              <a:glow rad="63500">
                <a:schemeClr val="bg1"/>
              </a:glow>
            </a:effectLst>
            <a:extLst/>
          </p:spPr>
          <p:txBody>
            <a:bodyPr rot="0" spcFirstLastPara="0" vertOverflow="overflow" horzOverflow="overflow" vert="horz" wrap="none" lIns="72000" tIns="72000" rIns="72000" bIns="72000" numCol="1" spcCol="0" fromWordArt="0" anchor="ctr" anchorCtr="0" forceAA="0" compatLnSpc="1">
              <a:prstTxWarp prst="textNoShape">
                <a:avLst/>
              </a:prstTxWarp>
              <a:noAutofit/>
            </a:bodyPr>
            <a:lstStyle/>
            <a:p>
              <a:pPr algn="r"/>
              <a:endParaRPr kumimoji="1" lang="ja-JP" altLang="en-US" b="1" dirty="0" smtClean="0">
                <a:solidFill>
                  <a:schemeClr val="bg1"/>
                </a:solidFill>
                <a:latin typeface="+mn-ea"/>
              </a:endParaRPr>
            </a:p>
          </p:txBody>
        </p:sp>
      </p:grpSp>
      <p:sp>
        <p:nvSpPr>
          <p:cNvPr id="26" name="角丸四角形 25"/>
          <p:cNvSpPr/>
          <p:nvPr/>
        </p:nvSpPr>
        <p:spPr bwMode="auto">
          <a:xfrm>
            <a:off x="252833" y="2492870"/>
            <a:ext cx="1729997" cy="3672510"/>
          </a:xfrm>
          <a:prstGeom prst="roundRect">
            <a:avLst/>
          </a:prstGeom>
          <a:solidFill>
            <a:schemeClr val="bg1">
              <a:lumMod val="95000"/>
            </a:schemeClr>
          </a:solidFill>
          <a:ln w="38100">
            <a:solidFill>
              <a:schemeClr val="bg1">
                <a:lumMod val="75000"/>
              </a:schemeClr>
            </a:solidFill>
            <a:prstDash val="solid"/>
          </a:ln>
          <a:effectLst/>
          <a:extLst/>
        </p:spPr>
        <p:txBody>
          <a:bodyPr rot="0" spcFirstLastPara="0" vertOverflow="overflow" horzOverflow="overflow" vert="horz" wrap="none" lIns="72000" tIns="72000" rIns="72000" bIns="72000" numCol="1" spcCol="0" fromWordArt="0" anchor="ctr" anchorCtr="0" forceAA="0" compatLnSpc="1">
            <a:prstTxWarp prst="textNoShape">
              <a:avLst/>
            </a:prstTxWarp>
            <a:noAutofit/>
          </a:bodyPr>
          <a:lstStyle/>
          <a:p>
            <a:pPr algn="r"/>
            <a:endParaRPr kumimoji="1" lang="ja-JP" altLang="en-US" b="1" dirty="0" smtClean="0">
              <a:solidFill>
                <a:schemeClr val="bg1"/>
              </a:solidFill>
              <a:latin typeface="+mn-ea"/>
            </a:endParaRPr>
          </a:p>
        </p:txBody>
      </p:sp>
      <p:pic>
        <p:nvPicPr>
          <p:cNvPr id="4" name="図 3"/>
          <p:cNvPicPr>
            <a:picLocks noChangeAspect="1"/>
          </p:cNvPicPr>
          <p:nvPr/>
        </p:nvPicPr>
        <p:blipFill>
          <a:blip r:embed="rId5"/>
          <a:stretch>
            <a:fillRect/>
          </a:stretch>
        </p:blipFill>
        <p:spPr>
          <a:xfrm>
            <a:off x="581083" y="3435266"/>
            <a:ext cx="1037679" cy="2538607"/>
          </a:xfrm>
          <a:prstGeom prst="rect">
            <a:avLst/>
          </a:prstGeom>
        </p:spPr>
      </p:pic>
      <p:sp>
        <p:nvSpPr>
          <p:cNvPr id="19" name="正方形/長方形 18"/>
          <p:cNvSpPr/>
          <p:nvPr/>
        </p:nvSpPr>
        <p:spPr bwMode="auto">
          <a:xfrm>
            <a:off x="555967" y="5712363"/>
            <a:ext cx="1083088" cy="261511"/>
          </a:xfrm>
          <a:prstGeom prst="rect">
            <a:avLst/>
          </a:prstGeom>
          <a:noFill/>
          <a:ln w="38100">
            <a:solidFill>
              <a:srgbClr val="FF0000"/>
            </a:solidFill>
            <a:prstDash val="solid"/>
          </a:ln>
          <a:effectLst/>
          <a:extLst/>
        </p:spPr>
        <p:txBody>
          <a:bodyPr rot="0" spcFirstLastPara="0" vertOverflow="overflow" horzOverflow="overflow" vert="horz" wrap="none" lIns="72000" tIns="72000" rIns="72000" bIns="72000" numCol="1" spcCol="0" fromWordArt="0" anchor="ctr" anchorCtr="0" forceAA="0" compatLnSpc="1">
            <a:prstTxWarp prst="textNoShape">
              <a:avLst/>
            </a:prstTxWarp>
            <a:noAutofit/>
          </a:bodyPr>
          <a:lstStyle/>
          <a:p>
            <a:pPr algn="r"/>
            <a:endParaRPr kumimoji="1" lang="ja-JP" altLang="en-US" b="1" dirty="0" smtClean="0">
              <a:solidFill>
                <a:schemeClr val="bg1"/>
              </a:solidFill>
              <a:latin typeface="+mn-ea"/>
            </a:endParaRPr>
          </a:p>
        </p:txBody>
      </p:sp>
      <p:cxnSp>
        <p:nvCxnSpPr>
          <p:cNvPr id="5" name="直線コネクタ 4"/>
          <p:cNvCxnSpPr>
            <a:stCxn id="6" idx="1"/>
          </p:cNvCxnSpPr>
          <p:nvPr/>
        </p:nvCxnSpPr>
        <p:spPr bwMode="auto">
          <a:xfrm flipH="1">
            <a:off x="7141231" y="3876340"/>
            <a:ext cx="445448" cy="425351"/>
          </a:xfrm>
          <a:prstGeom prst="line">
            <a:avLst/>
          </a:prstGeom>
          <a:solidFill>
            <a:schemeClr val="bg1"/>
          </a:solidFill>
          <a:ln w="1905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pic>
        <p:nvPicPr>
          <p:cNvPr id="7" name="図 6"/>
          <p:cNvPicPr>
            <a:picLocks noChangeAspect="1"/>
          </p:cNvPicPr>
          <p:nvPr/>
        </p:nvPicPr>
        <p:blipFill>
          <a:blip r:embed="rId6"/>
          <a:stretch>
            <a:fillRect/>
          </a:stretch>
        </p:blipFill>
        <p:spPr>
          <a:xfrm>
            <a:off x="362577" y="2654123"/>
            <a:ext cx="1510508" cy="654387"/>
          </a:xfrm>
          <a:prstGeom prst="rect">
            <a:avLst/>
          </a:prstGeom>
        </p:spPr>
      </p:pic>
      <p:graphicFrame>
        <p:nvGraphicFramePr>
          <p:cNvPr id="12" name="表 11"/>
          <p:cNvGraphicFramePr>
            <a:graphicFrameLocks noGrp="1"/>
          </p:cNvGraphicFramePr>
          <p:nvPr>
            <p:extLst>
              <p:ext uri="{D42A27DB-BD31-4B8C-83A1-F6EECF244321}">
                <p14:modId xmlns:p14="http://schemas.microsoft.com/office/powerpoint/2010/main" val="2611465978"/>
              </p:ext>
            </p:extLst>
          </p:nvPr>
        </p:nvGraphicFramePr>
        <p:xfrm>
          <a:off x="2618231" y="4305257"/>
          <a:ext cx="6184216" cy="1920240"/>
        </p:xfrm>
        <a:graphic>
          <a:graphicData uri="http://schemas.openxmlformats.org/drawingml/2006/table">
            <a:tbl>
              <a:tblPr firstRow="1" bandRow="1">
                <a:tableStyleId>{5C22544A-7EE6-4342-B048-85BDC9FD1C3A}</a:tableStyleId>
              </a:tblPr>
              <a:tblGrid>
                <a:gridCol w="2284730">
                  <a:extLst>
                    <a:ext uri="{9D8B030D-6E8A-4147-A177-3AD203B41FA5}">
                      <a16:colId xmlns:a16="http://schemas.microsoft.com/office/drawing/2014/main" val="1701934210"/>
                    </a:ext>
                  </a:extLst>
                </a:gridCol>
                <a:gridCol w="3899486">
                  <a:extLst>
                    <a:ext uri="{9D8B030D-6E8A-4147-A177-3AD203B41FA5}">
                      <a16:colId xmlns:a16="http://schemas.microsoft.com/office/drawing/2014/main" val="4249081457"/>
                    </a:ext>
                  </a:extLst>
                </a:gridCol>
              </a:tblGrid>
              <a:tr h="252000">
                <a:tc>
                  <a:txBody>
                    <a:bodyPr/>
                    <a:lstStyle/>
                    <a:p>
                      <a:r>
                        <a:rPr kumimoji="1" lang="en-US" altLang="ja-JP" sz="1200" dirty="0" smtClean="0"/>
                        <a:t>Status</a:t>
                      </a:r>
                      <a:endParaRPr kumimoji="1" lang="ja-JP" altLang="en-US" sz="1200" dirty="0"/>
                    </a:p>
                  </a:txBody>
                  <a:tcPr anchor="ctr">
                    <a:lnL w="12700" cap="flat" cmpd="sng" algn="ctr">
                      <a:solidFill>
                        <a:srgbClr val="FF0000"/>
                      </a:solidFill>
                      <a:prstDash val="solid"/>
                      <a:round/>
                      <a:headEnd type="none" w="med" len="med"/>
                      <a:tailEnd type="none" w="med" len="med"/>
                    </a:lnL>
                    <a:lnT w="12700" cap="flat" cmpd="sng" algn="ctr">
                      <a:solidFill>
                        <a:srgbClr val="FF0000"/>
                      </a:solidFill>
                      <a:prstDash val="solid"/>
                      <a:round/>
                      <a:headEnd type="none" w="med" len="med"/>
                      <a:tailEnd type="none" w="med" len="med"/>
                    </a:lnT>
                    <a:solidFill>
                      <a:srgbClr val="FF0000"/>
                    </a:solidFill>
                  </a:tcPr>
                </a:tc>
                <a:tc>
                  <a:txBody>
                    <a:bodyPr/>
                    <a:lstStyle/>
                    <a:p>
                      <a:r>
                        <a:rPr kumimoji="1" lang="en-US" altLang="ja-JP" sz="1200" dirty="0" smtClean="0"/>
                        <a:t>Description</a:t>
                      </a:r>
                      <a:endParaRPr kumimoji="1" lang="ja-JP" altLang="en-US" sz="1200" dirty="0"/>
                    </a:p>
                  </a:txBody>
                  <a:tcPr anchor="ctr">
                    <a:lnR w="12700"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solidFill>
                      <a:srgbClr val="FF0000"/>
                    </a:solidFill>
                  </a:tcPr>
                </a:tc>
                <a:extLst>
                  <a:ext uri="{0D108BD9-81ED-4DB2-BD59-A6C34878D82A}">
                    <a16:rowId xmlns:a16="http://schemas.microsoft.com/office/drawing/2014/main" val="635298947"/>
                  </a:ext>
                </a:extLst>
              </a:tr>
              <a:tr h="252000">
                <a:tc>
                  <a:txBody>
                    <a:bodyPr/>
                    <a:lstStyle/>
                    <a:p>
                      <a:r>
                        <a:rPr kumimoji="1" lang="en-US" altLang="ja-JP" sz="1400" dirty="0" smtClean="0">
                          <a:solidFill>
                            <a:srgbClr val="FF0000"/>
                          </a:solidFill>
                        </a:rPr>
                        <a:t>Collected</a:t>
                      </a:r>
                      <a:endParaRPr kumimoji="1" lang="ja-JP" altLang="en-US" sz="1400" dirty="0">
                        <a:solidFill>
                          <a:srgbClr val="FF0000"/>
                        </a:solidFill>
                      </a:endParaRPr>
                    </a:p>
                  </a:txBody>
                  <a:tcPr anchor="ctr">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B w="12700" cap="flat" cmpd="sng" algn="ctr">
                      <a:solidFill>
                        <a:srgbClr val="FF0000"/>
                      </a:solidFill>
                      <a:prstDash val="solid"/>
                      <a:round/>
                      <a:headEnd type="none" w="med" len="med"/>
                      <a:tailEnd type="none" w="med" len="med"/>
                    </a:lnB>
                    <a:solidFill>
                      <a:schemeClr val="bg1"/>
                    </a:solidFill>
                  </a:tcPr>
                </a:tc>
                <a:tc>
                  <a:txBody>
                    <a:bodyPr/>
                    <a:lstStyle/>
                    <a:p>
                      <a:r>
                        <a:rPr kumimoji="1" lang="en-US" altLang="ja-JP" sz="1400" dirty="0" smtClean="0">
                          <a:solidFill>
                            <a:srgbClr val="FF0000"/>
                          </a:solidFill>
                        </a:rPr>
                        <a:t>Successfully</a:t>
                      </a:r>
                      <a:r>
                        <a:rPr kumimoji="1" lang="en-US" altLang="ja-JP" sz="1400" baseline="0" dirty="0" smtClean="0">
                          <a:solidFill>
                            <a:srgbClr val="FF0000"/>
                          </a:solidFill>
                        </a:rPr>
                        <a:t> collected</a:t>
                      </a:r>
                      <a:endParaRPr kumimoji="1" lang="ja-JP" altLang="en-US" sz="1400" dirty="0" smtClean="0">
                        <a:solidFill>
                          <a:srgbClr val="FF0000"/>
                        </a:solidFill>
                      </a:endParaRPr>
                    </a:p>
                  </a:txBody>
                  <a:tcPr anchor="ctr">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B w="12700" cap="flat" cmpd="sng" algn="ctr">
                      <a:solidFill>
                        <a:srgbClr val="FF0000"/>
                      </a:solidFill>
                      <a:prstDash val="solid"/>
                      <a:round/>
                      <a:headEnd type="none" w="med" len="med"/>
                      <a:tailEnd type="none" w="med" len="med"/>
                    </a:lnB>
                    <a:solidFill>
                      <a:schemeClr val="bg1"/>
                    </a:solidFill>
                  </a:tcPr>
                </a:tc>
                <a:extLst>
                  <a:ext uri="{0D108BD9-81ED-4DB2-BD59-A6C34878D82A}">
                    <a16:rowId xmlns:a16="http://schemas.microsoft.com/office/drawing/2014/main" val="3799402217"/>
                  </a:ext>
                </a:extLst>
              </a:tr>
              <a:tr h="252000">
                <a:tc>
                  <a:txBody>
                    <a:bodyPr/>
                    <a:lstStyle/>
                    <a:p>
                      <a:r>
                        <a:rPr kumimoji="1" lang="en-US" altLang="ja-JP" sz="1400" dirty="0" smtClean="0">
                          <a:solidFill>
                            <a:srgbClr val="FF0000"/>
                          </a:solidFill>
                        </a:rPr>
                        <a:t>Collected</a:t>
                      </a:r>
                      <a:r>
                        <a:rPr kumimoji="1" lang="ja-JP" altLang="en-US" sz="1400" dirty="0" smtClean="0">
                          <a:solidFill>
                            <a:srgbClr val="FF0000"/>
                          </a:solidFill>
                        </a:rPr>
                        <a:t>（</a:t>
                      </a:r>
                      <a:r>
                        <a:rPr kumimoji="1" lang="en-US" altLang="ja-JP" sz="1400" dirty="0" smtClean="0">
                          <a:solidFill>
                            <a:srgbClr val="FF0000"/>
                          </a:solidFill>
                        </a:rPr>
                        <a:t>notification</a:t>
                      </a:r>
                      <a:r>
                        <a:rPr kumimoji="1" lang="ja-JP" altLang="en-US" sz="1400" dirty="0" smtClean="0">
                          <a:solidFill>
                            <a:srgbClr val="FF0000"/>
                          </a:solidFill>
                        </a:rPr>
                        <a:t>）</a:t>
                      </a:r>
                      <a:endParaRPr kumimoji="1" lang="ja-JP" altLang="en-US" sz="1400" dirty="0">
                        <a:solidFill>
                          <a:srgbClr val="FF0000"/>
                        </a:solidFill>
                      </a:endParaRPr>
                    </a:p>
                  </a:txBody>
                  <a:tcPr anchor="ctr">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chemeClr val="bg1"/>
                    </a:solidFill>
                  </a:tcPr>
                </a:tc>
                <a:tc>
                  <a:txBody>
                    <a:bodyPr/>
                    <a:lstStyle/>
                    <a:p>
                      <a:r>
                        <a:rPr kumimoji="1" lang="en-US" altLang="ja-JP" sz="1400" dirty="0" smtClean="0">
                          <a:solidFill>
                            <a:srgbClr val="FF0000"/>
                          </a:solidFill>
                        </a:rPr>
                        <a:t>An error occurred while registering/updating</a:t>
                      </a:r>
                      <a:endParaRPr kumimoji="1" lang="ja-JP" altLang="en-US" sz="1400" dirty="0">
                        <a:solidFill>
                          <a:srgbClr val="FF0000"/>
                        </a:solidFill>
                      </a:endParaRPr>
                    </a:p>
                  </a:txBody>
                  <a:tcPr anchor="ctr">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chemeClr val="bg1"/>
                    </a:solidFill>
                  </a:tcPr>
                </a:tc>
                <a:extLst>
                  <a:ext uri="{0D108BD9-81ED-4DB2-BD59-A6C34878D82A}">
                    <a16:rowId xmlns:a16="http://schemas.microsoft.com/office/drawing/2014/main" val="1423775187"/>
                  </a:ext>
                </a:extLst>
              </a:tr>
              <a:tr h="252000">
                <a:tc>
                  <a:txBody>
                    <a:bodyPr/>
                    <a:lstStyle/>
                    <a:p>
                      <a:r>
                        <a:rPr kumimoji="1" lang="en-US" altLang="ja-JP" sz="1400" dirty="0" smtClean="0">
                          <a:solidFill>
                            <a:srgbClr val="FF0000"/>
                          </a:solidFill>
                        </a:rPr>
                        <a:t>Not</a:t>
                      </a:r>
                      <a:r>
                        <a:rPr kumimoji="1" lang="en-US" altLang="ja-JP" sz="1400" baseline="0" dirty="0" smtClean="0">
                          <a:solidFill>
                            <a:srgbClr val="FF0000"/>
                          </a:solidFill>
                        </a:rPr>
                        <a:t> target</a:t>
                      </a:r>
                      <a:endParaRPr kumimoji="1" lang="ja-JP" altLang="en-US" sz="1400" dirty="0">
                        <a:solidFill>
                          <a:srgbClr val="FF0000"/>
                        </a:solidFill>
                      </a:endParaRPr>
                    </a:p>
                  </a:txBody>
                  <a:tcPr anchor="ctr">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chemeClr val="bg1"/>
                    </a:solidFill>
                  </a:tcPr>
                </a:tc>
                <a:tc>
                  <a:txBody>
                    <a:bodyPr/>
                    <a:lstStyle/>
                    <a:p>
                      <a:r>
                        <a:rPr kumimoji="1" lang="en-US" altLang="ja-JP" sz="1400" dirty="0" smtClean="0">
                          <a:solidFill>
                            <a:srgbClr val="FF0000"/>
                          </a:solidFill>
                        </a:rPr>
                        <a:t>Failed to collect</a:t>
                      </a:r>
                      <a:endParaRPr kumimoji="1" lang="ja-JP" altLang="en-US" sz="1400" dirty="0" smtClean="0">
                        <a:solidFill>
                          <a:srgbClr val="FF0000"/>
                        </a:solidFill>
                      </a:endParaRPr>
                    </a:p>
                  </a:txBody>
                  <a:tcPr anchor="ctr">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chemeClr val="bg1"/>
                    </a:solidFill>
                  </a:tcPr>
                </a:tc>
                <a:extLst>
                  <a:ext uri="{0D108BD9-81ED-4DB2-BD59-A6C34878D82A}">
                    <a16:rowId xmlns:a16="http://schemas.microsoft.com/office/drawing/2014/main" val="24041682"/>
                  </a:ext>
                </a:extLst>
              </a:tr>
              <a:tr h="252000">
                <a:tc>
                  <a:txBody>
                    <a:bodyPr/>
                    <a:lstStyle/>
                    <a:p>
                      <a:r>
                        <a:rPr kumimoji="1" lang="en-US" altLang="ja-JP" sz="1400" dirty="0" smtClean="0">
                          <a:solidFill>
                            <a:srgbClr val="FF0000"/>
                          </a:solidFill>
                        </a:rPr>
                        <a:t>Collection error</a:t>
                      </a:r>
                      <a:endParaRPr kumimoji="1" lang="ja-JP" altLang="en-US" sz="1400" dirty="0">
                        <a:solidFill>
                          <a:srgbClr val="FF0000"/>
                        </a:solidFill>
                      </a:endParaRPr>
                    </a:p>
                  </a:txBody>
                  <a:tcPr anchor="ctr">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chemeClr val="bg1"/>
                    </a:solidFill>
                  </a:tcPr>
                </a:tc>
                <a:tc>
                  <a:txBody>
                    <a:bodyPr/>
                    <a:lstStyle/>
                    <a:p>
                      <a:r>
                        <a:rPr kumimoji="1" lang="en-US" altLang="ja-JP" sz="1400" dirty="0" smtClean="0">
                          <a:solidFill>
                            <a:srgbClr val="FF0000"/>
                          </a:solidFill>
                        </a:rPr>
                        <a:t>Something</a:t>
                      </a:r>
                      <a:r>
                        <a:rPr kumimoji="1" lang="en-US" altLang="ja-JP" sz="1400" baseline="0" dirty="0" smtClean="0">
                          <a:solidFill>
                            <a:srgbClr val="FF0000"/>
                          </a:solidFill>
                        </a:rPr>
                        <a:t> is wrong with the registered operation or target </a:t>
                      </a:r>
                      <a:r>
                        <a:rPr kumimoji="1" lang="en-US" altLang="ja-JP" sz="1400" baseline="0" smtClean="0">
                          <a:solidFill>
                            <a:srgbClr val="FF0000"/>
                          </a:solidFill>
                        </a:rPr>
                        <a:t>host information</a:t>
                      </a:r>
                      <a:endParaRPr kumimoji="1" lang="ja-JP" altLang="en-US" sz="1400" dirty="0">
                        <a:solidFill>
                          <a:srgbClr val="FF0000"/>
                        </a:solidFill>
                      </a:endParaRPr>
                    </a:p>
                  </a:txBody>
                  <a:tcPr anchor="ctr">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chemeClr val="bg1"/>
                    </a:solidFill>
                  </a:tcPr>
                </a:tc>
                <a:extLst>
                  <a:ext uri="{0D108BD9-81ED-4DB2-BD59-A6C34878D82A}">
                    <a16:rowId xmlns:a16="http://schemas.microsoft.com/office/drawing/2014/main" val="1909859448"/>
                  </a:ext>
                </a:extLst>
              </a:tr>
            </a:tbl>
          </a:graphicData>
        </a:graphic>
      </p:graphicFrame>
    </p:spTree>
    <p:extLst>
      <p:ext uri="{BB962C8B-B14F-4D97-AF65-F5344CB8AC3E}">
        <p14:creationId xmlns:p14="http://schemas.microsoft.com/office/powerpoint/2010/main" val="160588330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79388" y="3045072"/>
            <a:ext cx="8784000" cy="467239"/>
          </a:xfrm>
        </p:spPr>
        <p:txBody>
          <a:bodyPr/>
          <a:lstStyle/>
          <a:p>
            <a:r>
              <a:rPr altLang="ja-JP" dirty="0"/>
              <a:t>3.</a:t>
            </a:r>
            <a:r>
              <a:rPr altLang="en-US" dirty="0"/>
              <a:t>　</a:t>
            </a:r>
            <a:r>
              <a:rPr lang="en-US" altLang="en-US" dirty="0" smtClean="0"/>
              <a:t>Compare</a:t>
            </a:r>
            <a:r>
              <a:rPr altLang="en-US" dirty="0" smtClean="0"/>
              <a:t> </a:t>
            </a:r>
            <a:r>
              <a:rPr altLang="en-US" dirty="0"/>
              <a:t>Function</a:t>
            </a:r>
            <a:endParaRPr lang="ja-JP" altLang="en-US" dirty="0"/>
          </a:p>
        </p:txBody>
      </p:sp>
    </p:spTree>
    <p:extLst>
      <p:ext uri="{BB962C8B-B14F-4D97-AF65-F5344CB8AC3E}">
        <p14:creationId xmlns:p14="http://schemas.microsoft.com/office/powerpoint/2010/main" val="93143639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altLang="ja-JP" dirty="0"/>
              <a:t>3.1</a:t>
            </a:r>
            <a:r>
              <a:rPr altLang="en-US" dirty="0"/>
              <a:t> What is the </a:t>
            </a:r>
            <a:r>
              <a:rPr lang="en-US" altLang="en-US" dirty="0" smtClean="0"/>
              <a:t>Compare</a:t>
            </a:r>
            <a:r>
              <a:rPr altLang="en-US" dirty="0" smtClean="0"/>
              <a:t> </a:t>
            </a:r>
            <a:r>
              <a:rPr altLang="en-US" dirty="0"/>
              <a:t>function</a:t>
            </a:r>
            <a:r>
              <a:rPr altLang="ja-JP" dirty="0"/>
              <a:t>?</a:t>
            </a:r>
          </a:p>
        </p:txBody>
      </p:sp>
      <p:sp>
        <p:nvSpPr>
          <p:cNvPr id="21" name="コンテンツ プレースホルダー 2"/>
          <p:cNvSpPr>
            <a:spLocks noGrp="1"/>
          </p:cNvSpPr>
          <p:nvPr>
            <p:ph sz="quarter" idx="10"/>
          </p:nvPr>
        </p:nvSpPr>
        <p:spPr>
          <a:xfrm>
            <a:off x="252833" y="836712"/>
            <a:ext cx="8639767" cy="5688718"/>
          </a:xfrm>
        </p:spPr>
        <p:txBody>
          <a:bodyPr>
            <a:normAutofit/>
          </a:bodyPr>
          <a:lstStyle/>
          <a:p>
            <a:pPr marL="0" indent="0">
              <a:buNone/>
              <a:defRPr altLang="en-US"/>
            </a:pPr>
            <a:r>
              <a:rPr sz="1800" dirty="0"/>
              <a:t>The </a:t>
            </a:r>
            <a:r>
              <a:rPr lang="en-US" sz="1800" dirty="0" smtClean="0"/>
              <a:t>Compare</a:t>
            </a:r>
            <a:r>
              <a:rPr sz="1800" dirty="0" smtClean="0"/>
              <a:t> </a:t>
            </a:r>
            <a:r>
              <a:rPr sz="1800" dirty="0"/>
              <a:t>function compares parameter sheets with each other and checks for differences. By using it together with the </a:t>
            </a:r>
            <a:r>
              <a:rPr lang="en-US" sz="1800" dirty="0" smtClean="0"/>
              <a:t>C</a:t>
            </a:r>
            <a:r>
              <a:rPr sz="1800" dirty="0" smtClean="0"/>
              <a:t>ollect </a:t>
            </a:r>
            <a:r>
              <a:rPr sz="1800" dirty="0"/>
              <a:t>function, you can compare the two patterns shown in the figure below. </a:t>
            </a:r>
            <a:endParaRPr lang="en-US" altLang="ja-JP" sz="1800" dirty="0" smtClean="0"/>
          </a:p>
        </p:txBody>
      </p:sp>
      <p:sp>
        <p:nvSpPr>
          <p:cNvPr id="273" name="正方形/長方形 272"/>
          <p:cNvSpPr/>
          <p:nvPr/>
        </p:nvSpPr>
        <p:spPr>
          <a:xfrm>
            <a:off x="251399" y="2046245"/>
            <a:ext cx="8641201" cy="4392610"/>
          </a:xfrm>
          <a:prstGeom prst="rect">
            <a:avLst/>
          </a:prstGeom>
          <a:solidFill>
            <a:srgbClr val="E1EEFF"/>
          </a:solidFill>
          <a:ln w="19050" cap="flat" cmpd="sng" algn="ctr">
            <a:solidFill>
              <a:srgbClr val="002060"/>
            </a:solidFill>
            <a:prstDash val="solid"/>
            <a:miter lim="800000"/>
          </a:ln>
          <a:effectLst/>
        </p:spPr>
        <p:txBody>
          <a:bodyPr anchor="t"/>
          <a:lstStyle/>
          <a:p>
            <a:pPr marL="0" marR="0" lvl="0" indent="0" defTabSz="457200" eaLnBrk="1" fontAlgn="auto" latinLnBrk="0" hangingPunct="1">
              <a:lnSpc>
                <a:spcPct val="100000"/>
              </a:lnSpc>
              <a:spcBef>
                <a:spcPts val="0"/>
              </a:spcBef>
              <a:spcAft>
                <a:spcPts val="0"/>
              </a:spcAft>
              <a:buClrTx/>
              <a:buSzTx/>
              <a:buFontTx/>
              <a:buNone/>
              <a:tabLst/>
              <a:defRPr/>
            </a:pPr>
            <a:endParaRPr kumimoji="0" lang="ja-JP" altLang="en-US" sz="1400" b="1" i="0" u="none" strike="noStrike" kern="0" cap="none" spc="0" normalizeH="0" baseline="0" noProof="0" dirty="0" smtClean="0">
              <a:ln>
                <a:noFill/>
              </a:ln>
              <a:solidFill>
                <a:srgbClr val="002060"/>
              </a:solidFill>
              <a:effectLst/>
              <a:uLnTx/>
              <a:uFillTx/>
              <a:latin typeface="游ゴシック" panose="020B0400000000000000" pitchFamily="50" charset="-128"/>
              <a:ea typeface="游ゴシック" panose="020B0400000000000000" pitchFamily="50" charset="-128"/>
              <a:cs typeface="+mn-cs"/>
            </a:endParaRPr>
          </a:p>
        </p:txBody>
      </p:sp>
      <p:pic>
        <p:nvPicPr>
          <p:cNvPr id="274" name="図 27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0865" y="2141721"/>
            <a:ext cx="851605" cy="319726"/>
          </a:xfrm>
          <a:prstGeom prst="rect">
            <a:avLst/>
          </a:prstGeom>
        </p:spPr>
      </p:pic>
      <p:sp>
        <p:nvSpPr>
          <p:cNvPr id="275" name="フローチャート: 磁気ディスク 274"/>
          <p:cNvSpPr/>
          <p:nvPr/>
        </p:nvSpPr>
        <p:spPr>
          <a:xfrm>
            <a:off x="1363865" y="2141721"/>
            <a:ext cx="6416269" cy="4153113"/>
          </a:xfrm>
          <a:prstGeom prst="flowChartMagneticDisk">
            <a:avLst/>
          </a:prstGeom>
          <a:solidFill>
            <a:srgbClr val="44546A">
              <a:lumMod val="20000"/>
              <a:lumOff val="80000"/>
            </a:srgbClr>
          </a:solidFill>
          <a:ln w="19050" cap="flat" cmpd="sng" algn="ctr">
            <a:solidFill>
              <a:srgbClr val="002060"/>
            </a:solidFill>
            <a:prstDash val="solid"/>
            <a:miter lim="800000"/>
          </a:ln>
          <a:effectLst/>
        </p:spPr>
        <p:txBody>
          <a:bodyPr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smtClean="0">
              <a:ln>
                <a:noFill/>
              </a:ln>
              <a:solidFill>
                <a:prstClr val="white"/>
              </a:solidFill>
              <a:effectLst/>
              <a:uLnTx/>
              <a:uFillTx/>
              <a:latin typeface="Calibri" panose="020F0502020204030204"/>
              <a:ea typeface="游ゴシック" panose="020B0400000000000000" pitchFamily="50" charset="-128"/>
              <a:cs typeface="+mn-cs"/>
            </a:endParaRPr>
          </a:p>
        </p:txBody>
      </p:sp>
      <p:graphicFrame>
        <p:nvGraphicFramePr>
          <p:cNvPr id="24" name="表 23"/>
          <p:cNvGraphicFramePr>
            <a:graphicFrameLocks noGrp="1"/>
          </p:cNvGraphicFramePr>
          <p:nvPr>
            <p:extLst>
              <p:ext uri="{D42A27DB-BD31-4B8C-83A1-F6EECF244321}">
                <p14:modId xmlns:p14="http://schemas.microsoft.com/office/powerpoint/2010/main" val="3842776070"/>
              </p:ext>
            </p:extLst>
          </p:nvPr>
        </p:nvGraphicFramePr>
        <p:xfrm>
          <a:off x="2985343" y="2723018"/>
          <a:ext cx="3173313" cy="858528"/>
        </p:xfrm>
        <a:graphic>
          <a:graphicData uri="http://schemas.openxmlformats.org/drawingml/2006/table">
            <a:tbl>
              <a:tblPr firstRow="1" bandRow="1"/>
              <a:tblGrid>
                <a:gridCol w="1057771">
                  <a:extLst>
                    <a:ext uri="{9D8B030D-6E8A-4147-A177-3AD203B41FA5}">
                      <a16:colId xmlns:a16="http://schemas.microsoft.com/office/drawing/2014/main" val="1336170667"/>
                    </a:ext>
                  </a:extLst>
                </a:gridCol>
                <a:gridCol w="1057771">
                  <a:extLst>
                    <a:ext uri="{9D8B030D-6E8A-4147-A177-3AD203B41FA5}">
                      <a16:colId xmlns:a16="http://schemas.microsoft.com/office/drawing/2014/main" val="2403226912"/>
                    </a:ext>
                  </a:extLst>
                </a:gridCol>
                <a:gridCol w="1057771">
                  <a:extLst>
                    <a:ext uri="{9D8B030D-6E8A-4147-A177-3AD203B41FA5}">
                      <a16:colId xmlns:a16="http://schemas.microsoft.com/office/drawing/2014/main" val="182218515"/>
                    </a:ext>
                  </a:extLst>
                </a:gridCol>
              </a:tblGrid>
              <a:tr h="187967">
                <a:tc gridSpan="3">
                  <a:txBody>
                    <a:bodyPr/>
                    <a:lstStyle>
                      <a:lvl1pPr marL="0" algn="l" defTabSz="914400" rtl="0" eaLnBrk="1" latinLnBrk="0" hangingPunct="1">
                        <a:defRPr kumimoji="1" sz="1800" b="1" kern="1200">
                          <a:solidFill>
                            <a:schemeClr val="lt1"/>
                          </a:solidFill>
                          <a:latin typeface="Calibri" panose="020F0502020204030204"/>
                        </a:defRPr>
                      </a:lvl1pPr>
                      <a:lvl2pPr marL="457200" algn="l" defTabSz="914400" rtl="0" eaLnBrk="1" latinLnBrk="0" hangingPunct="1">
                        <a:defRPr kumimoji="1" sz="1800" b="1" kern="1200">
                          <a:solidFill>
                            <a:schemeClr val="lt1"/>
                          </a:solidFill>
                          <a:latin typeface="Calibri" panose="020F0502020204030204"/>
                        </a:defRPr>
                      </a:lvl2pPr>
                      <a:lvl3pPr marL="914400" algn="l" defTabSz="914400" rtl="0" eaLnBrk="1" latinLnBrk="0" hangingPunct="1">
                        <a:defRPr kumimoji="1" sz="1800" b="1" kern="1200">
                          <a:solidFill>
                            <a:schemeClr val="lt1"/>
                          </a:solidFill>
                          <a:latin typeface="Calibri" panose="020F0502020204030204"/>
                        </a:defRPr>
                      </a:lvl3pPr>
                      <a:lvl4pPr marL="1371600" algn="l" defTabSz="914400" rtl="0" eaLnBrk="1" latinLnBrk="0" hangingPunct="1">
                        <a:defRPr kumimoji="1" sz="1800" b="1" kern="1200">
                          <a:solidFill>
                            <a:schemeClr val="lt1"/>
                          </a:solidFill>
                          <a:latin typeface="Calibri" panose="020F0502020204030204"/>
                        </a:defRPr>
                      </a:lvl4pPr>
                      <a:lvl5pPr marL="1828800" algn="l" defTabSz="914400" rtl="0" eaLnBrk="1" latinLnBrk="0" hangingPunct="1">
                        <a:defRPr kumimoji="1" sz="1800" b="1" kern="1200">
                          <a:solidFill>
                            <a:schemeClr val="lt1"/>
                          </a:solidFill>
                          <a:latin typeface="Calibri" panose="020F0502020204030204"/>
                        </a:defRPr>
                      </a:lvl5pPr>
                      <a:lvl6pPr marL="2286000" algn="l" defTabSz="914400" rtl="0" eaLnBrk="1" latinLnBrk="0" hangingPunct="1">
                        <a:defRPr kumimoji="1" sz="1800" b="1" kern="1200">
                          <a:solidFill>
                            <a:schemeClr val="lt1"/>
                          </a:solidFill>
                          <a:latin typeface="Calibri" panose="020F0502020204030204"/>
                        </a:defRPr>
                      </a:lvl6pPr>
                      <a:lvl7pPr marL="2743200" algn="l" defTabSz="914400" rtl="0" eaLnBrk="1" latinLnBrk="0" hangingPunct="1">
                        <a:defRPr kumimoji="1" sz="1800" b="1" kern="1200">
                          <a:solidFill>
                            <a:schemeClr val="lt1"/>
                          </a:solidFill>
                          <a:latin typeface="Calibri" panose="020F0502020204030204"/>
                        </a:defRPr>
                      </a:lvl7pPr>
                      <a:lvl8pPr marL="3200400" algn="l" defTabSz="914400" rtl="0" eaLnBrk="1" latinLnBrk="0" hangingPunct="1">
                        <a:defRPr kumimoji="1" sz="1800" b="1" kern="1200">
                          <a:solidFill>
                            <a:schemeClr val="lt1"/>
                          </a:solidFill>
                          <a:latin typeface="Calibri" panose="020F0502020204030204"/>
                        </a:defRPr>
                      </a:lvl8pPr>
                      <a:lvl9pPr marL="3657600" algn="l" defTabSz="914400" rtl="0" eaLnBrk="1" latinLnBrk="0" hangingPunct="1">
                        <a:defRPr kumimoji="1" sz="1800" b="1" kern="1200">
                          <a:solidFill>
                            <a:schemeClr val="lt1"/>
                          </a:solidFill>
                          <a:latin typeface="Calibri" panose="020F0502020204030204"/>
                        </a:defRPr>
                      </a:lvl9pPr>
                    </a:lstStyle>
                    <a:p>
                      <a:pPr algn="l">
                        <a:defRPr kumimoji="1" sz="1600" b="1">
                          <a:solidFill>
                            <a:schemeClr val="bg1"/>
                          </a:solidFill>
                          <a:latin typeface="游ゴシック" panose="020B0400000000000000" pitchFamily="50" charset="-128"/>
                          <a:ea typeface="游ゴシック" panose="020B0400000000000000" pitchFamily="50" charset="-128"/>
                        </a:defRPr>
                      </a:pPr>
                      <a:r>
                        <a:rPr altLang="en-US"/>
                        <a:t>Parameter sheet</a:t>
                      </a:r>
                      <a:r>
                        <a:rPr altLang="ja-JP"/>
                        <a:t> A</a:t>
                      </a:r>
                      <a:endParaRPr kumimoji="1" lang="ja-JP" altLang="en-US" sz="1600" b="1" dirty="0">
                        <a:solidFill>
                          <a:schemeClr val="bg1"/>
                        </a:solidFill>
                        <a:latin typeface="游ゴシック" panose="020B0400000000000000" pitchFamily="50" charset="-128"/>
                        <a:ea typeface="游ゴシック" panose="020B0400000000000000" pitchFamily="50" charset="-128"/>
                      </a:endParaRPr>
                    </a:p>
                  </a:txBody>
                  <a:tcPr marL="62656" marR="62656" marT="31328" marB="31328"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002060"/>
                    </a:solidFill>
                  </a:tcPr>
                </a:tc>
                <a:tc hMerge="1">
                  <a:txBody>
                    <a:bodyPr/>
                    <a:lstStyle/>
                    <a:p>
                      <a:endParaRPr kumimoji="1" lang="ja-JP" altLang="en-US"/>
                    </a:p>
                  </a:txBody>
                  <a:tcPr/>
                </a:tc>
                <a:tc hMerge="1">
                  <a:txBody>
                    <a:bodyPr/>
                    <a:lstStyle/>
                    <a:p>
                      <a:endParaRPr kumimoji="1" lang="ja-JP" altLang="en-US"/>
                    </a:p>
                  </a:txBody>
                  <a:tcPr/>
                </a:tc>
                <a:extLst>
                  <a:ext uri="{0D108BD9-81ED-4DB2-BD59-A6C34878D82A}">
                    <a16:rowId xmlns:a16="http://schemas.microsoft.com/office/drawing/2014/main" val="1061808490"/>
                  </a:ext>
                </a:extLst>
              </a:tr>
              <a:tr h="146197">
                <a:tc>
                  <a:txBody>
                    <a:bodyPr/>
                    <a:lstStyle>
                      <a:lvl1pPr marL="0" algn="l" defTabSz="914400" rtl="0" eaLnBrk="1" latinLnBrk="0" hangingPunct="1">
                        <a:defRPr kumimoji="1" sz="1800" kern="1200">
                          <a:solidFill>
                            <a:schemeClr val="dk1"/>
                          </a:solidFill>
                          <a:latin typeface="Calibri" panose="020F0502020204030204"/>
                        </a:defRPr>
                      </a:lvl1pPr>
                      <a:lvl2pPr marL="457200" algn="l" defTabSz="914400" rtl="0" eaLnBrk="1" latinLnBrk="0" hangingPunct="1">
                        <a:defRPr kumimoji="1" sz="1800" kern="1200">
                          <a:solidFill>
                            <a:schemeClr val="dk1"/>
                          </a:solidFill>
                          <a:latin typeface="Calibri" panose="020F0502020204030204"/>
                        </a:defRPr>
                      </a:lvl2pPr>
                      <a:lvl3pPr marL="914400" algn="l" defTabSz="914400" rtl="0" eaLnBrk="1" latinLnBrk="0" hangingPunct="1">
                        <a:defRPr kumimoji="1" sz="1800" kern="1200">
                          <a:solidFill>
                            <a:schemeClr val="dk1"/>
                          </a:solidFill>
                          <a:latin typeface="Calibri" panose="020F0502020204030204"/>
                        </a:defRPr>
                      </a:lvl3pPr>
                      <a:lvl4pPr marL="1371600" algn="l" defTabSz="914400" rtl="0" eaLnBrk="1" latinLnBrk="0" hangingPunct="1">
                        <a:defRPr kumimoji="1" sz="1800" kern="1200">
                          <a:solidFill>
                            <a:schemeClr val="dk1"/>
                          </a:solidFill>
                          <a:latin typeface="Calibri" panose="020F0502020204030204"/>
                        </a:defRPr>
                      </a:lvl4pPr>
                      <a:lvl5pPr marL="1828800" algn="l" defTabSz="914400" rtl="0" eaLnBrk="1" latinLnBrk="0" hangingPunct="1">
                        <a:defRPr kumimoji="1" sz="1800" kern="1200">
                          <a:solidFill>
                            <a:schemeClr val="dk1"/>
                          </a:solidFill>
                          <a:latin typeface="Calibri" panose="020F0502020204030204"/>
                        </a:defRPr>
                      </a:lvl5pPr>
                      <a:lvl6pPr marL="2286000" algn="l" defTabSz="914400" rtl="0" eaLnBrk="1" latinLnBrk="0" hangingPunct="1">
                        <a:defRPr kumimoji="1" sz="1800" kern="1200">
                          <a:solidFill>
                            <a:schemeClr val="dk1"/>
                          </a:solidFill>
                          <a:latin typeface="Calibri" panose="020F0502020204030204"/>
                        </a:defRPr>
                      </a:lvl6pPr>
                      <a:lvl7pPr marL="2743200" algn="l" defTabSz="914400" rtl="0" eaLnBrk="1" latinLnBrk="0" hangingPunct="1">
                        <a:defRPr kumimoji="1" sz="1800" kern="1200">
                          <a:solidFill>
                            <a:schemeClr val="dk1"/>
                          </a:solidFill>
                          <a:latin typeface="Calibri" panose="020F0502020204030204"/>
                        </a:defRPr>
                      </a:lvl7pPr>
                      <a:lvl8pPr marL="3200400" algn="l" defTabSz="914400" rtl="0" eaLnBrk="1" latinLnBrk="0" hangingPunct="1">
                        <a:defRPr kumimoji="1" sz="1800" kern="1200">
                          <a:solidFill>
                            <a:schemeClr val="dk1"/>
                          </a:solidFill>
                          <a:latin typeface="Calibri" panose="020F0502020204030204"/>
                        </a:defRPr>
                      </a:lvl8pPr>
                      <a:lvl9pPr marL="3657600" algn="l" defTabSz="914400" rtl="0" eaLnBrk="1" latinLnBrk="0" hangingPunct="1">
                        <a:defRPr kumimoji="1" sz="1800" kern="1200">
                          <a:solidFill>
                            <a:schemeClr val="dk1"/>
                          </a:solidFill>
                          <a:latin typeface="Calibri" panose="020F0502020204030204"/>
                        </a:defRPr>
                      </a:lvl9pPr>
                    </a:lstStyle>
                    <a:p>
                      <a:pPr algn="ctr">
                        <a:defRPr kumimoji="1" sz="1600" b="1">
                          <a:solidFill>
                            <a:schemeClr val="bg1"/>
                          </a:solidFill>
                          <a:latin typeface="游ゴシック" panose="020B0400000000000000" pitchFamily="50" charset="-128"/>
                          <a:ea typeface="游ゴシック" panose="020B0400000000000000" pitchFamily="50" charset="-128"/>
                        </a:defRPr>
                      </a:pPr>
                      <a:r>
                        <a:rPr altLang="ja-JP"/>
                        <a:t>Item 1</a:t>
                      </a:r>
                      <a:endParaRPr kumimoji="1" lang="ja-JP" altLang="en-US" sz="1600" b="1" dirty="0">
                        <a:solidFill>
                          <a:schemeClr val="bg1"/>
                        </a:solidFill>
                        <a:latin typeface="游ゴシック" panose="020B0400000000000000" pitchFamily="50" charset="-128"/>
                        <a:ea typeface="游ゴシック" panose="020B0400000000000000" pitchFamily="50" charset="-128"/>
                      </a:endParaRPr>
                    </a:p>
                  </a:txBody>
                  <a:tcPr marL="62656" marR="62656" marT="31328" marB="31328"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rgbClr val="002060"/>
                      </a:solidFill>
                      <a:prstDash val="solid"/>
                      <a:round/>
                      <a:headEnd type="none" w="med" len="med"/>
                      <a:tailEnd type="none" w="med" len="med"/>
                    </a:lnB>
                    <a:lnTlToBr w="12700" cmpd="sng">
                      <a:noFill/>
                      <a:prstDash val="solid"/>
                    </a:lnTlToBr>
                    <a:lnBlToTr w="12700" cmpd="sng">
                      <a:noFill/>
                      <a:prstDash val="solid"/>
                    </a:lnBlToTr>
                    <a:solidFill>
                      <a:schemeClr val="accent6">
                        <a:lumMod val="75000"/>
                        <a:lumOff val="25000"/>
                      </a:schemeClr>
                    </a:solidFill>
                  </a:tcPr>
                </a:tc>
                <a:tc>
                  <a:txBody>
                    <a:bodyPr/>
                    <a:lstStyle>
                      <a:lvl1pPr marL="0" algn="l" defTabSz="914400" rtl="0" eaLnBrk="1" latinLnBrk="0" hangingPunct="1">
                        <a:defRPr kumimoji="1" sz="1800" kern="1200">
                          <a:solidFill>
                            <a:schemeClr val="dk1"/>
                          </a:solidFill>
                          <a:latin typeface="Calibri" panose="020F0502020204030204"/>
                        </a:defRPr>
                      </a:lvl1pPr>
                      <a:lvl2pPr marL="457200" algn="l" defTabSz="914400" rtl="0" eaLnBrk="1" latinLnBrk="0" hangingPunct="1">
                        <a:defRPr kumimoji="1" sz="1800" kern="1200">
                          <a:solidFill>
                            <a:schemeClr val="dk1"/>
                          </a:solidFill>
                          <a:latin typeface="Calibri" panose="020F0502020204030204"/>
                        </a:defRPr>
                      </a:lvl2pPr>
                      <a:lvl3pPr marL="914400" algn="l" defTabSz="914400" rtl="0" eaLnBrk="1" latinLnBrk="0" hangingPunct="1">
                        <a:defRPr kumimoji="1" sz="1800" kern="1200">
                          <a:solidFill>
                            <a:schemeClr val="dk1"/>
                          </a:solidFill>
                          <a:latin typeface="Calibri" panose="020F0502020204030204"/>
                        </a:defRPr>
                      </a:lvl3pPr>
                      <a:lvl4pPr marL="1371600" algn="l" defTabSz="914400" rtl="0" eaLnBrk="1" latinLnBrk="0" hangingPunct="1">
                        <a:defRPr kumimoji="1" sz="1800" kern="1200">
                          <a:solidFill>
                            <a:schemeClr val="dk1"/>
                          </a:solidFill>
                          <a:latin typeface="Calibri" panose="020F0502020204030204"/>
                        </a:defRPr>
                      </a:lvl4pPr>
                      <a:lvl5pPr marL="1828800" algn="l" defTabSz="914400" rtl="0" eaLnBrk="1" latinLnBrk="0" hangingPunct="1">
                        <a:defRPr kumimoji="1" sz="1800" kern="1200">
                          <a:solidFill>
                            <a:schemeClr val="dk1"/>
                          </a:solidFill>
                          <a:latin typeface="Calibri" panose="020F0502020204030204"/>
                        </a:defRPr>
                      </a:lvl5pPr>
                      <a:lvl6pPr marL="2286000" algn="l" defTabSz="914400" rtl="0" eaLnBrk="1" latinLnBrk="0" hangingPunct="1">
                        <a:defRPr kumimoji="1" sz="1800" kern="1200">
                          <a:solidFill>
                            <a:schemeClr val="dk1"/>
                          </a:solidFill>
                          <a:latin typeface="Calibri" panose="020F0502020204030204"/>
                        </a:defRPr>
                      </a:lvl6pPr>
                      <a:lvl7pPr marL="2743200" algn="l" defTabSz="914400" rtl="0" eaLnBrk="1" latinLnBrk="0" hangingPunct="1">
                        <a:defRPr kumimoji="1" sz="1800" kern="1200">
                          <a:solidFill>
                            <a:schemeClr val="dk1"/>
                          </a:solidFill>
                          <a:latin typeface="Calibri" panose="020F0502020204030204"/>
                        </a:defRPr>
                      </a:lvl7pPr>
                      <a:lvl8pPr marL="3200400" algn="l" defTabSz="914400" rtl="0" eaLnBrk="1" latinLnBrk="0" hangingPunct="1">
                        <a:defRPr kumimoji="1" sz="1800" kern="1200">
                          <a:solidFill>
                            <a:schemeClr val="dk1"/>
                          </a:solidFill>
                          <a:latin typeface="Calibri" panose="020F0502020204030204"/>
                        </a:defRPr>
                      </a:lvl8pPr>
                      <a:lvl9pPr marL="3657600" algn="l" defTabSz="914400" rtl="0" eaLnBrk="1" latinLnBrk="0" hangingPunct="1">
                        <a:defRPr kumimoji="1" sz="1800" kern="1200">
                          <a:solidFill>
                            <a:schemeClr val="dk1"/>
                          </a:solidFill>
                          <a:latin typeface="Calibri" panose="020F0502020204030204"/>
                        </a:defRPr>
                      </a:lvl9pPr>
                    </a:lstStyle>
                    <a:p>
                      <a:pPr algn="ctr">
                        <a:defRPr kumimoji="1" sz="1600" b="1">
                          <a:solidFill>
                            <a:schemeClr val="bg1"/>
                          </a:solidFill>
                          <a:latin typeface="游ゴシック" panose="020B0400000000000000" pitchFamily="50" charset="-128"/>
                          <a:ea typeface="游ゴシック" panose="020B0400000000000000" pitchFamily="50" charset="-128"/>
                        </a:defRPr>
                      </a:pPr>
                      <a:r>
                        <a:rPr altLang="ja-JP"/>
                        <a:t>Item 2</a:t>
                      </a:r>
                      <a:endParaRPr kumimoji="1" lang="ja-JP" altLang="en-US" sz="1600" b="1" dirty="0">
                        <a:solidFill>
                          <a:schemeClr val="bg1"/>
                        </a:solidFill>
                        <a:latin typeface="游ゴシック" panose="020B0400000000000000" pitchFamily="50" charset="-128"/>
                        <a:ea typeface="游ゴシック" panose="020B0400000000000000" pitchFamily="50" charset="-128"/>
                      </a:endParaRPr>
                    </a:p>
                  </a:txBody>
                  <a:tcPr marL="62656" marR="62656" marT="31328" marB="31328"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rgbClr val="002060"/>
                      </a:solidFill>
                      <a:prstDash val="solid"/>
                      <a:round/>
                      <a:headEnd type="none" w="med" len="med"/>
                      <a:tailEnd type="none" w="med" len="med"/>
                    </a:lnB>
                    <a:lnTlToBr w="12700" cmpd="sng">
                      <a:noFill/>
                      <a:prstDash val="solid"/>
                    </a:lnTlToBr>
                    <a:lnBlToTr w="12700" cmpd="sng">
                      <a:noFill/>
                      <a:prstDash val="solid"/>
                    </a:lnBlToTr>
                    <a:solidFill>
                      <a:schemeClr val="accent6">
                        <a:lumMod val="75000"/>
                        <a:lumOff val="25000"/>
                      </a:schemeClr>
                    </a:solidFill>
                  </a:tcPr>
                </a:tc>
                <a:tc>
                  <a:txBody>
                    <a:bodyPr/>
                    <a:lstStyle>
                      <a:lvl1pPr marL="0" algn="l" defTabSz="914400" rtl="0" eaLnBrk="1" latinLnBrk="0" hangingPunct="1">
                        <a:defRPr kumimoji="1" sz="1800" kern="1200">
                          <a:solidFill>
                            <a:schemeClr val="dk1"/>
                          </a:solidFill>
                          <a:latin typeface="Calibri" panose="020F0502020204030204"/>
                        </a:defRPr>
                      </a:lvl1pPr>
                      <a:lvl2pPr marL="457200" algn="l" defTabSz="914400" rtl="0" eaLnBrk="1" latinLnBrk="0" hangingPunct="1">
                        <a:defRPr kumimoji="1" sz="1800" kern="1200">
                          <a:solidFill>
                            <a:schemeClr val="dk1"/>
                          </a:solidFill>
                          <a:latin typeface="Calibri" panose="020F0502020204030204"/>
                        </a:defRPr>
                      </a:lvl2pPr>
                      <a:lvl3pPr marL="914400" algn="l" defTabSz="914400" rtl="0" eaLnBrk="1" latinLnBrk="0" hangingPunct="1">
                        <a:defRPr kumimoji="1" sz="1800" kern="1200">
                          <a:solidFill>
                            <a:schemeClr val="dk1"/>
                          </a:solidFill>
                          <a:latin typeface="Calibri" panose="020F0502020204030204"/>
                        </a:defRPr>
                      </a:lvl3pPr>
                      <a:lvl4pPr marL="1371600" algn="l" defTabSz="914400" rtl="0" eaLnBrk="1" latinLnBrk="0" hangingPunct="1">
                        <a:defRPr kumimoji="1" sz="1800" kern="1200">
                          <a:solidFill>
                            <a:schemeClr val="dk1"/>
                          </a:solidFill>
                          <a:latin typeface="Calibri" panose="020F0502020204030204"/>
                        </a:defRPr>
                      </a:lvl4pPr>
                      <a:lvl5pPr marL="1828800" algn="l" defTabSz="914400" rtl="0" eaLnBrk="1" latinLnBrk="0" hangingPunct="1">
                        <a:defRPr kumimoji="1" sz="1800" kern="1200">
                          <a:solidFill>
                            <a:schemeClr val="dk1"/>
                          </a:solidFill>
                          <a:latin typeface="Calibri" panose="020F0502020204030204"/>
                        </a:defRPr>
                      </a:lvl5pPr>
                      <a:lvl6pPr marL="2286000" algn="l" defTabSz="914400" rtl="0" eaLnBrk="1" latinLnBrk="0" hangingPunct="1">
                        <a:defRPr kumimoji="1" sz="1800" kern="1200">
                          <a:solidFill>
                            <a:schemeClr val="dk1"/>
                          </a:solidFill>
                          <a:latin typeface="Calibri" panose="020F0502020204030204"/>
                        </a:defRPr>
                      </a:lvl6pPr>
                      <a:lvl7pPr marL="2743200" algn="l" defTabSz="914400" rtl="0" eaLnBrk="1" latinLnBrk="0" hangingPunct="1">
                        <a:defRPr kumimoji="1" sz="1800" kern="1200">
                          <a:solidFill>
                            <a:schemeClr val="dk1"/>
                          </a:solidFill>
                          <a:latin typeface="Calibri" panose="020F0502020204030204"/>
                        </a:defRPr>
                      </a:lvl7pPr>
                      <a:lvl8pPr marL="3200400" algn="l" defTabSz="914400" rtl="0" eaLnBrk="1" latinLnBrk="0" hangingPunct="1">
                        <a:defRPr kumimoji="1" sz="1800" kern="1200">
                          <a:solidFill>
                            <a:schemeClr val="dk1"/>
                          </a:solidFill>
                          <a:latin typeface="Calibri" panose="020F0502020204030204"/>
                        </a:defRPr>
                      </a:lvl8pPr>
                      <a:lvl9pPr marL="3657600" algn="l" defTabSz="914400" rtl="0" eaLnBrk="1" latinLnBrk="0" hangingPunct="1">
                        <a:defRPr kumimoji="1" sz="1800" kern="1200">
                          <a:solidFill>
                            <a:schemeClr val="dk1"/>
                          </a:solidFill>
                          <a:latin typeface="Calibri" panose="020F0502020204030204"/>
                        </a:defRPr>
                      </a:lvl9pPr>
                    </a:lstStyle>
                    <a:p>
                      <a:pPr algn="ctr">
                        <a:defRPr kumimoji="1" sz="1600" b="1">
                          <a:solidFill>
                            <a:schemeClr val="bg1"/>
                          </a:solidFill>
                          <a:latin typeface="游ゴシック" panose="020B0400000000000000" pitchFamily="50" charset="-128"/>
                          <a:ea typeface="游ゴシック" panose="020B0400000000000000" pitchFamily="50" charset="-128"/>
                        </a:defRPr>
                      </a:pPr>
                      <a:r>
                        <a:rPr altLang="ja-JP"/>
                        <a:t>Item 3</a:t>
                      </a:r>
                      <a:endParaRPr kumimoji="1" lang="ja-JP" altLang="en-US" sz="1600" b="1" dirty="0">
                        <a:solidFill>
                          <a:schemeClr val="bg1"/>
                        </a:solidFill>
                        <a:latin typeface="游ゴシック" panose="020B0400000000000000" pitchFamily="50" charset="-128"/>
                        <a:ea typeface="游ゴシック" panose="020B0400000000000000" pitchFamily="50" charset="-128"/>
                      </a:endParaRPr>
                    </a:p>
                  </a:txBody>
                  <a:tcPr marL="62656" marR="62656" marT="31328" marB="31328"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rgbClr val="002060"/>
                      </a:solidFill>
                      <a:prstDash val="solid"/>
                      <a:round/>
                      <a:headEnd type="none" w="med" len="med"/>
                      <a:tailEnd type="none" w="med" len="med"/>
                    </a:lnB>
                    <a:lnTlToBr w="12700" cmpd="sng">
                      <a:noFill/>
                      <a:prstDash val="solid"/>
                    </a:lnTlToBr>
                    <a:lnBlToTr w="12700" cmpd="sng">
                      <a:noFill/>
                      <a:prstDash val="solid"/>
                    </a:lnBlToTr>
                    <a:solidFill>
                      <a:schemeClr val="accent6">
                        <a:lumMod val="75000"/>
                        <a:lumOff val="25000"/>
                      </a:schemeClr>
                    </a:solidFill>
                  </a:tcPr>
                </a:tc>
                <a:extLst>
                  <a:ext uri="{0D108BD9-81ED-4DB2-BD59-A6C34878D82A}">
                    <a16:rowId xmlns:a16="http://schemas.microsoft.com/office/drawing/2014/main" val="704012225"/>
                  </a:ext>
                </a:extLst>
              </a:tr>
              <a:tr h="146197">
                <a:tc>
                  <a:txBody>
                    <a:bodyPr/>
                    <a:lstStyle>
                      <a:lvl1pPr marL="0" algn="l" defTabSz="914400" rtl="0" eaLnBrk="1" latinLnBrk="0" hangingPunct="1">
                        <a:defRPr kumimoji="1" sz="1800" kern="1200">
                          <a:solidFill>
                            <a:schemeClr val="dk1"/>
                          </a:solidFill>
                          <a:latin typeface="Calibri" panose="020F0502020204030204"/>
                        </a:defRPr>
                      </a:lvl1pPr>
                      <a:lvl2pPr marL="457200" algn="l" defTabSz="914400" rtl="0" eaLnBrk="1" latinLnBrk="0" hangingPunct="1">
                        <a:defRPr kumimoji="1" sz="1800" kern="1200">
                          <a:solidFill>
                            <a:schemeClr val="dk1"/>
                          </a:solidFill>
                          <a:latin typeface="Calibri" panose="020F0502020204030204"/>
                        </a:defRPr>
                      </a:lvl2pPr>
                      <a:lvl3pPr marL="914400" algn="l" defTabSz="914400" rtl="0" eaLnBrk="1" latinLnBrk="0" hangingPunct="1">
                        <a:defRPr kumimoji="1" sz="1800" kern="1200">
                          <a:solidFill>
                            <a:schemeClr val="dk1"/>
                          </a:solidFill>
                          <a:latin typeface="Calibri" panose="020F0502020204030204"/>
                        </a:defRPr>
                      </a:lvl3pPr>
                      <a:lvl4pPr marL="1371600" algn="l" defTabSz="914400" rtl="0" eaLnBrk="1" latinLnBrk="0" hangingPunct="1">
                        <a:defRPr kumimoji="1" sz="1800" kern="1200">
                          <a:solidFill>
                            <a:schemeClr val="dk1"/>
                          </a:solidFill>
                          <a:latin typeface="Calibri" panose="020F0502020204030204"/>
                        </a:defRPr>
                      </a:lvl4pPr>
                      <a:lvl5pPr marL="1828800" algn="l" defTabSz="914400" rtl="0" eaLnBrk="1" latinLnBrk="0" hangingPunct="1">
                        <a:defRPr kumimoji="1" sz="1800" kern="1200">
                          <a:solidFill>
                            <a:schemeClr val="dk1"/>
                          </a:solidFill>
                          <a:latin typeface="Calibri" panose="020F0502020204030204"/>
                        </a:defRPr>
                      </a:lvl5pPr>
                      <a:lvl6pPr marL="2286000" algn="l" defTabSz="914400" rtl="0" eaLnBrk="1" latinLnBrk="0" hangingPunct="1">
                        <a:defRPr kumimoji="1" sz="1800" kern="1200">
                          <a:solidFill>
                            <a:schemeClr val="dk1"/>
                          </a:solidFill>
                          <a:latin typeface="Calibri" panose="020F0502020204030204"/>
                        </a:defRPr>
                      </a:lvl6pPr>
                      <a:lvl7pPr marL="2743200" algn="l" defTabSz="914400" rtl="0" eaLnBrk="1" latinLnBrk="0" hangingPunct="1">
                        <a:defRPr kumimoji="1" sz="1800" kern="1200">
                          <a:solidFill>
                            <a:schemeClr val="dk1"/>
                          </a:solidFill>
                          <a:latin typeface="Calibri" panose="020F0502020204030204"/>
                        </a:defRPr>
                      </a:lvl7pPr>
                      <a:lvl8pPr marL="3200400" algn="l" defTabSz="914400" rtl="0" eaLnBrk="1" latinLnBrk="0" hangingPunct="1">
                        <a:defRPr kumimoji="1" sz="1800" kern="1200">
                          <a:solidFill>
                            <a:schemeClr val="dk1"/>
                          </a:solidFill>
                          <a:latin typeface="Calibri" panose="020F0502020204030204"/>
                        </a:defRPr>
                      </a:lvl8pPr>
                      <a:lvl9pPr marL="3657600" algn="l" defTabSz="914400" rtl="0" eaLnBrk="1" latinLnBrk="0" hangingPunct="1">
                        <a:defRPr kumimoji="1" sz="1800" kern="1200">
                          <a:solidFill>
                            <a:schemeClr val="dk1"/>
                          </a:solidFill>
                          <a:latin typeface="Calibri" panose="020F0502020204030204"/>
                        </a:defRPr>
                      </a:lvl9pPr>
                    </a:lstStyle>
                    <a:p>
                      <a:pPr algn="ctr">
                        <a:defRPr kumimoji="1" altLang="en-US" sz="1200"/>
                      </a:pPr>
                      <a:r>
                        <a:t>●●●</a:t>
                      </a:r>
                      <a:endParaRPr kumimoji="1" lang="ja-JP" altLang="en-US" sz="1600" dirty="0"/>
                    </a:p>
                  </a:txBody>
                  <a:tcPr marL="62656" marR="62656" marT="31328" marB="31328">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kumimoji="1" sz="1800" kern="1200">
                          <a:solidFill>
                            <a:schemeClr val="dk1"/>
                          </a:solidFill>
                          <a:latin typeface="Calibri" panose="020F0502020204030204"/>
                        </a:defRPr>
                      </a:lvl1pPr>
                      <a:lvl2pPr marL="457200" algn="l" defTabSz="914400" rtl="0" eaLnBrk="1" latinLnBrk="0" hangingPunct="1">
                        <a:defRPr kumimoji="1" sz="1800" kern="1200">
                          <a:solidFill>
                            <a:schemeClr val="dk1"/>
                          </a:solidFill>
                          <a:latin typeface="Calibri" panose="020F0502020204030204"/>
                        </a:defRPr>
                      </a:lvl2pPr>
                      <a:lvl3pPr marL="914400" algn="l" defTabSz="914400" rtl="0" eaLnBrk="1" latinLnBrk="0" hangingPunct="1">
                        <a:defRPr kumimoji="1" sz="1800" kern="1200">
                          <a:solidFill>
                            <a:schemeClr val="dk1"/>
                          </a:solidFill>
                          <a:latin typeface="Calibri" panose="020F0502020204030204"/>
                        </a:defRPr>
                      </a:lvl3pPr>
                      <a:lvl4pPr marL="1371600" algn="l" defTabSz="914400" rtl="0" eaLnBrk="1" latinLnBrk="0" hangingPunct="1">
                        <a:defRPr kumimoji="1" sz="1800" kern="1200">
                          <a:solidFill>
                            <a:schemeClr val="dk1"/>
                          </a:solidFill>
                          <a:latin typeface="Calibri" panose="020F0502020204030204"/>
                        </a:defRPr>
                      </a:lvl4pPr>
                      <a:lvl5pPr marL="1828800" algn="l" defTabSz="914400" rtl="0" eaLnBrk="1" latinLnBrk="0" hangingPunct="1">
                        <a:defRPr kumimoji="1" sz="1800" kern="1200">
                          <a:solidFill>
                            <a:schemeClr val="dk1"/>
                          </a:solidFill>
                          <a:latin typeface="Calibri" panose="020F0502020204030204"/>
                        </a:defRPr>
                      </a:lvl5pPr>
                      <a:lvl6pPr marL="2286000" algn="l" defTabSz="914400" rtl="0" eaLnBrk="1" latinLnBrk="0" hangingPunct="1">
                        <a:defRPr kumimoji="1" sz="1800" kern="1200">
                          <a:solidFill>
                            <a:schemeClr val="dk1"/>
                          </a:solidFill>
                          <a:latin typeface="Calibri" panose="020F0502020204030204"/>
                        </a:defRPr>
                      </a:lvl6pPr>
                      <a:lvl7pPr marL="2743200" algn="l" defTabSz="914400" rtl="0" eaLnBrk="1" latinLnBrk="0" hangingPunct="1">
                        <a:defRPr kumimoji="1" sz="1800" kern="1200">
                          <a:solidFill>
                            <a:schemeClr val="dk1"/>
                          </a:solidFill>
                          <a:latin typeface="Calibri" panose="020F0502020204030204"/>
                        </a:defRPr>
                      </a:lvl7pPr>
                      <a:lvl8pPr marL="3200400" algn="l" defTabSz="914400" rtl="0" eaLnBrk="1" latinLnBrk="0" hangingPunct="1">
                        <a:defRPr kumimoji="1" sz="1800" kern="1200">
                          <a:solidFill>
                            <a:schemeClr val="dk1"/>
                          </a:solidFill>
                          <a:latin typeface="Calibri" panose="020F0502020204030204"/>
                        </a:defRPr>
                      </a:lvl8pPr>
                      <a:lvl9pPr marL="3657600" algn="l" defTabSz="914400" rtl="0" eaLnBrk="1" latinLnBrk="0" hangingPunct="1">
                        <a:defRPr kumimoji="1" sz="1800" kern="1200">
                          <a:solidFill>
                            <a:schemeClr val="dk1"/>
                          </a:solidFill>
                          <a:latin typeface="Calibri" panose="020F0502020204030204"/>
                        </a:defRPr>
                      </a:lvl9pPr>
                    </a:lstStyle>
                    <a:p>
                      <a:pPr marL="0" marR="0" lvl="0" indent="0" algn="ctr" defTabSz="914400" rtl="0" eaLnBrk="1" fontAlgn="auto" latinLnBrk="0" hangingPunct="1">
                        <a:lnSpc>
                          <a:spcPct val="100000"/>
                        </a:lnSpc>
                        <a:spcBef>
                          <a:spcPts val="0"/>
                        </a:spcBef>
                        <a:spcAft>
                          <a:spcPts val="0"/>
                        </a:spcAft>
                        <a:buClrTx/>
                        <a:buSzTx/>
                        <a:buFontTx/>
                        <a:buNone/>
                        <a:tabLst/>
                        <a:defRPr kumimoji="1" altLang="en-US" sz="1200" kern="1200">
                          <a:ln>
                            <a:noFill/>
                          </a:ln>
                          <a:solidFill>
                            <a:srgbClr val="000000"/>
                          </a:solidFill>
                          <a:effectLst/>
                          <a:uLnTx/>
                          <a:uFillTx/>
                          <a:latin typeface="メイリオ"/>
                          <a:ea typeface="メイリオ"/>
                          <a:cs typeface="+mn-cs"/>
                        </a:defRPr>
                      </a:pPr>
                      <a:r>
                        <a:t>●●●</a:t>
                      </a: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62656" marR="62656" marT="31328" marB="31328">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kumimoji="1" sz="1800" kern="1200">
                          <a:solidFill>
                            <a:schemeClr val="dk1"/>
                          </a:solidFill>
                          <a:latin typeface="Calibri" panose="020F0502020204030204"/>
                        </a:defRPr>
                      </a:lvl1pPr>
                      <a:lvl2pPr marL="457200" algn="l" defTabSz="914400" rtl="0" eaLnBrk="1" latinLnBrk="0" hangingPunct="1">
                        <a:defRPr kumimoji="1" sz="1800" kern="1200">
                          <a:solidFill>
                            <a:schemeClr val="dk1"/>
                          </a:solidFill>
                          <a:latin typeface="Calibri" panose="020F0502020204030204"/>
                        </a:defRPr>
                      </a:lvl2pPr>
                      <a:lvl3pPr marL="914400" algn="l" defTabSz="914400" rtl="0" eaLnBrk="1" latinLnBrk="0" hangingPunct="1">
                        <a:defRPr kumimoji="1" sz="1800" kern="1200">
                          <a:solidFill>
                            <a:schemeClr val="dk1"/>
                          </a:solidFill>
                          <a:latin typeface="Calibri" panose="020F0502020204030204"/>
                        </a:defRPr>
                      </a:lvl3pPr>
                      <a:lvl4pPr marL="1371600" algn="l" defTabSz="914400" rtl="0" eaLnBrk="1" latinLnBrk="0" hangingPunct="1">
                        <a:defRPr kumimoji="1" sz="1800" kern="1200">
                          <a:solidFill>
                            <a:schemeClr val="dk1"/>
                          </a:solidFill>
                          <a:latin typeface="Calibri" panose="020F0502020204030204"/>
                        </a:defRPr>
                      </a:lvl4pPr>
                      <a:lvl5pPr marL="1828800" algn="l" defTabSz="914400" rtl="0" eaLnBrk="1" latinLnBrk="0" hangingPunct="1">
                        <a:defRPr kumimoji="1" sz="1800" kern="1200">
                          <a:solidFill>
                            <a:schemeClr val="dk1"/>
                          </a:solidFill>
                          <a:latin typeface="Calibri" panose="020F0502020204030204"/>
                        </a:defRPr>
                      </a:lvl5pPr>
                      <a:lvl6pPr marL="2286000" algn="l" defTabSz="914400" rtl="0" eaLnBrk="1" latinLnBrk="0" hangingPunct="1">
                        <a:defRPr kumimoji="1" sz="1800" kern="1200">
                          <a:solidFill>
                            <a:schemeClr val="dk1"/>
                          </a:solidFill>
                          <a:latin typeface="Calibri" panose="020F0502020204030204"/>
                        </a:defRPr>
                      </a:lvl6pPr>
                      <a:lvl7pPr marL="2743200" algn="l" defTabSz="914400" rtl="0" eaLnBrk="1" latinLnBrk="0" hangingPunct="1">
                        <a:defRPr kumimoji="1" sz="1800" kern="1200">
                          <a:solidFill>
                            <a:schemeClr val="dk1"/>
                          </a:solidFill>
                          <a:latin typeface="Calibri" panose="020F0502020204030204"/>
                        </a:defRPr>
                      </a:lvl7pPr>
                      <a:lvl8pPr marL="3200400" algn="l" defTabSz="914400" rtl="0" eaLnBrk="1" latinLnBrk="0" hangingPunct="1">
                        <a:defRPr kumimoji="1" sz="1800" kern="1200">
                          <a:solidFill>
                            <a:schemeClr val="dk1"/>
                          </a:solidFill>
                          <a:latin typeface="Calibri" panose="020F0502020204030204"/>
                        </a:defRPr>
                      </a:lvl8pPr>
                      <a:lvl9pPr marL="3657600" algn="l" defTabSz="914400" rtl="0" eaLnBrk="1" latinLnBrk="0" hangingPunct="1">
                        <a:defRPr kumimoji="1" sz="1800" kern="1200">
                          <a:solidFill>
                            <a:schemeClr val="dk1"/>
                          </a:solidFill>
                          <a:latin typeface="Calibri" panose="020F0502020204030204"/>
                        </a:defRPr>
                      </a:lvl9pPr>
                    </a:lstStyle>
                    <a:p>
                      <a:pPr marL="0" marR="0" lvl="0" indent="0" algn="ctr" defTabSz="914400" rtl="0" eaLnBrk="1" fontAlgn="auto" latinLnBrk="0" hangingPunct="1">
                        <a:lnSpc>
                          <a:spcPct val="100000"/>
                        </a:lnSpc>
                        <a:spcBef>
                          <a:spcPts val="0"/>
                        </a:spcBef>
                        <a:spcAft>
                          <a:spcPts val="0"/>
                        </a:spcAft>
                        <a:buClrTx/>
                        <a:buSzTx/>
                        <a:buFontTx/>
                        <a:buNone/>
                        <a:tabLst/>
                        <a:defRPr kumimoji="1" altLang="en-US" sz="1200" kern="1200">
                          <a:ln>
                            <a:noFill/>
                          </a:ln>
                          <a:solidFill>
                            <a:srgbClr val="000000"/>
                          </a:solidFill>
                          <a:effectLst/>
                          <a:uLnTx/>
                          <a:uFillTx/>
                          <a:latin typeface="メイリオ"/>
                          <a:ea typeface="メイリオ"/>
                          <a:cs typeface="+mn-cs"/>
                        </a:defRPr>
                      </a:pPr>
                      <a:r>
                        <a:t>●●●</a:t>
                      </a: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62656" marR="62656" marT="31328" marB="31328">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extLst>
                  <a:ext uri="{0D108BD9-81ED-4DB2-BD59-A6C34878D82A}">
                    <a16:rowId xmlns:a16="http://schemas.microsoft.com/office/drawing/2014/main" val="2059330187"/>
                  </a:ext>
                </a:extLst>
              </a:tr>
            </a:tbl>
          </a:graphicData>
        </a:graphic>
      </p:graphicFrame>
      <p:graphicFrame>
        <p:nvGraphicFramePr>
          <p:cNvPr id="25" name="表 24"/>
          <p:cNvGraphicFramePr>
            <a:graphicFrameLocks noGrp="1"/>
          </p:cNvGraphicFramePr>
          <p:nvPr>
            <p:extLst>
              <p:ext uri="{D42A27DB-BD31-4B8C-83A1-F6EECF244321}">
                <p14:modId xmlns:p14="http://schemas.microsoft.com/office/powerpoint/2010/main" val="664212128"/>
              </p:ext>
            </p:extLst>
          </p:nvPr>
        </p:nvGraphicFramePr>
        <p:xfrm>
          <a:off x="2985343" y="4420724"/>
          <a:ext cx="3173313" cy="1349600"/>
        </p:xfrm>
        <a:graphic>
          <a:graphicData uri="http://schemas.openxmlformats.org/drawingml/2006/table">
            <a:tbl>
              <a:tblPr firstRow="1" bandRow="1"/>
              <a:tblGrid>
                <a:gridCol w="1057771">
                  <a:extLst>
                    <a:ext uri="{9D8B030D-6E8A-4147-A177-3AD203B41FA5}">
                      <a16:colId xmlns:a16="http://schemas.microsoft.com/office/drawing/2014/main" val="1336170667"/>
                    </a:ext>
                  </a:extLst>
                </a:gridCol>
                <a:gridCol w="1057771">
                  <a:extLst>
                    <a:ext uri="{9D8B030D-6E8A-4147-A177-3AD203B41FA5}">
                      <a16:colId xmlns:a16="http://schemas.microsoft.com/office/drawing/2014/main" val="2403226912"/>
                    </a:ext>
                  </a:extLst>
                </a:gridCol>
                <a:gridCol w="1057771">
                  <a:extLst>
                    <a:ext uri="{9D8B030D-6E8A-4147-A177-3AD203B41FA5}">
                      <a16:colId xmlns:a16="http://schemas.microsoft.com/office/drawing/2014/main" val="182218515"/>
                    </a:ext>
                  </a:extLst>
                </a:gridCol>
              </a:tblGrid>
              <a:tr h="187967">
                <a:tc gridSpan="3">
                  <a:txBody>
                    <a:bodyPr/>
                    <a:lstStyle>
                      <a:lvl1pPr marL="0" algn="l" defTabSz="914400" rtl="0" eaLnBrk="1" latinLnBrk="0" hangingPunct="1">
                        <a:defRPr kumimoji="1" sz="1800" b="1" kern="1200">
                          <a:solidFill>
                            <a:schemeClr val="lt1"/>
                          </a:solidFill>
                          <a:latin typeface="Calibri" panose="020F0502020204030204"/>
                        </a:defRPr>
                      </a:lvl1pPr>
                      <a:lvl2pPr marL="457200" algn="l" defTabSz="914400" rtl="0" eaLnBrk="1" latinLnBrk="0" hangingPunct="1">
                        <a:defRPr kumimoji="1" sz="1800" b="1" kern="1200">
                          <a:solidFill>
                            <a:schemeClr val="lt1"/>
                          </a:solidFill>
                          <a:latin typeface="Calibri" panose="020F0502020204030204"/>
                        </a:defRPr>
                      </a:lvl2pPr>
                      <a:lvl3pPr marL="914400" algn="l" defTabSz="914400" rtl="0" eaLnBrk="1" latinLnBrk="0" hangingPunct="1">
                        <a:defRPr kumimoji="1" sz="1800" b="1" kern="1200">
                          <a:solidFill>
                            <a:schemeClr val="lt1"/>
                          </a:solidFill>
                          <a:latin typeface="Calibri" panose="020F0502020204030204"/>
                        </a:defRPr>
                      </a:lvl3pPr>
                      <a:lvl4pPr marL="1371600" algn="l" defTabSz="914400" rtl="0" eaLnBrk="1" latinLnBrk="0" hangingPunct="1">
                        <a:defRPr kumimoji="1" sz="1800" b="1" kern="1200">
                          <a:solidFill>
                            <a:schemeClr val="lt1"/>
                          </a:solidFill>
                          <a:latin typeface="Calibri" panose="020F0502020204030204"/>
                        </a:defRPr>
                      </a:lvl4pPr>
                      <a:lvl5pPr marL="1828800" algn="l" defTabSz="914400" rtl="0" eaLnBrk="1" latinLnBrk="0" hangingPunct="1">
                        <a:defRPr kumimoji="1" sz="1800" b="1" kern="1200">
                          <a:solidFill>
                            <a:schemeClr val="lt1"/>
                          </a:solidFill>
                          <a:latin typeface="Calibri" panose="020F0502020204030204"/>
                        </a:defRPr>
                      </a:lvl5pPr>
                      <a:lvl6pPr marL="2286000" algn="l" defTabSz="914400" rtl="0" eaLnBrk="1" latinLnBrk="0" hangingPunct="1">
                        <a:defRPr kumimoji="1" sz="1800" b="1" kern="1200">
                          <a:solidFill>
                            <a:schemeClr val="lt1"/>
                          </a:solidFill>
                          <a:latin typeface="Calibri" panose="020F0502020204030204"/>
                        </a:defRPr>
                      </a:lvl6pPr>
                      <a:lvl7pPr marL="2743200" algn="l" defTabSz="914400" rtl="0" eaLnBrk="1" latinLnBrk="0" hangingPunct="1">
                        <a:defRPr kumimoji="1" sz="1800" b="1" kern="1200">
                          <a:solidFill>
                            <a:schemeClr val="lt1"/>
                          </a:solidFill>
                          <a:latin typeface="Calibri" panose="020F0502020204030204"/>
                        </a:defRPr>
                      </a:lvl7pPr>
                      <a:lvl8pPr marL="3200400" algn="l" defTabSz="914400" rtl="0" eaLnBrk="1" latinLnBrk="0" hangingPunct="1">
                        <a:defRPr kumimoji="1" sz="1800" b="1" kern="1200">
                          <a:solidFill>
                            <a:schemeClr val="lt1"/>
                          </a:solidFill>
                          <a:latin typeface="Calibri" panose="020F0502020204030204"/>
                        </a:defRPr>
                      </a:lvl8pPr>
                      <a:lvl9pPr marL="3657600" algn="l" defTabSz="914400" rtl="0" eaLnBrk="1" latinLnBrk="0" hangingPunct="1">
                        <a:defRPr kumimoji="1" sz="1800" b="1" kern="1200">
                          <a:solidFill>
                            <a:schemeClr val="lt1"/>
                          </a:solidFill>
                          <a:latin typeface="Calibri" panose="020F0502020204030204"/>
                        </a:defRPr>
                      </a:lvl9pPr>
                    </a:lstStyle>
                    <a:p>
                      <a:pPr algn="l">
                        <a:defRPr kumimoji="1" sz="1600" b="1">
                          <a:solidFill>
                            <a:schemeClr val="bg1"/>
                          </a:solidFill>
                          <a:latin typeface="游ゴシック" panose="020B0400000000000000" pitchFamily="50" charset="-128"/>
                          <a:ea typeface="游ゴシック" panose="020B0400000000000000" pitchFamily="50" charset="-128"/>
                        </a:defRPr>
                      </a:pPr>
                      <a:r>
                        <a:rPr altLang="en-US"/>
                        <a:t>Parameter sheet</a:t>
                      </a:r>
                      <a:r>
                        <a:rPr altLang="ja-JP"/>
                        <a:t> B</a:t>
                      </a:r>
                      <a:endParaRPr kumimoji="1" lang="ja-JP" altLang="en-US" sz="1600" b="1" dirty="0">
                        <a:solidFill>
                          <a:schemeClr val="bg1"/>
                        </a:solidFill>
                        <a:latin typeface="游ゴシック" panose="020B0400000000000000" pitchFamily="50" charset="-128"/>
                        <a:ea typeface="游ゴシック" panose="020B0400000000000000" pitchFamily="50" charset="-128"/>
                      </a:endParaRPr>
                    </a:p>
                  </a:txBody>
                  <a:tcPr marL="62656" marR="62656" marT="31328" marB="31328" anchor="ctr">
                    <a:lnL w="12700" cap="flat" cmpd="sng" algn="ctr">
                      <a:solidFill>
                        <a:schemeClr val="accent4"/>
                      </a:solidFill>
                      <a:prstDash val="solid"/>
                      <a:round/>
                      <a:headEnd type="none" w="med" len="med"/>
                      <a:tailEnd type="none" w="med" len="med"/>
                    </a:lnL>
                    <a:lnR w="12700" cap="flat" cmpd="sng" algn="ctr">
                      <a:solidFill>
                        <a:schemeClr val="accent4"/>
                      </a:solidFill>
                      <a:prstDash val="solid"/>
                      <a:round/>
                      <a:headEnd type="none" w="med" len="med"/>
                      <a:tailEnd type="none" w="med" len="med"/>
                    </a:lnR>
                    <a:lnT w="12700" cap="flat" cmpd="sng" algn="ctr">
                      <a:solidFill>
                        <a:schemeClr val="accent4"/>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4"/>
                    </a:solidFill>
                  </a:tcPr>
                </a:tc>
                <a:tc hMerge="1">
                  <a:txBody>
                    <a:bodyPr/>
                    <a:lstStyle/>
                    <a:p>
                      <a:endParaRPr kumimoji="1" lang="ja-JP" altLang="en-US"/>
                    </a:p>
                  </a:txBody>
                  <a:tcPr/>
                </a:tc>
                <a:tc hMerge="1">
                  <a:txBody>
                    <a:bodyPr/>
                    <a:lstStyle/>
                    <a:p>
                      <a:endParaRPr kumimoji="1" lang="ja-JP" altLang="en-US"/>
                    </a:p>
                  </a:txBody>
                  <a:tcPr/>
                </a:tc>
                <a:extLst>
                  <a:ext uri="{0D108BD9-81ED-4DB2-BD59-A6C34878D82A}">
                    <a16:rowId xmlns:a16="http://schemas.microsoft.com/office/drawing/2014/main" val="1061808490"/>
                  </a:ext>
                </a:extLst>
              </a:tr>
              <a:tr h="146197">
                <a:tc>
                  <a:txBody>
                    <a:bodyPr/>
                    <a:lstStyle>
                      <a:lvl1pPr marL="0" algn="l" defTabSz="914400" rtl="0" eaLnBrk="1" latinLnBrk="0" hangingPunct="1">
                        <a:defRPr kumimoji="1" sz="1800" kern="1200">
                          <a:solidFill>
                            <a:schemeClr val="dk1"/>
                          </a:solidFill>
                          <a:latin typeface="Calibri" panose="020F0502020204030204"/>
                        </a:defRPr>
                      </a:lvl1pPr>
                      <a:lvl2pPr marL="457200" algn="l" defTabSz="914400" rtl="0" eaLnBrk="1" latinLnBrk="0" hangingPunct="1">
                        <a:defRPr kumimoji="1" sz="1800" kern="1200">
                          <a:solidFill>
                            <a:schemeClr val="dk1"/>
                          </a:solidFill>
                          <a:latin typeface="Calibri" panose="020F0502020204030204"/>
                        </a:defRPr>
                      </a:lvl2pPr>
                      <a:lvl3pPr marL="914400" algn="l" defTabSz="914400" rtl="0" eaLnBrk="1" latinLnBrk="0" hangingPunct="1">
                        <a:defRPr kumimoji="1" sz="1800" kern="1200">
                          <a:solidFill>
                            <a:schemeClr val="dk1"/>
                          </a:solidFill>
                          <a:latin typeface="Calibri" panose="020F0502020204030204"/>
                        </a:defRPr>
                      </a:lvl3pPr>
                      <a:lvl4pPr marL="1371600" algn="l" defTabSz="914400" rtl="0" eaLnBrk="1" latinLnBrk="0" hangingPunct="1">
                        <a:defRPr kumimoji="1" sz="1800" kern="1200">
                          <a:solidFill>
                            <a:schemeClr val="dk1"/>
                          </a:solidFill>
                          <a:latin typeface="Calibri" panose="020F0502020204030204"/>
                        </a:defRPr>
                      </a:lvl4pPr>
                      <a:lvl5pPr marL="1828800" algn="l" defTabSz="914400" rtl="0" eaLnBrk="1" latinLnBrk="0" hangingPunct="1">
                        <a:defRPr kumimoji="1" sz="1800" kern="1200">
                          <a:solidFill>
                            <a:schemeClr val="dk1"/>
                          </a:solidFill>
                          <a:latin typeface="Calibri" panose="020F0502020204030204"/>
                        </a:defRPr>
                      </a:lvl5pPr>
                      <a:lvl6pPr marL="2286000" algn="l" defTabSz="914400" rtl="0" eaLnBrk="1" latinLnBrk="0" hangingPunct="1">
                        <a:defRPr kumimoji="1" sz="1800" kern="1200">
                          <a:solidFill>
                            <a:schemeClr val="dk1"/>
                          </a:solidFill>
                          <a:latin typeface="Calibri" panose="020F0502020204030204"/>
                        </a:defRPr>
                      </a:lvl6pPr>
                      <a:lvl7pPr marL="2743200" algn="l" defTabSz="914400" rtl="0" eaLnBrk="1" latinLnBrk="0" hangingPunct="1">
                        <a:defRPr kumimoji="1" sz="1800" kern="1200">
                          <a:solidFill>
                            <a:schemeClr val="dk1"/>
                          </a:solidFill>
                          <a:latin typeface="Calibri" panose="020F0502020204030204"/>
                        </a:defRPr>
                      </a:lvl7pPr>
                      <a:lvl8pPr marL="3200400" algn="l" defTabSz="914400" rtl="0" eaLnBrk="1" latinLnBrk="0" hangingPunct="1">
                        <a:defRPr kumimoji="1" sz="1800" kern="1200">
                          <a:solidFill>
                            <a:schemeClr val="dk1"/>
                          </a:solidFill>
                          <a:latin typeface="Calibri" panose="020F0502020204030204"/>
                        </a:defRPr>
                      </a:lvl8pPr>
                      <a:lvl9pPr marL="3657600" algn="l" defTabSz="914400" rtl="0" eaLnBrk="1" latinLnBrk="0" hangingPunct="1">
                        <a:defRPr kumimoji="1" sz="1800" kern="1200">
                          <a:solidFill>
                            <a:schemeClr val="dk1"/>
                          </a:solidFill>
                          <a:latin typeface="Calibri" panose="020F0502020204030204"/>
                        </a:defRPr>
                      </a:lvl9pPr>
                    </a:lstStyle>
                    <a:p>
                      <a:pPr algn="ctr">
                        <a:defRPr kumimoji="1" sz="1600" b="1">
                          <a:solidFill>
                            <a:schemeClr val="bg1"/>
                          </a:solidFill>
                          <a:latin typeface="游ゴシック" panose="020B0400000000000000" pitchFamily="50" charset="-128"/>
                          <a:ea typeface="游ゴシック" panose="020B0400000000000000" pitchFamily="50" charset="-128"/>
                        </a:defRPr>
                      </a:pPr>
                      <a:r>
                        <a:rPr altLang="ja-JP"/>
                        <a:t>Item 1</a:t>
                      </a:r>
                      <a:endParaRPr kumimoji="1" lang="ja-JP" altLang="en-US" sz="1600" b="1" dirty="0">
                        <a:solidFill>
                          <a:schemeClr val="bg1"/>
                        </a:solidFill>
                        <a:latin typeface="游ゴシック" panose="020B0400000000000000" pitchFamily="50" charset="-128"/>
                        <a:ea typeface="游ゴシック" panose="020B0400000000000000" pitchFamily="50" charset="-128"/>
                      </a:endParaRPr>
                    </a:p>
                  </a:txBody>
                  <a:tcPr marL="62656" marR="62656" marT="31328" marB="31328"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4">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schemeClr>
                    </a:solidFill>
                  </a:tcPr>
                </a:tc>
                <a:tc>
                  <a:txBody>
                    <a:bodyPr/>
                    <a:lstStyle>
                      <a:lvl1pPr marL="0" algn="l" defTabSz="914400" rtl="0" eaLnBrk="1" latinLnBrk="0" hangingPunct="1">
                        <a:defRPr kumimoji="1" sz="1800" kern="1200">
                          <a:solidFill>
                            <a:schemeClr val="dk1"/>
                          </a:solidFill>
                          <a:latin typeface="Calibri" panose="020F0502020204030204"/>
                        </a:defRPr>
                      </a:lvl1pPr>
                      <a:lvl2pPr marL="457200" algn="l" defTabSz="914400" rtl="0" eaLnBrk="1" latinLnBrk="0" hangingPunct="1">
                        <a:defRPr kumimoji="1" sz="1800" kern="1200">
                          <a:solidFill>
                            <a:schemeClr val="dk1"/>
                          </a:solidFill>
                          <a:latin typeface="Calibri" panose="020F0502020204030204"/>
                        </a:defRPr>
                      </a:lvl2pPr>
                      <a:lvl3pPr marL="914400" algn="l" defTabSz="914400" rtl="0" eaLnBrk="1" latinLnBrk="0" hangingPunct="1">
                        <a:defRPr kumimoji="1" sz="1800" kern="1200">
                          <a:solidFill>
                            <a:schemeClr val="dk1"/>
                          </a:solidFill>
                          <a:latin typeface="Calibri" panose="020F0502020204030204"/>
                        </a:defRPr>
                      </a:lvl3pPr>
                      <a:lvl4pPr marL="1371600" algn="l" defTabSz="914400" rtl="0" eaLnBrk="1" latinLnBrk="0" hangingPunct="1">
                        <a:defRPr kumimoji="1" sz="1800" kern="1200">
                          <a:solidFill>
                            <a:schemeClr val="dk1"/>
                          </a:solidFill>
                          <a:latin typeface="Calibri" panose="020F0502020204030204"/>
                        </a:defRPr>
                      </a:lvl4pPr>
                      <a:lvl5pPr marL="1828800" algn="l" defTabSz="914400" rtl="0" eaLnBrk="1" latinLnBrk="0" hangingPunct="1">
                        <a:defRPr kumimoji="1" sz="1800" kern="1200">
                          <a:solidFill>
                            <a:schemeClr val="dk1"/>
                          </a:solidFill>
                          <a:latin typeface="Calibri" panose="020F0502020204030204"/>
                        </a:defRPr>
                      </a:lvl5pPr>
                      <a:lvl6pPr marL="2286000" algn="l" defTabSz="914400" rtl="0" eaLnBrk="1" latinLnBrk="0" hangingPunct="1">
                        <a:defRPr kumimoji="1" sz="1800" kern="1200">
                          <a:solidFill>
                            <a:schemeClr val="dk1"/>
                          </a:solidFill>
                          <a:latin typeface="Calibri" panose="020F0502020204030204"/>
                        </a:defRPr>
                      </a:lvl6pPr>
                      <a:lvl7pPr marL="2743200" algn="l" defTabSz="914400" rtl="0" eaLnBrk="1" latinLnBrk="0" hangingPunct="1">
                        <a:defRPr kumimoji="1" sz="1800" kern="1200">
                          <a:solidFill>
                            <a:schemeClr val="dk1"/>
                          </a:solidFill>
                          <a:latin typeface="Calibri" panose="020F0502020204030204"/>
                        </a:defRPr>
                      </a:lvl7pPr>
                      <a:lvl8pPr marL="3200400" algn="l" defTabSz="914400" rtl="0" eaLnBrk="1" latinLnBrk="0" hangingPunct="1">
                        <a:defRPr kumimoji="1" sz="1800" kern="1200">
                          <a:solidFill>
                            <a:schemeClr val="dk1"/>
                          </a:solidFill>
                          <a:latin typeface="Calibri" panose="020F0502020204030204"/>
                        </a:defRPr>
                      </a:lvl8pPr>
                      <a:lvl9pPr marL="3657600" algn="l" defTabSz="914400" rtl="0" eaLnBrk="1" latinLnBrk="0" hangingPunct="1">
                        <a:defRPr kumimoji="1" sz="1800" kern="1200">
                          <a:solidFill>
                            <a:schemeClr val="dk1"/>
                          </a:solidFill>
                          <a:latin typeface="Calibri" panose="020F0502020204030204"/>
                        </a:defRPr>
                      </a:lvl9pPr>
                    </a:lstStyle>
                    <a:p>
                      <a:pPr algn="ctr">
                        <a:defRPr kumimoji="1" sz="1600" b="1">
                          <a:solidFill>
                            <a:schemeClr val="bg1"/>
                          </a:solidFill>
                          <a:latin typeface="游ゴシック" panose="020B0400000000000000" pitchFamily="50" charset="-128"/>
                          <a:ea typeface="游ゴシック" panose="020B0400000000000000" pitchFamily="50" charset="-128"/>
                        </a:defRPr>
                      </a:pPr>
                      <a:r>
                        <a:rPr altLang="ja-JP"/>
                        <a:t>Item 2</a:t>
                      </a:r>
                      <a:endParaRPr kumimoji="1" lang="ja-JP" altLang="en-US" sz="1600" b="1" dirty="0">
                        <a:solidFill>
                          <a:schemeClr val="bg1"/>
                        </a:solidFill>
                        <a:latin typeface="游ゴシック" panose="020B0400000000000000" pitchFamily="50" charset="-128"/>
                        <a:ea typeface="游ゴシック" panose="020B0400000000000000" pitchFamily="50" charset="-128"/>
                      </a:endParaRPr>
                    </a:p>
                  </a:txBody>
                  <a:tcPr marL="62656" marR="62656" marT="31328" marB="31328"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4">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schemeClr>
                    </a:solidFill>
                  </a:tcPr>
                </a:tc>
                <a:tc>
                  <a:txBody>
                    <a:bodyPr/>
                    <a:lstStyle>
                      <a:lvl1pPr marL="0" algn="l" defTabSz="914400" rtl="0" eaLnBrk="1" latinLnBrk="0" hangingPunct="1">
                        <a:defRPr kumimoji="1" sz="1800" kern="1200">
                          <a:solidFill>
                            <a:schemeClr val="dk1"/>
                          </a:solidFill>
                          <a:latin typeface="Calibri" panose="020F0502020204030204"/>
                        </a:defRPr>
                      </a:lvl1pPr>
                      <a:lvl2pPr marL="457200" algn="l" defTabSz="914400" rtl="0" eaLnBrk="1" latinLnBrk="0" hangingPunct="1">
                        <a:defRPr kumimoji="1" sz="1800" kern="1200">
                          <a:solidFill>
                            <a:schemeClr val="dk1"/>
                          </a:solidFill>
                          <a:latin typeface="Calibri" panose="020F0502020204030204"/>
                        </a:defRPr>
                      </a:lvl2pPr>
                      <a:lvl3pPr marL="914400" algn="l" defTabSz="914400" rtl="0" eaLnBrk="1" latinLnBrk="0" hangingPunct="1">
                        <a:defRPr kumimoji="1" sz="1800" kern="1200">
                          <a:solidFill>
                            <a:schemeClr val="dk1"/>
                          </a:solidFill>
                          <a:latin typeface="Calibri" panose="020F0502020204030204"/>
                        </a:defRPr>
                      </a:lvl3pPr>
                      <a:lvl4pPr marL="1371600" algn="l" defTabSz="914400" rtl="0" eaLnBrk="1" latinLnBrk="0" hangingPunct="1">
                        <a:defRPr kumimoji="1" sz="1800" kern="1200">
                          <a:solidFill>
                            <a:schemeClr val="dk1"/>
                          </a:solidFill>
                          <a:latin typeface="Calibri" panose="020F0502020204030204"/>
                        </a:defRPr>
                      </a:lvl4pPr>
                      <a:lvl5pPr marL="1828800" algn="l" defTabSz="914400" rtl="0" eaLnBrk="1" latinLnBrk="0" hangingPunct="1">
                        <a:defRPr kumimoji="1" sz="1800" kern="1200">
                          <a:solidFill>
                            <a:schemeClr val="dk1"/>
                          </a:solidFill>
                          <a:latin typeface="Calibri" panose="020F0502020204030204"/>
                        </a:defRPr>
                      </a:lvl5pPr>
                      <a:lvl6pPr marL="2286000" algn="l" defTabSz="914400" rtl="0" eaLnBrk="1" latinLnBrk="0" hangingPunct="1">
                        <a:defRPr kumimoji="1" sz="1800" kern="1200">
                          <a:solidFill>
                            <a:schemeClr val="dk1"/>
                          </a:solidFill>
                          <a:latin typeface="Calibri" panose="020F0502020204030204"/>
                        </a:defRPr>
                      </a:lvl6pPr>
                      <a:lvl7pPr marL="2743200" algn="l" defTabSz="914400" rtl="0" eaLnBrk="1" latinLnBrk="0" hangingPunct="1">
                        <a:defRPr kumimoji="1" sz="1800" kern="1200">
                          <a:solidFill>
                            <a:schemeClr val="dk1"/>
                          </a:solidFill>
                          <a:latin typeface="Calibri" panose="020F0502020204030204"/>
                        </a:defRPr>
                      </a:lvl7pPr>
                      <a:lvl8pPr marL="3200400" algn="l" defTabSz="914400" rtl="0" eaLnBrk="1" latinLnBrk="0" hangingPunct="1">
                        <a:defRPr kumimoji="1" sz="1800" kern="1200">
                          <a:solidFill>
                            <a:schemeClr val="dk1"/>
                          </a:solidFill>
                          <a:latin typeface="Calibri" panose="020F0502020204030204"/>
                        </a:defRPr>
                      </a:lvl8pPr>
                      <a:lvl9pPr marL="3657600" algn="l" defTabSz="914400" rtl="0" eaLnBrk="1" latinLnBrk="0" hangingPunct="1">
                        <a:defRPr kumimoji="1" sz="1800" kern="1200">
                          <a:solidFill>
                            <a:schemeClr val="dk1"/>
                          </a:solidFill>
                          <a:latin typeface="Calibri" panose="020F0502020204030204"/>
                        </a:defRPr>
                      </a:lvl9pPr>
                    </a:lstStyle>
                    <a:p>
                      <a:pPr algn="ctr">
                        <a:defRPr kumimoji="1" sz="1600" b="1">
                          <a:solidFill>
                            <a:schemeClr val="bg1"/>
                          </a:solidFill>
                          <a:latin typeface="游ゴシック" panose="020B0400000000000000" pitchFamily="50" charset="-128"/>
                          <a:ea typeface="游ゴシック" panose="020B0400000000000000" pitchFamily="50" charset="-128"/>
                        </a:defRPr>
                      </a:pPr>
                      <a:r>
                        <a:rPr altLang="ja-JP"/>
                        <a:t>Item 3</a:t>
                      </a:r>
                      <a:endParaRPr kumimoji="1" lang="ja-JP" altLang="en-US" sz="1600" b="1" dirty="0">
                        <a:solidFill>
                          <a:schemeClr val="bg1"/>
                        </a:solidFill>
                        <a:latin typeface="游ゴシック" panose="020B0400000000000000" pitchFamily="50" charset="-128"/>
                        <a:ea typeface="游ゴシック" panose="020B0400000000000000" pitchFamily="50" charset="-128"/>
                      </a:endParaRPr>
                    </a:p>
                  </a:txBody>
                  <a:tcPr marL="62656" marR="62656" marT="31328" marB="31328"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4">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schemeClr>
                    </a:solidFill>
                  </a:tcPr>
                </a:tc>
                <a:extLst>
                  <a:ext uri="{0D108BD9-81ED-4DB2-BD59-A6C34878D82A}">
                    <a16:rowId xmlns:a16="http://schemas.microsoft.com/office/drawing/2014/main" val="704012225"/>
                  </a:ext>
                </a:extLst>
              </a:tr>
              <a:tr h="146197">
                <a:tc>
                  <a:txBody>
                    <a:bodyPr/>
                    <a:lstStyle>
                      <a:lvl1pPr marL="0" algn="l" defTabSz="914400" rtl="0" eaLnBrk="1" latinLnBrk="0" hangingPunct="1">
                        <a:defRPr kumimoji="1" sz="1800" kern="1200">
                          <a:solidFill>
                            <a:schemeClr val="dk1"/>
                          </a:solidFill>
                          <a:latin typeface="Calibri" panose="020F0502020204030204"/>
                        </a:defRPr>
                      </a:lvl1pPr>
                      <a:lvl2pPr marL="457200" algn="l" defTabSz="914400" rtl="0" eaLnBrk="1" latinLnBrk="0" hangingPunct="1">
                        <a:defRPr kumimoji="1" sz="1800" kern="1200">
                          <a:solidFill>
                            <a:schemeClr val="dk1"/>
                          </a:solidFill>
                          <a:latin typeface="Calibri" panose="020F0502020204030204"/>
                        </a:defRPr>
                      </a:lvl2pPr>
                      <a:lvl3pPr marL="914400" algn="l" defTabSz="914400" rtl="0" eaLnBrk="1" latinLnBrk="0" hangingPunct="1">
                        <a:defRPr kumimoji="1" sz="1800" kern="1200">
                          <a:solidFill>
                            <a:schemeClr val="dk1"/>
                          </a:solidFill>
                          <a:latin typeface="Calibri" panose="020F0502020204030204"/>
                        </a:defRPr>
                      </a:lvl3pPr>
                      <a:lvl4pPr marL="1371600" algn="l" defTabSz="914400" rtl="0" eaLnBrk="1" latinLnBrk="0" hangingPunct="1">
                        <a:defRPr kumimoji="1" sz="1800" kern="1200">
                          <a:solidFill>
                            <a:schemeClr val="dk1"/>
                          </a:solidFill>
                          <a:latin typeface="Calibri" panose="020F0502020204030204"/>
                        </a:defRPr>
                      </a:lvl4pPr>
                      <a:lvl5pPr marL="1828800" algn="l" defTabSz="914400" rtl="0" eaLnBrk="1" latinLnBrk="0" hangingPunct="1">
                        <a:defRPr kumimoji="1" sz="1800" kern="1200">
                          <a:solidFill>
                            <a:schemeClr val="dk1"/>
                          </a:solidFill>
                          <a:latin typeface="Calibri" panose="020F0502020204030204"/>
                        </a:defRPr>
                      </a:lvl5pPr>
                      <a:lvl6pPr marL="2286000" algn="l" defTabSz="914400" rtl="0" eaLnBrk="1" latinLnBrk="0" hangingPunct="1">
                        <a:defRPr kumimoji="1" sz="1800" kern="1200">
                          <a:solidFill>
                            <a:schemeClr val="dk1"/>
                          </a:solidFill>
                          <a:latin typeface="Calibri" panose="020F0502020204030204"/>
                        </a:defRPr>
                      </a:lvl6pPr>
                      <a:lvl7pPr marL="2743200" algn="l" defTabSz="914400" rtl="0" eaLnBrk="1" latinLnBrk="0" hangingPunct="1">
                        <a:defRPr kumimoji="1" sz="1800" kern="1200">
                          <a:solidFill>
                            <a:schemeClr val="dk1"/>
                          </a:solidFill>
                          <a:latin typeface="Calibri" panose="020F0502020204030204"/>
                        </a:defRPr>
                      </a:lvl7pPr>
                      <a:lvl8pPr marL="3200400" algn="l" defTabSz="914400" rtl="0" eaLnBrk="1" latinLnBrk="0" hangingPunct="1">
                        <a:defRPr kumimoji="1" sz="1800" kern="1200">
                          <a:solidFill>
                            <a:schemeClr val="dk1"/>
                          </a:solidFill>
                          <a:latin typeface="Calibri" panose="020F0502020204030204"/>
                        </a:defRPr>
                      </a:lvl8pPr>
                      <a:lvl9pPr marL="3657600" algn="l" defTabSz="914400" rtl="0" eaLnBrk="1" latinLnBrk="0" hangingPunct="1">
                        <a:defRPr kumimoji="1" sz="1800" kern="1200">
                          <a:solidFill>
                            <a:schemeClr val="dk1"/>
                          </a:solidFill>
                          <a:latin typeface="Calibri" panose="020F0502020204030204"/>
                        </a:defRPr>
                      </a:lvl9pPr>
                    </a:lstStyle>
                    <a:p>
                      <a:pPr marL="0" marR="0" lvl="0" indent="0" algn="ctr" defTabSz="914400" rtl="0" eaLnBrk="1" fontAlgn="auto" latinLnBrk="0" hangingPunct="1">
                        <a:lnSpc>
                          <a:spcPct val="100000"/>
                        </a:lnSpc>
                        <a:spcBef>
                          <a:spcPts val="0"/>
                        </a:spcBef>
                        <a:spcAft>
                          <a:spcPts val="0"/>
                        </a:spcAft>
                        <a:buClrTx/>
                        <a:buSzTx/>
                        <a:buFontTx/>
                        <a:buNone/>
                        <a:tabLst/>
                        <a:defRPr kumimoji="1" altLang="en-US" sz="1200" kern="1200">
                          <a:ln>
                            <a:noFill/>
                          </a:ln>
                          <a:solidFill>
                            <a:srgbClr val="000000"/>
                          </a:solidFill>
                          <a:effectLst/>
                          <a:uLnTx/>
                          <a:uFillTx/>
                          <a:latin typeface="メイリオ"/>
                          <a:ea typeface="メイリオ"/>
                          <a:cs typeface="+mn-cs"/>
                        </a:defRPr>
                      </a:pPr>
                      <a:r>
                        <a:t>●●●</a:t>
                      </a: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62656" marR="62656" marT="31328" marB="31328">
                    <a:lnL w="12700" cap="flat" cmpd="sng" algn="ctr">
                      <a:solidFill>
                        <a:schemeClr val="accent4">
                          <a:lumMod val="60000"/>
                          <a:lumOff val="40000"/>
                        </a:schemeClr>
                      </a:solidFill>
                      <a:prstDash val="solid"/>
                      <a:round/>
                      <a:headEnd type="none" w="med" len="med"/>
                      <a:tailEnd type="none" w="med" len="med"/>
                    </a:lnL>
                    <a:lnR w="12700" cap="flat" cmpd="sng" algn="ctr">
                      <a:solidFill>
                        <a:schemeClr val="accent4">
                          <a:lumMod val="60000"/>
                          <a:lumOff val="40000"/>
                        </a:schemeClr>
                      </a:solidFill>
                      <a:prstDash val="solid"/>
                      <a:round/>
                      <a:headEnd type="none" w="med" len="med"/>
                      <a:tailEnd type="none" w="med" len="med"/>
                    </a:lnR>
                    <a:lnT w="12700" cap="flat" cmpd="sng" algn="ctr">
                      <a:solidFill>
                        <a:schemeClr val="accent4">
                          <a:lumMod val="60000"/>
                          <a:lumOff val="40000"/>
                        </a:schemeClr>
                      </a:solidFill>
                      <a:prstDash val="solid"/>
                      <a:round/>
                      <a:headEnd type="none" w="med" len="med"/>
                      <a:tailEnd type="none" w="med" len="med"/>
                    </a:lnT>
                    <a:lnB w="12700" cap="flat" cmpd="sng" algn="ctr">
                      <a:solidFill>
                        <a:schemeClr val="accent4">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kumimoji="1" sz="1800" kern="1200">
                          <a:solidFill>
                            <a:schemeClr val="dk1"/>
                          </a:solidFill>
                          <a:latin typeface="Calibri" panose="020F0502020204030204"/>
                        </a:defRPr>
                      </a:lvl1pPr>
                      <a:lvl2pPr marL="457200" algn="l" defTabSz="914400" rtl="0" eaLnBrk="1" latinLnBrk="0" hangingPunct="1">
                        <a:defRPr kumimoji="1" sz="1800" kern="1200">
                          <a:solidFill>
                            <a:schemeClr val="dk1"/>
                          </a:solidFill>
                          <a:latin typeface="Calibri" panose="020F0502020204030204"/>
                        </a:defRPr>
                      </a:lvl2pPr>
                      <a:lvl3pPr marL="914400" algn="l" defTabSz="914400" rtl="0" eaLnBrk="1" latinLnBrk="0" hangingPunct="1">
                        <a:defRPr kumimoji="1" sz="1800" kern="1200">
                          <a:solidFill>
                            <a:schemeClr val="dk1"/>
                          </a:solidFill>
                          <a:latin typeface="Calibri" panose="020F0502020204030204"/>
                        </a:defRPr>
                      </a:lvl3pPr>
                      <a:lvl4pPr marL="1371600" algn="l" defTabSz="914400" rtl="0" eaLnBrk="1" latinLnBrk="0" hangingPunct="1">
                        <a:defRPr kumimoji="1" sz="1800" kern="1200">
                          <a:solidFill>
                            <a:schemeClr val="dk1"/>
                          </a:solidFill>
                          <a:latin typeface="Calibri" panose="020F0502020204030204"/>
                        </a:defRPr>
                      </a:lvl4pPr>
                      <a:lvl5pPr marL="1828800" algn="l" defTabSz="914400" rtl="0" eaLnBrk="1" latinLnBrk="0" hangingPunct="1">
                        <a:defRPr kumimoji="1" sz="1800" kern="1200">
                          <a:solidFill>
                            <a:schemeClr val="dk1"/>
                          </a:solidFill>
                          <a:latin typeface="Calibri" panose="020F0502020204030204"/>
                        </a:defRPr>
                      </a:lvl5pPr>
                      <a:lvl6pPr marL="2286000" algn="l" defTabSz="914400" rtl="0" eaLnBrk="1" latinLnBrk="0" hangingPunct="1">
                        <a:defRPr kumimoji="1" sz="1800" kern="1200">
                          <a:solidFill>
                            <a:schemeClr val="dk1"/>
                          </a:solidFill>
                          <a:latin typeface="Calibri" panose="020F0502020204030204"/>
                        </a:defRPr>
                      </a:lvl6pPr>
                      <a:lvl7pPr marL="2743200" algn="l" defTabSz="914400" rtl="0" eaLnBrk="1" latinLnBrk="0" hangingPunct="1">
                        <a:defRPr kumimoji="1" sz="1800" kern="1200">
                          <a:solidFill>
                            <a:schemeClr val="dk1"/>
                          </a:solidFill>
                          <a:latin typeface="Calibri" panose="020F0502020204030204"/>
                        </a:defRPr>
                      </a:lvl7pPr>
                      <a:lvl8pPr marL="3200400" algn="l" defTabSz="914400" rtl="0" eaLnBrk="1" latinLnBrk="0" hangingPunct="1">
                        <a:defRPr kumimoji="1" sz="1800" kern="1200">
                          <a:solidFill>
                            <a:schemeClr val="dk1"/>
                          </a:solidFill>
                          <a:latin typeface="Calibri" panose="020F0502020204030204"/>
                        </a:defRPr>
                      </a:lvl8pPr>
                      <a:lvl9pPr marL="3657600" algn="l" defTabSz="914400" rtl="0" eaLnBrk="1" latinLnBrk="0" hangingPunct="1">
                        <a:defRPr kumimoji="1" sz="1800" kern="1200">
                          <a:solidFill>
                            <a:schemeClr val="dk1"/>
                          </a:solidFill>
                          <a:latin typeface="Calibri" panose="020F0502020204030204"/>
                        </a:defRPr>
                      </a:lvl9pPr>
                    </a:lstStyle>
                    <a:p>
                      <a:pPr marL="0" marR="0" lvl="0" indent="0" algn="ctr" defTabSz="914400" rtl="0" eaLnBrk="1" fontAlgn="auto" latinLnBrk="0" hangingPunct="1">
                        <a:lnSpc>
                          <a:spcPct val="100000"/>
                        </a:lnSpc>
                        <a:spcBef>
                          <a:spcPts val="0"/>
                        </a:spcBef>
                        <a:spcAft>
                          <a:spcPts val="0"/>
                        </a:spcAft>
                        <a:buClrTx/>
                        <a:buSzTx/>
                        <a:buFontTx/>
                        <a:buNone/>
                        <a:tabLst/>
                        <a:defRPr kumimoji="1" altLang="en-US" sz="1200" kern="1200">
                          <a:ln>
                            <a:noFill/>
                          </a:ln>
                          <a:solidFill>
                            <a:srgbClr val="000000"/>
                          </a:solidFill>
                          <a:effectLst/>
                          <a:uLnTx/>
                          <a:uFillTx/>
                          <a:latin typeface="メイリオ"/>
                          <a:ea typeface="メイリオ"/>
                          <a:cs typeface="+mn-cs"/>
                        </a:defRPr>
                      </a:pPr>
                      <a:r>
                        <a:t>●●●</a:t>
                      </a: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62656" marR="62656" marT="31328" marB="31328">
                    <a:lnL w="12700" cap="flat" cmpd="sng" algn="ctr">
                      <a:solidFill>
                        <a:schemeClr val="accent4">
                          <a:lumMod val="60000"/>
                          <a:lumOff val="40000"/>
                        </a:schemeClr>
                      </a:solidFill>
                      <a:prstDash val="solid"/>
                      <a:round/>
                      <a:headEnd type="none" w="med" len="med"/>
                      <a:tailEnd type="none" w="med" len="med"/>
                    </a:lnL>
                    <a:lnR w="12700" cap="flat" cmpd="sng" algn="ctr">
                      <a:solidFill>
                        <a:schemeClr val="accent4">
                          <a:lumMod val="60000"/>
                          <a:lumOff val="40000"/>
                        </a:schemeClr>
                      </a:solidFill>
                      <a:prstDash val="solid"/>
                      <a:round/>
                      <a:headEnd type="none" w="med" len="med"/>
                      <a:tailEnd type="none" w="med" len="med"/>
                    </a:lnR>
                    <a:lnT w="12700" cap="flat" cmpd="sng" algn="ctr">
                      <a:solidFill>
                        <a:schemeClr val="accent4">
                          <a:lumMod val="60000"/>
                          <a:lumOff val="40000"/>
                        </a:schemeClr>
                      </a:solidFill>
                      <a:prstDash val="solid"/>
                      <a:round/>
                      <a:headEnd type="none" w="med" len="med"/>
                      <a:tailEnd type="none" w="med" len="med"/>
                    </a:lnT>
                    <a:lnB w="12700" cap="flat" cmpd="sng" algn="ctr">
                      <a:solidFill>
                        <a:schemeClr val="accent4">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kumimoji="1" sz="1800" kern="1200">
                          <a:solidFill>
                            <a:schemeClr val="dk1"/>
                          </a:solidFill>
                          <a:latin typeface="Calibri" panose="020F0502020204030204"/>
                        </a:defRPr>
                      </a:lvl1pPr>
                      <a:lvl2pPr marL="457200" algn="l" defTabSz="914400" rtl="0" eaLnBrk="1" latinLnBrk="0" hangingPunct="1">
                        <a:defRPr kumimoji="1" sz="1800" kern="1200">
                          <a:solidFill>
                            <a:schemeClr val="dk1"/>
                          </a:solidFill>
                          <a:latin typeface="Calibri" panose="020F0502020204030204"/>
                        </a:defRPr>
                      </a:lvl2pPr>
                      <a:lvl3pPr marL="914400" algn="l" defTabSz="914400" rtl="0" eaLnBrk="1" latinLnBrk="0" hangingPunct="1">
                        <a:defRPr kumimoji="1" sz="1800" kern="1200">
                          <a:solidFill>
                            <a:schemeClr val="dk1"/>
                          </a:solidFill>
                          <a:latin typeface="Calibri" panose="020F0502020204030204"/>
                        </a:defRPr>
                      </a:lvl3pPr>
                      <a:lvl4pPr marL="1371600" algn="l" defTabSz="914400" rtl="0" eaLnBrk="1" latinLnBrk="0" hangingPunct="1">
                        <a:defRPr kumimoji="1" sz="1800" kern="1200">
                          <a:solidFill>
                            <a:schemeClr val="dk1"/>
                          </a:solidFill>
                          <a:latin typeface="Calibri" panose="020F0502020204030204"/>
                        </a:defRPr>
                      </a:lvl4pPr>
                      <a:lvl5pPr marL="1828800" algn="l" defTabSz="914400" rtl="0" eaLnBrk="1" latinLnBrk="0" hangingPunct="1">
                        <a:defRPr kumimoji="1" sz="1800" kern="1200">
                          <a:solidFill>
                            <a:schemeClr val="dk1"/>
                          </a:solidFill>
                          <a:latin typeface="Calibri" panose="020F0502020204030204"/>
                        </a:defRPr>
                      </a:lvl5pPr>
                      <a:lvl6pPr marL="2286000" algn="l" defTabSz="914400" rtl="0" eaLnBrk="1" latinLnBrk="0" hangingPunct="1">
                        <a:defRPr kumimoji="1" sz="1800" kern="1200">
                          <a:solidFill>
                            <a:schemeClr val="dk1"/>
                          </a:solidFill>
                          <a:latin typeface="Calibri" panose="020F0502020204030204"/>
                        </a:defRPr>
                      </a:lvl6pPr>
                      <a:lvl7pPr marL="2743200" algn="l" defTabSz="914400" rtl="0" eaLnBrk="1" latinLnBrk="0" hangingPunct="1">
                        <a:defRPr kumimoji="1" sz="1800" kern="1200">
                          <a:solidFill>
                            <a:schemeClr val="dk1"/>
                          </a:solidFill>
                          <a:latin typeface="Calibri" panose="020F0502020204030204"/>
                        </a:defRPr>
                      </a:lvl7pPr>
                      <a:lvl8pPr marL="3200400" algn="l" defTabSz="914400" rtl="0" eaLnBrk="1" latinLnBrk="0" hangingPunct="1">
                        <a:defRPr kumimoji="1" sz="1800" kern="1200">
                          <a:solidFill>
                            <a:schemeClr val="dk1"/>
                          </a:solidFill>
                          <a:latin typeface="Calibri" panose="020F0502020204030204"/>
                        </a:defRPr>
                      </a:lvl8pPr>
                      <a:lvl9pPr marL="3657600" algn="l" defTabSz="914400" rtl="0" eaLnBrk="1" latinLnBrk="0" hangingPunct="1">
                        <a:defRPr kumimoji="1" sz="1800" kern="1200">
                          <a:solidFill>
                            <a:schemeClr val="dk1"/>
                          </a:solidFill>
                          <a:latin typeface="Calibri" panose="020F0502020204030204"/>
                        </a:defRPr>
                      </a:lvl9pPr>
                    </a:lstStyle>
                    <a:p>
                      <a:pPr marL="0" marR="0" lvl="0" indent="0" algn="ctr" defTabSz="914400" rtl="0" eaLnBrk="1" fontAlgn="auto" latinLnBrk="0" hangingPunct="1">
                        <a:lnSpc>
                          <a:spcPct val="100000"/>
                        </a:lnSpc>
                        <a:spcBef>
                          <a:spcPts val="0"/>
                        </a:spcBef>
                        <a:spcAft>
                          <a:spcPts val="0"/>
                        </a:spcAft>
                        <a:buClrTx/>
                        <a:buSzTx/>
                        <a:buFontTx/>
                        <a:buNone/>
                        <a:tabLst/>
                        <a:defRPr kumimoji="1" altLang="en-US" sz="1200" kern="1200">
                          <a:ln>
                            <a:noFill/>
                          </a:ln>
                          <a:solidFill>
                            <a:srgbClr val="000000"/>
                          </a:solidFill>
                          <a:effectLst/>
                          <a:uLnTx/>
                          <a:uFillTx/>
                          <a:latin typeface="メイリオ"/>
                          <a:ea typeface="メイリオ"/>
                          <a:cs typeface="+mn-cs"/>
                        </a:defRPr>
                      </a:pPr>
                      <a:r>
                        <a:t>●●●</a:t>
                      </a: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62656" marR="62656" marT="31328" marB="31328">
                    <a:lnL w="12700" cap="flat" cmpd="sng" algn="ctr">
                      <a:solidFill>
                        <a:schemeClr val="accent4">
                          <a:lumMod val="60000"/>
                          <a:lumOff val="40000"/>
                        </a:schemeClr>
                      </a:solidFill>
                      <a:prstDash val="solid"/>
                      <a:round/>
                      <a:headEnd type="none" w="med" len="med"/>
                      <a:tailEnd type="none" w="med" len="med"/>
                    </a:lnL>
                    <a:lnR w="12700" cap="flat" cmpd="sng" algn="ctr">
                      <a:solidFill>
                        <a:schemeClr val="accent4">
                          <a:lumMod val="60000"/>
                          <a:lumOff val="40000"/>
                        </a:schemeClr>
                      </a:solidFill>
                      <a:prstDash val="solid"/>
                      <a:round/>
                      <a:headEnd type="none" w="med" len="med"/>
                      <a:tailEnd type="none" w="med" len="med"/>
                    </a:lnR>
                    <a:lnT w="12700" cap="flat" cmpd="sng" algn="ctr">
                      <a:solidFill>
                        <a:schemeClr val="accent4">
                          <a:lumMod val="60000"/>
                          <a:lumOff val="40000"/>
                        </a:schemeClr>
                      </a:solidFill>
                      <a:prstDash val="solid"/>
                      <a:round/>
                      <a:headEnd type="none" w="med" len="med"/>
                      <a:tailEnd type="none" w="med" len="med"/>
                    </a:lnT>
                    <a:lnB w="12700" cap="flat" cmpd="sng" algn="ctr">
                      <a:solidFill>
                        <a:schemeClr val="accent4">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extLst>
                  <a:ext uri="{0D108BD9-81ED-4DB2-BD59-A6C34878D82A}">
                    <a16:rowId xmlns:a16="http://schemas.microsoft.com/office/drawing/2014/main" val="2059330187"/>
                  </a:ext>
                </a:extLst>
              </a:tr>
              <a:tr h="146197">
                <a:tc>
                  <a:txBody>
                    <a:bodyPr/>
                    <a:lstStyle>
                      <a:lvl1pPr marL="0" algn="l" defTabSz="914400" rtl="0" eaLnBrk="1" latinLnBrk="0" hangingPunct="1">
                        <a:defRPr kumimoji="1" sz="1800" kern="1200">
                          <a:solidFill>
                            <a:schemeClr val="dk1"/>
                          </a:solidFill>
                          <a:latin typeface="Calibri" panose="020F0502020204030204"/>
                        </a:defRPr>
                      </a:lvl1pPr>
                      <a:lvl2pPr marL="457200" algn="l" defTabSz="914400" rtl="0" eaLnBrk="1" latinLnBrk="0" hangingPunct="1">
                        <a:defRPr kumimoji="1" sz="1800" kern="1200">
                          <a:solidFill>
                            <a:schemeClr val="dk1"/>
                          </a:solidFill>
                          <a:latin typeface="Calibri" panose="020F0502020204030204"/>
                        </a:defRPr>
                      </a:lvl2pPr>
                      <a:lvl3pPr marL="914400" algn="l" defTabSz="914400" rtl="0" eaLnBrk="1" latinLnBrk="0" hangingPunct="1">
                        <a:defRPr kumimoji="1" sz="1800" kern="1200">
                          <a:solidFill>
                            <a:schemeClr val="dk1"/>
                          </a:solidFill>
                          <a:latin typeface="Calibri" panose="020F0502020204030204"/>
                        </a:defRPr>
                      </a:lvl3pPr>
                      <a:lvl4pPr marL="1371600" algn="l" defTabSz="914400" rtl="0" eaLnBrk="1" latinLnBrk="0" hangingPunct="1">
                        <a:defRPr kumimoji="1" sz="1800" kern="1200">
                          <a:solidFill>
                            <a:schemeClr val="dk1"/>
                          </a:solidFill>
                          <a:latin typeface="Calibri" panose="020F0502020204030204"/>
                        </a:defRPr>
                      </a:lvl4pPr>
                      <a:lvl5pPr marL="1828800" algn="l" defTabSz="914400" rtl="0" eaLnBrk="1" latinLnBrk="0" hangingPunct="1">
                        <a:defRPr kumimoji="1" sz="1800" kern="1200">
                          <a:solidFill>
                            <a:schemeClr val="dk1"/>
                          </a:solidFill>
                          <a:latin typeface="Calibri" panose="020F0502020204030204"/>
                        </a:defRPr>
                      </a:lvl5pPr>
                      <a:lvl6pPr marL="2286000" algn="l" defTabSz="914400" rtl="0" eaLnBrk="1" latinLnBrk="0" hangingPunct="1">
                        <a:defRPr kumimoji="1" sz="1800" kern="1200">
                          <a:solidFill>
                            <a:schemeClr val="dk1"/>
                          </a:solidFill>
                          <a:latin typeface="Calibri" panose="020F0502020204030204"/>
                        </a:defRPr>
                      </a:lvl6pPr>
                      <a:lvl7pPr marL="2743200" algn="l" defTabSz="914400" rtl="0" eaLnBrk="1" latinLnBrk="0" hangingPunct="1">
                        <a:defRPr kumimoji="1" sz="1800" kern="1200">
                          <a:solidFill>
                            <a:schemeClr val="dk1"/>
                          </a:solidFill>
                          <a:latin typeface="Calibri" panose="020F0502020204030204"/>
                        </a:defRPr>
                      </a:lvl7pPr>
                      <a:lvl8pPr marL="3200400" algn="l" defTabSz="914400" rtl="0" eaLnBrk="1" latinLnBrk="0" hangingPunct="1">
                        <a:defRPr kumimoji="1" sz="1800" kern="1200">
                          <a:solidFill>
                            <a:schemeClr val="dk1"/>
                          </a:solidFill>
                          <a:latin typeface="Calibri" panose="020F0502020204030204"/>
                        </a:defRPr>
                      </a:lvl8pPr>
                      <a:lvl9pPr marL="3657600" algn="l" defTabSz="914400" rtl="0" eaLnBrk="1" latinLnBrk="0" hangingPunct="1">
                        <a:defRPr kumimoji="1" sz="1800" kern="1200">
                          <a:solidFill>
                            <a:schemeClr val="dk1"/>
                          </a:solidFill>
                          <a:latin typeface="Calibri" panose="020F0502020204030204"/>
                        </a:defRPr>
                      </a:lvl9pPr>
                    </a:lstStyle>
                    <a:p>
                      <a:pPr marL="0" marR="0" lvl="0" indent="0" algn="ctr" defTabSz="914400" rtl="0" eaLnBrk="1" fontAlgn="auto" latinLnBrk="0" hangingPunct="1">
                        <a:lnSpc>
                          <a:spcPct val="100000"/>
                        </a:lnSpc>
                        <a:spcBef>
                          <a:spcPts val="0"/>
                        </a:spcBef>
                        <a:spcAft>
                          <a:spcPts val="0"/>
                        </a:spcAft>
                        <a:buClrTx/>
                        <a:buSzTx/>
                        <a:buFontTx/>
                        <a:buNone/>
                        <a:tabLst/>
                        <a:defRPr kumimoji="1" altLang="en-US" sz="1200" kern="1200">
                          <a:ln>
                            <a:noFill/>
                          </a:ln>
                          <a:solidFill>
                            <a:srgbClr val="000000"/>
                          </a:solidFill>
                          <a:effectLst/>
                          <a:uLnTx/>
                          <a:uFillTx/>
                          <a:latin typeface="メイリオ"/>
                          <a:ea typeface="メイリオ"/>
                          <a:cs typeface="+mn-cs"/>
                        </a:defRPr>
                      </a:pPr>
                      <a:r>
                        <a:t>●●●</a:t>
                      </a: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62656" marR="62656" marT="31328" marB="31328">
                    <a:lnL w="12700" cap="flat" cmpd="sng" algn="ctr">
                      <a:solidFill>
                        <a:schemeClr val="accent4">
                          <a:lumMod val="60000"/>
                          <a:lumOff val="40000"/>
                        </a:schemeClr>
                      </a:solidFill>
                      <a:prstDash val="solid"/>
                      <a:round/>
                      <a:headEnd type="none" w="med" len="med"/>
                      <a:tailEnd type="none" w="med" len="med"/>
                    </a:lnL>
                    <a:lnR w="12700" cap="flat" cmpd="sng" algn="ctr">
                      <a:solidFill>
                        <a:schemeClr val="accent4">
                          <a:lumMod val="60000"/>
                          <a:lumOff val="40000"/>
                        </a:schemeClr>
                      </a:solidFill>
                      <a:prstDash val="solid"/>
                      <a:round/>
                      <a:headEnd type="none" w="med" len="med"/>
                      <a:tailEnd type="none" w="med" len="med"/>
                    </a:lnR>
                    <a:lnT w="12700" cap="flat" cmpd="sng" algn="ctr">
                      <a:solidFill>
                        <a:schemeClr val="accent4">
                          <a:lumMod val="60000"/>
                          <a:lumOff val="40000"/>
                        </a:schemeClr>
                      </a:solidFill>
                      <a:prstDash val="solid"/>
                      <a:round/>
                      <a:headEnd type="none" w="med" len="med"/>
                      <a:tailEnd type="none" w="med" len="med"/>
                    </a:lnT>
                    <a:lnB w="12700" cap="flat" cmpd="sng" algn="ctr">
                      <a:solidFill>
                        <a:schemeClr val="accent4">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kumimoji="1" sz="1800" kern="1200">
                          <a:solidFill>
                            <a:schemeClr val="dk1"/>
                          </a:solidFill>
                          <a:latin typeface="Calibri" panose="020F0502020204030204"/>
                        </a:defRPr>
                      </a:lvl1pPr>
                      <a:lvl2pPr marL="457200" algn="l" defTabSz="914400" rtl="0" eaLnBrk="1" latinLnBrk="0" hangingPunct="1">
                        <a:defRPr kumimoji="1" sz="1800" kern="1200">
                          <a:solidFill>
                            <a:schemeClr val="dk1"/>
                          </a:solidFill>
                          <a:latin typeface="Calibri" panose="020F0502020204030204"/>
                        </a:defRPr>
                      </a:lvl2pPr>
                      <a:lvl3pPr marL="914400" algn="l" defTabSz="914400" rtl="0" eaLnBrk="1" latinLnBrk="0" hangingPunct="1">
                        <a:defRPr kumimoji="1" sz="1800" kern="1200">
                          <a:solidFill>
                            <a:schemeClr val="dk1"/>
                          </a:solidFill>
                          <a:latin typeface="Calibri" panose="020F0502020204030204"/>
                        </a:defRPr>
                      </a:lvl3pPr>
                      <a:lvl4pPr marL="1371600" algn="l" defTabSz="914400" rtl="0" eaLnBrk="1" latinLnBrk="0" hangingPunct="1">
                        <a:defRPr kumimoji="1" sz="1800" kern="1200">
                          <a:solidFill>
                            <a:schemeClr val="dk1"/>
                          </a:solidFill>
                          <a:latin typeface="Calibri" panose="020F0502020204030204"/>
                        </a:defRPr>
                      </a:lvl4pPr>
                      <a:lvl5pPr marL="1828800" algn="l" defTabSz="914400" rtl="0" eaLnBrk="1" latinLnBrk="0" hangingPunct="1">
                        <a:defRPr kumimoji="1" sz="1800" kern="1200">
                          <a:solidFill>
                            <a:schemeClr val="dk1"/>
                          </a:solidFill>
                          <a:latin typeface="Calibri" panose="020F0502020204030204"/>
                        </a:defRPr>
                      </a:lvl5pPr>
                      <a:lvl6pPr marL="2286000" algn="l" defTabSz="914400" rtl="0" eaLnBrk="1" latinLnBrk="0" hangingPunct="1">
                        <a:defRPr kumimoji="1" sz="1800" kern="1200">
                          <a:solidFill>
                            <a:schemeClr val="dk1"/>
                          </a:solidFill>
                          <a:latin typeface="Calibri" panose="020F0502020204030204"/>
                        </a:defRPr>
                      </a:lvl6pPr>
                      <a:lvl7pPr marL="2743200" algn="l" defTabSz="914400" rtl="0" eaLnBrk="1" latinLnBrk="0" hangingPunct="1">
                        <a:defRPr kumimoji="1" sz="1800" kern="1200">
                          <a:solidFill>
                            <a:schemeClr val="dk1"/>
                          </a:solidFill>
                          <a:latin typeface="Calibri" panose="020F0502020204030204"/>
                        </a:defRPr>
                      </a:lvl7pPr>
                      <a:lvl8pPr marL="3200400" algn="l" defTabSz="914400" rtl="0" eaLnBrk="1" latinLnBrk="0" hangingPunct="1">
                        <a:defRPr kumimoji="1" sz="1800" kern="1200">
                          <a:solidFill>
                            <a:schemeClr val="dk1"/>
                          </a:solidFill>
                          <a:latin typeface="Calibri" panose="020F0502020204030204"/>
                        </a:defRPr>
                      </a:lvl8pPr>
                      <a:lvl9pPr marL="3657600" algn="l" defTabSz="914400" rtl="0" eaLnBrk="1" latinLnBrk="0" hangingPunct="1">
                        <a:defRPr kumimoji="1" sz="1800" kern="1200">
                          <a:solidFill>
                            <a:schemeClr val="dk1"/>
                          </a:solidFill>
                          <a:latin typeface="Calibri" panose="020F0502020204030204"/>
                        </a:defRPr>
                      </a:lvl9pPr>
                    </a:lstStyle>
                    <a:p>
                      <a:pPr marL="0" marR="0" lvl="0" indent="0" algn="ctr" defTabSz="914400" rtl="0" eaLnBrk="1" fontAlgn="auto" latinLnBrk="0" hangingPunct="1">
                        <a:lnSpc>
                          <a:spcPct val="100000"/>
                        </a:lnSpc>
                        <a:spcBef>
                          <a:spcPts val="0"/>
                        </a:spcBef>
                        <a:spcAft>
                          <a:spcPts val="0"/>
                        </a:spcAft>
                        <a:buClrTx/>
                        <a:buSzTx/>
                        <a:buFontTx/>
                        <a:buNone/>
                        <a:tabLst/>
                        <a:defRPr kumimoji="1" altLang="en-US" sz="1200" kern="1200">
                          <a:ln>
                            <a:noFill/>
                          </a:ln>
                          <a:solidFill>
                            <a:srgbClr val="000000"/>
                          </a:solidFill>
                          <a:effectLst/>
                          <a:uLnTx/>
                          <a:uFillTx/>
                          <a:latin typeface="メイリオ"/>
                          <a:ea typeface="メイリオ"/>
                          <a:cs typeface="+mn-cs"/>
                        </a:defRPr>
                      </a:pPr>
                      <a:r>
                        <a:t>●●●</a:t>
                      </a: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62656" marR="62656" marT="31328" marB="31328">
                    <a:lnL w="12700" cap="flat" cmpd="sng" algn="ctr">
                      <a:solidFill>
                        <a:schemeClr val="accent4">
                          <a:lumMod val="60000"/>
                          <a:lumOff val="40000"/>
                        </a:schemeClr>
                      </a:solidFill>
                      <a:prstDash val="solid"/>
                      <a:round/>
                      <a:headEnd type="none" w="med" len="med"/>
                      <a:tailEnd type="none" w="med" len="med"/>
                    </a:lnL>
                    <a:lnR w="12700" cap="flat" cmpd="sng" algn="ctr">
                      <a:solidFill>
                        <a:schemeClr val="accent4">
                          <a:lumMod val="60000"/>
                          <a:lumOff val="40000"/>
                        </a:schemeClr>
                      </a:solidFill>
                      <a:prstDash val="solid"/>
                      <a:round/>
                      <a:headEnd type="none" w="med" len="med"/>
                      <a:tailEnd type="none" w="med" len="med"/>
                    </a:lnR>
                    <a:lnT w="12700" cap="flat" cmpd="sng" algn="ctr">
                      <a:solidFill>
                        <a:schemeClr val="accent4">
                          <a:lumMod val="60000"/>
                          <a:lumOff val="40000"/>
                        </a:schemeClr>
                      </a:solidFill>
                      <a:prstDash val="solid"/>
                      <a:round/>
                      <a:headEnd type="none" w="med" len="med"/>
                      <a:tailEnd type="none" w="med" len="med"/>
                    </a:lnT>
                    <a:lnB w="12700" cap="flat" cmpd="sng" algn="ctr">
                      <a:solidFill>
                        <a:schemeClr val="accent4">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kumimoji="1" sz="1800" kern="1200">
                          <a:solidFill>
                            <a:schemeClr val="dk1"/>
                          </a:solidFill>
                          <a:latin typeface="Calibri" panose="020F0502020204030204"/>
                        </a:defRPr>
                      </a:lvl1pPr>
                      <a:lvl2pPr marL="457200" algn="l" defTabSz="914400" rtl="0" eaLnBrk="1" latinLnBrk="0" hangingPunct="1">
                        <a:defRPr kumimoji="1" sz="1800" kern="1200">
                          <a:solidFill>
                            <a:schemeClr val="dk1"/>
                          </a:solidFill>
                          <a:latin typeface="Calibri" panose="020F0502020204030204"/>
                        </a:defRPr>
                      </a:lvl2pPr>
                      <a:lvl3pPr marL="914400" algn="l" defTabSz="914400" rtl="0" eaLnBrk="1" latinLnBrk="0" hangingPunct="1">
                        <a:defRPr kumimoji="1" sz="1800" kern="1200">
                          <a:solidFill>
                            <a:schemeClr val="dk1"/>
                          </a:solidFill>
                          <a:latin typeface="Calibri" panose="020F0502020204030204"/>
                        </a:defRPr>
                      </a:lvl3pPr>
                      <a:lvl4pPr marL="1371600" algn="l" defTabSz="914400" rtl="0" eaLnBrk="1" latinLnBrk="0" hangingPunct="1">
                        <a:defRPr kumimoji="1" sz="1800" kern="1200">
                          <a:solidFill>
                            <a:schemeClr val="dk1"/>
                          </a:solidFill>
                          <a:latin typeface="Calibri" panose="020F0502020204030204"/>
                        </a:defRPr>
                      </a:lvl4pPr>
                      <a:lvl5pPr marL="1828800" algn="l" defTabSz="914400" rtl="0" eaLnBrk="1" latinLnBrk="0" hangingPunct="1">
                        <a:defRPr kumimoji="1" sz="1800" kern="1200">
                          <a:solidFill>
                            <a:schemeClr val="dk1"/>
                          </a:solidFill>
                          <a:latin typeface="Calibri" panose="020F0502020204030204"/>
                        </a:defRPr>
                      </a:lvl5pPr>
                      <a:lvl6pPr marL="2286000" algn="l" defTabSz="914400" rtl="0" eaLnBrk="1" latinLnBrk="0" hangingPunct="1">
                        <a:defRPr kumimoji="1" sz="1800" kern="1200">
                          <a:solidFill>
                            <a:schemeClr val="dk1"/>
                          </a:solidFill>
                          <a:latin typeface="Calibri" panose="020F0502020204030204"/>
                        </a:defRPr>
                      </a:lvl6pPr>
                      <a:lvl7pPr marL="2743200" algn="l" defTabSz="914400" rtl="0" eaLnBrk="1" latinLnBrk="0" hangingPunct="1">
                        <a:defRPr kumimoji="1" sz="1800" kern="1200">
                          <a:solidFill>
                            <a:schemeClr val="dk1"/>
                          </a:solidFill>
                          <a:latin typeface="Calibri" panose="020F0502020204030204"/>
                        </a:defRPr>
                      </a:lvl7pPr>
                      <a:lvl8pPr marL="3200400" algn="l" defTabSz="914400" rtl="0" eaLnBrk="1" latinLnBrk="0" hangingPunct="1">
                        <a:defRPr kumimoji="1" sz="1800" kern="1200">
                          <a:solidFill>
                            <a:schemeClr val="dk1"/>
                          </a:solidFill>
                          <a:latin typeface="Calibri" panose="020F0502020204030204"/>
                        </a:defRPr>
                      </a:lvl8pPr>
                      <a:lvl9pPr marL="3657600" algn="l" defTabSz="914400" rtl="0" eaLnBrk="1" latinLnBrk="0" hangingPunct="1">
                        <a:defRPr kumimoji="1" sz="1800" kern="1200">
                          <a:solidFill>
                            <a:schemeClr val="dk1"/>
                          </a:solidFill>
                          <a:latin typeface="Calibri" panose="020F0502020204030204"/>
                        </a:defRPr>
                      </a:lvl9pPr>
                    </a:lstStyle>
                    <a:p>
                      <a:pPr marL="0" marR="0" lvl="0" indent="0" algn="ctr" defTabSz="914400" rtl="0" eaLnBrk="1" fontAlgn="auto" latinLnBrk="0" hangingPunct="1">
                        <a:lnSpc>
                          <a:spcPct val="100000"/>
                        </a:lnSpc>
                        <a:spcBef>
                          <a:spcPts val="0"/>
                        </a:spcBef>
                        <a:spcAft>
                          <a:spcPts val="0"/>
                        </a:spcAft>
                        <a:buClrTx/>
                        <a:buSzTx/>
                        <a:buFontTx/>
                        <a:buNone/>
                        <a:tabLst/>
                        <a:defRPr kumimoji="1" altLang="en-US" sz="1200" kern="1200">
                          <a:ln>
                            <a:noFill/>
                          </a:ln>
                          <a:solidFill>
                            <a:srgbClr val="000000"/>
                          </a:solidFill>
                          <a:effectLst/>
                          <a:uLnTx/>
                          <a:uFillTx/>
                          <a:latin typeface="メイリオ"/>
                          <a:ea typeface="メイリオ"/>
                          <a:cs typeface="+mn-cs"/>
                        </a:defRPr>
                      </a:pPr>
                      <a:r>
                        <a:t>●●●</a:t>
                      </a: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62656" marR="62656" marT="31328" marB="31328">
                    <a:lnL w="12700" cap="flat" cmpd="sng" algn="ctr">
                      <a:solidFill>
                        <a:schemeClr val="accent4">
                          <a:lumMod val="60000"/>
                          <a:lumOff val="40000"/>
                        </a:schemeClr>
                      </a:solidFill>
                      <a:prstDash val="solid"/>
                      <a:round/>
                      <a:headEnd type="none" w="med" len="med"/>
                      <a:tailEnd type="none" w="med" len="med"/>
                    </a:lnL>
                    <a:lnR w="12700" cap="flat" cmpd="sng" algn="ctr">
                      <a:solidFill>
                        <a:schemeClr val="accent4">
                          <a:lumMod val="60000"/>
                          <a:lumOff val="40000"/>
                        </a:schemeClr>
                      </a:solidFill>
                      <a:prstDash val="solid"/>
                      <a:round/>
                      <a:headEnd type="none" w="med" len="med"/>
                      <a:tailEnd type="none" w="med" len="med"/>
                    </a:lnR>
                    <a:lnT w="12700" cap="flat" cmpd="sng" algn="ctr">
                      <a:solidFill>
                        <a:schemeClr val="accent4">
                          <a:lumMod val="60000"/>
                          <a:lumOff val="40000"/>
                        </a:schemeClr>
                      </a:solidFill>
                      <a:prstDash val="solid"/>
                      <a:round/>
                      <a:headEnd type="none" w="med" len="med"/>
                      <a:tailEnd type="none" w="med" len="med"/>
                    </a:lnT>
                    <a:lnB w="12700" cap="flat" cmpd="sng" algn="ctr">
                      <a:solidFill>
                        <a:schemeClr val="accent4">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extLst>
                  <a:ext uri="{0D108BD9-81ED-4DB2-BD59-A6C34878D82A}">
                    <a16:rowId xmlns:a16="http://schemas.microsoft.com/office/drawing/2014/main" val="4063275716"/>
                  </a:ext>
                </a:extLst>
              </a:tr>
              <a:tr h="146197">
                <a:tc>
                  <a:txBody>
                    <a:bodyPr/>
                    <a:lstStyle>
                      <a:lvl1pPr marL="0" algn="l" defTabSz="914400" rtl="0" eaLnBrk="1" latinLnBrk="0" hangingPunct="1">
                        <a:defRPr kumimoji="1" sz="1800" kern="1200">
                          <a:solidFill>
                            <a:schemeClr val="dk1"/>
                          </a:solidFill>
                          <a:latin typeface="Calibri" panose="020F0502020204030204"/>
                        </a:defRPr>
                      </a:lvl1pPr>
                      <a:lvl2pPr marL="457200" algn="l" defTabSz="914400" rtl="0" eaLnBrk="1" latinLnBrk="0" hangingPunct="1">
                        <a:defRPr kumimoji="1" sz="1800" kern="1200">
                          <a:solidFill>
                            <a:schemeClr val="dk1"/>
                          </a:solidFill>
                          <a:latin typeface="Calibri" panose="020F0502020204030204"/>
                        </a:defRPr>
                      </a:lvl2pPr>
                      <a:lvl3pPr marL="914400" algn="l" defTabSz="914400" rtl="0" eaLnBrk="1" latinLnBrk="0" hangingPunct="1">
                        <a:defRPr kumimoji="1" sz="1800" kern="1200">
                          <a:solidFill>
                            <a:schemeClr val="dk1"/>
                          </a:solidFill>
                          <a:latin typeface="Calibri" panose="020F0502020204030204"/>
                        </a:defRPr>
                      </a:lvl3pPr>
                      <a:lvl4pPr marL="1371600" algn="l" defTabSz="914400" rtl="0" eaLnBrk="1" latinLnBrk="0" hangingPunct="1">
                        <a:defRPr kumimoji="1" sz="1800" kern="1200">
                          <a:solidFill>
                            <a:schemeClr val="dk1"/>
                          </a:solidFill>
                          <a:latin typeface="Calibri" panose="020F0502020204030204"/>
                        </a:defRPr>
                      </a:lvl4pPr>
                      <a:lvl5pPr marL="1828800" algn="l" defTabSz="914400" rtl="0" eaLnBrk="1" latinLnBrk="0" hangingPunct="1">
                        <a:defRPr kumimoji="1" sz="1800" kern="1200">
                          <a:solidFill>
                            <a:schemeClr val="dk1"/>
                          </a:solidFill>
                          <a:latin typeface="Calibri" panose="020F0502020204030204"/>
                        </a:defRPr>
                      </a:lvl5pPr>
                      <a:lvl6pPr marL="2286000" algn="l" defTabSz="914400" rtl="0" eaLnBrk="1" latinLnBrk="0" hangingPunct="1">
                        <a:defRPr kumimoji="1" sz="1800" kern="1200">
                          <a:solidFill>
                            <a:schemeClr val="dk1"/>
                          </a:solidFill>
                          <a:latin typeface="Calibri" panose="020F0502020204030204"/>
                        </a:defRPr>
                      </a:lvl6pPr>
                      <a:lvl7pPr marL="2743200" algn="l" defTabSz="914400" rtl="0" eaLnBrk="1" latinLnBrk="0" hangingPunct="1">
                        <a:defRPr kumimoji="1" sz="1800" kern="1200">
                          <a:solidFill>
                            <a:schemeClr val="dk1"/>
                          </a:solidFill>
                          <a:latin typeface="Calibri" panose="020F0502020204030204"/>
                        </a:defRPr>
                      </a:lvl7pPr>
                      <a:lvl8pPr marL="3200400" algn="l" defTabSz="914400" rtl="0" eaLnBrk="1" latinLnBrk="0" hangingPunct="1">
                        <a:defRPr kumimoji="1" sz="1800" kern="1200">
                          <a:solidFill>
                            <a:schemeClr val="dk1"/>
                          </a:solidFill>
                          <a:latin typeface="Calibri" panose="020F0502020204030204"/>
                        </a:defRPr>
                      </a:lvl8pPr>
                      <a:lvl9pPr marL="3657600" algn="l" defTabSz="914400" rtl="0" eaLnBrk="1" latinLnBrk="0" hangingPunct="1">
                        <a:defRPr kumimoji="1" sz="1800" kern="1200">
                          <a:solidFill>
                            <a:schemeClr val="dk1"/>
                          </a:solidFill>
                          <a:latin typeface="Calibri" panose="020F0502020204030204"/>
                        </a:defRPr>
                      </a:lvl9pPr>
                    </a:lstStyle>
                    <a:p>
                      <a:pPr marL="0" marR="0" lvl="0" indent="0" algn="ctr" defTabSz="914400" rtl="0" eaLnBrk="1" fontAlgn="auto" latinLnBrk="0" hangingPunct="1">
                        <a:lnSpc>
                          <a:spcPct val="100000"/>
                        </a:lnSpc>
                        <a:spcBef>
                          <a:spcPts val="0"/>
                        </a:spcBef>
                        <a:spcAft>
                          <a:spcPts val="0"/>
                        </a:spcAft>
                        <a:buClrTx/>
                        <a:buSzTx/>
                        <a:buFontTx/>
                        <a:buNone/>
                        <a:tabLst/>
                        <a:defRPr kumimoji="1" altLang="en-US" sz="1200" kern="1200">
                          <a:ln>
                            <a:noFill/>
                          </a:ln>
                          <a:solidFill>
                            <a:srgbClr val="000000"/>
                          </a:solidFill>
                          <a:effectLst/>
                          <a:uLnTx/>
                          <a:uFillTx/>
                          <a:latin typeface="メイリオ"/>
                          <a:ea typeface="メイリオ"/>
                          <a:cs typeface="+mn-cs"/>
                        </a:defRPr>
                      </a:pPr>
                      <a:r>
                        <a:t>●●●</a:t>
                      </a: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62656" marR="62656" marT="31328" marB="31328">
                    <a:lnL w="12700" cap="flat" cmpd="sng" algn="ctr">
                      <a:solidFill>
                        <a:schemeClr val="accent4">
                          <a:lumMod val="60000"/>
                          <a:lumOff val="40000"/>
                        </a:schemeClr>
                      </a:solidFill>
                      <a:prstDash val="solid"/>
                      <a:round/>
                      <a:headEnd type="none" w="med" len="med"/>
                      <a:tailEnd type="none" w="med" len="med"/>
                    </a:lnL>
                    <a:lnR w="12700" cap="flat" cmpd="sng" algn="ctr">
                      <a:solidFill>
                        <a:schemeClr val="accent4">
                          <a:lumMod val="60000"/>
                          <a:lumOff val="40000"/>
                        </a:schemeClr>
                      </a:solidFill>
                      <a:prstDash val="solid"/>
                      <a:round/>
                      <a:headEnd type="none" w="med" len="med"/>
                      <a:tailEnd type="none" w="med" len="med"/>
                    </a:lnR>
                    <a:lnT w="12700" cap="flat" cmpd="sng" algn="ctr">
                      <a:solidFill>
                        <a:schemeClr val="accent4">
                          <a:lumMod val="60000"/>
                          <a:lumOff val="40000"/>
                        </a:schemeClr>
                      </a:solidFill>
                      <a:prstDash val="solid"/>
                      <a:round/>
                      <a:headEnd type="none" w="med" len="med"/>
                      <a:tailEnd type="none" w="med" len="med"/>
                    </a:lnT>
                    <a:lnB w="12700" cap="flat" cmpd="sng" algn="ctr">
                      <a:solidFill>
                        <a:schemeClr val="accent4">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kumimoji="1" sz="1800" kern="1200">
                          <a:solidFill>
                            <a:schemeClr val="dk1"/>
                          </a:solidFill>
                          <a:latin typeface="Calibri" panose="020F0502020204030204"/>
                        </a:defRPr>
                      </a:lvl1pPr>
                      <a:lvl2pPr marL="457200" algn="l" defTabSz="914400" rtl="0" eaLnBrk="1" latinLnBrk="0" hangingPunct="1">
                        <a:defRPr kumimoji="1" sz="1800" kern="1200">
                          <a:solidFill>
                            <a:schemeClr val="dk1"/>
                          </a:solidFill>
                          <a:latin typeface="Calibri" panose="020F0502020204030204"/>
                        </a:defRPr>
                      </a:lvl2pPr>
                      <a:lvl3pPr marL="914400" algn="l" defTabSz="914400" rtl="0" eaLnBrk="1" latinLnBrk="0" hangingPunct="1">
                        <a:defRPr kumimoji="1" sz="1800" kern="1200">
                          <a:solidFill>
                            <a:schemeClr val="dk1"/>
                          </a:solidFill>
                          <a:latin typeface="Calibri" panose="020F0502020204030204"/>
                        </a:defRPr>
                      </a:lvl3pPr>
                      <a:lvl4pPr marL="1371600" algn="l" defTabSz="914400" rtl="0" eaLnBrk="1" latinLnBrk="0" hangingPunct="1">
                        <a:defRPr kumimoji="1" sz="1800" kern="1200">
                          <a:solidFill>
                            <a:schemeClr val="dk1"/>
                          </a:solidFill>
                          <a:latin typeface="Calibri" panose="020F0502020204030204"/>
                        </a:defRPr>
                      </a:lvl4pPr>
                      <a:lvl5pPr marL="1828800" algn="l" defTabSz="914400" rtl="0" eaLnBrk="1" latinLnBrk="0" hangingPunct="1">
                        <a:defRPr kumimoji="1" sz="1800" kern="1200">
                          <a:solidFill>
                            <a:schemeClr val="dk1"/>
                          </a:solidFill>
                          <a:latin typeface="Calibri" panose="020F0502020204030204"/>
                        </a:defRPr>
                      </a:lvl5pPr>
                      <a:lvl6pPr marL="2286000" algn="l" defTabSz="914400" rtl="0" eaLnBrk="1" latinLnBrk="0" hangingPunct="1">
                        <a:defRPr kumimoji="1" sz="1800" kern="1200">
                          <a:solidFill>
                            <a:schemeClr val="dk1"/>
                          </a:solidFill>
                          <a:latin typeface="Calibri" panose="020F0502020204030204"/>
                        </a:defRPr>
                      </a:lvl6pPr>
                      <a:lvl7pPr marL="2743200" algn="l" defTabSz="914400" rtl="0" eaLnBrk="1" latinLnBrk="0" hangingPunct="1">
                        <a:defRPr kumimoji="1" sz="1800" kern="1200">
                          <a:solidFill>
                            <a:schemeClr val="dk1"/>
                          </a:solidFill>
                          <a:latin typeface="Calibri" panose="020F0502020204030204"/>
                        </a:defRPr>
                      </a:lvl7pPr>
                      <a:lvl8pPr marL="3200400" algn="l" defTabSz="914400" rtl="0" eaLnBrk="1" latinLnBrk="0" hangingPunct="1">
                        <a:defRPr kumimoji="1" sz="1800" kern="1200">
                          <a:solidFill>
                            <a:schemeClr val="dk1"/>
                          </a:solidFill>
                          <a:latin typeface="Calibri" panose="020F0502020204030204"/>
                        </a:defRPr>
                      </a:lvl8pPr>
                      <a:lvl9pPr marL="3657600" algn="l" defTabSz="914400" rtl="0" eaLnBrk="1" latinLnBrk="0" hangingPunct="1">
                        <a:defRPr kumimoji="1" sz="1800" kern="1200">
                          <a:solidFill>
                            <a:schemeClr val="dk1"/>
                          </a:solidFill>
                          <a:latin typeface="Calibri" panose="020F0502020204030204"/>
                        </a:defRPr>
                      </a:lvl9pPr>
                    </a:lstStyle>
                    <a:p>
                      <a:pPr marL="0" marR="0" lvl="0" indent="0" algn="ctr" defTabSz="914400" rtl="0" eaLnBrk="1" fontAlgn="auto" latinLnBrk="0" hangingPunct="1">
                        <a:lnSpc>
                          <a:spcPct val="100000"/>
                        </a:lnSpc>
                        <a:spcBef>
                          <a:spcPts val="0"/>
                        </a:spcBef>
                        <a:spcAft>
                          <a:spcPts val="0"/>
                        </a:spcAft>
                        <a:buClrTx/>
                        <a:buSzTx/>
                        <a:buFontTx/>
                        <a:buNone/>
                        <a:tabLst/>
                        <a:defRPr kumimoji="1" altLang="en-US" sz="1200" kern="1200">
                          <a:ln>
                            <a:noFill/>
                          </a:ln>
                          <a:solidFill>
                            <a:srgbClr val="000000"/>
                          </a:solidFill>
                          <a:effectLst/>
                          <a:uLnTx/>
                          <a:uFillTx/>
                          <a:latin typeface="メイリオ"/>
                          <a:ea typeface="メイリオ"/>
                          <a:cs typeface="+mn-cs"/>
                        </a:defRPr>
                      </a:pPr>
                      <a:r>
                        <a:t>●●●</a:t>
                      </a: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62656" marR="62656" marT="31328" marB="31328">
                    <a:lnL w="12700" cap="flat" cmpd="sng" algn="ctr">
                      <a:solidFill>
                        <a:schemeClr val="accent4">
                          <a:lumMod val="60000"/>
                          <a:lumOff val="40000"/>
                        </a:schemeClr>
                      </a:solidFill>
                      <a:prstDash val="solid"/>
                      <a:round/>
                      <a:headEnd type="none" w="med" len="med"/>
                      <a:tailEnd type="none" w="med" len="med"/>
                    </a:lnL>
                    <a:lnR w="12700" cap="flat" cmpd="sng" algn="ctr">
                      <a:solidFill>
                        <a:schemeClr val="accent4">
                          <a:lumMod val="60000"/>
                          <a:lumOff val="40000"/>
                        </a:schemeClr>
                      </a:solidFill>
                      <a:prstDash val="solid"/>
                      <a:round/>
                      <a:headEnd type="none" w="med" len="med"/>
                      <a:tailEnd type="none" w="med" len="med"/>
                    </a:lnR>
                    <a:lnT w="12700" cap="flat" cmpd="sng" algn="ctr">
                      <a:solidFill>
                        <a:schemeClr val="accent4">
                          <a:lumMod val="60000"/>
                          <a:lumOff val="40000"/>
                        </a:schemeClr>
                      </a:solidFill>
                      <a:prstDash val="solid"/>
                      <a:round/>
                      <a:headEnd type="none" w="med" len="med"/>
                      <a:tailEnd type="none" w="med" len="med"/>
                    </a:lnT>
                    <a:lnB w="12700" cap="flat" cmpd="sng" algn="ctr">
                      <a:solidFill>
                        <a:schemeClr val="accent4">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kumimoji="1" sz="1800" kern="1200">
                          <a:solidFill>
                            <a:schemeClr val="dk1"/>
                          </a:solidFill>
                          <a:latin typeface="Calibri" panose="020F0502020204030204"/>
                        </a:defRPr>
                      </a:lvl1pPr>
                      <a:lvl2pPr marL="457200" algn="l" defTabSz="914400" rtl="0" eaLnBrk="1" latinLnBrk="0" hangingPunct="1">
                        <a:defRPr kumimoji="1" sz="1800" kern="1200">
                          <a:solidFill>
                            <a:schemeClr val="dk1"/>
                          </a:solidFill>
                          <a:latin typeface="Calibri" panose="020F0502020204030204"/>
                        </a:defRPr>
                      </a:lvl2pPr>
                      <a:lvl3pPr marL="914400" algn="l" defTabSz="914400" rtl="0" eaLnBrk="1" latinLnBrk="0" hangingPunct="1">
                        <a:defRPr kumimoji="1" sz="1800" kern="1200">
                          <a:solidFill>
                            <a:schemeClr val="dk1"/>
                          </a:solidFill>
                          <a:latin typeface="Calibri" panose="020F0502020204030204"/>
                        </a:defRPr>
                      </a:lvl3pPr>
                      <a:lvl4pPr marL="1371600" algn="l" defTabSz="914400" rtl="0" eaLnBrk="1" latinLnBrk="0" hangingPunct="1">
                        <a:defRPr kumimoji="1" sz="1800" kern="1200">
                          <a:solidFill>
                            <a:schemeClr val="dk1"/>
                          </a:solidFill>
                          <a:latin typeface="Calibri" panose="020F0502020204030204"/>
                        </a:defRPr>
                      </a:lvl4pPr>
                      <a:lvl5pPr marL="1828800" algn="l" defTabSz="914400" rtl="0" eaLnBrk="1" latinLnBrk="0" hangingPunct="1">
                        <a:defRPr kumimoji="1" sz="1800" kern="1200">
                          <a:solidFill>
                            <a:schemeClr val="dk1"/>
                          </a:solidFill>
                          <a:latin typeface="Calibri" panose="020F0502020204030204"/>
                        </a:defRPr>
                      </a:lvl5pPr>
                      <a:lvl6pPr marL="2286000" algn="l" defTabSz="914400" rtl="0" eaLnBrk="1" latinLnBrk="0" hangingPunct="1">
                        <a:defRPr kumimoji="1" sz="1800" kern="1200">
                          <a:solidFill>
                            <a:schemeClr val="dk1"/>
                          </a:solidFill>
                          <a:latin typeface="Calibri" panose="020F0502020204030204"/>
                        </a:defRPr>
                      </a:lvl6pPr>
                      <a:lvl7pPr marL="2743200" algn="l" defTabSz="914400" rtl="0" eaLnBrk="1" latinLnBrk="0" hangingPunct="1">
                        <a:defRPr kumimoji="1" sz="1800" kern="1200">
                          <a:solidFill>
                            <a:schemeClr val="dk1"/>
                          </a:solidFill>
                          <a:latin typeface="Calibri" panose="020F0502020204030204"/>
                        </a:defRPr>
                      </a:lvl7pPr>
                      <a:lvl8pPr marL="3200400" algn="l" defTabSz="914400" rtl="0" eaLnBrk="1" latinLnBrk="0" hangingPunct="1">
                        <a:defRPr kumimoji="1" sz="1800" kern="1200">
                          <a:solidFill>
                            <a:schemeClr val="dk1"/>
                          </a:solidFill>
                          <a:latin typeface="Calibri" panose="020F0502020204030204"/>
                        </a:defRPr>
                      </a:lvl8pPr>
                      <a:lvl9pPr marL="3657600" algn="l" defTabSz="914400" rtl="0" eaLnBrk="1" latinLnBrk="0" hangingPunct="1">
                        <a:defRPr kumimoji="1" sz="1800" kern="1200">
                          <a:solidFill>
                            <a:schemeClr val="dk1"/>
                          </a:solidFill>
                          <a:latin typeface="Calibri" panose="020F0502020204030204"/>
                        </a:defRPr>
                      </a:lvl9pPr>
                    </a:lstStyle>
                    <a:p>
                      <a:pPr marL="0" marR="0" lvl="0" indent="0" algn="ctr" defTabSz="914400" rtl="0" eaLnBrk="1" fontAlgn="auto" latinLnBrk="0" hangingPunct="1">
                        <a:lnSpc>
                          <a:spcPct val="100000"/>
                        </a:lnSpc>
                        <a:spcBef>
                          <a:spcPts val="0"/>
                        </a:spcBef>
                        <a:spcAft>
                          <a:spcPts val="0"/>
                        </a:spcAft>
                        <a:buClrTx/>
                        <a:buSzTx/>
                        <a:buFontTx/>
                        <a:buNone/>
                        <a:tabLst/>
                        <a:defRPr kumimoji="1" altLang="en-US" sz="1200" kern="1200">
                          <a:ln>
                            <a:noFill/>
                          </a:ln>
                          <a:solidFill>
                            <a:srgbClr val="000000"/>
                          </a:solidFill>
                          <a:effectLst/>
                          <a:uLnTx/>
                          <a:uFillTx/>
                          <a:latin typeface="メイリオ"/>
                          <a:ea typeface="メイリオ"/>
                          <a:cs typeface="+mn-cs"/>
                        </a:defRPr>
                      </a:pPr>
                      <a:r>
                        <a:t>●●●</a:t>
                      </a: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62656" marR="62656" marT="31328" marB="31328">
                    <a:lnL w="12700" cap="flat" cmpd="sng" algn="ctr">
                      <a:solidFill>
                        <a:schemeClr val="accent4">
                          <a:lumMod val="60000"/>
                          <a:lumOff val="40000"/>
                        </a:schemeClr>
                      </a:solidFill>
                      <a:prstDash val="solid"/>
                      <a:round/>
                      <a:headEnd type="none" w="med" len="med"/>
                      <a:tailEnd type="none" w="med" len="med"/>
                    </a:lnL>
                    <a:lnR w="12700" cap="flat" cmpd="sng" algn="ctr">
                      <a:solidFill>
                        <a:schemeClr val="accent4">
                          <a:lumMod val="60000"/>
                          <a:lumOff val="40000"/>
                        </a:schemeClr>
                      </a:solidFill>
                      <a:prstDash val="solid"/>
                      <a:round/>
                      <a:headEnd type="none" w="med" len="med"/>
                      <a:tailEnd type="none" w="med" len="med"/>
                    </a:lnR>
                    <a:lnT w="12700" cap="flat" cmpd="sng" algn="ctr">
                      <a:solidFill>
                        <a:schemeClr val="accent4">
                          <a:lumMod val="60000"/>
                          <a:lumOff val="40000"/>
                        </a:schemeClr>
                      </a:solidFill>
                      <a:prstDash val="solid"/>
                      <a:round/>
                      <a:headEnd type="none" w="med" len="med"/>
                      <a:tailEnd type="none" w="med" len="med"/>
                    </a:lnT>
                    <a:lnB w="12700" cap="flat" cmpd="sng" algn="ctr">
                      <a:solidFill>
                        <a:schemeClr val="accent4">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extLst>
                  <a:ext uri="{0D108BD9-81ED-4DB2-BD59-A6C34878D82A}">
                    <a16:rowId xmlns:a16="http://schemas.microsoft.com/office/drawing/2014/main" val="684043535"/>
                  </a:ext>
                </a:extLst>
              </a:tr>
            </a:tbl>
          </a:graphicData>
        </a:graphic>
      </p:graphicFrame>
      <p:sp>
        <p:nvSpPr>
          <p:cNvPr id="276" name="テキスト ボックス 275"/>
          <p:cNvSpPr txBox="1"/>
          <p:nvPr/>
        </p:nvSpPr>
        <p:spPr>
          <a:xfrm>
            <a:off x="251399" y="1772770"/>
            <a:ext cx="1910704" cy="276999"/>
          </a:xfrm>
          <a:prstGeom prst="rect">
            <a:avLst/>
          </a:prstGeom>
          <a:noFill/>
        </p:spPr>
        <p:txBody>
          <a:bodyPr wrap="square">
            <a:spAutoFit/>
          </a:bodyPr>
          <a:lstStyle/>
          <a:p>
            <a:pPr>
              <a:defRPr kumimoji="1" altLang="en-US" sz="1200" b="1">
                <a:solidFill>
                  <a:srgbClr val="002060"/>
                </a:solidFill>
              </a:defRPr>
            </a:pPr>
            <a:r>
              <a:rPr dirty="0"/>
              <a:t>Overall Diagram</a:t>
            </a:r>
            <a:endParaRPr kumimoji="1" lang="ja-JP" altLang="en-US" sz="1200" b="1" dirty="0">
              <a:solidFill>
                <a:srgbClr val="002060"/>
              </a:solidFill>
            </a:endParaRPr>
          </a:p>
        </p:txBody>
      </p:sp>
      <p:sp>
        <p:nvSpPr>
          <p:cNvPr id="285" name="フリーフォーム 284"/>
          <p:cNvSpPr/>
          <p:nvPr/>
        </p:nvSpPr>
        <p:spPr>
          <a:xfrm rot="9569933">
            <a:off x="2337880" y="3594936"/>
            <a:ext cx="933443" cy="1577017"/>
          </a:xfrm>
          <a:custGeom>
            <a:avLst/>
            <a:gdLst>
              <a:gd name="connsiteX0" fmla="*/ 0 w 1079103"/>
              <a:gd name="connsiteY0" fmla="*/ 1945758 h 1945758"/>
              <a:gd name="connsiteX1" fmla="*/ 1073889 w 1079103"/>
              <a:gd name="connsiteY1" fmla="*/ 627321 h 1945758"/>
              <a:gd name="connsiteX2" fmla="*/ 435935 w 1079103"/>
              <a:gd name="connsiteY2" fmla="*/ 0 h 1945758"/>
              <a:gd name="connsiteX3" fmla="*/ 435935 w 1079103"/>
              <a:gd name="connsiteY3" fmla="*/ 0 h 1945758"/>
              <a:gd name="connsiteX0" fmla="*/ 0 w 1027208"/>
              <a:gd name="connsiteY0" fmla="*/ 1945758 h 1945758"/>
              <a:gd name="connsiteX1" fmla="*/ 1020726 w 1027208"/>
              <a:gd name="connsiteY1" fmla="*/ 1095154 h 1945758"/>
              <a:gd name="connsiteX2" fmla="*/ 435935 w 1027208"/>
              <a:gd name="connsiteY2" fmla="*/ 0 h 1945758"/>
              <a:gd name="connsiteX3" fmla="*/ 435935 w 1027208"/>
              <a:gd name="connsiteY3" fmla="*/ 0 h 1945758"/>
              <a:gd name="connsiteX0" fmla="*/ 0 w 1037665"/>
              <a:gd name="connsiteY0" fmla="*/ 1945758 h 1945758"/>
              <a:gd name="connsiteX1" fmla="*/ 1020726 w 1037665"/>
              <a:gd name="connsiteY1" fmla="*/ 1095154 h 1945758"/>
              <a:gd name="connsiteX2" fmla="*/ 435935 w 1037665"/>
              <a:gd name="connsiteY2" fmla="*/ 0 h 1945758"/>
              <a:gd name="connsiteX3" fmla="*/ 435935 w 1037665"/>
              <a:gd name="connsiteY3" fmla="*/ 0 h 1945758"/>
              <a:gd name="connsiteX0" fmla="*/ 0 w 1029000"/>
              <a:gd name="connsiteY0" fmla="*/ 1945758 h 1945758"/>
              <a:gd name="connsiteX1" fmla="*/ 1020726 w 1029000"/>
              <a:gd name="connsiteY1" fmla="*/ 1095154 h 1945758"/>
              <a:gd name="connsiteX2" fmla="*/ 435935 w 1029000"/>
              <a:gd name="connsiteY2" fmla="*/ 0 h 1945758"/>
              <a:gd name="connsiteX3" fmla="*/ 435935 w 1029000"/>
              <a:gd name="connsiteY3" fmla="*/ 0 h 1945758"/>
              <a:gd name="connsiteX0" fmla="*/ 0 w 1029000"/>
              <a:gd name="connsiteY0" fmla="*/ 1945758 h 1945758"/>
              <a:gd name="connsiteX1" fmla="*/ 1020726 w 1029000"/>
              <a:gd name="connsiteY1" fmla="*/ 1095154 h 1945758"/>
              <a:gd name="connsiteX2" fmla="*/ 435935 w 1029000"/>
              <a:gd name="connsiteY2" fmla="*/ 0 h 1945758"/>
              <a:gd name="connsiteX3" fmla="*/ 435935 w 1029000"/>
              <a:gd name="connsiteY3" fmla="*/ 0 h 1945758"/>
              <a:gd name="connsiteX0" fmla="*/ 0 w 1037074"/>
              <a:gd name="connsiteY0" fmla="*/ 1945758 h 1945758"/>
              <a:gd name="connsiteX1" fmla="*/ 1020726 w 1037074"/>
              <a:gd name="connsiteY1" fmla="*/ 1095154 h 1945758"/>
              <a:gd name="connsiteX2" fmla="*/ 435935 w 1037074"/>
              <a:gd name="connsiteY2" fmla="*/ 0 h 1945758"/>
              <a:gd name="connsiteX3" fmla="*/ 435935 w 1037074"/>
              <a:gd name="connsiteY3" fmla="*/ 0 h 1945758"/>
              <a:gd name="connsiteX0" fmla="*/ 0 w 1313592"/>
              <a:gd name="connsiteY0" fmla="*/ 1956391 h 1956391"/>
              <a:gd name="connsiteX1" fmla="*/ 1286540 w 1313592"/>
              <a:gd name="connsiteY1" fmla="*/ 1095154 h 1956391"/>
              <a:gd name="connsiteX2" fmla="*/ 701749 w 1313592"/>
              <a:gd name="connsiteY2" fmla="*/ 0 h 1956391"/>
              <a:gd name="connsiteX3" fmla="*/ 701749 w 1313592"/>
              <a:gd name="connsiteY3" fmla="*/ 0 h 1956391"/>
              <a:gd name="connsiteX0" fmla="*/ 0 w 1313592"/>
              <a:gd name="connsiteY0" fmla="*/ 1956391 h 1956391"/>
              <a:gd name="connsiteX1" fmla="*/ 1286540 w 1313592"/>
              <a:gd name="connsiteY1" fmla="*/ 1095154 h 1956391"/>
              <a:gd name="connsiteX2" fmla="*/ 701749 w 1313592"/>
              <a:gd name="connsiteY2" fmla="*/ 0 h 1956391"/>
              <a:gd name="connsiteX3" fmla="*/ 701749 w 1313592"/>
              <a:gd name="connsiteY3" fmla="*/ 0 h 1956391"/>
              <a:gd name="connsiteX0" fmla="*/ 0 w 1104350"/>
              <a:gd name="connsiteY0" fmla="*/ 1956391 h 1956391"/>
              <a:gd name="connsiteX1" fmla="*/ 1084522 w 1104350"/>
              <a:gd name="connsiteY1" fmla="*/ 1127052 h 1956391"/>
              <a:gd name="connsiteX2" fmla="*/ 701749 w 1104350"/>
              <a:gd name="connsiteY2" fmla="*/ 0 h 1956391"/>
              <a:gd name="connsiteX3" fmla="*/ 701749 w 1104350"/>
              <a:gd name="connsiteY3" fmla="*/ 0 h 1956391"/>
              <a:gd name="connsiteX0" fmla="*/ 0 w 1098789"/>
              <a:gd name="connsiteY0" fmla="*/ 1956391 h 1956391"/>
              <a:gd name="connsiteX1" fmla="*/ 1084522 w 1098789"/>
              <a:gd name="connsiteY1" fmla="*/ 1127052 h 1956391"/>
              <a:gd name="connsiteX2" fmla="*/ 701749 w 1098789"/>
              <a:gd name="connsiteY2" fmla="*/ 0 h 1956391"/>
              <a:gd name="connsiteX3" fmla="*/ 701749 w 1098789"/>
              <a:gd name="connsiteY3" fmla="*/ 0 h 1956391"/>
              <a:gd name="connsiteX0" fmla="*/ 0 w 1105807"/>
              <a:gd name="connsiteY0" fmla="*/ 1956391 h 1956391"/>
              <a:gd name="connsiteX1" fmla="*/ 1084522 w 1105807"/>
              <a:gd name="connsiteY1" fmla="*/ 1127052 h 1956391"/>
              <a:gd name="connsiteX2" fmla="*/ 701749 w 1105807"/>
              <a:gd name="connsiteY2" fmla="*/ 0 h 1956391"/>
              <a:gd name="connsiteX3" fmla="*/ 701749 w 1105807"/>
              <a:gd name="connsiteY3" fmla="*/ 0 h 1956391"/>
              <a:gd name="connsiteX0" fmla="*/ 0 w 1105807"/>
              <a:gd name="connsiteY0" fmla="*/ 1956391 h 1956391"/>
              <a:gd name="connsiteX1" fmla="*/ 1084522 w 1105807"/>
              <a:gd name="connsiteY1" fmla="*/ 1127052 h 1956391"/>
              <a:gd name="connsiteX2" fmla="*/ 701749 w 1105807"/>
              <a:gd name="connsiteY2" fmla="*/ 0 h 1956391"/>
              <a:gd name="connsiteX3" fmla="*/ 701749 w 1105807"/>
              <a:gd name="connsiteY3" fmla="*/ 0 h 1956391"/>
            </a:gdLst>
            <a:ahLst/>
            <a:cxnLst>
              <a:cxn ang="0">
                <a:pos x="connsiteX0" y="connsiteY0"/>
              </a:cxn>
              <a:cxn ang="0">
                <a:pos x="connsiteX1" y="connsiteY1"/>
              </a:cxn>
              <a:cxn ang="0">
                <a:pos x="connsiteX2" y="connsiteY2"/>
              </a:cxn>
              <a:cxn ang="0">
                <a:pos x="connsiteX3" y="connsiteY3"/>
              </a:cxn>
            </a:cxnLst>
            <a:rect l="l" t="t" r="r" b="b"/>
            <a:pathLst>
              <a:path w="1105807" h="1956391">
                <a:moveTo>
                  <a:pt x="0" y="1956391"/>
                </a:moveTo>
                <a:cubicBezTo>
                  <a:pt x="543147" y="1948417"/>
                  <a:pt x="988829" y="1612606"/>
                  <a:pt x="1084522" y="1127052"/>
                </a:cubicBezTo>
                <a:cubicBezTo>
                  <a:pt x="1180215" y="641498"/>
                  <a:pt x="935665" y="113414"/>
                  <a:pt x="701749" y="0"/>
                </a:cubicBezTo>
                <a:lnTo>
                  <a:pt x="701749" y="0"/>
                </a:lnTo>
              </a:path>
            </a:pathLst>
          </a:custGeom>
          <a:noFill/>
          <a:ln w="38100" cap="flat" cmpd="sng" algn="ctr">
            <a:solidFill>
              <a:srgbClr val="FF0000"/>
            </a:solidFill>
            <a:prstDash val="sysDash"/>
            <a:miter lim="800000"/>
            <a:headEnd type="triangle" w="lg" len="lg"/>
            <a:tailEnd type="triangle" w="lg" len="lg"/>
          </a:ln>
          <a:effectLst/>
        </p:spPr>
        <p:txBody>
          <a:bodyPr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smtClean="0">
              <a:ln>
                <a:noFill/>
              </a:ln>
              <a:solidFill>
                <a:prstClr val="white"/>
              </a:solidFill>
              <a:effectLst/>
              <a:uLnTx/>
              <a:uFillTx/>
              <a:latin typeface="Calibri" panose="020F0502020204030204"/>
              <a:ea typeface="游ゴシック" panose="020B0400000000000000" pitchFamily="50" charset="-128"/>
              <a:cs typeface="+mn-cs"/>
            </a:endParaRPr>
          </a:p>
        </p:txBody>
      </p:sp>
      <p:sp>
        <p:nvSpPr>
          <p:cNvPr id="1031" name="正方形/長方形 1030"/>
          <p:cNvSpPr/>
          <p:nvPr/>
        </p:nvSpPr>
        <p:spPr bwMode="auto">
          <a:xfrm>
            <a:off x="2985343" y="3356990"/>
            <a:ext cx="3173313" cy="224556"/>
          </a:xfrm>
          <a:prstGeom prst="rect">
            <a:avLst/>
          </a:prstGeom>
          <a:solidFill>
            <a:srgbClr val="FF0000">
              <a:alpha val="20000"/>
            </a:srgbClr>
          </a:solidFill>
          <a:ln w="38100">
            <a:solidFill>
              <a:srgbClr val="FF0000"/>
            </a:solidFill>
            <a:prstDash val="solid"/>
          </a:ln>
          <a:effectLst/>
          <a:extLst/>
        </p:spPr>
        <p:txBody>
          <a:bodyPr rot="0" spcFirstLastPara="0" vertOverflow="overflow" horzOverflow="overflow" vert="horz" wrap="none" lIns="72000" tIns="72000" rIns="72000" bIns="72000" numCol="1" spcCol="0" fromWordArt="0" anchor="ctr" anchorCtr="0" forceAA="0" compatLnSpc="1">
            <a:prstTxWarp prst="textNoShape">
              <a:avLst/>
            </a:prstTxWarp>
            <a:noAutofit/>
          </a:bodyPr>
          <a:lstStyle/>
          <a:p>
            <a:pPr algn="r"/>
            <a:endParaRPr kumimoji="1" lang="ja-JP" altLang="en-US" b="1" dirty="0" smtClean="0">
              <a:solidFill>
                <a:schemeClr val="bg1"/>
              </a:solidFill>
              <a:latin typeface="+mn-ea"/>
            </a:endParaRPr>
          </a:p>
        </p:txBody>
      </p:sp>
      <p:sp>
        <p:nvSpPr>
          <p:cNvPr id="294" name="角丸四角形 293"/>
          <p:cNvSpPr/>
          <p:nvPr/>
        </p:nvSpPr>
        <p:spPr bwMode="auto">
          <a:xfrm flipH="1">
            <a:off x="434232" y="4983479"/>
            <a:ext cx="2163087" cy="1119543"/>
          </a:xfrm>
          <a:prstGeom prst="roundRect">
            <a:avLst/>
          </a:prstGeom>
          <a:solidFill>
            <a:schemeClr val="bg1"/>
          </a:solidFill>
          <a:ln w="19050">
            <a:solidFill>
              <a:srgbClr val="FF0000"/>
            </a:solidFill>
          </a:ln>
          <a:effectLst/>
          <a:extLst/>
        </p:spPr>
        <p:txBody>
          <a:bodyPr rot="0" spcFirstLastPara="0" vertOverflow="overflow" horzOverflow="overflow" vert="horz" wrap="none" lIns="72000" tIns="72000" rIns="72000" bIns="72000" numCol="1" spc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291" name="円形吹き出し 290"/>
          <p:cNvSpPr>
            <a:spLocks noChangeAspect="1"/>
          </p:cNvSpPr>
          <p:nvPr/>
        </p:nvSpPr>
        <p:spPr bwMode="auto">
          <a:xfrm>
            <a:off x="1259540" y="3953390"/>
            <a:ext cx="1033793" cy="1033793"/>
          </a:xfrm>
          <a:prstGeom prst="wedgeEllipseCallout">
            <a:avLst>
              <a:gd name="adj1" fmla="val 51919"/>
              <a:gd name="adj2" fmla="val -48684"/>
            </a:avLst>
          </a:prstGeom>
          <a:solidFill>
            <a:srgbClr val="FF0000"/>
          </a:solidFill>
          <a:ln w="38100" cap="flat" cmpd="sng" algn="ctr">
            <a:solidFill>
              <a:srgbClr val="FFFFFF"/>
            </a:solidFill>
            <a:prstDash val="solid"/>
          </a:ln>
          <a:effectLst>
            <a:outerShdw blurRad="40000" dist="23000" dir="5400000" rotWithShape="0">
              <a:srgbClr val="000000">
                <a:alpha val="35000"/>
              </a:srgbClr>
            </a:outerShdw>
          </a:effectLst>
          <a:extLst/>
        </p:spPr>
        <p:txBody>
          <a:bodyPr rot="0" spcFirstLastPara="0" vertOverflow="overflow" horzOverflow="overflow" vert="horz" wrap="none" lIns="72001" tIns="72001" rIns="72001" bIns="72001" numCol="1" spcCol="0" fromWordArt="0" anchor="ctr" anchorCtr="1" forceAA="0" compatLnSpc="1">
            <a:prstTxWarp prst="textNoShape">
              <a:avLst/>
            </a:prstTxWarp>
            <a:noAutofit/>
          </a:bodyPr>
          <a:lstStyle/>
          <a:p>
            <a:pPr lvl="0" algn="ctr" defTabSz="914369">
              <a:defRPr altLang="en-US" sz="1600" b="1">
                <a:solidFill>
                  <a:srgbClr val="FFFFFF"/>
                </a:solidFill>
                <a:latin typeface="游ゴシック" panose="020B0400000000000000" pitchFamily="50" charset="-128"/>
                <a:ea typeface="游ゴシック" panose="020B0400000000000000" pitchFamily="50" charset="-128"/>
              </a:defRPr>
            </a:pPr>
            <a:r>
              <a:rPr lang="en-US" sz="1200" dirty="0" err="1" smtClean="0"/>
              <a:t>Comparisoin</a:t>
            </a:r>
            <a:endParaRPr kumimoji="0" lang="en-US" altLang="ja-JP" sz="1200" b="1" kern="0" dirty="0" smtClean="0">
              <a:solidFill>
                <a:srgbClr val="FFFFFF"/>
              </a:solidFill>
              <a:latin typeface="游ゴシック" panose="020B0400000000000000" pitchFamily="50" charset="-128"/>
              <a:ea typeface="游ゴシック" panose="020B0400000000000000" pitchFamily="50" charset="-128"/>
            </a:endParaRPr>
          </a:p>
          <a:p>
            <a:pPr lvl="0" algn="ctr" defTabSz="914369">
              <a:defRPr altLang="ja-JP" sz="2000" b="1">
                <a:solidFill>
                  <a:srgbClr val="FFFFFF"/>
                </a:solidFill>
                <a:latin typeface="游ゴシック" panose="020B0400000000000000" pitchFamily="50" charset="-128"/>
                <a:ea typeface="游ゴシック" panose="020B0400000000000000" pitchFamily="50" charset="-128"/>
              </a:defRPr>
            </a:pPr>
            <a:r>
              <a:rPr dirty="0"/>
              <a:t>1</a:t>
            </a:r>
            <a:endParaRPr kumimoji="0" lang="en-US" altLang="ja-JP" b="1" kern="0" dirty="0">
              <a:solidFill>
                <a:srgbClr val="FFFFFF"/>
              </a:solidFill>
              <a:latin typeface="游ゴシック" panose="020B0400000000000000" pitchFamily="50" charset="-128"/>
              <a:ea typeface="游ゴシック" panose="020B0400000000000000" pitchFamily="50" charset="-128"/>
            </a:endParaRPr>
          </a:p>
        </p:txBody>
      </p:sp>
      <p:sp>
        <p:nvSpPr>
          <p:cNvPr id="292" name="テキスト ボックス 291"/>
          <p:cNvSpPr txBox="1"/>
          <p:nvPr/>
        </p:nvSpPr>
        <p:spPr>
          <a:xfrm>
            <a:off x="450528" y="4998143"/>
            <a:ext cx="2017851" cy="584775"/>
          </a:xfrm>
          <a:prstGeom prst="rect">
            <a:avLst/>
          </a:prstGeom>
          <a:noFill/>
        </p:spPr>
        <p:txBody>
          <a:bodyPr wrap="square">
            <a:spAutoFit/>
          </a:bodyPr>
          <a:lstStyle/>
          <a:p>
            <a:pPr>
              <a:defRPr altLang="en-US" sz="1600" b="1">
                <a:solidFill>
                  <a:srgbClr val="FF0000"/>
                </a:solidFill>
              </a:defRPr>
            </a:pPr>
            <a:r>
              <a:rPr dirty="0"/>
              <a:t>Comparison of expected value and collected value</a:t>
            </a:r>
          </a:p>
        </p:txBody>
      </p:sp>
      <p:sp>
        <p:nvSpPr>
          <p:cNvPr id="296" name="角丸四角形 295"/>
          <p:cNvSpPr/>
          <p:nvPr/>
        </p:nvSpPr>
        <p:spPr bwMode="auto">
          <a:xfrm flipH="1">
            <a:off x="6228230" y="2996940"/>
            <a:ext cx="2571424" cy="1888318"/>
          </a:xfrm>
          <a:prstGeom prst="roundRect">
            <a:avLst/>
          </a:prstGeom>
          <a:solidFill>
            <a:schemeClr val="bg1"/>
          </a:solidFill>
          <a:ln w="19050">
            <a:solidFill>
              <a:srgbClr val="FF0000"/>
            </a:solidFill>
          </a:ln>
          <a:effectLst/>
          <a:extLst/>
        </p:spPr>
        <p:txBody>
          <a:bodyPr rot="0" spcFirstLastPara="0" vertOverflow="overflow" horzOverflow="overflow" vert="horz" wrap="none" lIns="72000" tIns="72000" rIns="72000" bIns="72000" numCol="1" spc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297" name="テキスト ボックス 296"/>
          <p:cNvSpPr txBox="1"/>
          <p:nvPr/>
        </p:nvSpPr>
        <p:spPr>
          <a:xfrm>
            <a:off x="6283342" y="3043133"/>
            <a:ext cx="2585624" cy="1077218"/>
          </a:xfrm>
          <a:prstGeom prst="rect">
            <a:avLst/>
          </a:prstGeom>
          <a:noFill/>
        </p:spPr>
        <p:txBody>
          <a:bodyPr wrap="square">
            <a:spAutoFit/>
          </a:bodyPr>
          <a:lstStyle/>
          <a:p>
            <a:pPr>
              <a:defRPr b="1">
                <a:solidFill>
                  <a:srgbClr val="FF0000"/>
                </a:solidFill>
              </a:defRPr>
            </a:pPr>
            <a:r>
              <a:rPr altLang="en-US" sz="1600" dirty="0"/>
              <a:t>Comparison of values with different base dates</a:t>
            </a:r>
            <a:r>
              <a:rPr altLang="ja-JP" sz="1200" dirty="0"/>
              <a:t>(*)</a:t>
            </a:r>
            <a:r>
              <a:rPr altLang="en-US" sz="1600" dirty="0"/>
              <a:t>in the same menu</a:t>
            </a:r>
            <a:endParaRPr lang="en-US" altLang="ja-JP" sz="1600" b="1" dirty="0" smtClean="0">
              <a:solidFill>
                <a:srgbClr val="FF0000"/>
              </a:solidFill>
            </a:endParaRPr>
          </a:p>
          <a:p>
            <a:endParaRPr lang="en-US" altLang="ja-JP" sz="800" b="1" dirty="0" smtClean="0">
              <a:solidFill>
                <a:srgbClr val="FF0000"/>
              </a:solidFill>
            </a:endParaRPr>
          </a:p>
          <a:p>
            <a:pPr>
              <a:defRPr sz="1200" b="1">
                <a:solidFill>
                  <a:srgbClr val="FF0000"/>
                </a:solidFill>
              </a:defRPr>
            </a:pPr>
            <a:r>
              <a:rPr altLang="ja-JP" dirty="0"/>
              <a:t>*</a:t>
            </a:r>
            <a:r>
              <a:rPr altLang="en-US" dirty="0"/>
              <a:t> For more information about the base date</a:t>
            </a:r>
            <a:r>
              <a:rPr altLang="ja-JP" dirty="0">
                <a:hlinkClick r:id="rId3" action="ppaction://hlinksldjump"/>
              </a:rPr>
              <a:t>,</a:t>
            </a:r>
            <a:r>
              <a:rPr altLang="en-US" dirty="0"/>
              <a:t> refer</a:t>
            </a:r>
            <a:r>
              <a:rPr altLang="ja-JP" dirty="0">
                <a:hlinkClick r:id="rId3" action="ppaction://hlinksldjump"/>
              </a:rPr>
              <a:t> to  chapter "3.2.1 </a:t>
            </a:r>
            <a:r>
              <a:rPr altLang="en-US" dirty="0">
                <a:hlinkClick r:id="rId3" action="ppaction://hlinksldjump"/>
              </a:rPr>
              <a:t>Base date</a:t>
            </a:r>
            <a:r>
              <a:rPr altLang="ja-JP" dirty="0"/>
              <a:t>".</a:t>
            </a:r>
            <a:endParaRPr lang="ja-JP" altLang="en-US" sz="1600" b="1" dirty="0">
              <a:solidFill>
                <a:srgbClr val="FF0000"/>
              </a:solidFill>
            </a:endParaRPr>
          </a:p>
        </p:txBody>
      </p:sp>
      <p:sp>
        <p:nvSpPr>
          <p:cNvPr id="286" name="フリーフォーム 285"/>
          <p:cNvSpPr/>
          <p:nvPr/>
        </p:nvSpPr>
        <p:spPr>
          <a:xfrm rot="20483724">
            <a:off x="6095032" y="5120774"/>
            <a:ext cx="293326" cy="518951"/>
          </a:xfrm>
          <a:custGeom>
            <a:avLst/>
            <a:gdLst>
              <a:gd name="connsiteX0" fmla="*/ 0 w 1079103"/>
              <a:gd name="connsiteY0" fmla="*/ 1945758 h 1945758"/>
              <a:gd name="connsiteX1" fmla="*/ 1073889 w 1079103"/>
              <a:gd name="connsiteY1" fmla="*/ 627321 h 1945758"/>
              <a:gd name="connsiteX2" fmla="*/ 435935 w 1079103"/>
              <a:gd name="connsiteY2" fmla="*/ 0 h 1945758"/>
              <a:gd name="connsiteX3" fmla="*/ 435935 w 1079103"/>
              <a:gd name="connsiteY3" fmla="*/ 0 h 1945758"/>
              <a:gd name="connsiteX0" fmla="*/ 0 w 1027208"/>
              <a:gd name="connsiteY0" fmla="*/ 1945758 h 1945758"/>
              <a:gd name="connsiteX1" fmla="*/ 1020726 w 1027208"/>
              <a:gd name="connsiteY1" fmla="*/ 1095154 h 1945758"/>
              <a:gd name="connsiteX2" fmla="*/ 435935 w 1027208"/>
              <a:gd name="connsiteY2" fmla="*/ 0 h 1945758"/>
              <a:gd name="connsiteX3" fmla="*/ 435935 w 1027208"/>
              <a:gd name="connsiteY3" fmla="*/ 0 h 1945758"/>
              <a:gd name="connsiteX0" fmla="*/ 0 w 1037665"/>
              <a:gd name="connsiteY0" fmla="*/ 1945758 h 1945758"/>
              <a:gd name="connsiteX1" fmla="*/ 1020726 w 1037665"/>
              <a:gd name="connsiteY1" fmla="*/ 1095154 h 1945758"/>
              <a:gd name="connsiteX2" fmla="*/ 435935 w 1037665"/>
              <a:gd name="connsiteY2" fmla="*/ 0 h 1945758"/>
              <a:gd name="connsiteX3" fmla="*/ 435935 w 1037665"/>
              <a:gd name="connsiteY3" fmla="*/ 0 h 1945758"/>
              <a:gd name="connsiteX0" fmla="*/ 0 w 1029000"/>
              <a:gd name="connsiteY0" fmla="*/ 1945758 h 1945758"/>
              <a:gd name="connsiteX1" fmla="*/ 1020726 w 1029000"/>
              <a:gd name="connsiteY1" fmla="*/ 1095154 h 1945758"/>
              <a:gd name="connsiteX2" fmla="*/ 435935 w 1029000"/>
              <a:gd name="connsiteY2" fmla="*/ 0 h 1945758"/>
              <a:gd name="connsiteX3" fmla="*/ 435935 w 1029000"/>
              <a:gd name="connsiteY3" fmla="*/ 0 h 1945758"/>
              <a:gd name="connsiteX0" fmla="*/ 0 w 1029000"/>
              <a:gd name="connsiteY0" fmla="*/ 1945758 h 1945758"/>
              <a:gd name="connsiteX1" fmla="*/ 1020726 w 1029000"/>
              <a:gd name="connsiteY1" fmla="*/ 1095154 h 1945758"/>
              <a:gd name="connsiteX2" fmla="*/ 435935 w 1029000"/>
              <a:gd name="connsiteY2" fmla="*/ 0 h 1945758"/>
              <a:gd name="connsiteX3" fmla="*/ 435935 w 1029000"/>
              <a:gd name="connsiteY3" fmla="*/ 0 h 1945758"/>
              <a:gd name="connsiteX0" fmla="*/ 0 w 1037074"/>
              <a:gd name="connsiteY0" fmla="*/ 1945758 h 1945758"/>
              <a:gd name="connsiteX1" fmla="*/ 1020726 w 1037074"/>
              <a:gd name="connsiteY1" fmla="*/ 1095154 h 1945758"/>
              <a:gd name="connsiteX2" fmla="*/ 435935 w 1037074"/>
              <a:gd name="connsiteY2" fmla="*/ 0 h 1945758"/>
              <a:gd name="connsiteX3" fmla="*/ 435935 w 1037074"/>
              <a:gd name="connsiteY3" fmla="*/ 0 h 1945758"/>
              <a:gd name="connsiteX0" fmla="*/ 0 w 1313592"/>
              <a:gd name="connsiteY0" fmla="*/ 1956391 h 1956391"/>
              <a:gd name="connsiteX1" fmla="*/ 1286540 w 1313592"/>
              <a:gd name="connsiteY1" fmla="*/ 1095154 h 1956391"/>
              <a:gd name="connsiteX2" fmla="*/ 701749 w 1313592"/>
              <a:gd name="connsiteY2" fmla="*/ 0 h 1956391"/>
              <a:gd name="connsiteX3" fmla="*/ 701749 w 1313592"/>
              <a:gd name="connsiteY3" fmla="*/ 0 h 1956391"/>
              <a:gd name="connsiteX0" fmla="*/ 0 w 1313592"/>
              <a:gd name="connsiteY0" fmla="*/ 1956391 h 1956391"/>
              <a:gd name="connsiteX1" fmla="*/ 1286540 w 1313592"/>
              <a:gd name="connsiteY1" fmla="*/ 1095154 h 1956391"/>
              <a:gd name="connsiteX2" fmla="*/ 701749 w 1313592"/>
              <a:gd name="connsiteY2" fmla="*/ 0 h 1956391"/>
              <a:gd name="connsiteX3" fmla="*/ 701749 w 1313592"/>
              <a:gd name="connsiteY3" fmla="*/ 0 h 1956391"/>
              <a:gd name="connsiteX0" fmla="*/ 0 w 1104350"/>
              <a:gd name="connsiteY0" fmla="*/ 1956391 h 1956391"/>
              <a:gd name="connsiteX1" fmla="*/ 1084522 w 1104350"/>
              <a:gd name="connsiteY1" fmla="*/ 1127052 h 1956391"/>
              <a:gd name="connsiteX2" fmla="*/ 701749 w 1104350"/>
              <a:gd name="connsiteY2" fmla="*/ 0 h 1956391"/>
              <a:gd name="connsiteX3" fmla="*/ 701749 w 1104350"/>
              <a:gd name="connsiteY3" fmla="*/ 0 h 1956391"/>
              <a:gd name="connsiteX0" fmla="*/ 0 w 1098789"/>
              <a:gd name="connsiteY0" fmla="*/ 1956391 h 1956391"/>
              <a:gd name="connsiteX1" fmla="*/ 1084522 w 1098789"/>
              <a:gd name="connsiteY1" fmla="*/ 1127052 h 1956391"/>
              <a:gd name="connsiteX2" fmla="*/ 701749 w 1098789"/>
              <a:gd name="connsiteY2" fmla="*/ 0 h 1956391"/>
              <a:gd name="connsiteX3" fmla="*/ 701749 w 1098789"/>
              <a:gd name="connsiteY3" fmla="*/ 0 h 1956391"/>
              <a:gd name="connsiteX0" fmla="*/ 0 w 1105807"/>
              <a:gd name="connsiteY0" fmla="*/ 1956391 h 1956391"/>
              <a:gd name="connsiteX1" fmla="*/ 1084522 w 1105807"/>
              <a:gd name="connsiteY1" fmla="*/ 1127052 h 1956391"/>
              <a:gd name="connsiteX2" fmla="*/ 701749 w 1105807"/>
              <a:gd name="connsiteY2" fmla="*/ 0 h 1956391"/>
              <a:gd name="connsiteX3" fmla="*/ 701749 w 1105807"/>
              <a:gd name="connsiteY3" fmla="*/ 0 h 1956391"/>
              <a:gd name="connsiteX0" fmla="*/ 0 w 1105807"/>
              <a:gd name="connsiteY0" fmla="*/ 1956391 h 1956391"/>
              <a:gd name="connsiteX1" fmla="*/ 1084522 w 1105807"/>
              <a:gd name="connsiteY1" fmla="*/ 1127052 h 1956391"/>
              <a:gd name="connsiteX2" fmla="*/ 701749 w 1105807"/>
              <a:gd name="connsiteY2" fmla="*/ 0 h 1956391"/>
              <a:gd name="connsiteX3" fmla="*/ 701749 w 1105807"/>
              <a:gd name="connsiteY3" fmla="*/ 0 h 1956391"/>
            </a:gdLst>
            <a:ahLst/>
            <a:cxnLst>
              <a:cxn ang="0">
                <a:pos x="connsiteX0" y="connsiteY0"/>
              </a:cxn>
              <a:cxn ang="0">
                <a:pos x="connsiteX1" y="connsiteY1"/>
              </a:cxn>
              <a:cxn ang="0">
                <a:pos x="connsiteX2" y="connsiteY2"/>
              </a:cxn>
              <a:cxn ang="0">
                <a:pos x="connsiteX3" y="connsiteY3"/>
              </a:cxn>
            </a:cxnLst>
            <a:rect l="l" t="t" r="r" b="b"/>
            <a:pathLst>
              <a:path w="1105807" h="1956391">
                <a:moveTo>
                  <a:pt x="0" y="1956391"/>
                </a:moveTo>
                <a:cubicBezTo>
                  <a:pt x="543147" y="1948417"/>
                  <a:pt x="988829" y="1612606"/>
                  <a:pt x="1084522" y="1127052"/>
                </a:cubicBezTo>
                <a:cubicBezTo>
                  <a:pt x="1180215" y="641498"/>
                  <a:pt x="935665" y="113414"/>
                  <a:pt x="701749" y="0"/>
                </a:cubicBezTo>
                <a:lnTo>
                  <a:pt x="701749" y="0"/>
                </a:lnTo>
              </a:path>
            </a:pathLst>
          </a:custGeom>
          <a:noFill/>
          <a:ln w="38100" cap="flat" cmpd="sng" algn="ctr">
            <a:solidFill>
              <a:srgbClr val="FF0000"/>
            </a:solidFill>
            <a:prstDash val="sysDash"/>
            <a:miter lim="800000"/>
            <a:headEnd type="triangle" w="lg" len="lg"/>
            <a:tailEnd type="triangle" w="lg" len="lg"/>
          </a:ln>
          <a:effectLst/>
        </p:spPr>
        <p:txBody>
          <a:bodyPr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smtClean="0">
              <a:ln>
                <a:noFill/>
              </a:ln>
              <a:solidFill>
                <a:prstClr val="white"/>
              </a:solidFill>
              <a:effectLst/>
              <a:uLnTx/>
              <a:uFillTx/>
              <a:latin typeface="Calibri" panose="020F0502020204030204"/>
              <a:ea typeface="游ゴシック" panose="020B0400000000000000" pitchFamily="50" charset="-128"/>
              <a:cs typeface="+mn-cs"/>
            </a:endParaRPr>
          </a:p>
        </p:txBody>
      </p:sp>
      <p:sp>
        <p:nvSpPr>
          <p:cNvPr id="290" name="円形吹き出し 289"/>
          <p:cNvSpPr>
            <a:spLocks noChangeAspect="1"/>
          </p:cNvSpPr>
          <p:nvPr/>
        </p:nvSpPr>
        <p:spPr bwMode="auto">
          <a:xfrm>
            <a:off x="6546679" y="4857555"/>
            <a:ext cx="1027829" cy="1027829"/>
          </a:xfrm>
          <a:prstGeom prst="wedgeEllipseCallout">
            <a:avLst>
              <a:gd name="adj1" fmla="val -63952"/>
              <a:gd name="adj2" fmla="val 27018"/>
            </a:avLst>
          </a:prstGeom>
          <a:solidFill>
            <a:srgbClr val="FF0000"/>
          </a:solidFill>
          <a:ln w="38100" cap="flat" cmpd="sng" algn="ctr">
            <a:solidFill>
              <a:srgbClr val="FFFFFF"/>
            </a:solidFill>
            <a:prstDash val="solid"/>
          </a:ln>
          <a:effectLst>
            <a:outerShdw blurRad="40000" dist="23000" dir="5400000" rotWithShape="0">
              <a:srgbClr val="000000">
                <a:alpha val="35000"/>
              </a:srgbClr>
            </a:outerShdw>
          </a:effectLst>
          <a:extLst/>
        </p:spPr>
        <p:txBody>
          <a:bodyPr rot="0" spcFirstLastPara="0" vertOverflow="overflow" horzOverflow="overflow" vert="horz" wrap="none" lIns="72001" tIns="72001" rIns="72001" bIns="72001" numCol="1" spcCol="0" fromWordArt="0" anchor="ctr" anchorCtr="1" forceAA="0" compatLnSpc="1">
            <a:prstTxWarp prst="textNoShape">
              <a:avLst/>
            </a:prstTxWarp>
            <a:noAutofit/>
          </a:bodyPr>
          <a:lstStyle/>
          <a:p>
            <a:pPr lvl="0" algn="ctr" defTabSz="914369">
              <a:defRPr altLang="en-US" sz="1600" b="1">
                <a:solidFill>
                  <a:srgbClr val="FFFFFF"/>
                </a:solidFill>
                <a:latin typeface="游ゴシック" panose="020B0400000000000000" pitchFamily="50" charset="-128"/>
                <a:ea typeface="游ゴシック" panose="020B0400000000000000" pitchFamily="50" charset="-128"/>
              </a:defRPr>
            </a:pPr>
            <a:r>
              <a:rPr lang="en-US" sz="1200" dirty="0" smtClean="0"/>
              <a:t>Comparison</a:t>
            </a:r>
            <a:endParaRPr kumimoji="0" lang="en-US" altLang="ja-JP" sz="1200" b="1" kern="0" dirty="0" smtClean="0">
              <a:solidFill>
                <a:srgbClr val="FFFFFF"/>
              </a:solidFill>
              <a:latin typeface="游ゴシック" panose="020B0400000000000000" pitchFamily="50" charset="-128"/>
              <a:ea typeface="游ゴシック" panose="020B0400000000000000" pitchFamily="50" charset="-128"/>
            </a:endParaRPr>
          </a:p>
          <a:p>
            <a:pPr lvl="0" algn="ctr" defTabSz="914369">
              <a:defRPr altLang="ja-JP" sz="2000" b="1">
                <a:solidFill>
                  <a:srgbClr val="FFFFFF"/>
                </a:solidFill>
                <a:latin typeface="游ゴシック" panose="020B0400000000000000" pitchFamily="50" charset="-128"/>
                <a:ea typeface="游ゴシック" panose="020B0400000000000000" pitchFamily="50" charset="-128"/>
              </a:defRPr>
            </a:pPr>
            <a:r>
              <a:rPr dirty="0"/>
              <a:t>2</a:t>
            </a:r>
            <a:endParaRPr kumimoji="0" lang="en-US" altLang="ja-JP" b="1" kern="0" dirty="0">
              <a:solidFill>
                <a:srgbClr val="FFFFFF"/>
              </a:solidFill>
              <a:latin typeface="游ゴシック" panose="020B0400000000000000" pitchFamily="50" charset="-128"/>
              <a:ea typeface="游ゴシック" panose="020B0400000000000000" pitchFamily="50" charset="-128"/>
            </a:endParaRPr>
          </a:p>
        </p:txBody>
      </p:sp>
      <p:sp>
        <p:nvSpPr>
          <p:cNvPr id="26" name="正方形/長方形 25"/>
          <p:cNvSpPr/>
          <p:nvPr/>
        </p:nvSpPr>
        <p:spPr bwMode="auto">
          <a:xfrm>
            <a:off x="2985343" y="5041694"/>
            <a:ext cx="3173313" cy="224556"/>
          </a:xfrm>
          <a:prstGeom prst="rect">
            <a:avLst/>
          </a:prstGeom>
          <a:solidFill>
            <a:srgbClr val="FF0000">
              <a:alpha val="20000"/>
            </a:srgbClr>
          </a:solidFill>
          <a:ln w="38100">
            <a:solidFill>
              <a:srgbClr val="FF0000"/>
            </a:solidFill>
            <a:prstDash val="solid"/>
          </a:ln>
          <a:effectLst/>
          <a:extLst/>
        </p:spPr>
        <p:txBody>
          <a:bodyPr rot="0" spcFirstLastPara="0" vertOverflow="overflow" horzOverflow="overflow" vert="horz" wrap="none" lIns="72000" tIns="72000" rIns="72000" bIns="72000" numCol="1" spcCol="0" fromWordArt="0" anchor="ctr" anchorCtr="0" forceAA="0" compatLnSpc="1">
            <a:prstTxWarp prst="textNoShape">
              <a:avLst/>
            </a:prstTxWarp>
            <a:noAutofit/>
          </a:bodyPr>
          <a:lstStyle/>
          <a:p>
            <a:pPr algn="r"/>
            <a:endParaRPr kumimoji="1" lang="ja-JP" altLang="en-US" b="1" dirty="0" smtClean="0">
              <a:solidFill>
                <a:schemeClr val="bg1"/>
              </a:solidFill>
              <a:latin typeface="+mn-ea"/>
            </a:endParaRPr>
          </a:p>
        </p:txBody>
      </p:sp>
      <p:sp>
        <p:nvSpPr>
          <p:cNvPr id="27" name="正方形/長方形 26"/>
          <p:cNvSpPr/>
          <p:nvPr/>
        </p:nvSpPr>
        <p:spPr bwMode="auto">
          <a:xfrm>
            <a:off x="2985343" y="5545768"/>
            <a:ext cx="3173313" cy="224556"/>
          </a:xfrm>
          <a:prstGeom prst="rect">
            <a:avLst/>
          </a:prstGeom>
          <a:solidFill>
            <a:srgbClr val="FF0000">
              <a:alpha val="20000"/>
            </a:srgbClr>
          </a:solidFill>
          <a:ln w="38100">
            <a:solidFill>
              <a:srgbClr val="FF0000"/>
            </a:solidFill>
            <a:prstDash val="solid"/>
          </a:ln>
          <a:effectLst/>
          <a:extLst/>
        </p:spPr>
        <p:txBody>
          <a:bodyPr rot="0" spcFirstLastPara="0" vertOverflow="overflow" horzOverflow="overflow" vert="horz" wrap="none" lIns="72000" tIns="72000" rIns="72000" bIns="72000" numCol="1" spcCol="0" fromWordArt="0" anchor="ctr" anchorCtr="0" forceAA="0" compatLnSpc="1">
            <a:prstTxWarp prst="textNoShape">
              <a:avLst/>
            </a:prstTxWarp>
            <a:noAutofit/>
          </a:bodyPr>
          <a:lstStyle/>
          <a:p>
            <a:pPr algn="r"/>
            <a:endParaRPr kumimoji="1" lang="ja-JP" altLang="en-US" b="1" dirty="0" smtClean="0">
              <a:solidFill>
                <a:schemeClr val="bg1"/>
              </a:solidFill>
              <a:latin typeface="+mn-ea"/>
            </a:endParaRPr>
          </a:p>
        </p:txBody>
      </p:sp>
      <p:sp>
        <p:nvSpPr>
          <p:cNvPr id="22" name="テキスト ボックス 21"/>
          <p:cNvSpPr txBox="1"/>
          <p:nvPr/>
        </p:nvSpPr>
        <p:spPr>
          <a:xfrm>
            <a:off x="2984946" y="2347627"/>
            <a:ext cx="2379163" cy="400110"/>
          </a:xfrm>
          <a:prstGeom prst="rect">
            <a:avLst/>
          </a:prstGeom>
          <a:noFill/>
        </p:spPr>
        <p:txBody>
          <a:bodyPr wrap="square">
            <a:spAutoFit/>
          </a:bodyPr>
          <a:lstStyle/>
          <a:p>
            <a:pPr>
              <a:defRPr altLang="en-US" sz="2000" b="1">
                <a:solidFill>
                  <a:srgbClr val="FF0000"/>
                </a:solidFill>
              </a:defRPr>
            </a:pPr>
            <a:r>
              <a:rPr dirty="0"/>
              <a:t>Expected value</a:t>
            </a:r>
            <a:endParaRPr lang="ja-JP" altLang="en-US" sz="2000" b="1" dirty="0">
              <a:solidFill>
                <a:srgbClr val="FF0000"/>
              </a:solidFill>
            </a:endParaRPr>
          </a:p>
        </p:txBody>
      </p:sp>
      <p:sp>
        <p:nvSpPr>
          <p:cNvPr id="23" name="テキスト ボックス 22"/>
          <p:cNvSpPr txBox="1"/>
          <p:nvPr/>
        </p:nvSpPr>
        <p:spPr>
          <a:xfrm>
            <a:off x="2984947" y="4032565"/>
            <a:ext cx="2379162" cy="400110"/>
          </a:xfrm>
          <a:prstGeom prst="rect">
            <a:avLst/>
          </a:prstGeom>
          <a:noFill/>
        </p:spPr>
        <p:txBody>
          <a:bodyPr wrap="square">
            <a:spAutoFit/>
          </a:bodyPr>
          <a:lstStyle/>
          <a:p>
            <a:pPr>
              <a:defRPr altLang="en-US" sz="2000" b="1">
                <a:solidFill>
                  <a:srgbClr val="FF0000"/>
                </a:solidFill>
              </a:defRPr>
            </a:pPr>
            <a:r>
              <a:rPr dirty="0"/>
              <a:t>Collected value</a:t>
            </a:r>
            <a:endParaRPr lang="ja-JP" altLang="en-US" sz="2000" b="1" dirty="0">
              <a:solidFill>
                <a:srgbClr val="FF0000"/>
              </a:solidFill>
            </a:endParaRPr>
          </a:p>
        </p:txBody>
      </p:sp>
    </p:spTree>
    <p:extLst>
      <p:ext uri="{BB962C8B-B14F-4D97-AF65-F5344CB8AC3E}">
        <p14:creationId xmlns:p14="http://schemas.microsoft.com/office/powerpoint/2010/main" val="379159117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altLang="ja-JP" dirty="0"/>
              <a:t>3.2</a:t>
            </a:r>
            <a:r>
              <a:rPr altLang="en-US" dirty="0"/>
              <a:t> </a:t>
            </a:r>
            <a:r>
              <a:rPr lang="en-US" altLang="en-US" dirty="0" smtClean="0"/>
              <a:t>Compare</a:t>
            </a:r>
            <a:r>
              <a:rPr altLang="en-US" dirty="0" smtClean="0"/>
              <a:t> </a:t>
            </a:r>
            <a:r>
              <a:rPr altLang="en-US" dirty="0"/>
              <a:t>menu group</a:t>
            </a:r>
            <a:endParaRPr lang="ja-JP" altLang="en-US" dirty="0"/>
          </a:p>
        </p:txBody>
      </p:sp>
      <p:sp>
        <p:nvSpPr>
          <p:cNvPr id="21" name="コンテンツ プレースホルダー 2"/>
          <p:cNvSpPr>
            <a:spLocks noGrp="1"/>
          </p:cNvSpPr>
          <p:nvPr>
            <p:ph sz="quarter" idx="10"/>
          </p:nvPr>
        </p:nvSpPr>
        <p:spPr>
          <a:xfrm>
            <a:off x="252833" y="836712"/>
            <a:ext cx="8639767" cy="5688718"/>
          </a:xfrm>
        </p:spPr>
        <p:txBody>
          <a:bodyPr>
            <a:normAutofit/>
          </a:bodyPr>
          <a:lstStyle/>
          <a:p>
            <a:pPr marL="0" indent="0">
              <a:buNone/>
            </a:pPr>
            <a:r>
              <a:rPr altLang="en-US" dirty="0"/>
              <a:t>The </a:t>
            </a:r>
            <a:r>
              <a:rPr lang="en-US" altLang="en-US" dirty="0" smtClean="0"/>
              <a:t>Compare</a:t>
            </a:r>
            <a:r>
              <a:rPr altLang="en-US" dirty="0" smtClean="0"/>
              <a:t> </a:t>
            </a:r>
            <a:r>
              <a:rPr altLang="en-US" dirty="0"/>
              <a:t>menu group </a:t>
            </a:r>
            <a:r>
              <a:rPr lang="en-US" altLang="en-US" dirty="0" smtClean="0"/>
              <a:t>has</a:t>
            </a:r>
            <a:r>
              <a:rPr altLang="ja-JP" dirty="0" smtClean="0"/>
              <a:t> </a:t>
            </a:r>
            <a:r>
              <a:rPr altLang="ja-JP" dirty="0"/>
              <a:t>3</a:t>
            </a:r>
            <a:r>
              <a:rPr altLang="en-US" dirty="0"/>
              <a:t> menus. </a:t>
            </a:r>
            <a:endParaRPr lang="en-US" altLang="ja-JP" dirty="0" smtClean="0"/>
          </a:p>
        </p:txBody>
      </p:sp>
      <p:sp>
        <p:nvSpPr>
          <p:cNvPr id="5" name="角丸四角形 4"/>
          <p:cNvSpPr/>
          <p:nvPr/>
        </p:nvSpPr>
        <p:spPr bwMode="auto">
          <a:xfrm>
            <a:off x="252833" y="2080813"/>
            <a:ext cx="1729997" cy="3672510"/>
          </a:xfrm>
          <a:prstGeom prst="roundRect">
            <a:avLst/>
          </a:prstGeom>
          <a:solidFill>
            <a:schemeClr val="bg1">
              <a:lumMod val="95000"/>
            </a:schemeClr>
          </a:solidFill>
          <a:ln w="38100">
            <a:solidFill>
              <a:schemeClr val="bg1">
                <a:lumMod val="75000"/>
              </a:schemeClr>
            </a:solidFill>
            <a:prstDash val="solid"/>
          </a:ln>
          <a:effectLst/>
          <a:extLst/>
        </p:spPr>
        <p:txBody>
          <a:bodyPr rot="0" spcFirstLastPara="0" vertOverflow="overflow" horzOverflow="overflow" vert="horz" wrap="none" lIns="72000" tIns="72000" rIns="72000" bIns="72000" numCol="1" spcCol="0" fromWordArt="0" anchor="ctr" anchorCtr="0" forceAA="0" compatLnSpc="1">
            <a:prstTxWarp prst="textNoShape">
              <a:avLst/>
            </a:prstTxWarp>
            <a:noAutofit/>
          </a:bodyPr>
          <a:lstStyle/>
          <a:p>
            <a:pPr algn="r"/>
            <a:endParaRPr kumimoji="1" lang="ja-JP" altLang="en-US" b="1" dirty="0" smtClean="0">
              <a:solidFill>
                <a:schemeClr val="bg1"/>
              </a:solidFill>
              <a:latin typeface="+mn-ea"/>
            </a:endParaRPr>
          </a:p>
        </p:txBody>
      </p:sp>
      <p:pic>
        <p:nvPicPr>
          <p:cNvPr id="10" name="図 9"/>
          <p:cNvPicPr>
            <a:picLocks noChangeAspect="1"/>
          </p:cNvPicPr>
          <p:nvPr/>
        </p:nvPicPr>
        <p:blipFill>
          <a:blip r:embed="rId2"/>
          <a:stretch>
            <a:fillRect/>
          </a:stretch>
        </p:blipFill>
        <p:spPr>
          <a:xfrm>
            <a:off x="751067" y="2400570"/>
            <a:ext cx="733527" cy="1028844"/>
          </a:xfrm>
          <a:prstGeom prst="rect">
            <a:avLst/>
          </a:prstGeom>
        </p:spPr>
      </p:pic>
      <p:pic>
        <p:nvPicPr>
          <p:cNvPr id="7" name="図 6"/>
          <p:cNvPicPr>
            <a:picLocks noChangeAspect="1"/>
          </p:cNvPicPr>
          <p:nvPr/>
        </p:nvPicPr>
        <p:blipFill>
          <a:blip r:embed="rId3"/>
          <a:stretch>
            <a:fillRect/>
          </a:stretch>
        </p:blipFill>
        <p:spPr>
          <a:xfrm>
            <a:off x="432683" y="3786538"/>
            <a:ext cx="1418493" cy="1331009"/>
          </a:xfrm>
          <a:prstGeom prst="rect">
            <a:avLst/>
          </a:prstGeom>
        </p:spPr>
      </p:pic>
      <p:cxnSp>
        <p:nvCxnSpPr>
          <p:cNvPr id="17" name="直線コネクタ 16"/>
          <p:cNvCxnSpPr>
            <a:endCxn id="8" idx="3"/>
          </p:cNvCxnSpPr>
          <p:nvPr/>
        </p:nvCxnSpPr>
        <p:spPr bwMode="auto">
          <a:xfrm flipH="1">
            <a:off x="1846532" y="2215748"/>
            <a:ext cx="634532" cy="2072757"/>
          </a:xfrm>
          <a:prstGeom prst="line">
            <a:avLst/>
          </a:prstGeom>
          <a:solidFill>
            <a:schemeClr val="bg1"/>
          </a:solidFill>
          <a:ln w="1905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25" name="直線コネクタ 24"/>
          <p:cNvCxnSpPr>
            <a:stCxn id="32" idx="1"/>
            <a:endCxn id="14" idx="3"/>
          </p:cNvCxnSpPr>
          <p:nvPr/>
        </p:nvCxnSpPr>
        <p:spPr bwMode="auto">
          <a:xfrm flipH="1">
            <a:off x="1846532" y="4106802"/>
            <a:ext cx="646158" cy="508777"/>
          </a:xfrm>
          <a:prstGeom prst="line">
            <a:avLst/>
          </a:prstGeom>
          <a:solidFill>
            <a:schemeClr val="bg1"/>
          </a:solidFill>
          <a:ln w="1905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28" name="直線コネクタ 27"/>
          <p:cNvCxnSpPr>
            <a:stCxn id="35" idx="1"/>
            <a:endCxn id="15" idx="3"/>
          </p:cNvCxnSpPr>
          <p:nvPr/>
        </p:nvCxnSpPr>
        <p:spPr bwMode="auto">
          <a:xfrm flipH="1" flipV="1">
            <a:off x="1846532" y="4947891"/>
            <a:ext cx="630999" cy="910381"/>
          </a:xfrm>
          <a:prstGeom prst="line">
            <a:avLst/>
          </a:prstGeom>
          <a:solidFill>
            <a:schemeClr val="bg1"/>
          </a:solidFill>
          <a:ln w="1905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89" name="正方形/長方形 88"/>
          <p:cNvSpPr/>
          <p:nvPr/>
        </p:nvSpPr>
        <p:spPr bwMode="auto">
          <a:xfrm>
            <a:off x="5570830" y="1819187"/>
            <a:ext cx="1961931" cy="339664"/>
          </a:xfrm>
          <a:prstGeom prst="rect">
            <a:avLst/>
          </a:prstGeom>
          <a:solidFill>
            <a:srgbClr val="002060"/>
          </a:solidFill>
          <a:ln w="38100">
            <a:solidFill>
              <a:srgbClr val="FF0000"/>
            </a:solidFill>
            <a:prstDash val="solid"/>
          </a:ln>
          <a:effectLst/>
          <a:extLst/>
        </p:spPr>
        <p:txBody>
          <a:bodyPr rot="0" spcFirstLastPara="0" vertOverflow="overflow" horzOverflow="overflow" vert="horz" wrap="none" lIns="72000" tIns="72000" rIns="72000" bIns="72000" numCol="1" spcCol="0" fromWordArt="0" anchor="ctr" anchorCtr="0" forceAA="0" compatLnSpc="1">
            <a:prstTxWarp prst="textNoShape">
              <a:avLst/>
            </a:prstTxWarp>
            <a:noAutofit/>
          </a:bodyPr>
          <a:lstStyle/>
          <a:p>
            <a:pPr algn="ctr">
              <a:defRPr kumimoji="1" sz="1600" b="1">
                <a:solidFill>
                  <a:schemeClr val="bg1"/>
                </a:solidFill>
                <a:latin typeface="游ゴシック" panose="020B0400000000000000" pitchFamily="50" charset="-128"/>
                <a:ea typeface="游ゴシック" panose="020B0400000000000000" pitchFamily="50" charset="-128"/>
              </a:defRPr>
            </a:pPr>
            <a:r>
              <a:rPr altLang="en-US"/>
              <a:t>Parameter sheet</a:t>
            </a:r>
            <a:r>
              <a:rPr altLang="ja-JP"/>
              <a:t> A</a:t>
            </a:r>
            <a:endParaRPr kumimoji="1" lang="ja-JP" altLang="en-US" sz="1600" b="1" dirty="0" smtClean="0">
              <a:solidFill>
                <a:schemeClr val="bg1"/>
              </a:solidFill>
              <a:latin typeface="游ゴシック" panose="020B0400000000000000" pitchFamily="50" charset="-128"/>
              <a:ea typeface="游ゴシック" panose="020B0400000000000000" pitchFamily="50" charset="-128"/>
            </a:endParaRPr>
          </a:p>
        </p:txBody>
      </p:sp>
      <p:sp>
        <p:nvSpPr>
          <p:cNvPr id="90" name="正方形/長方形 89"/>
          <p:cNvSpPr/>
          <p:nvPr/>
        </p:nvSpPr>
        <p:spPr bwMode="auto">
          <a:xfrm>
            <a:off x="5570830" y="2457545"/>
            <a:ext cx="1961931" cy="339664"/>
          </a:xfrm>
          <a:prstGeom prst="rect">
            <a:avLst/>
          </a:prstGeom>
          <a:solidFill>
            <a:schemeClr val="accent4"/>
          </a:solidFill>
          <a:ln w="38100">
            <a:solidFill>
              <a:srgbClr val="FF0000"/>
            </a:solidFill>
            <a:prstDash val="solid"/>
          </a:ln>
          <a:effectLst/>
          <a:extLst/>
        </p:spPr>
        <p:txBody>
          <a:bodyPr rot="0" spcFirstLastPara="0" vertOverflow="overflow" horzOverflow="overflow" vert="horz" wrap="none" lIns="72000" tIns="72000" rIns="72000" bIns="72000" numCol="1" spcCol="0" fromWordArt="0" anchor="ctr" anchorCtr="0" forceAA="0" compatLnSpc="1">
            <a:prstTxWarp prst="textNoShape">
              <a:avLst/>
            </a:prstTxWarp>
            <a:noAutofit/>
          </a:bodyPr>
          <a:lstStyle/>
          <a:p>
            <a:pPr algn="ctr">
              <a:defRPr sz="1600" b="1">
                <a:solidFill>
                  <a:schemeClr val="bg1"/>
                </a:solidFill>
                <a:latin typeface="游ゴシック" panose="020B0400000000000000" pitchFamily="50" charset="-128"/>
                <a:ea typeface="游ゴシック" panose="020B0400000000000000" pitchFamily="50" charset="-128"/>
              </a:defRPr>
            </a:pPr>
            <a:r>
              <a:rPr altLang="en-US"/>
              <a:t>Parameter sheet</a:t>
            </a:r>
            <a:r>
              <a:rPr altLang="ja-JP"/>
              <a:t> B</a:t>
            </a:r>
            <a:endParaRPr lang="ja-JP" altLang="en-US" sz="1600" b="1" dirty="0">
              <a:solidFill>
                <a:schemeClr val="bg1"/>
              </a:solidFill>
              <a:latin typeface="游ゴシック" panose="020B0400000000000000" pitchFamily="50" charset="-128"/>
              <a:ea typeface="游ゴシック" panose="020B0400000000000000" pitchFamily="50" charset="-128"/>
            </a:endParaRPr>
          </a:p>
        </p:txBody>
      </p:sp>
      <p:graphicFrame>
        <p:nvGraphicFramePr>
          <p:cNvPr id="93" name="表 92"/>
          <p:cNvGraphicFramePr>
            <a:graphicFrameLocks noGrp="1"/>
          </p:cNvGraphicFramePr>
          <p:nvPr>
            <p:extLst>
              <p:ext uri="{D42A27DB-BD31-4B8C-83A1-F6EECF244321}">
                <p14:modId xmlns:p14="http://schemas.microsoft.com/office/powerpoint/2010/main" val="1844944380"/>
              </p:ext>
            </p:extLst>
          </p:nvPr>
        </p:nvGraphicFramePr>
        <p:xfrm>
          <a:off x="5570830" y="3206859"/>
          <a:ext cx="2152323" cy="782328"/>
        </p:xfrm>
        <a:graphic>
          <a:graphicData uri="http://schemas.openxmlformats.org/drawingml/2006/table">
            <a:tbl>
              <a:tblPr firstRow="1" bandRow="1"/>
              <a:tblGrid>
                <a:gridCol w="618626">
                  <a:extLst>
                    <a:ext uri="{9D8B030D-6E8A-4147-A177-3AD203B41FA5}">
                      <a16:colId xmlns:a16="http://schemas.microsoft.com/office/drawing/2014/main" val="1336170667"/>
                    </a:ext>
                  </a:extLst>
                </a:gridCol>
                <a:gridCol w="618626">
                  <a:extLst>
                    <a:ext uri="{9D8B030D-6E8A-4147-A177-3AD203B41FA5}">
                      <a16:colId xmlns:a16="http://schemas.microsoft.com/office/drawing/2014/main" val="2403226912"/>
                    </a:ext>
                  </a:extLst>
                </a:gridCol>
                <a:gridCol w="915071">
                  <a:extLst>
                    <a:ext uri="{9D8B030D-6E8A-4147-A177-3AD203B41FA5}">
                      <a16:colId xmlns:a16="http://schemas.microsoft.com/office/drawing/2014/main" val="182218515"/>
                    </a:ext>
                  </a:extLst>
                </a:gridCol>
              </a:tblGrid>
              <a:tr h="187967">
                <a:tc gridSpan="3">
                  <a:txBody>
                    <a:bodyPr/>
                    <a:lstStyle>
                      <a:lvl1pPr marL="0" algn="l" defTabSz="914400" rtl="0" eaLnBrk="1" latinLnBrk="0" hangingPunct="1">
                        <a:defRPr kumimoji="1" sz="1800" b="1" kern="1200">
                          <a:solidFill>
                            <a:schemeClr val="lt1"/>
                          </a:solidFill>
                          <a:latin typeface="Calibri" panose="020F0502020204030204"/>
                        </a:defRPr>
                      </a:lvl1pPr>
                      <a:lvl2pPr marL="457200" algn="l" defTabSz="914400" rtl="0" eaLnBrk="1" latinLnBrk="0" hangingPunct="1">
                        <a:defRPr kumimoji="1" sz="1800" b="1" kern="1200">
                          <a:solidFill>
                            <a:schemeClr val="lt1"/>
                          </a:solidFill>
                          <a:latin typeface="Calibri" panose="020F0502020204030204"/>
                        </a:defRPr>
                      </a:lvl2pPr>
                      <a:lvl3pPr marL="914400" algn="l" defTabSz="914400" rtl="0" eaLnBrk="1" latinLnBrk="0" hangingPunct="1">
                        <a:defRPr kumimoji="1" sz="1800" b="1" kern="1200">
                          <a:solidFill>
                            <a:schemeClr val="lt1"/>
                          </a:solidFill>
                          <a:latin typeface="Calibri" panose="020F0502020204030204"/>
                        </a:defRPr>
                      </a:lvl3pPr>
                      <a:lvl4pPr marL="1371600" algn="l" defTabSz="914400" rtl="0" eaLnBrk="1" latinLnBrk="0" hangingPunct="1">
                        <a:defRPr kumimoji="1" sz="1800" b="1" kern="1200">
                          <a:solidFill>
                            <a:schemeClr val="lt1"/>
                          </a:solidFill>
                          <a:latin typeface="Calibri" panose="020F0502020204030204"/>
                        </a:defRPr>
                      </a:lvl4pPr>
                      <a:lvl5pPr marL="1828800" algn="l" defTabSz="914400" rtl="0" eaLnBrk="1" latinLnBrk="0" hangingPunct="1">
                        <a:defRPr kumimoji="1" sz="1800" b="1" kern="1200">
                          <a:solidFill>
                            <a:schemeClr val="lt1"/>
                          </a:solidFill>
                          <a:latin typeface="Calibri" panose="020F0502020204030204"/>
                        </a:defRPr>
                      </a:lvl5pPr>
                      <a:lvl6pPr marL="2286000" algn="l" defTabSz="914400" rtl="0" eaLnBrk="1" latinLnBrk="0" hangingPunct="1">
                        <a:defRPr kumimoji="1" sz="1800" b="1" kern="1200">
                          <a:solidFill>
                            <a:schemeClr val="lt1"/>
                          </a:solidFill>
                          <a:latin typeface="Calibri" panose="020F0502020204030204"/>
                        </a:defRPr>
                      </a:lvl6pPr>
                      <a:lvl7pPr marL="2743200" algn="l" defTabSz="914400" rtl="0" eaLnBrk="1" latinLnBrk="0" hangingPunct="1">
                        <a:defRPr kumimoji="1" sz="1800" b="1" kern="1200">
                          <a:solidFill>
                            <a:schemeClr val="lt1"/>
                          </a:solidFill>
                          <a:latin typeface="Calibri" panose="020F0502020204030204"/>
                        </a:defRPr>
                      </a:lvl7pPr>
                      <a:lvl8pPr marL="3200400" algn="l" defTabSz="914400" rtl="0" eaLnBrk="1" latinLnBrk="0" hangingPunct="1">
                        <a:defRPr kumimoji="1" sz="1800" b="1" kern="1200">
                          <a:solidFill>
                            <a:schemeClr val="lt1"/>
                          </a:solidFill>
                          <a:latin typeface="Calibri" panose="020F0502020204030204"/>
                        </a:defRPr>
                      </a:lvl8pPr>
                      <a:lvl9pPr marL="3657600" algn="l" defTabSz="914400" rtl="0" eaLnBrk="1" latinLnBrk="0" hangingPunct="1">
                        <a:defRPr kumimoji="1" sz="1800" b="1" kern="1200">
                          <a:solidFill>
                            <a:schemeClr val="lt1"/>
                          </a:solidFill>
                          <a:latin typeface="Calibri" panose="020F0502020204030204"/>
                        </a:defRPr>
                      </a:lvl9pPr>
                    </a:lstStyle>
                    <a:p>
                      <a:pPr algn="ctr">
                        <a:defRPr kumimoji="1" sz="1600" b="1">
                          <a:solidFill>
                            <a:schemeClr val="bg1"/>
                          </a:solidFill>
                          <a:latin typeface="游ゴシック" panose="020B0400000000000000" pitchFamily="50" charset="-128"/>
                          <a:ea typeface="游ゴシック" panose="020B0400000000000000" pitchFamily="50" charset="-128"/>
                        </a:defRPr>
                      </a:pPr>
                      <a:r>
                        <a:rPr altLang="en-US"/>
                        <a:t>Parameter sheet</a:t>
                      </a:r>
                      <a:r>
                        <a:rPr altLang="ja-JP"/>
                        <a:t> A</a:t>
                      </a:r>
                      <a:endParaRPr kumimoji="1" lang="ja-JP" altLang="en-US" sz="1600" b="1" dirty="0">
                        <a:solidFill>
                          <a:schemeClr val="bg1"/>
                        </a:solidFill>
                        <a:latin typeface="游ゴシック" panose="020B0400000000000000" pitchFamily="50" charset="-128"/>
                        <a:ea typeface="游ゴシック" panose="020B0400000000000000" pitchFamily="50" charset="-128"/>
                      </a:endParaRPr>
                    </a:p>
                  </a:txBody>
                  <a:tcPr marL="62656" marR="62656" marT="31328" marB="31328"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002060"/>
                    </a:solidFill>
                  </a:tcPr>
                </a:tc>
                <a:tc hMerge="1">
                  <a:txBody>
                    <a:bodyPr/>
                    <a:lstStyle/>
                    <a:p>
                      <a:endParaRPr kumimoji="1" lang="ja-JP" altLang="en-US"/>
                    </a:p>
                  </a:txBody>
                  <a:tcPr/>
                </a:tc>
                <a:tc hMerge="1">
                  <a:txBody>
                    <a:bodyPr/>
                    <a:lstStyle/>
                    <a:p>
                      <a:endParaRPr kumimoji="1" lang="ja-JP" altLang="en-US"/>
                    </a:p>
                  </a:txBody>
                  <a:tcPr/>
                </a:tc>
                <a:extLst>
                  <a:ext uri="{0D108BD9-81ED-4DB2-BD59-A6C34878D82A}">
                    <a16:rowId xmlns:a16="http://schemas.microsoft.com/office/drawing/2014/main" val="1061808490"/>
                  </a:ext>
                </a:extLst>
              </a:tr>
              <a:tr h="146197">
                <a:tc>
                  <a:txBody>
                    <a:bodyPr/>
                    <a:lstStyle>
                      <a:lvl1pPr marL="0" algn="l" defTabSz="914400" rtl="0" eaLnBrk="1" latinLnBrk="0" hangingPunct="1">
                        <a:defRPr kumimoji="1" sz="1800" kern="1200">
                          <a:solidFill>
                            <a:schemeClr val="dk1"/>
                          </a:solidFill>
                          <a:latin typeface="Calibri" panose="020F0502020204030204"/>
                        </a:defRPr>
                      </a:lvl1pPr>
                      <a:lvl2pPr marL="457200" algn="l" defTabSz="914400" rtl="0" eaLnBrk="1" latinLnBrk="0" hangingPunct="1">
                        <a:defRPr kumimoji="1" sz="1800" kern="1200">
                          <a:solidFill>
                            <a:schemeClr val="dk1"/>
                          </a:solidFill>
                          <a:latin typeface="Calibri" panose="020F0502020204030204"/>
                        </a:defRPr>
                      </a:lvl2pPr>
                      <a:lvl3pPr marL="914400" algn="l" defTabSz="914400" rtl="0" eaLnBrk="1" latinLnBrk="0" hangingPunct="1">
                        <a:defRPr kumimoji="1" sz="1800" kern="1200">
                          <a:solidFill>
                            <a:schemeClr val="dk1"/>
                          </a:solidFill>
                          <a:latin typeface="Calibri" panose="020F0502020204030204"/>
                        </a:defRPr>
                      </a:lvl3pPr>
                      <a:lvl4pPr marL="1371600" algn="l" defTabSz="914400" rtl="0" eaLnBrk="1" latinLnBrk="0" hangingPunct="1">
                        <a:defRPr kumimoji="1" sz="1800" kern="1200">
                          <a:solidFill>
                            <a:schemeClr val="dk1"/>
                          </a:solidFill>
                          <a:latin typeface="Calibri" panose="020F0502020204030204"/>
                        </a:defRPr>
                      </a:lvl4pPr>
                      <a:lvl5pPr marL="1828800" algn="l" defTabSz="914400" rtl="0" eaLnBrk="1" latinLnBrk="0" hangingPunct="1">
                        <a:defRPr kumimoji="1" sz="1800" kern="1200">
                          <a:solidFill>
                            <a:schemeClr val="dk1"/>
                          </a:solidFill>
                          <a:latin typeface="Calibri" panose="020F0502020204030204"/>
                        </a:defRPr>
                      </a:lvl5pPr>
                      <a:lvl6pPr marL="2286000" algn="l" defTabSz="914400" rtl="0" eaLnBrk="1" latinLnBrk="0" hangingPunct="1">
                        <a:defRPr kumimoji="1" sz="1800" kern="1200">
                          <a:solidFill>
                            <a:schemeClr val="dk1"/>
                          </a:solidFill>
                          <a:latin typeface="Calibri" panose="020F0502020204030204"/>
                        </a:defRPr>
                      </a:lvl6pPr>
                      <a:lvl7pPr marL="2743200" algn="l" defTabSz="914400" rtl="0" eaLnBrk="1" latinLnBrk="0" hangingPunct="1">
                        <a:defRPr kumimoji="1" sz="1800" kern="1200">
                          <a:solidFill>
                            <a:schemeClr val="dk1"/>
                          </a:solidFill>
                          <a:latin typeface="Calibri" panose="020F0502020204030204"/>
                        </a:defRPr>
                      </a:lvl7pPr>
                      <a:lvl8pPr marL="3200400" algn="l" defTabSz="914400" rtl="0" eaLnBrk="1" latinLnBrk="0" hangingPunct="1">
                        <a:defRPr kumimoji="1" sz="1800" kern="1200">
                          <a:solidFill>
                            <a:schemeClr val="dk1"/>
                          </a:solidFill>
                          <a:latin typeface="Calibri" panose="020F0502020204030204"/>
                        </a:defRPr>
                      </a:lvl8pPr>
                      <a:lvl9pPr marL="3657600" algn="l" defTabSz="914400" rtl="0" eaLnBrk="1" latinLnBrk="0" hangingPunct="1">
                        <a:defRPr kumimoji="1" sz="1800" kern="1200">
                          <a:solidFill>
                            <a:schemeClr val="dk1"/>
                          </a:solidFill>
                          <a:latin typeface="Calibri" panose="020F0502020204030204"/>
                        </a:defRPr>
                      </a:lvl9pPr>
                    </a:lstStyle>
                    <a:p>
                      <a:pPr algn="ctr">
                        <a:defRPr kumimoji="1" sz="1200" b="1">
                          <a:solidFill>
                            <a:schemeClr val="bg1"/>
                          </a:solidFill>
                          <a:latin typeface="游ゴシック" panose="020B0400000000000000" pitchFamily="50" charset="-128"/>
                          <a:ea typeface="游ゴシック" panose="020B0400000000000000" pitchFamily="50" charset="-128"/>
                        </a:defRPr>
                      </a:pPr>
                      <a:r>
                        <a:rPr altLang="ja-JP"/>
                        <a:t>Item 1</a:t>
                      </a:r>
                      <a:endParaRPr kumimoji="1" lang="ja-JP" altLang="en-US" sz="1200" b="1" dirty="0">
                        <a:solidFill>
                          <a:schemeClr val="bg1"/>
                        </a:solidFill>
                        <a:latin typeface="游ゴシック" panose="020B0400000000000000" pitchFamily="50" charset="-128"/>
                        <a:ea typeface="游ゴシック" panose="020B0400000000000000" pitchFamily="50" charset="-128"/>
                      </a:endParaRPr>
                    </a:p>
                  </a:txBody>
                  <a:tcPr marL="62656" marR="62656" marT="31328" marB="31328"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rgbClr val="002060"/>
                      </a:solidFill>
                      <a:prstDash val="solid"/>
                      <a:round/>
                      <a:headEnd type="none" w="med" len="med"/>
                      <a:tailEnd type="none" w="med" len="med"/>
                    </a:lnB>
                    <a:lnTlToBr w="12700" cmpd="sng">
                      <a:noFill/>
                      <a:prstDash val="solid"/>
                    </a:lnTlToBr>
                    <a:lnBlToTr w="12700" cmpd="sng">
                      <a:noFill/>
                      <a:prstDash val="solid"/>
                    </a:lnBlToTr>
                    <a:solidFill>
                      <a:schemeClr val="accent6">
                        <a:lumMod val="75000"/>
                        <a:lumOff val="25000"/>
                      </a:schemeClr>
                    </a:solidFill>
                  </a:tcPr>
                </a:tc>
                <a:tc>
                  <a:txBody>
                    <a:bodyPr/>
                    <a:lstStyle>
                      <a:lvl1pPr marL="0" algn="l" defTabSz="914400" rtl="0" eaLnBrk="1" latinLnBrk="0" hangingPunct="1">
                        <a:defRPr kumimoji="1" sz="1800" kern="1200">
                          <a:solidFill>
                            <a:schemeClr val="dk1"/>
                          </a:solidFill>
                          <a:latin typeface="Calibri" panose="020F0502020204030204"/>
                        </a:defRPr>
                      </a:lvl1pPr>
                      <a:lvl2pPr marL="457200" algn="l" defTabSz="914400" rtl="0" eaLnBrk="1" latinLnBrk="0" hangingPunct="1">
                        <a:defRPr kumimoji="1" sz="1800" kern="1200">
                          <a:solidFill>
                            <a:schemeClr val="dk1"/>
                          </a:solidFill>
                          <a:latin typeface="Calibri" panose="020F0502020204030204"/>
                        </a:defRPr>
                      </a:lvl2pPr>
                      <a:lvl3pPr marL="914400" algn="l" defTabSz="914400" rtl="0" eaLnBrk="1" latinLnBrk="0" hangingPunct="1">
                        <a:defRPr kumimoji="1" sz="1800" kern="1200">
                          <a:solidFill>
                            <a:schemeClr val="dk1"/>
                          </a:solidFill>
                          <a:latin typeface="Calibri" panose="020F0502020204030204"/>
                        </a:defRPr>
                      </a:lvl3pPr>
                      <a:lvl4pPr marL="1371600" algn="l" defTabSz="914400" rtl="0" eaLnBrk="1" latinLnBrk="0" hangingPunct="1">
                        <a:defRPr kumimoji="1" sz="1800" kern="1200">
                          <a:solidFill>
                            <a:schemeClr val="dk1"/>
                          </a:solidFill>
                          <a:latin typeface="Calibri" panose="020F0502020204030204"/>
                        </a:defRPr>
                      </a:lvl4pPr>
                      <a:lvl5pPr marL="1828800" algn="l" defTabSz="914400" rtl="0" eaLnBrk="1" latinLnBrk="0" hangingPunct="1">
                        <a:defRPr kumimoji="1" sz="1800" kern="1200">
                          <a:solidFill>
                            <a:schemeClr val="dk1"/>
                          </a:solidFill>
                          <a:latin typeface="Calibri" panose="020F0502020204030204"/>
                        </a:defRPr>
                      </a:lvl5pPr>
                      <a:lvl6pPr marL="2286000" algn="l" defTabSz="914400" rtl="0" eaLnBrk="1" latinLnBrk="0" hangingPunct="1">
                        <a:defRPr kumimoji="1" sz="1800" kern="1200">
                          <a:solidFill>
                            <a:schemeClr val="dk1"/>
                          </a:solidFill>
                          <a:latin typeface="Calibri" panose="020F0502020204030204"/>
                        </a:defRPr>
                      </a:lvl6pPr>
                      <a:lvl7pPr marL="2743200" algn="l" defTabSz="914400" rtl="0" eaLnBrk="1" latinLnBrk="0" hangingPunct="1">
                        <a:defRPr kumimoji="1" sz="1800" kern="1200">
                          <a:solidFill>
                            <a:schemeClr val="dk1"/>
                          </a:solidFill>
                          <a:latin typeface="Calibri" panose="020F0502020204030204"/>
                        </a:defRPr>
                      </a:lvl7pPr>
                      <a:lvl8pPr marL="3200400" algn="l" defTabSz="914400" rtl="0" eaLnBrk="1" latinLnBrk="0" hangingPunct="1">
                        <a:defRPr kumimoji="1" sz="1800" kern="1200">
                          <a:solidFill>
                            <a:schemeClr val="dk1"/>
                          </a:solidFill>
                          <a:latin typeface="Calibri" panose="020F0502020204030204"/>
                        </a:defRPr>
                      </a:lvl8pPr>
                      <a:lvl9pPr marL="3657600" algn="l" defTabSz="914400" rtl="0" eaLnBrk="1" latinLnBrk="0" hangingPunct="1">
                        <a:defRPr kumimoji="1" sz="1800" kern="1200">
                          <a:solidFill>
                            <a:schemeClr val="dk1"/>
                          </a:solidFill>
                          <a:latin typeface="Calibri" panose="020F0502020204030204"/>
                        </a:defRPr>
                      </a:lvl9pPr>
                    </a:lstStyle>
                    <a:p>
                      <a:pPr algn="ctr">
                        <a:defRPr kumimoji="1" sz="1200" b="1">
                          <a:solidFill>
                            <a:schemeClr val="bg1"/>
                          </a:solidFill>
                          <a:latin typeface="游ゴシック" panose="020B0400000000000000" pitchFamily="50" charset="-128"/>
                          <a:ea typeface="游ゴシック" panose="020B0400000000000000" pitchFamily="50" charset="-128"/>
                        </a:defRPr>
                      </a:pPr>
                      <a:r>
                        <a:rPr altLang="ja-JP"/>
                        <a:t>Item 2</a:t>
                      </a:r>
                      <a:endParaRPr kumimoji="1" lang="ja-JP" altLang="en-US" sz="1200" b="1" dirty="0">
                        <a:solidFill>
                          <a:schemeClr val="bg1"/>
                        </a:solidFill>
                        <a:latin typeface="游ゴシック" panose="020B0400000000000000" pitchFamily="50" charset="-128"/>
                        <a:ea typeface="游ゴシック" panose="020B0400000000000000" pitchFamily="50" charset="-128"/>
                      </a:endParaRPr>
                    </a:p>
                  </a:txBody>
                  <a:tcPr marL="62656" marR="62656" marT="31328" marB="31328"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rgbClr val="002060"/>
                      </a:solidFill>
                      <a:prstDash val="solid"/>
                      <a:round/>
                      <a:headEnd type="none" w="med" len="med"/>
                      <a:tailEnd type="none" w="med" len="med"/>
                    </a:lnB>
                    <a:lnTlToBr w="12700" cmpd="sng">
                      <a:noFill/>
                      <a:prstDash val="solid"/>
                    </a:lnTlToBr>
                    <a:lnBlToTr w="12700" cmpd="sng">
                      <a:noFill/>
                      <a:prstDash val="solid"/>
                    </a:lnBlToTr>
                    <a:solidFill>
                      <a:schemeClr val="accent6">
                        <a:lumMod val="75000"/>
                        <a:lumOff val="25000"/>
                      </a:schemeClr>
                    </a:solidFill>
                  </a:tcPr>
                </a:tc>
                <a:tc>
                  <a:txBody>
                    <a:bodyPr/>
                    <a:lstStyle>
                      <a:lvl1pPr marL="0" algn="l" defTabSz="914400" rtl="0" eaLnBrk="1" latinLnBrk="0" hangingPunct="1">
                        <a:defRPr kumimoji="1" sz="1800" kern="1200">
                          <a:solidFill>
                            <a:schemeClr val="dk1"/>
                          </a:solidFill>
                          <a:latin typeface="Calibri" panose="020F0502020204030204"/>
                        </a:defRPr>
                      </a:lvl1pPr>
                      <a:lvl2pPr marL="457200" algn="l" defTabSz="914400" rtl="0" eaLnBrk="1" latinLnBrk="0" hangingPunct="1">
                        <a:defRPr kumimoji="1" sz="1800" kern="1200">
                          <a:solidFill>
                            <a:schemeClr val="dk1"/>
                          </a:solidFill>
                          <a:latin typeface="Calibri" panose="020F0502020204030204"/>
                        </a:defRPr>
                      </a:lvl2pPr>
                      <a:lvl3pPr marL="914400" algn="l" defTabSz="914400" rtl="0" eaLnBrk="1" latinLnBrk="0" hangingPunct="1">
                        <a:defRPr kumimoji="1" sz="1800" kern="1200">
                          <a:solidFill>
                            <a:schemeClr val="dk1"/>
                          </a:solidFill>
                          <a:latin typeface="Calibri" panose="020F0502020204030204"/>
                        </a:defRPr>
                      </a:lvl3pPr>
                      <a:lvl4pPr marL="1371600" algn="l" defTabSz="914400" rtl="0" eaLnBrk="1" latinLnBrk="0" hangingPunct="1">
                        <a:defRPr kumimoji="1" sz="1800" kern="1200">
                          <a:solidFill>
                            <a:schemeClr val="dk1"/>
                          </a:solidFill>
                          <a:latin typeface="Calibri" panose="020F0502020204030204"/>
                        </a:defRPr>
                      </a:lvl4pPr>
                      <a:lvl5pPr marL="1828800" algn="l" defTabSz="914400" rtl="0" eaLnBrk="1" latinLnBrk="0" hangingPunct="1">
                        <a:defRPr kumimoji="1" sz="1800" kern="1200">
                          <a:solidFill>
                            <a:schemeClr val="dk1"/>
                          </a:solidFill>
                          <a:latin typeface="Calibri" panose="020F0502020204030204"/>
                        </a:defRPr>
                      </a:lvl5pPr>
                      <a:lvl6pPr marL="2286000" algn="l" defTabSz="914400" rtl="0" eaLnBrk="1" latinLnBrk="0" hangingPunct="1">
                        <a:defRPr kumimoji="1" sz="1800" kern="1200">
                          <a:solidFill>
                            <a:schemeClr val="dk1"/>
                          </a:solidFill>
                          <a:latin typeface="Calibri" panose="020F0502020204030204"/>
                        </a:defRPr>
                      </a:lvl6pPr>
                      <a:lvl7pPr marL="2743200" algn="l" defTabSz="914400" rtl="0" eaLnBrk="1" latinLnBrk="0" hangingPunct="1">
                        <a:defRPr kumimoji="1" sz="1800" kern="1200">
                          <a:solidFill>
                            <a:schemeClr val="dk1"/>
                          </a:solidFill>
                          <a:latin typeface="Calibri" panose="020F0502020204030204"/>
                        </a:defRPr>
                      </a:lvl7pPr>
                      <a:lvl8pPr marL="3200400" algn="l" defTabSz="914400" rtl="0" eaLnBrk="1" latinLnBrk="0" hangingPunct="1">
                        <a:defRPr kumimoji="1" sz="1800" kern="1200">
                          <a:solidFill>
                            <a:schemeClr val="dk1"/>
                          </a:solidFill>
                          <a:latin typeface="Calibri" panose="020F0502020204030204"/>
                        </a:defRPr>
                      </a:lvl8pPr>
                      <a:lvl9pPr marL="3657600" algn="l" defTabSz="914400" rtl="0" eaLnBrk="1" latinLnBrk="0" hangingPunct="1">
                        <a:defRPr kumimoji="1" sz="1800" kern="1200">
                          <a:solidFill>
                            <a:schemeClr val="dk1"/>
                          </a:solidFill>
                          <a:latin typeface="Calibri" panose="020F0502020204030204"/>
                        </a:defRPr>
                      </a:lvl9pPr>
                    </a:lstStyle>
                    <a:p>
                      <a:pPr algn="ctr">
                        <a:defRPr kumimoji="1" sz="1200" b="1">
                          <a:solidFill>
                            <a:schemeClr val="bg1"/>
                          </a:solidFill>
                          <a:latin typeface="游ゴシック" panose="020B0400000000000000" pitchFamily="50" charset="-128"/>
                          <a:ea typeface="游ゴシック" panose="020B0400000000000000" pitchFamily="50" charset="-128"/>
                        </a:defRPr>
                      </a:pPr>
                      <a:r>
                        <a:rPr altLang="ja-JP"/>
                        <a:t>Item 3</a:t>
                      </a:r>
                      <a:endParaRPr kumimoji="1" lang="ja-JP" altLang="en-US" sz="1200" b="1" dirty="0">
                        <a:solidFill>
                          <a:schemeClr val="bg1"/>
                        </a:solidFill>
                        <a:latin typeface="游ゴシック" panose="020B0400000000000000" pitchFamily="50" charset="-128"/>
                        <a:ea typeface="游ゴシック" panose="020B0400000000000000" pitchFamily="50" charset="-128"/>
                      </a:endParaRPr>
                    </a:p>
                  </a:txBody>
                  <a:tcPr marL="62656" marR="62656" marT="31328" marB="31328"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rgbClr val="002060"/>
                      </a:solidFill>
                      <a:prstDash val="solid"/>
                      <a:round/>
                      <a:headEnd type="none" w="med" len="med"/>
                      <a:tailEnd type="none" w="med" len="med"/>
                    </a:lnB>
                    <a:lnTlToBr w="12700" cmpd="sng">
                      <a:noFill/>
                      <a:prstDash val="solid"/>
                    </a:lnTlToBr>
                    <a:lnBlToTr w="12700" cmpd="sng">
                      <a:noFill/>
                      <a:prstDash val="solid"/>
                    </a:lnBlToTr>
                    <a:solidFill>
                      <a:schemeClr val="accent6">
                        <a:lumMod val="75000"/>
                        <a:lumOff val="25000"/>
                      </a:schemeClr>
                    </a:solidFill>
                  </a:tcPr>
                </a:tc>
                <a:extLst>
                  <a:ext uri="{0D108BD9-81ED-4DB2-BD59-A6C34878D82A}">
                    <a16:rowId xmlns:a16="http://schemas.microsoft.com/office/drawing/2014/main" val="704012225"/>
                  </a:ext>
                </a:extLst>
              </a:tr>
              <a:tr h="146197">
                <a:tc>
                  <a:txBody>
                    <a:bodyPr/>
                    <a:lstStyle>
                      <a:lvl1pPr marL="0" algn="l" defTabSz="914400" rtl="0" eaLnBrk="1" latinLnBrk="0" hangingPunct="1">
                        <a:defRPr kumimoji="1" sz="1800" kern="1200">
                          <a:solidFill>
                            <a:schemeClr val="dk1"/>
                          </a:solidFill>
                          <a:latin typeface="Calibri" panose="020F0502020204030204"/>
                        </a:defRPr>
                      </a:lvl1pPr>
                      <a:lvl2pPr marL="457200" algn="l" defTabSz="914400" rtl="0" eaLnBrk="1" latinLnBrk="0" hangingPunct="1">
                        <a:defRPr kumimoji="1" sz="1800" kern="1200">
                          <a:solidFill>
                            <a:schemeClr val="dk1"/>
                          </a:solidFill>
                          <a:latin typeface="Calibri" panose="020F0502020204030204"/>
                        </a:defRPr>
                      </a:lvl2pPr>
                      <a:lvl3pPr marL="914400" algn="l" defTabSz="914400" rtl="0" eaLnBrk="1" latinLnBrk="0" hangingPunct="1">
                        <a:defRPr kumimoji="1" sz="1800" kern="1200">
                          <a:solidFill>
                            <a:schemeClr val="dk1"/>
                          </a:solidFill>
                          <a:latin typeface="Calibri" panose="020F0502020204030204"/>
                        </a:defRPr>
                      </a:lvl3pPr>
                      <a:lvl4pPr marL="1371600" algn="l" defTabSz="914400" rtl="0" eaLnBrk="1" latinLnBrk="0" hangingPunct="1">
                        <a:defRPr kumimoji="1" sz="1800" kern="1200">
                          <a:solidFill>
                            <a:schemeClr val="dk1"/>
                          </a:solidFill>
                          <a:latin typeface="Calibri" panose="020F0502020204030204"/>
                        </a:defRPr>
                      </a:lvl4pPr>
                      <a:lvl5pPr marL="1828800" algn="l" defTabSz="914400" rtl="0" eaLnBrk="1" latinLnBrk="0" hangingPunct="1">
                        <a:defRPr kumimoji="1" sz="1800" kern="1200">
                          <a:solidFill>
                            <a:schemeClr val="dk1"/>
                          </a:solidFill>
                          <a:latin typeface="Calibri" panose="020F0502020204030204"/>
                        </a:defRPr>
                      </a:lvl5pPr>
                      <a:lvl6pPr marL="2286000" algn="l" defTabSz="914400" rtl="0" eaLnBrk="1" latinLnBrk="0" hangingPunct="1">
                        <a:defRPr kumimoji="1" sz="1800" kern="1200">
                          <a:solidFill>
                            <a:schemeClr val="dk1"/>
                          </a:solidFill>
                          <a:latin typeface="Calibri" panose="020F0502020204030204"/>
                        </a:defRPr>
                      </a:lvl6pPr>
                      <a:lvl7pPr marL="2743200" algn="l" defTabSz="914400" rtl="0" eaLnBrk="1" latinLnBrk="0" hangingPunct="1">
                        <a:defRPr kumimoji="1" sz="1800" kern="1200">
                          <a:solidFill>
                            <a:schemeClr val="dk1"/>
                          </a:solidFill>
                          <a:latin typeface="Calibri" panose="020F0502020204030204"/>
                        </a:defRPr>
                      </a:lvl7pPr>
                      <a:lvl8pPr marL="3200400" algn="l" defTabSz="914400" rtl="0" eaLnBrk="1" latinLnBrk="0" hangingPunct="1">
                        <a:defRPr kumimoji="1" sz="1800" kern="1200">
                          <a:solidFill>
                            <a:schemeClr val="dk1"/>
                          </a:solidFill>
                          <a:latin typeface="Calibri" panose="020F0502020204030204"/>
                        </a:defRPr>
                      </a:lvl8pPr>
                      <a:lvl9pPr marL="3657600" algn="l" defTabSz="914400" rtl="0" eaLnBrk="1" latinLnBrk="0" hangingPunct="1">
                        <a:defRPr kumimoji="1" sz="1800" kern="1200">
                          <a:solidFill>
                            <a:schemeClr val="dk1"/>
                          </a:solidFill>
                          <a:latin typeface="Calibri" panose="020F0502020204030204"/>
                        </a:defRPr>
                      </a:lvl9pPr>
                    </a:lstStyle>
                    <a:p>
                      <a:pPr algn="ctr">
                        <a:defRPr kumimoji="1" altLang="ja-JP" sz="1100"/>
                      </a:pPr>
                      <a:r>
                        <a:t>AAA</a:t>
                      </a:r>
                      <a:endParaRPr kumimoji="1" lang="ja-JP" altLang="en-US" sz="1100" dirty="0"/>
                    </a:p>
                  </a:txBody>
                  <a:tcPr marL="62656" marR="62656" marT="31328" marB="31328">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kumimoji="1" sz="1800" kern="1200">
                          <a:solidFill>
                            <a:schemeClr val="dk1"/>
                          </a:solidFill>
                          <a:latin typeface="Calibri" panose="020F0502020204030204"/>
                        </a:defRPr>
                      </a:lvl1pPr>
                      <a:lvl2pPr marL="457200" algn="l" defTabSz="914400" rtl="0" eaLnBrk="1" latinLnBrk="0" hangingPunct="1">
                        <a:defRPr kumimoji="1" sz="1800" kern="1200">
                          <a:solidFill>
                            <a:schemeClr val="dk1"/>
                          </a:solidFill>
                          <a:latin typeface="Calibri" panose="020F0502020204030204"/>
                        </a:defRPr>
                      </a:lvl2pPr>
                      <a:lvl3pPr marL="914400" algn="l" defTabSz="914400" rtl="0" eaLnBrk="1" latinLnBrk="0" hangingPunct="1">
                        <a:defRPr kumimoji="1" sz="1800" kern="1200">
                          <a:solidFill>
                            <a:schemeClr val="dk1"/>
                          </a:solidFill>
                          <a:latin typeface="Calibri" panose="020F0502020204030204"/>
                        </a:defRPr>
                      </a:lvl3pPr>
                      <a:lvl4pPr marL="1371600" algn="l" defTabSz="914400" rtl="0" eaLnBrk="1" latinLnBrk="0" hangingPunct="1">
                        <a:defRPr kumimoji="1" sz="1800" kern="1200">
                          <a:solidFill>
                            <a:schemeClr val="dk1"/>
                          </a:solidFill>
                          <a:latin typeface="Calibri" panose="020F0502020204030204"/>
                        </a:defRPr>
                      </a:lvl4pPr>
                      <a:lvl5pPr marL="1828800" algn="l" defTabSz="914400" rtl="0" eaLnBrk="1" latinLnBrk="0" hangingPunct="1">
                        <a:defRPr kumimoji="1" sz="1800" kern="1200">
                          <a:solidFill>
                            <a:schemeClr val="dk1"/>
                          </a:solidFill>
                          <a:latin typeface="Calibri" panose="020F0502020204030204"/>
                        </a:defRPr>
                      </a:lvl5pPr>
                      <a:lvl6pPr marL="2286000" algn="l" defTabSz="914400" rtl="0" eaLnBrk="1" latinLnBrk="0" hangingPunct="1">
                        <a:defRPr kumimoji="1" sz="1800" kern="1200">
                          <a:solidFill>
                            <a:schemeClr val="dk1"/>
                          </a:solidFill>
                          <a:latin typeface="Calibri" panose="020F0502020204030204"/>
                        </a:defRPr>
                      </a:lvl6pPr>
                      <a:lvl7pPr marL="2743200" algn="l" defTabSz="914400" rtl="0" eaLnBrk="1" latinLnBrk="0" hangingPunct="1">
                        <a:defRPr kumimoji="1" sz="1800" kern="1200">
                          <a:solidFill>
                            <a:schemeClr val="dk1"/>
                          </a:solidFill>
                          <a:latin typeface="Calibri" panose="020F0502020204030204"/>
                        </a:defRPr>
                      </a:lvl7pPr>
                      <a:lvl8pPr marL="3200400" algn="l" defTabSz="914400" rtl="0" eaLnBrk="1" latinLnBrk="0" hangingPunct="1">
                        <a:defRPr kumimoji="1" sz="1800" kern="1200">
                          <a:solidFill>
                            <a:schemeClr val="dk1"/>
                          </a:solidFill>
                          <a:latin typeface="Calibri" panose="020F0502020204030204"/>
                        </a:defRPr>
                      </a:lvl8pPr>
                      <a:lvl9pPr marL="3657600" algn="l" defTabSz="914400" rtl="0" eaLnBrk="1" latinLnBrk="0" hangingPunct="1">
                        <a:defRPr kumimoji="1" sz="1800" kern="1200">
                          <a:solidFill>
                            <a:schemeClr val="dk1"/>
                          </a:solidFill>
                          <a:latin typeface="Calibri" panose="020F0502020204030204"/>
                        </a:defRPr>
                      </a:lvl9pPr>
                    </a:lstStyle>
                    <a:p>
                      <a:pPr algn="ctr">
                        <a:defRPr kumimoji="1" altLang="ja-JP" sz="1100"/>
                      </a:pPr>
                      <a:r>
                        <a:t>BBB</a:t>
                      </a:r>
                      <a:endParaRPr kumimoji="1" lang="ja-JP" altLang="en-US" sz="1100" dirty="0"/>
                    </a:p>
                  </a:txBody>
                  <a:tcPr marL="62656" marR="62656" marT="31328" marB="31328">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kumimoji="1" sz="1800" kern="1200">
                          <a:solidFill>
                            <a:schemeClr val="dk1"/>
                          </a:solidFill>
                          <a:latin typeface="Calibri" panose="020F0502020204030204"/>
                        </a:defRPr>
                      </a:lvl1pPr>
                      <a:lvl2pPr marL="457200" algn="l" defTabSz="914400" rtl="0" eaLnBrk="1" latinLnBrk="0" hangingPunct="1">
                        <a:defRPr kumimoji="1" sz="1800" kern="1200">
                          <a:solidFill>
                            <a:schemeClr val="dk1"/>
                          </a:solidFill>
                          <a:latin typeface="Calibri" panose="020F0502020204030204"/>
                        </a:defRPr>
                      </a:lvl2pPr>
                      <a:lvl3pPr marL="914400" algn="l" defTabSz="914400" rtl="0" eaLnBrk="1" latinLnBrk="0" hangingPunct="1">
                        <a:defRPr kumimoji="1" sz="1800" kern="1200">
                          <a:solidFill>
                            <a:schemeClr val="dk1"/>
                          </a:solidFill>
                          <a:latin typeface="Calibri" panose="020F0502020204030204"/>
                        </a:defRPr>
                      </a:lvl3pPr>
                      <a:lvl4pPr marL="1371600" algn="l" defTabSz="914400" rtl="0" eaLnBrk="1" latinLnBrk="0" hangingPunct="1">
                        <a:defRPr kumimoji="1" sz="1800" kern="1200">
                          <a:solidFill>
                            <a:schemeClr val="dk1"/>
                          </a:solidFill>
                          <a:latin typeface="Calibri" panose="020F0502020204030204"/>
                        </a:defRPr>
                      </a:lvl4pPr>
                      <a:lvl5pPr marL="1828800" algn="l" defTabSz="914400" rtl="0" eaLnBrk="1" latinLnBrk="0" hangingPunct="1">
                        <a:defRPr kumimoji="1" sz="1800" kern="1200">
                          <a:solidFill>
                            <a:schemeClr val="dk1"/>
                          </a:solidFill>
                          <a:latin typeface="Calibri" panose="020F0502020204030204"/>
                        </a:defRPr>
                      </a:lvl5pPr>
                      <a:lvl6pPr marL="2286000" algn="l" defTabSz="914400" rtl="0" eaLnBrk="1" latinLnBrk="0" hangingPunct="1">
                        <a:defRPr kumimoji="1" sz="1800" kern="1200">
                          <a:solidFill>
                            <a:schemeClr val="dk1"/>
                          </a:solidFill>
                          <a:latin typeface="Calibri" panose="020F0502020204030204"/>
                        </a:defRPr>
                      </a:lvl6pPr>
                      <a:lvl7pPr marL="2743200" algn="l" defTabSz="914400" rtl="0" eaLnBrk="1" latinLnBrk="0" hangingPunct="1">
                        <a:defRPr kumimoji="1" sz="1800" kern="1200">
                          <a:solidFill>
                            <a:schemeClr val="dk1"/>
                          </a:solidFill>
                          <a:latin typeface="Calibri" panose="020F0502020204030204"/>
                        </a:defRPr>
                      </a:lvl7pPr>
                      <a:lvl8pPr marL="3200400" algn="l" defTabSz="914400" rtl="0" eaLnBrk="1" latinLnBrk="0" hangingPunct="1">
                        <a:defRPr kumimoji="1" sz="1800" kern="1200">
                          <a:solidFill>
                            <a:schemeClr val="dk1"/>
                          </a:solidFill>
                          <a:latin typeface="Calibri" panose="020F0502020204030204"/>
                        </a:defRPr>
                      </a:lvl8pPr>
                      <a:lvl9pPr marL="3657600" algn="l" defTabSz="914400" rtl="0" eaLnBrk="1" latinLnBrk="0" hangingPunct="1">
                        <a:defRPr kumimoji="1" sz="1800" kern="1200">
                          <a:solidFill>
                            <a:schemeClr val="dk1"/>
                          </a:solidFill>
                          <a:latin typeface="Calibri" panose="020F0502020204030204"/>
                        </a:defRPr>
                      </a:lvl9pPr>
                    </a:lstStyle>
                    <a:p>
                      <a:pPr algn="ctr">
                        <a:defRPr kumimoji="1" altLang="ja-JP" sz="1100"/>
                      </a:pPr>
                      <a:r>
                        <a:rPr dirty="0"/>
                        <a:t>CCC</a:t>
                      </a:r>
                      <a:endParaRPr kumimoji="1" lang="ja-JP" altLang="en-US" sz="1100" dirty="0"/>
                    </a:p>
                  </a:txBody>
                  <a:tcPr marL="62656" marR="62656" marT="31328" marB="31328">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extLst>
                  <a:ext uri="{0D108BD9-81ED-4DB2-BD59-A6C34878D82A}">
                    <a16:rowId xmlns:a16="http://schemas.microsoft.com/office/drawing/2014/main" val="2059330187"/>
                  </a:ext>
                </a:extLst>
              </a:tr>
            </a:tbl>
          </a:graphicData>
        </a:graphic>
      </p:graphicFrame>
      <p:graphicFrame>
        <p:nvGraphicFramePr>
          <p:cNvPr id="94" name="表 93"/>
          <p:cNvGraphicFramePr>
            <a:graphicFrameLocks noGrp="1"/>
          </p:cNvGraphicFramePr>
          <p:nvPr>
            <p:extLst>
              <p:ext uri="{D42A27DB-BD31-4B8C-83A1-F6EECF244321}">
                <p14:modId xmlns:p14="http://schemas.microsoft.com/office/powerpoint/2010/main" val="2903668251"/>
              </p:ext>
            </p:extLst>
          </p:nvPr>
        </p:nvGraphicFramePr>
        <p:xfrm>
          <a:off x="5570830" y="4235044"/>
          <a:ext cx="2168592" cy="782328"/>
        </p:xfrm>
        <a:graphic>
          <a:graphicData uri="http://schemas.openxmlformats.org/drawingml/2006/table">
            <a:tbl>
              <a:tblPr firstRow="1" bandRow="1"/>
              <a:tblGrid>
                <a:gridCol w="621783">
                  <a:extLst>
                    <a:ext uri="{9D8B030D-6E8A-4147-A177-3AD203B41FA5}">
                      <a16:colId xmlns:a16="http://schemas.microsoft.com/office/drawing/2014/main" val="1336170667"/>
                    </a:ext>
                  </a:extLst>
                </a:gridCol>
                <a:gridCol w="621783">
                  <a:extLst>
                    <a:ext uri="{9D8B030D-6E8A-4147-A177-3AD203B41FA5}">
                      <a16:colId xmlns:a16="http://schemas.microsoft.com/office/drawing/2014/main" val="2403226912"/>
                    </a:ext>
                  </a:extLst>
                </a:gridCol>
                <a:gridCol w="925026">
                  <a:extLst>
                    <a:ext uri="{9D8B030D-6E8A-4147-A177-3AD203B41FA5}">
                      <a16:colId xmlns:a16="http://schemas.microsoft.com/office/drawing/2014/main" val="182218515"/>
                    </a:ext>
                  </a:extLst>
                </a:gridCol>
              </a:tblGrid>
              <a:tr h="187967">
                <a:tc gridSpan="3">
                  <a:txBody>
                    <a:bodyPr/>
                    <a:lstStyle>
                      <a:lvl1pPr marL="0" algn="l" defTabSz="914400" rtl="0" eaLnBrk="1" latinLnBrk="0" hangingPunct="1">
                        <a:defRPr kumimoji="1" sz="1800" b="1" kern="1200">
                          <a:solidFill>
                            <a:schemeClr val="lt1"/>
                          </a:solidFill>
                          <a:latin typeface="Calibri" panose="020F0502020204030204"/>
                        </a:defRPr>
                      </a:lvl1pPr>
                      <a:lvl2pPr marL="457200" algn="l" defTabSz="914400" rtl="0" eaLnBrk="1" latinLnBrk="0" hangingPunct="1">
                        <a:defRPr kumimoji="1" sz="1800" b="1" kern="1200">
                          <a:solidFill>
                            <a:schemeClr val="lt1"/>
                          </a:solidFill>
                          <a:latin typeface="Calibri" panose="020F0502020204030204"/>
                        </a:defRPr>
                      </a:lvl2pPr>
                      <a:lvl3pPr marL="914400" algn="l" defTabSz="914400" rtl="0" eaLnBrk="1" latinLnBrk="0" hangingPunct="1">
                        <a:defRPr kumimoji="1" sz="1800" b="1" kern="1200">
                          <a:solidFill>
                            <a:schemeClr val="lt1"/>
                          </a:solidFill>
                          <a:latin typeface="Calibri" panose="020F0502020204030204"/>
                        </a:defRPr>
                      </a:lvl3pPr>
                      <a:lvl4pPr marL="1371600" algn="l" defTabSz="914400" rtl="0" eaLnBrk="1" latinLnBrk="0" hangingPunct="1">
                        <a:defRPr kumimoji="1" sz="1800" b="1" kern="1200">
                          <a:solidFill>
                            <a:schemeClr val="lt1"/>
                          </a:solidFill>
                          <a:latin typeface="Calibri" panose="020F0502020204030204"/>
                        </a:defRPr>
                      </a:lvl4pPr>
                      <a:lvl5pPr marL="1828800" algn="l" defTabSz="914400" rtl="0" eaLnBrk="1" latinLnBrk="0" hangingPunct="1">
                        <a:defRPr kumimoji="1" sz="1800" b="1" kern="1200">
                          <a:solidFill>
                            <a:schemeClr val="lt1"/>
                          </a:solidFill>
                          <a:latin typeface="Calibri" panose="020F0502020204030204"/>
                        </a:defRPr>
                      </a:lvl5pPr>
                      <a:lvl6pPr marL="2286000" algn="l" defTabSz="914400" rtl="0" eaLnBrk="1" latinLnBrk="0" hangingPunct="1">
                        <a:defRPr kumimoji="1" sz="1800" b="1" kern="1200">
                          <a:solidFill>
                            <a:schemeClr val="lt1"/>
                          </a:solidFill>
                          <a:latin typeface="Calibri" panose="020F0502020204030204"/>
                        </a:defRPr>
                      </a:lvl6pPr>
                      <a:lvl7pPr marL="2743200" algn="l" defTabSz="914400" rtl="0" eaLnBrk="1" latinLnBrk="0" hangingPunct="1">
                        <a:defRPr kumimoji="1" sz="1800" b="1" kern="1200">
                          <a:solidFill>
                            <a:schemeClr val="lt1"/>
                          </a:solidFill>
                          <a:latin typeface="Calibri" panose="020F0502020204030204"/>
                        </a:defRPr>
                      </a:lvl7pPr>
                      <a:lvl8pPr marL="3200400" algn="l" defTabSz="914400" rtl="0" eaLnBrk="1" latinLnBrk="0" hangingPunct="1">
                        <a:defRPr kumimoji="1" sz="1800" b="1" kern="1200">
                          <a:solidFill>
                            <a:schemeClr val="lt1"/>
                          </a:solidFill>
                          <a:latin typeface="Calibri" panose="020F0502020204030204"/>
                        </a:defRPr>
                      </a:lvl8pPr>
                      <a:lvl9pPr marL="3657600" algn="l" defTabSz="914400" rtl="0" eaLnBrk="1" latinLnBrk="0" hangingPunct="1">
                        <a:defRPr kumimoji="1" sz="1800" b="1" kern="1200">
                          <a:solidFill>
                            <a:schemeClr val="lt1"/>
                          </a:solidFill>
                          <a:latin typeface="Calibri" panose="020F0502020204030204"/>
                        </a:defRPr>
                      </a:lvl9pPr>
                    </a:lstStyle>
                    <a:p>
                      <a:pPr algn="ctr">
                        <a:defRPr kumimoji="1" sz="1600" b="1">
                          <a:solidFill>
                            <a:schemeClr val="bg1"/>
                          </a:solidFill>
                          <a:latin typeface="游ゴシック" panose="020B0400000000000000" pitchFamily="50" charset="-128"/>
                          <a:ea typeface="游ゴシック" panose="020B0400000000000000" pitchFamily="50" charset="-128"/>
                        </a:defRPr>
                      </a:pPr>
                      <a:r>
                        <a:rPr altLang="en-US"/>
                        <a:t>Parameter sheet</a:t>
                      </a:r>
                      <a:r>
                        <a:rPr altLang="ja-JP"/>
                        <a:t> B</a:t>
                      </a:r>
                      <a:endParaRPr kumimoji="1" lang="ja-JP" altLang="en-US" sz="1600" b="1" dirty="0">
                        <a:solidFill>
                          <a:schemeClr val="bg1"/>
                        </a:solidFill>
                        <a:latin typeface="游ゴシック" panose="020B0400000000000000" pitchFamily="50" charset="-128"/>
                        <a:ea typeface="游ゴシック" panose="020B0400000000000000" pitchFamily="50" charset="-128"/>
                      </a:endParaRPr>
                    </a:p>
                  </a:txBody>
                  <a:tcPr marL="62656" marR="62656" marT="31328" marB="31328" anchor="ctr">
                    <a:lnL w="12700" cap="flat" cmpd="sng" algn="ctr">
                      <a:solidFill>
                        <a:schemeClr val="accent4"/>
                      </a:solidFill>
                      <a:prstDash val="solid"/>
                      <a:round/>
                      <a:headEnd type="none" w="med" len="med"/>
                      <a:tailEnd type="none" w="med" len="med"/>
                    </a:lnL>
                    <a:lnR w="12700" cap="flat" cmpd="sng" algn="ctr">
                      <a:solidFill>
                        <a:schemeClr val="accent4"/>
                      </a:solidFill>
                      <a:prstDash val="solid"/>
                      <a:round/>
                      <a:headEnd type="none" w="med" len="med"/>
                      <a:tailEnd type="none" w="med" len="med"/>
                    </a:lnR>
                    <a:lnT w="12700" cap="flat" cmpd="sng" algn="ctr">
                      <a:solidFill>
                        <a:schemeClr val="accent4"/>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4"/>
                    </a:solidFill>
                  </a:tcPr>
                </a:tc>
                <a:tc hMerge="1">
                  <a:txBody>
                    <a:bodyPr/>
                    <a:lstStyle/>
                    <a:p>
                      <a:endParaRPr kumimoji="1" lang="ja-JP" altLang="en-US"/>
                    </a:p>
                  </a:txBody>
                  <a:tcPr/>
                </a:tc>
                <a:tc hMerge="1">
                  <a:txBody>
                    <a:bodyPr/>
                    <a:lstStyle/>
                    <a:p>
                      <a:endParaRPr kumimoji="1" lang="ja-JP" altLang="en-US"/>
                    </a:p>
                  </a:txBody>
                  <a:tcPr/>
                </a:tc>
                <a:extLst>
                  <a:ext uri="{0D108BD9-81ED-4DB2-BD59-A6C34878D82A}">
                    <a16:rowId xmlns:a16="http://schemas.microsoft.com/office/drawing/2014/main" val="1061808490"/>
                  </a:ext>
                </a:extLst>
              </a:tr>
              <a:tr h="146197">
                <a:tc>
                  <a:txBody>
                    <a:bodyPr/>
                    <a:lstStyle>
                      <a:lvl1pPr marL="0" algn="l" defTabSz="914400" rtl="0" eaLnBrk="1" latinLnBrk="0" hangingPunct="1">
                        <a:defRPr kumimoji="1" sz="1800" kern="1200">
                          <a:solidFill>
                            <a:schemeClr val="dk1"/>
                          </a:solidFill>
                          <a:latin typeface="Calibri" panose="020F0502020204030204"/>
                        </a:defRPr>
                      </a:lvl1pPr>
                      <a:lvl2pPr marL="457200" algn="l" defTabSz="914400" rtl="0" eaLnBrk="1" latinLnBrk="0" hangingPunct="1">
                        <a:defRPr kumimoji="1" sz="1800" kern="1200">
                          <a:solidFill>
                            <a:schemeClr val="dk1"/>
                          </a:solidFill>
                          <a:latin typeface="Calibri" panose="020F0502020204030204"/>
                        </a:defRPr>
                      </a:lvl2pPr>
                      <a:lvl3pPr marL="914400" algn="l" defTabSz="914400" rtl="0" eaLnBrk="1" latinLnBrk="0" hangingPunct="1">
                        <a:defRPr kumimoji="1" sz="1800" kern="1200">
                          <a:solidFill>
                            <a:schemeClr val="dk1"/>
                          </a:solidFill>
                          <a:latin typeface="Calibri" panose="020F0502020204030204"/>
                        </a:defRPr>
                      </a:lvl3pPr>
                      <a:lvl4pPr marL="1371600" algn="l" defTabSz="914400" rtl="0" eaLnBrk="1" latinLnBrk="0" hangingPunct="1">
                        <a:defRPr kumimoji="1" sz="1800" kern="1200">
                          <a:solidFill>
                            <a:schemeClr val="dk1"/>
                          </a:solidFill>
                          <a:latin typeface="Calibri" panose="020F0502020204030204"/>
                        </a:defRPr>
                      </a:lvl4pPr>
                      <a:lvl5pPr marL="1828800" algn="l" defTabSz="914400" rtl="0" eaLnBrk="1" latinLnBrk="0" hangingPunct="1">
                        <a:defRPr kumimoji="1" sz="1800" kern="1200">
                          <a:solidFill>
                            <a:schemeClr val="dk1"/>
                          </a:solidFill>
                          <a:latin typeface="Calibri" panose="020F0502020204030204"/>
                        </a:defRPr>
                      </a:lvl5pPr>
                      <a:lvl6pPr marL="2286000" algn="l" defTabSz="914400" rtl="0" eaLnBrk="1" latinLnBrk="0" hangingPunct="1">
                        <a:defRPr kumimoji="1" sz="1800" kern="1200">
                          <a:solidFill>
                            <a:schemeClr val="dk1"/>
                          </a:solidFill>
                          <a:latin typeface="Calibri" panose="020F0502020204030204"/>
                        </a:defRPr>
                      </a:lvl6pPr>
                      <a:lvl7pPr marL="2743200" algn="l" defTabSz="914400" rtl="0" eaLnBrk="1" latinLnBrk="0" hangingPunct="1">
                        <a:defRPr kumimoji="1" sz="1800" kern="1200">
                          <a:solidFill>
                            <a:schemeClr val="dk1"/>
                          </a:solidFill>
                          <a:latin typeface="Calibri" panose="020F0502020204030204"/>
                        </a:defRPr>
                      </a:lvl7pPr>
                      <a:lvl8pPr marL="3200400" algn="l" defTabSz="914400" rtl="0" eaLnBrk="1" latinLnBrk="0" hangingPunct="1">
                        <a:defRPr kumimoji="1" sz="1800" kern="1200">
                          <a:solidFill>
                            <a:schemeClr val="dk1"/>
                          </a:solidFill>
                          <a:latin typeface="Calibri" panose="020F0502020204030204"/>
                        </a:defRPr>
                      </a:lvl8pPr>
                      <a:lvl9pPr marL="3657600" algn="l" defTabSz="914400" rtl="0" eaLnBrk="1" latinLnBrk="0" hangingPunct="1">
                        <a:defRPr kumimoji="1" sz="1800" kern="1200">
                          <a:solidFill>
                            <a:schemeClr val="dk1"/>
                          </a:solidFill>
                          <a:latin typeface="Calibri" panose="020F0502020204030204"/>
                        </a:defRPr>
                      </a:lvl9pPr>
                    </a:lstStyle>
                    <a:p>
                      <a:pPr algn="ctr">
                        <a:defRPr kumimoji="1" sz="1200" b="1">
                          <a:solidFill>
                            <a:schemeClr val="bg1"/>
                          </a:solidFill>
                          <a:latin typeface="游ゴシック" panose="020B0400000000000000" pitchFamily="50" charset="-128"/>
                          <a:ea typeface="游ゴシック" panose="020B0400000000000000" pitchFamily="50" charset="-128"/>
                        </a:defRPr>
                      </a:pPr>
                      <a:r>
                        <a:rPr altLang="ja-JP"/>
                        <a:t>Item 1</a:t>
                      </a:r>
                      <a:endParaRPr kumimoji="1" lang="ja-JP" altLang="en-US" sz="1200" b="1" dirty="0">
                        <a:solidFill>
                          <a:schemeClr val="bg1"/>
                        </a:solidFill>
                        <a:latin typeface="游ゴシック" panose="020B0400000000000000" pitchFamily="50" charset="-128"/>
                        <a:ea typeface="游ゴシック" panose="020B0400000000000000" pitchFamily="50" charset="-128"/>
                      </a:endParaRPr>
                    </a:p>
                  </a:txBody>
                  <a:tcPr marL="62656" marR="62656" marT="31328" marB="31328"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4">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schemeClr>
                    </a:solidFill>
                  </a:tcPr>
                </a:tc>
                <a:tc>
                  <a:txBody>
                    <a:bodyPr/>
                    <a:lstStyle>
                      <a:lvl1pPr marL="0" algn="l" defTabSz="914400" rtl="0" eaLnBrk="1" latinLnBrk="0" hangingPunct="1">
                        <a:defRPr kumimoji="1" sz="1800" kern="1200">
                          <a:solidFill>
                            <a:schemeClr val="dk1"/>
                          </a:solidFill>
                          <a:latin typeface="Calibri" panose="020F0502020204030204"/>
                        </a:defRPr>
                      </a:lvl1pPr>
                      <a:lvl2pPr marL="457200" algn="l" defTabSz="914400" rtl="0" eaLnBrk="1" latinLnBrk="0" hangingPunct="1">
                        <a:defRPr kumimoji="1" sz="1800" kern="1200">
                          <a:solidFill>
                            <a:schemeClr val="dk1"/>
                          </a:solidFill>
                          <a:latin typeface="Calibri" panose="020F0502020204030204"/>
                        </a:defRPr>
                      </a:lvl2pPr>
                      <a:lvl3pPr marL="914400" algn="l" defTabSz="914400" rtl="0" eaLnBrk="1" latinLnBrk="0" hangingPunct="1">
                        <a:defRPr kumimoji="1" sz="1800" kern="1200">
                          <a:solidFill>
                            <a:schemeClr val="dk1"/>
                          </a:solidFill>
                          <a:latin typeface="Calibri" panose="020F0502020204030204"/>
                        </a:defRPr>
                      </a:lvl3pPr>
                      <a:lvl4pPr marL="1371600" algn="l" defTabSz="914400" rtl="0" eaLnBrk="1" latinLnBrk="0" hangingPunct="1">
                        <a:defRPr kumimoji="1" sz="1800" kern="1200">
                          <a:solidFill>
                            <a:schemeClr val="dk1"/>
                          </a:solidFill>
                          <a:latin typeface="Calibri" panose="020F0502020204030204"/>
                        </a:defRPr>
                      </a:lvl4pPr>
                      <a:lvl5pPr marL="1828800" algn="l" defTabSz="914400" rtl="0" eaLnBrk="1" latinLnBrk="0" hangingPunct="1">
                        <a:defRPr kumimoji="1" sz="1800" kern="1200">
                          <a:solidFill>
                            <a:schemeClr val="dk1"/>
                          </a:solidFill>
                          <a:latin typeface="Calibri" panose="020F0502020204030204"/>
                        </a:defRPr>
                      </a:lvl5pPr>
                      <a:lvl6pPr marL="2286000" algn="l" defTabSz="914400" rtl="0" eaLnBrk="1" latinLnBrk="0" hangingPunct="1">
                        <a:defRPr kumimoji="1" sz="1800" kern="1200">
                          <a:solidFill>
                            <a:schemeClr val="dk1"/>
                          </a:solidFill>
                          <a:latin typeface="Calibri" panose="020F0502020204030204"/>
                        </a:defRPr>
                      </a:lvl6pPr>
                      <a:lvl7pPr marL="2743200" algn="l" defTabSz="914400" rtl="0" eaLnBrk="1" latinLnBrk="0" hangingPunct="1">
                        <a:defRPr kumimoji="1" sz="1800" kern="1200">
                          <a:solidFill>
                            <a:schemeClr val="dk1"/>
                          </a:solidFill>
                          <a:latin typeface="Calibri" panose="020F0502020204030204"/>
                        </a:defRPr>
                      </a:lvl7pPr>
                      <a:lvl8pPr marL="3200400" algn="l" defTabSz="914400" rtl="0" eaLnBrk="1" latinLnBrk="0" hangingPunct="1">
                        <a:defRPr kumimoji="1" sz="1800" kern="1200">
                          <a:solidFill>
                            <a:schemeClr val="dk1"/>
                          </a:solidFill>
                          <a:latin typeface="Calibri" panose="020F0502020204030204"/>
                        </a:defRPr>
                      </a:lvl8pPr>
                      <a:lvl9pPr marL="3657600" algn="l" defTabSz="914400" rtl="0" eaLnBrk="1" latinLnBrk="0" hangingPunct="1">
                        <a:defRPr kumimoji="1" sz="1800" kern="1200">
                          <a:solidFill>
                            <a:schemeClr val="dk1"/>
                          </a:solidFill>
                          <a:latin typeface="Calibri" panose="020F0502020204030204"/>
                        </a:defRPr>
                      </a:lvl9pPr>
                    </a:lstStyle>
                    <a:p>
                      <a:pPr algn="ctr">
                        <a:defRPr kumimoji="1" sz="1200" b="1">
                          <a:solidFill>
                            <a:schemeClr val="bg1"/>
                          </a:solidFill>
                          <a:latin typeface="游ゴシック" panose="020B0400000000000000" pitchFamily="50" charset="-128"/>
                          <a:ea typeface="游ゴシック" panose="020B0400000000000000" pitchFamily="50" charset="-128"/>
                        </a:defRPr>
                      </a:pPr>
                      <a:r>
                        <a:rPr altLang="ja-JP"/>
                        <a:t>Item 2</a:t>
                      </a:r>
                      <a:endParaRPr kumimoji="1" lang="ja-JP" altLang="en-US" sz="1200" b="1" dirty="0">
                        <a:solidFill>
                          <a:schemeClr val="bg1"/>
                        </a:solidFill>
                        <a:latin typeface="游ゴシック" panose="020B0400000000000000" pitchFamily="50" charset="-128"/>
                        <a:ea typeface="游ゴシック" panose="020B0400000000000000" pitchFamily="50" charset="-128"/>
                      </a:endParaRPr>
                    </a:p>
                  </a:txBody>
                  <a:tcPr marL="62656" marR="62656" marT="31328" marB="31328"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4">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schemeClr>
                    </a:solidFill>
                  </a:tcPr>
                </a:tc>
                <a:tc>
                  <a:txBody>
                    <a:bodyPr/>
                    <a:lstStyle>
                      <a:lvl1pPr marL="0" algn="l" defTabSz="914400" rtl="0" eaLnBrk="1" latinLnBrk="0" hangingPunct="1">
                        <a:defRPr kumimoji="1" sz="1800" kern="1200">
                          <a:solidFill>
                            <a:schemeClr val="dk1"/>
                          </a:solidFill>
                          <a:latin typeface="Calibri" panose="020F0502020204030204"/>
                        </a:defRPr>
                      </a:lvl1pPr>
                      <a:lvl2pPr marL="457200" algn="l" defTabSz="914400" rtl="0" eaLnBrk="1" latinLnBrk="0" hangingPunct="1">
                        <a:defRPr kumimoji="1" sz="1800" kern="1200">
                          <a:solidFill>
                            <a:schemeClr val="dk1"/>
                          </a:solidFill>
                          <a:latin typeface="Calibri" panose="020F0502020204030204"/>
                        </a:defRPr>
                      </a:lvl2pPr>
                      <a:lvl3pPr marL="914400" algn="l" defTabSz="914400" rtl="0" eaLnBrk="1" latinLnBrk="0" hangingPunct="1">
                        <a:defRPr kumimoji="1" sz="1800" kern="1200">
                          <a:solidFill>
                            <a:schemeClr val="dk1"/>
                          </a:solidFill>
                          <a:latin typeface="Calibri" panose="020F0502020204030204"/>
                        </a:defRPr>
                      </a:lvl3pPr>
                      <a:lvl4pPr marL="1371600" algn="l" defTabSz="914400" rtl="0" eaLnBrk="1" latinLnBrk="0" hangingPunct="1">
                        <a:defRPr kumimoji="1" sz="1800" kern="1200">
                          <a:solidFill>
                            <a:schemeClr val="dk1"/>
                          </a:solidFill>
                          <a:latin typeface="Calibri" panose="020F0502020204030204"/>
                        </a:defRPr>
                      </a:lvl4pPr>
                      <a:lvl5pPr marL="1828800" algn="l" defTabSz="914400" rtl="0" eaLnBrk="1" latinLnBrk="0" hangingPunct="1">
                        <a:defRPr kumimoji="1" sz="1800" kern="1200">
                          <a:solidFill>
                            <a:schemeClr val="dk1"/>
                          </a:solidFill>
                          <a:latin typeface="Calibri" panose="020F0502020204030204"/>
                        </a:defRPr>
                      </a:lvl5pPr>
                      <a:lvl6pPr marL="2286000" algn="l" defTabSz="914400" rtl="0" eaLnBrk="1" latinLnBrk="0" hangingPunct="1">
                        <a:defRPr kumimoji="1" sz="1800" kern="1200">
                          <a:solidFill>
                            <a:schemeClr val="dk1"/>
                          </a:solidFill>
                          <a:latin typeface="Calibri" panose="020F0502020204030204"/>
                        </a:defRPr>
                      </a:lvl6pPr>
                      <a:lvl7pPr marL="2743200" algn="l" defTabSz="914400" rtl="0" eaLnBrk="1" latinLnBrk="0" hangingPunct="1">
                        <a:defRPr kumimoji="1" sz="1800" kern="1200">
                          <a:solidFill>
                            <a:schemeClr val="dk1"/>
                          </a:solidFill>
                          <a:latin typeface="Calibri" panose="020F0502020204030204"/>
                        </a:defRPr>
                      </a:lvl7pPr>
                      <a:lvl8pPr marL="3200400" algn="l" defTabSz="914400" rtl="0" eaLnBrk="1" latinLnBrk="0" hangingPunct="1">
                        <a:defRPr kumimoji="1" sz="1800" kern="1200">
                          <a:solidFill>
                            <a:schemeClr val="dk1"/>
                          </a:solidFill>
                          <a:latin typeface="Calibri" panose="020F0502020204030204"/>
                        </a:defRPr>
                      </a:lvl8pPr>
                      <a:lvl9pPr marL="3657600" algn="l" defTabSz="914400" rtl="0" eaLnBrk="1" latinLnBrk="0" hangingPunct="1">
                        <a:defRPr kumimoji="1" sz="1800" kern="1200">
                          <a:solidFill>
                            <a:schemeClr val="dk1"/>
                          </a:solidFill>
                          <a:latin typeface="Calibri" panose="020F0502020204030204"/>
                        </a:defRPr>
                      </a:lvl9pPr>
                    </a:lstStyle>
                    <a:p>
                      <a:pPr algn="ctr">
                        <a:defRPr kumimoji="1" sz="1200" b="1">
                          <a:solidFill>
                            <a:schemeClr val="bg1"/>
                          </a:solidFill>
                          <a:latin typeface="游ゴシック" panose="020B0400000000000000" pitchFamily="50" charset="-128"/>
                          <a:ea typeface="游ゴシック" panose="020B0400000000000000" pitchFamily="50" charset="-128"/>
                        </a:defRPr>
                      </a:pPr>
                      <a:r>
                        <a:rPr altLang="ja-JP"/>
                        <a:t>Item 3</a:t>
                      </a:r>
                      <a:endParaRPr kumimoji="1" lang="ja-JP" altLang="en-US" sz="1200" b="1" dirty="0">
                        <a:solidFill>
                          <a:schemeClr val="bg1"/>
                        </a:solidFill>
                        <a:latin typeface="游ゴシック" panose="020B0400000000000000" pitchFamily="50" charset="-128"/>
                        <a:ea typeface="游ゴシック" panose="020B0400000000000000" pitchFamily="50" charset="-128"/>
                      </a:endParaRPr>
                    </a:p>
                  </a:txBody>
                  <a:tcPr marL="62656" marR="62656" marT="31328" marB="31328"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4">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schemeClr>
                    </a:solidFill>
                  </a:tcPr>
                </a:tc>
                <a:extLst>
                  <a:ext uri="{0D108BD9-81ED-4DB2-BD59-A6C34878D82A}">
                    <a16:rowId xmlns:a16="http://schemas.microsoft.com/office/drawing/2014/main" val="704012225"/>
                  </a:ext>
                </a:extLst>
              </a:tr>
              <a:tr h="146197">
                <a:tc>
                  <a:txBody>
                    <a:bodyPr/>
                    <a:lstStyle>
                      <a:lvl1pPr marL="0" algn="l" defTabSz="914400" rtl="0" eaLnBrk="1" latinLnBrk="0" hangingPunct="1">
                        <a:defRPr kumimoji="1" sz="1800" kern="1200">
                          <a:solidFill>
                            <a:schemeClr val="dk1"/>
                          </a:solidFill>
                          <a:latin typeface="Calibri" panose="020F0502020204030204"/>
                        </a:defRPr>
                      </a:lvl1pPr>
                      <a:lvl2pPr marL="457200" algn="l" defTabSz="914400" rtl="0" eaLnBrk="1" latinLnBrk="0" hangingPunct="1">
                        <a:defRPr kumimoji="1" sz="1800" kern="1200">
                          <a:solidFill>
                            <a:schemeClr val="dk1"/>
                          </a:solidFill>
                          <a:latin typeface="Calibri" panose="020F0502020204030204"/>
                        </a:defRPr>
                      </a:lvl2pPr>
                      <a:lvl3pPr marL="914400" algn="l" defTabSz="914400" rtl="0" eaLnBrk="1" latinLnBrk="0" hangingPunct="1">
                        <a:defRPr kumimoji="1" sz="1800" kern="1200">
                          <a:solidFill>
                            <a:schemeClr val="dk1"/>
                          </a:solidFill>
                          <a:latin typeface="Calibri" panose="020F0502020204030204"/>
                        </a:defRPr>
                      </a:lvl3pPr>
                      <a:lvl4pPr marL="1371600" algn="l" defTabSz="914400" rtl="0" eaLnBrk="1" latinLnBrk="0" hangingPunct="1">
                        <a:defRPr kumimoji="1" sz="1800" kern="1200">
                          <a:solidFill>
                            <a:schemeClr val="dk1"/>
                          </a:solidFill>
                          <a:latin typeface="Calibri" panose="020F0502020204030204"/>
                        </a:defRPr>
                      </a:lvl4pPr>
                      <a:lvl5pPr marL="1828800" algn="l" defTabSz="914400" rtl="0" eaLnBrk="1" latinLnBrk="0" hangingPunct="1">
                        <a:defRPr kumimoji="1" sz="1800" kern="1200">
                          <a:solidFill>
                            <a:schemeClr val="dk1"/>
                          </a:solidFill>
                          <a:latin typeface="Calibri" panose="020F0502020204030204"/>
                        </a:defRPr>
                      </a:lvl5pPr>
                      <a:lvl6pPr marL="2286000" algn="l" defTabSz="914400" rtl="0" eaLnBrk="1" latinLnBrk="0" hangingPunct="1">
                        <a:defRPr kumimoji="1" sz="1800" kern="1200">
                          <a:solidFill>
                            <a:schemeClr val="dk1"/>
                          </a:solidFill>
                          <a:latin typeface="Calibri" panose="020F0502020204030204"/>
                        </a:defRPr>
                      </a:lvl6pPr>
                      <a:lvl7pPr marL="2743200" algn="l" defTabSz="914400" rtl="0" eaLnBrk="1" latinLnBrk="0" hangingPunct="1">
                        <a:defRPr kumimoji="1" sz="1800" kern="1200">
                          <a:solidFill>
                            <a:schemeClr val="dk1"/>
                          </a:solidFill>
                          <a:latin typeface="Calibri" panose="020F0502020204030204"/>
                        </a:defRPr>
                      </a:lvl7pPr>
                      <a:lvl8pPr marL="3200400" algn="l" defTabSz="914400" rtl="0" eaLnBrk="1" latinLnBrk="0" hangingPunct="1">
                        <a:defRPr kumimoji="1" sz="1800" kern="1200">
                          <a:solidFill>
                            <a:schemeClr val="dk1"/>
                          </a:solidFill>
                          <a:latin typeface="Calibri" panose="020F0502020204030204"/>
                        </a:defRPr>
                      </a:lvl8pPr>
                      <a:lvl9pPr marL="3657600" algn="l" defTabSz="914400" rtl="0" eaLnBrk="1" latinLnBrk="0" hangingPunct="1">
                        <a:defRPr kumimoji="1" sz="1800" kern="1200">
                          <a:solidFill>
                            <a:schemeClr val="dk1"/>
                          </a:solidFill>
                          <a:latin typeface="Calibri" panose="020F0502020204030204"/>
                        </a:defRPr>
                      </a:lvl9pPr>
                    </a:lstStyle>
                    <a:p>
                      <a:pPr algn="ctr">
                        <a:defRPr kumimoji="1" altLang="ja-JP" sz="1100"/>
                      </a:pPr>
                      <a:r>
                        <a:t>AAA</a:t>
                      </a:r>
                      <a:endParaRPr kumimoji="1" lang="ja-JP" altLang="en-US" sz="1100" dirty="0"/>
                    </a:p>
                  </a:txBody>
                  <a:tcPr marL="62656" marR="62656" marT="31328" marB="31328">
                    <a:lnL w="12700" cap="flat" cmpd="sng" algn="ctr">
                      <a:solidFill>
                        <a:schemeClr val="accent4">
                          <a:lumMod val="60000"/>
                          <a:lumOff val="40000"/>
                        </a:schemeClr>
                      </a:solidFill>
                      <a:prstDash val="solid"/>
                      <a:round/>
                      <a:headEnd type="none" w="med" len="med"/>
                      <a:tailEnd type="none" w="med" len="med"/>
                    </a:lnL>
                    <a:lnR w="12700" cap="flat" cmpd="sng" algn="ctr">
                      <a:solidFill>
                        <a:schemeClr val="accent4">
                          <a:lumMod val="60000"/>
                          <a:lumOff val="40000"/>
                        </a:schemeClr>
                      </a:solidFill>
                      <a:prstDash val="solid"/>
                      <a:round/>
                      <a:headEnd type="none" w="med" len="med"/>
                      <a:tailEnd type="none" w="med" len="med"/>
                    </a:lnR>
                    <a:lnT w="12700" cap="flat" cmpd="sng" algn="ctr">
                      <a:solidFill>
                        <a:schemeClr val="accent4">
                          <a:lumMod val="60000"/>
                          <a:lumOff val="40000"/>
                        </a:schemeClr>
                      </a:solidFill>
                      <a:prstDash val="solid"/>
                      <a:round/>
                      <a:headEnd type="none" w="med" len="med"/>
                      <a:tailEnd type="none" w="med" len="med"/>
                    </a:lnT>
                    <a:lnB w="12700" cap="flat" cmpd="sng" algn="ctr">
                      <a:solidFill>
                        <a:schemeClr val="accent4">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kumimoji="1" sz="1800" kern="1200">
                          <a:solidFill>
                            <a:schemeClr val="dk1"/>
                          </a:solidFill>
                          <a:latin typeface="Calibri" panose="020F0502020204030204"/>
                        </a:defRPr>
                      </a:lvl1pPr>
                      <a:lvl2pPr marL="457200" algn="l" defTabSz="914400" rtl="0" eaLnBrk="1" latinLnBrk="0" hangingPunct="1">
                        <a:defRPr kumimoji="1" sz="1800" kern="1200">
                          <a:solidFill>
                            <a:schemeClr val="dk1"/>
                          </a:solidFill>
                          <a:latin typeface="Calibri" panose="020F0502020204030204"/>
                        </a:defRPr>
                      </a:lvl2pPr>
                      <a:lvl3pPr marL="914400" algn="l" defTabSz="914400" rtl="0" eaLnBrk="1" latinLnBrk="0" hangingPunct="1">
                        <a:defRPr kumimoji="1" sz="1800" kern="1200">
                          <a:solidFill>
                            <a:schemeClr val="dk1"/>
                          </a:solidFill>
                          <a:latin typeface="Calibri" panose="020F0502020204030204"/>
                        </a:defRPr>
                      </a:lvl3pPr>
                      <a:lvl4pPr marL="1371600" algn="l" defTabSz="914400" rtl="0" eaLnBrk="1" latinLnBrk="0" hangingPunct="1">
                        <a:defRPr kumimoji="1" sz="1800" kern="1200">
                          <a:solidFill>
                            <a:schemeClr val="dk1"/>
                          </a:solidFill>
                          <a:latin typeface="Calibri" panose="020F0502020204030204"/>
                        </a:defRPr>
                      </a:lvl4pPr>
                      <a:lvl5pPr marL="1828800" algn="l" defTabSz="914400" rtl="0" eaLnBrk="1" latinLnBrk="0" hangingPunct="1">
                        <a:defRPr kumimoji="1" sz="1800" kern="1200">
                          <a:solidFill>
                            <a:schemeClr val="dk1"/>
                          </a:solidFill>
                          <a:latin typeface="Calibri" panose="020F0502020204030204"/>
                        </a:defRPr>
                      </a:lvl5pPr>
                      <a:lvl6pPr marL="2286000" algn="l" defTabSz="914400" rtl="0" eaLnBrk="1" latinLnBrk="0" hangingPunct="1">
                        <a:defRPr kumimoji="1" sz="1800" kern="1200">
                          <a:solidFill>
                            <a:schemeClr val="dk1"/>
                          </a:solidFill>
                          <a:latin typeface="Calibri" panose="020F0502020204030204"/>
                        </a:defRPr>
                      </a:lvl6pPr>
                      <a:lvl7pPr marL="2743200" algn="l" defTabSz="914400" rtl="0" eaLnBrk="1" latinLnBrk="0" hangingPunct="1">
                        <a:defRPr kumimoji="1" sz="1800" kern="1200">
                          <a:solidFill>
                            <a:schemeClr val="dk1"/>
                          </a:solidFill>
                          <a:latin typeface="Calibri" panose="020F0502020204030204"/>
                        </a:defRPr>
                      </a:lvl7pPr>
                      <a:lvl8pPr marL="3200400" algn="l" defTabSz="914400" rtl="0" eaLnBrk="1" latinLnBrk="0" hangingPunct="1">
                        <a:defRPr kumimoji="1" sz="1800" kern="1200">
                          <a:solidFill>
                            <a:schemeClr val="dk1"/>
                          </a:solidFill>
                          <a:latin typeface="Calibri" panose="020F0502020204030204"/>
                        </a:defRPr>
                      </a:lvl8pPr>
                      <a:lvl9pPr marL="3657600" algn="l" defTabSz="914400" rtl="0" eaLnBrk="1" latinLnBrk="0" hangingPunct="1">
                        <a:defRPr kumimoji="1" sz="1800" kern="1200">
                          <a:solidFill>
                            <a:schemeClr val="dk1"/>
                          </a:solidFill>
                          <a:latin typeface="Calibri" panose="020F0502020204030204"/>
                        </a:defRPr>
                      </a:lvl9pPr>
                    </a:lstStyle>
                    <a:p>
                      <a:pPr algn="ctr">
                        <a:defRPr kumimoji="1" altLang="ja-JP" sz="1100"/>
                      </a:pPr>
                      <a:r>
                        <a:t>BBB</a:t>
                      </a:r>
                      <a:endParaRPr kumimoji="1" lang="ja-JP" altLang="en-US" sz="1100" dirty="0"/>
                    </a:p>
                  </a:txBody>
                  <a:tcPr marL="62656" marR="62656" marT="31328" marB="31328">
                    <a:lnL w="12700" cap="flat" cmpd="sng" algn="ctr">
                      <a:solidFill>
                        <a:schemeClr val="accent4">
                          <a:lumMod val="60000"/>
                          <a:lumOff val="40000"/>
                        </a:schemeClr>
                      </a:solidFill>
                      <a:prstDash val="solid"/>
                      <a:round/>
                      <a:headEnd type="none" w="med" len="med"/>
                      <a:tailEnd type="none" w="med" len="med"/>
                    </a:lnL>
                    <a:lnR w="12700" cap="flat" cmpd="sng" algn="ctr">
                      <a:solidFill>
                        <a:schemeClr val="accent4">
                          <a:lumMod val="60000"/>
                          <a:lumOff val="40000"/>
                        </a:schemeClr>
                      </a:solidFill>
                      <a:prstDash val="solid"/>
                      <a:round/>
                      <a:headEnd type="none" w="med" len="med"/>
                      <a:tailEnd type="none" w="med" len="med"/>
                    </a:lnR>
                    <a:lnT w="12700" cap="flat" cmpd="sng" algn="ctr">
                      <a:solidFill>
                        <a:schemeClr val="accent4">
                          <a:lumMod val="60000"/>
                          <a:lumOff val="40000"/>
                        </a:schemeClr>
                      </a:solidFill>
                      <a:prstDash val="solid"/>
                      <a:round/>
                      <a:headEnd type="none" w="med" len="med"/>
                      <a:tailEnd type="none" w="med" len="med"/>
                    </a:lnT>
                    <a:lnB w="12700" cap="flat" cmpd="sng" algn="ctr">
                      <a:solidFill>
                        <a:schemeClr val="accent4">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kumimoji="1" sz="1800" kern="1200">
                          <a:solidFill>
                            <a:schemeClr val="dk1"/>
                          </a:solidFill>
                          <a:latin typeface="Calibri" panose="020F0502020204030204"/>
                        </a:defRPr>
                      </a:lvl1pPr>
                      <a:lvl2pPr marL="457200" algn="l" defTabSz="914400" rtl="0" eaLnBrk="1" latinLnBrk="0" hangingPunct="1">
                        <a:defRPr kumimoji="1" sz="1800" kern="1200">
                          <a:solidFill>
                            <a:schemeClr val="dk1"/>
                          </a:solidFill>
                          <a:latin typeface="Calibri" panose="020F0502020204030204"/>
                        </a:defRPr>
                      </a:lvl2pPr>
                      <a:lvl3pPr marL="914400" algn="l" defTabSz="914400" rtl="0" eaLnBrk="1" latinLnBrk="0" hangingPunct="1">
                        <a:defRPr kumimoji="1" sz="1800" kern="1200">
                          <a:solidFill>
                            <a:schemeClr val="dk1"/>
                          </a:solidFill>
                          <a:latin typeface="Calibri" panose="020F0502020204030204"/>
                        </a:defRPr>
                      </a:lvl3pPr>
                      <a:lvl4pPr marL="1371600" algn="l" defTabSz="914400" rtl="0" eaLnBrk="1" latinLnBrk="0" hangingPunct="1">
                        <a:defRPr kumimoji="1" sz="1800" kern="1200">
                          <a:solidFill>
                            <a:schemeClr val="dk1"/>
                          </a:solidFill>
                          <a:latin typeface="Calibri" panose="020F0502020204030204"/>
                        </a:defRPr>
                      </a:lvl4pPr>
                      <a:lvl5pPr marL="1828800" algn="l" defTabSz="914400" rtl="0" eaLnBrk="1" latinLnBrk="0" hangingPunct="1">
                        <a:defRPr kumimoji="1" sz="1800" kern="1200">
                          <a:solidFill>
                            <a:schemeClr val="dk1"/>
                          </a:solidFill>
                          <a:latin typeface="Calibri" panose="020F0502020204030204"/>
                        </a:defRPr>
                      </a:lvl5pPr>
                      <a:lvl6pPr marL="2286000" algn="l" defTabSz="914400" rtl="0" eaLnBrk="1" latinLnBrk="0" hangingPunct="1">
                        <a:defRPr kumimoji="1" sz="1800" kern="1200">
                          <a:solidFill>
                            <a:schemeClr val="dk1"/>
                          </a:solidFill>
                          <a:latin typeface="Calibri" panose="020F0502020204030204"/>
                        </a:defRPr>
                      </a:lvl6pPr>
                      <a:lvl7pPr marL="2743200" algn="l" defTabSz="914400" rtl="0" eaLnBrk="1" latinLnBrk="0" hangingPunct="1">
                        <a:defRPr kumimoji="1" sz="1800" kern="1200">
                          <a:solidFill>
                            <a:schemeClr val="dk1"/>
                          </a:solidFill>
                          <a:latin typeface="Calibri" panose="020F0502020204030204"/>
                        </a:defRPr>
                      </a:lvl7pPr>
                      <a:lvl8pPr marL="3200400" algn="l" defTabSz="914400" rtl="0" eaLnBrk="1" latinLnBrk="0" hangingPunct="1">
                        <a:defRPr kumimoji="1" sz="1800" kern="1200">
                          <a:solidFill>
                            <a:schemeClr val="dk1"/>
                          </a:solidFill>
                          <a:latin typeface="Calibri" panose="020F0502020204030204"/>
                        </a:defRPr>
                      </a:lvl8pPr>
                      <a:lvl9pPr marL="3657600" algn="l" defTabSz="914400" rtl="0" eaLnBrk="1" latinLnBrk="0" hangingPunct="1">
                        <a:defRPr kumimoji="1" sz="1800" kern="1200">
                          <a:solidFill>
                            <a:schemeClr val="dk1"/>
                          </a:solidFill>
                          <a:latin typeface="Calibri" panose="020F0502020204030204"/>
                        </a:defRPr>
                      </a:lvl9pPr>
                    </a:lstStyle>
                    <a:p>
                      <a:pPr algn="ctr">
                        <a:defRPr kumimoji="1" altLang="ja-JP" sz="1100"/>
                      </a:pPr>
                      <a:r>
                        <a:rPr dirty="0"/>
                        <a:t>DDD</a:t>
                      </a:r>
                      <a:endParaRPr kumimoji="1" lang="ja-JP" altLang="en-US" sz="1100" dirty="0"/>
                    </a:p>
                  </a:txBody>
                  <a:tcPr marL="62656" marR="62656" marT="31328" marB="31328">
                    <a:lnL w="12700" cap="flat" cmpd="sng" algn="ctr">
                      <a:solidFill>
                        <a:schemeClr val="accent4">
                          <a:lumMod val="60000"/>
                          <a:lumOff val="40000"/>
                        </a:schemeClr>
                      </a:solidFill>
                      <a:prstDash val="solid"/>
                      <a:round/>
                      <a:headEnd type="none" w="med" len="med"/>
                      <a:tailEnd type="none" w="med" len="med"/>
                    </a:lnL>
                    <a:lnR w="12700" cap="flat" cmpd="sng" algn="ctr">
                      <a:solidFill>
                        <a:schemeClr val="accent4">
                          <a:lumMod val="60000"/>
                          <a:lumOff val="40000"/>
                        </a:schemeClr>
                      </a:solidFill>
                      <a:prstDash val="solid"/>
                      <a:round/>
                      <a:headEnd type="none" w="med" len="med"/>
                      <a:tailEnd type="none" w="med" len="med"/>
                    </a:lnR>
                    <a:lnT w="12700" cap="flat" cmpd="sng" algn="ctr">
                      <a:solidFill>
                        <a:schemeClr val="accent4">
                          <a:lumMod val="60000"/>
                          <a:lumOff val="40000"/>
                        </a:schemeClr>
                      </a:solidFill>
                      <a:prstDash val="solid"/>
                      <a:round/>
                      <a:headEnd type="none" w="med" len="med"/>
                      <a:tailEnd type="none" w="med" len="med"/>
                    </a:lnT>
                    <a:lnB w="12700" cap="flat" cmpd="sng" algn="ctr">
                      <a:solidFill>
                        <a:schemeClr val="accent4">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extLst>
                  <a:ext uri="{0D108BD9-81ED-4DB2-BD59-A6C34878D82A}">
                    <a16:rowId xmlns:a16="http://schemas.microsoft.com/office/drawing/2014/main" val="2059330187"/>
                  </a:ext>
                </a:extLst>
              </a:tr>
            </a:tbl>
          </a:graphicData>
        </a:graphic>
      </p:graphicFrame>
      <p:sp>
        <p:nvSpPr>
          <p:cNvPr id="48" name="正方形/長方形 47"/>
          <p:cNvSpPr/>
          <p:nvPr/>
        </p:nvSpPr>
        <p:spPr bwMode="auto">
          <a:xfrm>
            <a:off x="6804310" y="3488634"/>
            <a:ext cx="918843" cy="1528738"/>
          </a:xfrm>
          <a:prstGeom prst="rect">
            <a:avLst/>
          </a:prstGeom>
          <a:solidFill>
            <a:srgbClr val="FF0000">
              <a:alpha val="20000"/>
            </a:srgbClr>
          </a:solidFill>
          <a:ln w="38100">
            <a:solidFill>
              <a:srgbClr val="FF0000"/>
            </a:solidFill>
            <a:prstDash val="solid"/>
          </a:ln>
          <a:effectLst/>
          <a:extLst/>
        </p:spPr>
        <p:txBody>
          <a:bodyPr rot="0" spcFirstLastPara="0" vertOverflow="overflow" horzOverflow="overflow" vert="horz" wrap="none" lIns="72000" tIns="72000" rIns="72000" bIns="72000" numCol="1" spcCol="0" fromWordArt="0" anchor="ctr" anchorCtr="0" forceAA="0" compatLnSpc="1">
            <a:prstTxWarp prst="textNoShape">
              <a:avLst/>
            </a:prstTxWarp>
            <a:noAutofit/>
          </a:bodyPr>
          <a:lstStyle/>
          <a:p>
            <a:pPr algn="r"/>
            <a:endParaRPr kumimoji="1" lang="ja-JP" altLang="en-US" b="1" dirty="0" smtClean="0">
              <a:solidFill>
                <a:schemeClr val="bg1"/>
              </a:solidFill>
              <a:latin typeface="+mn-ea"/>
            </a:endParaRPr>
          </a:p>
        </p:txBody>
      </p:sp>
      <p:sp>
        <p:nvSpPr>
          <p:cNvPr id="61" name="正方形/長方形 60"/>
          <p:cNvSpPr/>
          <p:nvPr/>
        </p:nvSpPr>
        <p:spPr bwMode="auto">
          <a:xfrm>
            <a:off x="5570829" y="3743608"/>
            <a:ext cx="2152323" cy="245579"/>
          </a:xfrm>
          <a:prstGeom prst="rect">
            <a:avLst/>
          </a:prstGeom>
          <a:noFill/>
          <a:ln w="38100">
            <a:solidFill>
              <a:srgbClr val="FF0000"/>
            </a:solidFill>
            <a:prstDash val="solid"/>
          </a:ln>
          <a:effectLst/>
          <a:extLst/>
        </p:spPr>
        <p:txBody>
          <a:bodyPr rot="0" spcFirstLastPara="0" vertOverflow="overflow" horzOverflow="overflow" vert="horz" wrap="none" lIns="72000" tIns="72000" rIns="72000" bIns="72000" numCol="1" spcCol="0" fromWordArt="0" anchor="ctr" anchorCtr="0" forceAA="0" compatLnSpc="1">
            <a:prstTxWarp prst="textNoShape">
              <a:avLst/>
            </a:prstTxWarp>
            <a:noAutofit/>
          </a:bodyPr>
          <a:lstStyle/>
          <a:p>
            <a:pPr algn="r"/>
            <a:endParaRPr kumimoji="1" lang="ja-JP" altLang="en-US" b="1" dirty="0" smtClean="0">
              <a:solidFill>
                <a:schemeClr val="bg1"/>
              </a:solidFill>
              <a:latin typeface="+mn-ea"/>
            </a:endParaRPr>
          </a:p>
        </p:txBody>
      </p:sp>
      <p:sp>
        <p:nvSpPr>
          <p:cNvPr id="62" name="正方形/長方形 61"/>
          <p:cNvSpPr/>
          <p:nvPr/>
        </p:nvSpPr>
        <p:spPr bwMode="auto">
          <a:xfrm>
            <a:off x="5570829" y="4771793"/>
            <a:ext cx="2152323" cy="245579"/>
          </a:xfrm>
          <a:prstGeom prst="rect">
            <a:avLst/>
          </a:prstGeom>
          <a:noFill/>
          <a:ln w="38100">
            <a:solidFill>
              <a:srgbClr val="FF0000"/>
            </a:solidFill>
            <a:prstDash val="solid"/>
          </a:ln>
          <a:effectLst/>
          <a:extLst/>
        </p:spPr>
        <p:txBody>
          <a:bodyPr rot="0" spcFirstLastPara="0" vertOverflow="overflow" horzOverflow="overflow" vert="horz" wrap="none" lIns="72000" tIns="72000" rIns="72000" bIns="72000" numCol="1" spcCol="0" fromWordArt="0" anchor="ctr" anchorCtr="0" forceAA="0" compatLnSpc="1">
            <a:prstTxWarp prst="textNoShape">
              <a:avLst/>
            </a:prstTxWarp>
            <a:noAutofit/>
          </a:bodyPr>
          <a:lstStyle/>
          <a:p>
            <a:pPr algn="r"/>
            <a:endParaRPr kumimoji="1" lang="ja-JP" altLang="en-US" b="1" dirty="0" smtClean="0">
              <a:solidFill>
                <a:schemeClr val="bg1"/>
              </a:solidFill>
              <a:latin typeface="+mn-ea"/>
            </a:endParaRPr>
          </a:p>
        </p:txBody>
      </p:sp>
      <p:sp>
        <p:nvSpPr>
          <p:cNvPr id="3" name="正方形/長方形 2"/>
          <p:cNvSpPr/>
          <p:nvPr/>
        </p:nvSpPr>
        <p:spPr bwMode="auto">
          <a:xfrm>
            <a:off x="2492690" y="1619874"/>
            <a:ext cx="6401096" cy="1335156"/>
          </a:xfrm>
          <a:prstGeom prst="rect">
            <a:avLst/>
          </a:prstGeom>
          <a:noFill/>
          <a:ln w="19050">
            <a:solidFill>
              <a:schemeClr val="bg1">
                <a:lumMod val="75000"/>
              </a:schemeClr>
            </a:solidFill>
            <a:prstDash val="solid"/>
          </a:ln>
          <a:effectLst/>
          <a:extLst/>
        </p:spPr>
        <p:txBody>
          <a:bodyPr rot="0" spcFirstLastPara="0" vertOverflow="overflow" horzOverflow="overflow" vert="horz" wrap="none" lIns="72000" tIns="72000" rIns="72000" bIns="72000" numCol="1" spcCol="0" fromWordArt="0" anchor="t" anchorCtr="0" forceAA="0" compatLnSpc="1">
            <a:prstTxWarp prst="textNoShape">
              <a:avLst/>
            </a:prstTxWarp>
            <a:noAutofit/>
          </a:bodyPr>
          <a:lstStyle/>
          <a:p>
            <a:pPr>
              <a:defRPr kumimoji="1" altLang="en-US" sz="2000" b="1">
                <a:solidFill>
                  <a:srgbClr val="FF0000"/>
                </a:solidFill>
                <a:latin typeface="+mn-ea"/>
              </a:defRPr>
            </a:pPr>
            <a:r>
              <a:rPr lang="en-US" sz="1600" dirty="0" smtClean="0"/>
              <a:t>Compare</a:t>
            </a:r>
            <a:r>
              <a:rPr sz="1600" dirty="0" smtClean="0"/>
              <a:t> </a:t>
            </a:r>
            <a:r>
              <a:rPr sz="1600" dirty="0"/>
              <a:t>definition</a:t>
            </a:r>
            <a:endParaRPr kumimoji="1" lang="en-US" altLang="ja-JP" sz="1600" b="1" dirty="0" smtClean="0">
              <a:solidFill>
                <a:srgbClr val="FF0000"/>
              </a:solidFill>
              <a:latin typeface="+mn-ea"/>
            </a:endParaRPr>
          </a:p>
          <a:p>
            <a:endParaRPr kumimoji="1" lang="ja-JP" altLang="en-US" sz="1600" b="1" dirty="0" smtClean="0">
              <a:solidFill>
                <a:srgbClr val="FF0000"/>
              </a:solidFill>
              <a:latin typeface="+mn-ea"/>
            </a:endParaRPr>
          </a:p>
        </p:txBody>
      </p:sp>
      <p:sp>
        <p:nvSpPr>
          <p:cNvPr id="6" name="テキスト ボックス 5"/>
          <p:cNvSpPr txBox="1"/>
          <p:nvPr/>
        </p:nvSpPr>
        <p:spPr>
          <a:xfrm>
            <a:off x="2477531" y="2016831"/>
            <a:ext cx="3023220" cy="830997"/>
          </a:xfrm>
          <a:prstGeom prst="rect">
            <a:avLst/>
          </a:prstGeom>
          <a:noFill/>
        </p:spPr>
        <p:txBody>
          <a:bodyPr wrap="square">
            <a:spAutoFit/>
          </a:bodyPr>
          <a:lstStyle/>
          <a:p>
            <a:pPr>
              <a:defRPr sz="1600">
                <a:latin typeface="+mn-ea"/>
              </a:defRPr>
            </a:pPr>
            <a:r>
              <a:rPr altLang="en-US"/>
              <a:t>Select the</a:t>
            </a:r>
            <a:r>
              <a:rPr altLang="ja-JP"/>
              <a:t> 2</a:t>
            </a:r>
            <a:r>
              <a:rPr altLang="en-US"/>
              <a:t> menus (parameter sheets) you want to compare. </a:t>
            </a:r>
            <a:endParaRPr lang="ja-JP" altLang="en-US" sz="1600" dirty="0">
              <a:latin typeface="+mn-ea"/>
            </a:endParaRPr>
          </a:p>
        </p:txBody>
      </p:sp>
      <p:sp>
        <p:nvSpPr>
          <p:cNvPr id="32" name="正方形/長方形 31"/>
          <p:cNvSpPr/>
          <p:nvPr/>
        </p:nvSpPr>
        <p:spPr bwMode="auto">
          <a:xfrm>
            <a:off x="2492690" y="3052611"/>
            <a:ext cx="6401096" cy="2108381"/>
          </a:xfrm>
          <a:prstGeom prst="rect">
            <a:avLst/>
          </a:prstGeom>
          <a:noFill/>
          <a:ln w="19050">
            <a:solidFill>
              <a:schemeClr val="bg1">
                <a:lumMod val="75000"/>
              </a:schemeClr>
            </a:solidFill>
            <a:prstDash val="solid"/>
          </a:ln>
          <a:effectLst/>
          <a:extLst/>
        </p:spPr>
        <p:txBody>
          <a:bodyPr rot="0" spcFirstLastPara="0" vertOverflow="overflow" horzOverflow="overflow" vert="horz" wrap="none" lIns="72000" tIns="72000" rIns="72000" bIns="72000" numCol="1" spcCol="0" fromWordArt="0" anchor="t" anchorCtr="0" forceAA="0" compatLnSpc="1">
            <a:prstTxWarp prst="textNoShape">
              <a:avLst/>
            </a:prstTxWarp>
            <a:noAutofit/>
          </a:bodyPr>
          <a:lstStyle/>
          <a:p>
            <a:pPr>
              <a:defRPr kumimoji="1" altLang="en-US" sz="2000" b="1">
                <a:solidFill>
                  <a:srgbClr val="FF0000"/>
                </a:solidFill>
                <a:latin typeface="+mn-ea"/>
              </a:defRPr>
            </a:pPr>
            <a:r>
              <a:rPr lang="en-US" sz="1600" dirty="0" smtClean="0"/>
              <a:t>Compare</a:t>
            </a:r>
            <a:r>
              <a:rPr sz="1600" dirty="0" smtClean="0"/>
              <a:t> </a:t>
            </a:r>
            <a:r>
              <a:rPr sz="1600" dirty="0"/>
              <a:t>definition </a:t>
            </a:r>
            <a:r>
              <a:rPr sz="1600" dirty="0" smtClean="0"/>
              <a:t>details</a:t>
            </a:r>
            <a:endParaRPr kumimoji="1" lang="en-US" altLang="ja-JP" sz="1600" b="1" dirty="0" smtClean="0">
              <a:solidFill>
                <a:srgbClr val="FF0000"/>
              </a:solidFill>
              <a:latin typeface="+mn-ea"/>
            </a:endParaRPr>
          </a:p>
        </p:txBody>
      </p:sp>
      <p:sp>
        <p:nvSpPr>
          <p:cNvPr id="35" name="正方形/長方形 34"/>
          <p:cNvSpPr/>
          <p:nvPr/>
        </p:nvSpPr>
        <p:spPr bwMode="auto">
          <a:xfrm>
            <a:off x="2477531" y="5258572"/>
            <a:ext cx="6401096" cy="1199399"/>
          </a:xfrm>
          <a:prstGeom prst="rect">
            <a:avLst/>
          </a:prstGeom>
          <a:noFill/>
          <a:ln w="19050">
            <a:solidFill>
              <a:schemeClr val="bg1">
                <a:lumMod val="75000"/>
              </a:schemeClr>
            </a:solidFill>
            <a:prstDash val="solid"/>
          </a:ln>
          <a:effectLst/>
          <a:extLst/>
        </p:spPr>
        <p:txBody>
          <a:bodyPr rot="0" spcFirstLastPara="0" vertOverflow="overflow" horzOverflow="overflow" vert="horz" wrap="none" lIns="72000" tIns="72000" rIns="72000" bIns="72000" numCol="1" spcCol="0" fromWordArt="0" anchor="t" anchorCtr="0" forceAA="0" compatLnSpc="1">
            <a:prstTxWarp prst="textNoShape">
              <a:avLst/>
            </a:prstTxWarp>
            <a:noAutofit/>
          </a:bodyPr>
          <a:lstStyle/>
          <a:p>
            <a:pPr>
              <a:defRPr kumimoji="1" altLang="en-US" sz="2000" b="1">
                <a:solidFill>
                  <a:srgbClr val="FF0000"/>
                </a:solidFill>
                <a:latin typeface="+mn-ea"/>
              </a:defRPr>
            </a:pPr>
            <a:r>
              <a:rPr sz="1600" dirty="0" smtClean="0"/>
              <a:t>Run </a:t>
            </a:r>
            <a:r>
              <a:rPr lang="en-US" sz="1600" dirty="0" smtClean="0"/>
              <a:t>Compare</a:t>
            </a:r>
            <a:endParaRPr sz="1600" dirty="0"/>
          </a:p>
        </p:txBody>
      </p:sp>
      <p:sp>
        <p:nvSpPr>
          <p:cNvPr id="36" name="テキスト ボックス 35"/>
          <p:cNvSpPr txBox="1"/>
          <p:nvPr/>
        </p:nvSpPr>
        <p:spPr>
          <a:xfrm>
            <a:off x="2487530" y="5574033"/>
            <a:ext cx="6405663" cy="954107"/>
          </a:xfrm>
          <a:prstGeom prst="rect">
            <a:avLst/>
          </a:prstGeom>
          <a:noFill/>
        </p:spPr>
        <p:txBody>
          <a:bodyPr wrap="square">
            <a:spAutoFit/>
          </a:bodyPr>
          <a:lstStyle/>
          <a:p>
            <a:pPr marL="285750" indent="-285750">
              <a:buFont typeface="Wingdings" panose="05000000000000000000" pitchFamily="2" charset="2"/>
              <a:buChar char="l"/>
              <a:defRPr altLang="en-US" sz="1600">
                <a:latin typeface="+mn-ea"/>
              </a:defRPr>
            </a:pPr>
            <a:r>
              <a:rPr sz="1400" dirty="0"/>
              <a:t>Run the defined </a:t>
            </a:r>
            <a:r>
              <a:rPr lang="en-US" sz="1400" dirty="0" smtClean="0"/>
              <a:t>Compare</a:t>
            </a:r>
            <a:r>
              <a:rPr sz="1400" dirty="0" smtClean="0"/>
              <a:t>. </a:t>
            </a:r>
            <a:endParaRPr sz="1400" dirty="0"/>
          </a:p>
          <a:p>
            <a:pPr marL="285750" indent="-285750">
              <a:buFont typeface="Wingdings" panose="05000000000000000000" pitchFamily="2" charset="2"/>
              <a:buChar char="l"/>
              <a:defRPr altLang="en-US" sz="1600">
                <a:latin typeface="+mn-ea"/>
              </a:defRPr>
            </a:pPr>
            <a:r>
              <a:rPr sz="1400" dirty="0"/>
              <a:t>When comparing parameters with the same menu but different base dates, specify both base dates when executing the comparison. </a:t>
            </a:r>
          </a:p>
        </p:txBody>
      </p:sp>
      <p:cxnSp>
        <p:nvCxnSpPr>
          <p:cNvPr id="19" name="直線コネクタ 18"/>
          <p:cNvCxnSpPr>
            <a:stCxn id="89" idx="2"/>
            <a:endCxn id="90" idx="0"/>
          </p:cNvCxnSpPr>
          <p:nvPr/>
        </p:nvCxnSpPr>
        <p:spPr bwMode="auto">
          <a:xfrm>
            <a:off x="6551796" y="2158851"/>
            <a:ext cx="0" cy="298694"/>
          </a:xfrm>
          <a:prstGeom prst="line">
            <a:avLst/>
          </a:prstGeom>
          <a:solidFill>
            <a:schemeClr val="bg1"/>
          </a:solidFill>
          <a:ln w="38100" cap="flat" cmpd="sng" algn="ctr">
            <a:solidFill>
              <a:srgbClr val="FF0000"/>
            </a:solidFill>
            <a:prstDash val="sysDash"/>
            <a:round/>
            <a:headEnd type="oval" w="med" len="med"/>
            <a:tailEnd type="oval"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52" name="角丸四角形吹き出し 51"/>
          <p:cNvSpPr/>
          <p:nvPr/>
        </p:nvSpPr>
        <p:spPr bwMode="auto">
          <a:xfrm flipH="1">
            <a:off x="7740608" y="1932672"/>
            <a:ext cx="1007972" cy="915156"/>
          </a:xfrm>
          <a:prstGeom prst="wedgeRoundRectCallout">
            <a:avLst>
              <a:gd name="adj1" fmla="val 61771"/>
              <a:gd name="adj2" fmla="val -1453"/>
              <a:gd name="adj3" fmla="val 16667"/>
            </a:avLst>
          </a:prstGeom>
          <a:solidFill>
            <a:schemeClr val="bg1"/>
          </a:solidFill>
          <a:ln w="19050">
            <a:solidFill>
              <a:srgbClr val="FF0000"/>
            </a:solidFill>
          </a:ln>
          <a:effectLst/>
          <a:extLst/>
        </p:spPr>
        <p:txBody>
          <a:bodyPr rot="0" spcFirstLastPara="0" vertOverflow="overflow" horzOverflow="overflow" vert="horz" wrap="none" lIns="72000" tIns="72000" rIns="72000" bIns="72000" numCol="1" spc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53" name="正方形/長方形 52"/>
          <p:cNvSpPr/>
          <p:nvPr/>
        </p:nvSpPr>
        <p:spPr>
          <a:xfrm>
            <a:off x="7724338" y="2005018"/>
            <a:ext cx="1024242" cy="830997"/>
          </a:xfrm>
          <a:prstGeom prst="rect">
            <a:avLst/>
          </a:prstGeom>
        </p:spPr>
        <p:txBody>
          <a:bodyPr wrap="square">
            <a:spAutoFit/>
          </a:bodyPr>
          <a:lstStyle/>
          <a:p>
            <a:pPr algn="ctr">
              <a:defRPr altLang="en-US" sz="1200">
                <a:solidFill>
                  <a:srgbClr val="FF0000"/>
                </a:solidFill>
              </a:defRPr>
            </a:pPr>
            <a:r>
              <a:rPr dirty="0"/>
              <a:t>Run </a:t>
            </a:r>
            <a:r>
              <a:rPr lang="en-US" dirty="0" smtClean="0"/>
              <a:t>Compare</a:t>
            </a:r>
            <a:endParaRPr lang="en-US" altLang="ja-JP" sz="1200" dirty="0" smtClean="0">
              <a:solidFill>
                <a:srgbClr val="FF0000"/>
              </a:solidFill>
            </a:endParaRPr>
          </a:p>
          <a:p>
            <a:pPr algn="ctr">
              <a:defRPr altLang="en-US" sz="1200">
                <a:solidFill>
                  <a:srgbClr val="FF0000"/>
                </a:solidFill>
              </a:defRPr>
            </a:pPr>
            <a:r>
              <a:rPr dirty="0"/>
              <a:t>Select Menu</a:t>
            </a:r>
            <a:endParaRPr lang="ja-JP" altLang="en-US" sz="1200" dirty="0">
              <a:solidFill>
                <a:srgbClr val="FF0000"/>
              </a:solidFill>
            </a:endParaRPr>
          </a:p>
        </p:txBody>
      </p:sp>
      <p:sp>
        <p:nvSpPr>
          <p:cNvPr id="56" name="角丸四角形吹き出し 55"/>
          <p:cNvSpPr/>
          <p:nvPr/>
        </p:nvSpPr>
        <p:spPr bwMode="auto">
          <a:xfrm flipH="1">
            <a:off x="7870819" y="3767523"/>
            <a:ext cx="1007972" cy="903343"/>
          </a:xfrm>
          <a:prstGeom prst="wedgeRoundRectCallout">
            <a:avLst>
              <a:gd name="adj1" fmla="val 70591"/>
              <a:gd name="adj2" fmla="val -1453"/>
              <a:gd name="adj3" fmla="val 16667"/>
            </a:avLst>
          </a:prstGeom>
          <a:solidFill>
            <a:schemeClr val="bg1"/>
          </a:solidFill>
          <a:ln w="19050">
            <a:solidFill>
              <a:srgbClr val="FF0000"/>
            </a:solidFill>
          </a:ln>
          <a:effectLst/>
          <a:extLst/>
        </p:spPr>
        <p:txBody>
          <a:bodyPr rot="0" spcFirstLastPara="0" vertOverflow="overflow" horzOverflow="overflow" vert="horz" wrap="none" lIns="72000" tIns="72000" rIns="72000" bIns="72000" numCol="1" spc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57" name="正方形/長方形 56"/>
          <p:cNvSpPr/>
          <p:nvPr/>
        </p:nvSpPr>
        <p:spPr>
          <a:xfrm>
            <a:off x="7866175" y="3826478"/>
            <a:ext cx="1024242" cy="1015663"/>
          </a:xfrm>
          <a:prstGeom prst="rect">
            <a:avLst/>
          </a:prstGeom>
        </p:spPr>
        <p:txBody>
          <a:bodyPr wrap="square">
            <a:spAutoFit/>
          </a:bodyPr>
          <a:lstStyle/>
          <a:p>
            <a:pPr algn="ctr">
              <a:defRPr altLang="en-US" sz="1200">
                <a:solidFill>
                  <a:srgbClr val="FF0000"/>
                </a:solidFill>
              </a:defRPr>
            </a:pPr>
            <a:r>
              <a:rPr lang="en-US" dirty="0" smtClean="0"/>
              <a:t>Select the columns you want to Compare</a:t>
            </a:r>
            <a:endParaRPr lang="ja-JP" altLang="en-US" sz="1200" dirty="0">
              <a:solidFill>
                <a:srgbClr val="FF0000"/>
              </a:solidFill>
            </a:endParaRPr>
          </a:p>
        </p:txBody>
      </p:sp>
      <p:sp>
        <p:nvSpPr>
          <p:cNvPr id="31" name="テキスト ボックス 30"/>
          <p:cNvSpPr txBox="1"/>
          <p:nvPr/>
        </p:nvSpPr>
        <p:spPr>
          <a:xfrm>
            <a:off x="2479878" y="3439644"/>
            <a:ext cx="3020873" cy="1569660"/>
          </a:xfrm>
          <a:prstGeom prst="rect">
            <a:avLst/>
          </a:prstGeom>
          <a:noFill/>
        </p:spPr>
        <p:txBody>
          <a:bodyPr wrap="square">
            <a:spAutoFit/>
          </a:bodyPr>
          <a:lstStyle/>
          <a:p>
            <a:pPr>
              <a:defRPr altLang="en-US" sz="1600">
                <a:latin typeface="+mn-ea"/>
              </a:defRPr>
            </a:pPr>
            <a:r>
              <a:rPr dirty="0"/>
              <a:t>We will now further narrow down what we will compare by narrowing down to the specific </a:t>
            </a:r>
            <a:r>
              <a:rPr dirty="0" smtClean="0"/>
              <a:t>columns </a:t>
            </a:r>
            <a:r>
              <a:rPr dirty="0"/>
              <a:t>from the menus we selected in the </a:t>
            </a:r>
            <a:r>
              <a:rPr dirty="0" smtClean="0"/>
              <a:t>"</a:t>
            </a:r>
            <a:r>
              <a:rPr lang="en-US" dirty="0" smtClean="0"/>
              <a:t>Compare</a:t>
            </a:r>
            <a:r>
              <a:rPr dirty="0" smtClean="0"/>
              <a:t> </a:t>
            </a:r>
            <a:r>
              <a:rPr dirty="0"/>
              <a:t>definition" menu. </a:t>
            </a:r>
          </a:p>
        </p:txBody>
      </p:sp>
      <p:sp>
        <p:nvSpPr>
          <p:cNvPr id="8" name="正方形/長方形 7"/>
          <p:cNvSpPr/>
          <p:nvPr/>
        </p:nvSpPr>
        <p:spPr bwMode="auto">
          <a:xfrm>
            <a:off x="411770" y="4132433"/>
            <a:ext cx="1434762" cy="312144"/>
          </a:xfrm>
          <a:prstGeom prst="rect">
            <a:avLst/>
          </a:prstGeom>
          <a:noFill/>
          <a:ln w="38100">
            <a:solidFill>
              <a:srgbClr val="FF0000"/>
            </a:solidFill>
            <a:prstDash val="solid"/>
          </a:ln>
          <a:effectLst/>
          <a:extLst/>
        </p:spPr>
        <p:txBody>
          <a:bodyPr rot="0" spcFirstLastPara="0" vertOverflow="overflow" horzOverflow="overflow" vert="horz" wrap="none" lIns="72000" tIns="72000" rIns="72000" bIns="72000" numCol="1" spcCol="0" fromWordArt="0" anchor="ctr" anchorCtr="0" forceAA="0" compatLnSpc="1">
            <a:prstTxWarp prst="textNoShape">
              <a:avLst/>
            </a:prstTxWarp>
            <a:noAutofit/>
          </a:bodyPr>
          <a:lstStyle/>
          <a:p>
            <a:pPr algn="r"/>
            <a:endParaRPr kumimoji="1" lang="ja-JP" altLang="en-US" b="1" dirty="0" smtClean="0">
              <a:solidFill>
                <a:schemeClr val="bg1"/>
              </a:solidFill>
              <a:latin typeface="+mn-ea"/>
            </a:endParaRPr>
          </a:p>
        </p:txBody>
      </p:sp>
      <p:sp>
        <p:nvSpPr>
          <p:cNvPr id="14" name="正方形/長方形 13"/>
          <p:cNvSpPr/>
          <p:nvPr/>
        </p:nvSpPr>
        <p:spPr bwMode="auto">
          <a:xfrm>
            <a:off x="411770" y="4444577"/>
            <a:ext cx="1434762" cy="342003"/>
          </a:xfrm>
          <a:prstGeom prst="rect">
            <a:avLst/>
          </a:prstGeom>
          <a:noFill/>
          <a:ln w="38100">
            <a:solidFill>
              <a:srgbClr val="FF0000"/>
            </a:solidFill>
            <a:prstDash val="solid"/>
          </a:ln>
          <a:effectLst/>
          <a:extLst/>
        </p:spPr>
        <p:txBody>
          <a:bodyPr rot="0" spcFirstLastPara="0" vertOverflow="overflow" horzOverflow="overflow" vert="horz" wrap="none" lIns="72000" tIns="72000" rIns="72000" bIns="72000" numCol="1" spcCol="0" fromWordArt="0" anchor="ctr" anchorCtr="0" forceAA="0" compatLnSpc="1">
            <a:prstTxWarp prst="textNoShape">
              <a:avLst/>
            </a:prstTxWarp>
            <a:noAutofit/>
          </a:bodyPr>
          <a:lstStyle/>
          <a:p>
            <a:pPr algn="r"/>
            <a:endParaRPr kumimoji="1" lang="ja-JP" altLang="en-US" b="1" dirty="0" smtClean="0">
              <a:solidFill>
                <a:schemeClr val="bg1"/>
              </a:solidFill>
              <a:latin typeface="+mn-ea"/>
            </a:endParaRPr>
          </a:p>
        </p:txBody>
      </p:sp>
      <p:sp>
        <p:nvSpPr>
          <p:cNvPr id="15" name="正方形/長方形 14"/>
          <p:cNvSpPr/>
          <p:nvPr/>
        </p:nvSpPr>
        <p:spPr bwMode="auto">
          <a:xfrm>
            <a:off x="411770" y="4786580"/>
            <a:ext cx="1434762" cy="322621"/>
          </a:xfrm>
          <a:prstGeom prst="rect">
            <a:avLst/>
          </a:prstGeom>
          <a:noFill/>
          <a:ln w="38100">
            <a:solidFill>
              <a:srgbClr val="FF0000"/>
            </a:solidFill>
            <a:prstDash val="solid"/>
          </a:ln>
          <a:effectLst/>
          <a:extLst/>
        </p:spPr>
        <p:txBody>
          <a:bodyPr rot="0" spcFirstLastPara="0" vertOverflow="overflow" horzOverflow="overflow" vert="horz" wrap="none" lIns="72000" tIns="72000" rIns="72000" bIns="72000" numCol="1" spcCol="0" fromWordArt="0" anchor="ctr" anchorCtr="0" forceAA="0" compatLnSpc="1">
            <a:prstTxWarp prst="textNoShape">
              <a:avLst/>
            </a:prstTxWarp>
            <a:noAutofit/>
          </a:bodyPr>
          <a:lstStyle/>
          <a:p>
            <a:pPr algn="r"/>
            <a:endParaRPr kumimoji="1" lang="ja-JP" altLang="en-US" b="1" dirty="0" smtClean="0">
              <a:solidFill>
                <a:schemeClr val="bg1"/>
              </a:solidFill>
              <a:latin typeface="+mn-ea"/>
            </a:endParaRPr>
          </a:p>
        </p:txBody>
      </p:sp>
    </p:spTree>
    <p:extLst>
      <p:ext uri="{BB962C8B-B14F-4D97-AF65-F5344CB8AC3E}">
        <p14:creationId xmlns:p14="http://schemas.microsoft.com/office/powerpoint/2010/main" val="317664952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altLang="ja-JP"/>
              <a:t>3.2.1</a:t>
            </a:r>
            <a:r>
              <a:rPr altLang="en-US"/>
              <a:t> Base date</a:t>
            </a:r>
            <a:endParaRPr lang="ja-JP" altLang="en-US" dirty="0"/>
          </a:p>
        </p:txBody>
      </p:sp>
      <p:sp>
        <p:nvSpPr>
          <p:cNvPr id="21" name="コンテンツ プレースホルダー 2"/>
          <p:cNvSpPr>
            <a:spLocks noGrp="1"/>
          </p:cNvSpPr>
          <p:nvPr>
            <p:ph sz="quarter" idx="10"/>
          </p:nvPr>
        </p:nvSpPr>
        <p:spPr>
          <a:xfrm>
            <a:off x="252833" y="836712"/>
            <a:ext cx="8639767" cy="5688718"/>
          </a:xfrm>
        </p:spPr>
        <p:txBody>
          <a:bodyPr>
            <a:normAutofit/>
          </a:bodyPr>
          <a:lstStyle/>
          <a:p>
            <a:pPr marL="0" indent="0">
              <a:buNone/>
              <a:defRPr altLang="en-US"/>
            </a:pPr>
            <a:r>
              <a:rPr dirty="0"/>
              <a:t>The Base date (time) depicts the time and date of the </a:t>
            </a:r>
            <a:r>
              <a:rPr lang="en-US" dirty="0" smtClean="0"/>
              <a:t>Compare</a:t>
            </a:r>
            <a:r>
              <a:rPr dirty="0" err="1" smtClean="0"/>
              <a:t>.</a:t>
            </a:r>
            <a:r>
              <a:rPr dirty="0" smtClean="0"/>
              <a:t> </a:t>
            </a:r>
            <a:endParaRPr lang="en-US" altLang="ja-JP" dirty="0" smtClean="0"/>
          </a:p>
          <a:p>
            <a:pPr marL="0" indent="0">
              <a:buNone/>
              <a:defRPr altLang="en-US"/>
            </a:pPr>
            <a:r>
              <a:rPr dirty="0"/>
              <a:t>The values </a:t>
            </a:r>
            <a:r>
              <a:rPr dirty="0" smtClean="0"/>
              <a:t>collected </a:t>
            </a:r>
            <a:r>
              <a:rPr dirty="0"/>
              <a:t>before the specified date will be displayed. </a:t>
            </a:r>
            <a:endParaRPr lang="en-US" altLang="ja-JP" dirty="0" smtClean="0"/>
          </a:p>
        </p:txBody>
      </p:sp>
      <p:sp>
        <p:nvSpPr>
          <p:cNvPr id="95" name="テキスト ボックス 94"/>
          <p:cNvSpPr txBox="1"/>
          <p:nvPr/>
        </p:nvSpPr>
        <p:spPr>
          <a:xfrm>
            <a:off x="164268" y="2023228"/>
            <a:ext cx="5588370" cy="584775"/>
          </a:xfrm>
          <a:prstGeom prst="rect">
            <a:avLst/>
          </a:prstGeom>
          <a:noFill/>
          <a:ln>
            <a:noFill/>
          </a:ln>
        </p:spPr>
        <p:txBody>
          <a:bodyPr vert="horz" wrap="square">
            <a:spAutoFit/>
          </a:bodyPr>
          <a:lstStyle/>
          <a:p>
            <a:pPr marL="0" marR="0" lvl="0" indent="0" defTabSz="457200" eaLnBrk="1" fontAlgn="auto" latinLnBrk="0" hangingPunct="1">
              <a:lnSpc>
                <a:spcPct val="100000"/>
              </a:lnSpc>
              <a:spcBef>
                <a:spcPts val="0"/>
              </a:spcBef>
              <a:spcAft>
                <a:spcPts val="0"/>
              </a:spcAft>
              <a:buClrTx/>
              <a:buSzTx/>
              <a:buFontTx/>
              <a:buNone/>
              <a:tabLst/>
              <a:defRPr sz="1600" b="1">
                <a:solidFill>
                  <a:srgbClr val="002060"/>
                </a:solidFill>
                <a:latin typeface="游ゴシック" panose="020B0400000000000000" pitchFamily="50" charset="-128"/>
                <a:ea typeface="游ゴシック" panose="020B0400000000000000" pitchFamily="50" charset="-128"/>
              </a:defRPr>
            </a:pPr>
            <a:r>
              <a:rPr altLang="en-US" dirty="0">
                <a:ln>
                  <a:noFill/>
                </a:ln>
                <a:effectLst/>
                <a:uLnTx/>
                <a:uFillTx/>
              </a:rPr>
              <a:t>(Example) When the base date</a:t>
            </a:r>
            <a:r>
              <a:rPr altLang="ja-JP" dirty="0"/>
              <a:t> 1 is set to "4/1</a:t>
            </a:r>
            <a:r>
              <a:rPr altLang="en-US" dirty="0"/>
              <a:t> </a:t>
            </a:r>
            <a:r>
              <a:rPr altLang="ja-JP" dirty="0"/>
              <a:t>23:00</a:t>
            </a:r>
            <a:r>
              <a:rPr altLang="en-US" dirty="0"/>
              <a:t>" and the base date</a:t>
            </a:r>
            <a:r>
              <a:rPr altLang="ja-JP" dirty="0"/>
              <a:t> 2 is set to "4/2</a:t>
            </a:r>
            <a:r>
              <a:rPr altLang="en-US" dirty="0"/>
              <a:t> </a:t>
            </a:r>
            <a:r>
              <a:rPr altLang="ja-JP" dirty="0"/>
              <a:t>02:00</a:t>
            </a:r>
            <a:r>
              <a:rPr altLang="en-US" dirty="0"/>
              <a:t>"</a:t>
            </a:r>
            <a:endParaRPr kumimoji="0" lang="en-US" altLang="ja-JP" sz="1600" b="1" kern="0" dirty="0" smtClean="0">
              <a:solidFill>
                <a:srgbClr val="002060"/>
              </a:solidFill>
              <a:latin typeface="游ゴシック" panose="020B0400000000000000" pitchFamily="50" charset="-128"/>
              <a:ea typeface="游ゴシック" panose="020B0400000000000000" pitchFamily="50" charset="-128"/>
            </a:endParaRPr>
          </a:p>
        </p:txBody>
      </p:sp>
      <p:sp>
        <p:nvSpPr>
          <p:cNvPr id="153" name="正方形/長方形 152"/>
          <p:cNvSpPr/>
          <p:nvPr/>
        </p:nvSpPr>
        <p:spPr>
          <a:xfrm>
            <a:off x="251399" y="2564880"/>
            <a:ext cx="8641201" cy="3022852"/>
          </a:xfrm>
          <a:prstGeom prst="rect">
            <a:avLst/>
          </a:prstGeom>
          <a:solidFill>
            <a:srgbClr val="ECF2FA"/>
          </a:solidFill>
          <a:ln w="19050" cap="flat" cmpd="sng" algn="ctr">
            <a:solidFill>
              <a:srgbClr val="002060"/>
            </a:solidFill>
            <a:prstDash val="solid"/>
            <a:miter lim="800000"/>
          </a:ln>
          <a:effectLst/>
        </p:spPr>
        <p:txBody>
          <a:bodyPr anchor="t"/>
          <a:lstStyle/>
          <a:p>
            <a:pPr marL="0" marR="0" lvl="0" indent="0" defTabSz="457200" eaLnBrk="1" fontAlgn="auto" latinLnBrk="0" hangingPunct="1">
              <a:lnSpc>
                <a:spcPct val="100000"/>
              </a:lnSpc>
              <a:spcBef>
                <a:spcPts val="0"/>
              </a:spcBef>
              <a:spcAft>
                <a:spcPts val="0"/>
              </a:spcAft>
              <a:buClrTx/>
              <a:buSzTx/>
              <a:buFontTx/>
              <a:buNone/>
              <a:tabLst/>
              <a:defRPr/>
            </a:pPr>
            <a:endParaRPr kumimoji="0" lang="ja-JP" altLang="en-US" sz="1400" b="1" i="0" u="none" strike="noStrike" kern="0" cap="none" spc="0" normalizeH="0" baseline="0" noProof="0" dirty="0" smtClean="0">
              <a:ln>
                <a:noFill/>
              </a:ln>
              <a:solidFill>
                <a:srgbClr val="002060"/>
              </a:solidFill>
              <a:effectLst/>
              <a:uLnTx/>
              <a:uFillTx/>
              <a:latin typeface="游ゴシック" panose="020B0400000000000000" pitchFamily="50" charset="-128"/>
              <a:ea typeface="游ゴシック" panose="020B0400000000000000" pitchFamily="50" charset="-128"/>
              <a:cs typeface="+mn-cs"/>
            </a:endParaRPr>
          </a:p>
        </p:txBody>
      </p:sp>
      <p:sp>
        <p:nvSpPr>
          <p:cNvPr id="99" name="テキスト ボックス 98"/>
          <p:cNvSpPr txBox="1"/>
          <p:nvPr/>
        </p:nvSpPr>
        <p:spPr>
          <a:xfrm>
            <a:off x="7878073" y="3551189"/>
            <a:ext cx="833618" cy="523220"/>
          </a:xfrm>
          <a:prstGeom prst="rect">
            <a:avLst/>
          </a:prstGeom>
          <a:noFill/>
          <a:ln>
            <a:noFill/>
          </a:ln>
        </p:spPr>
        <p:txBody>
          <a:bodyPr vert="horz" wrap="square">
            <a:spAutoFit/>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altLang="ja-JP" sz="1200" b="1" kern="0" dirty="0" smtClean="0">
              <a:solidFill>
                <a:srgbClr val="002060"/>
              </a:solidFill>
              <a:latin typeface="游ゴシック" panose="020B0400000000000000" pitchFamily="50" charset="-128"/>
              <a:ea typeface="游ゴシック" panose="020B0400000000000000" pitchFamily="50" charset="-128"/>
            </a:endParaRPr>
          </a:p>
          <a:p>
            <a:pPr marL="0" marR="0" lvl="0" indent="0" defTabSz="457200" eaLnBrk="1" fontAlgn="auto" latinLnBrk="0" hangingPunct="1">
              <a:lnSpc>
                <a:spcPct val="100000"/>
              </a:lnSpc>
              <a:spcBef>
                <a:spcPts val="0"/>
              </a:spcBef>
              <a:spcAft>
                <a:spcPts val="0"/>
              </a:spcAft>
              <a:buClrTx/>
              <a:buSzTx/>
              <a:buFontTx/>
              <a:buNone/>
              <a:tabLst/>
              <a:defRPr altLang="ja-JP" sz="1600" b="1">
                <a:solidFill>
                  <a:srgbClr val="002060"/>
                </a:solidFill>
                <a:latin typeface="游ゴシック" panose="020B0400000000000000" pitchFamily="50" charset="-128"/>
                <a:ea typeface="游ゴシック" panose="020B0400000000000000" pitchFamily="50" charset="-128"/>
              </a:defRPr>
            </a:pPr>
            <a:r>
              <a:t>03:00</a:t>
            </a:r>
            <a:endParaRPr kumimoji="0" lang="ja-JP" altLang="en-US" sz="1600" b="1" i="0" u="none" strike="noStrike" kern="0" cap="none" spc="0" normalizeH="0" baseline="0" noProof="0" dirty="0" smtClean="0">
              <a:ln>
                <a:noFill/>
              </a:ln>
              <a:solidFill>
                <a:srgbClr val="002060"/>
              </a:solidFill>
              <a:effectLst/>
              <a:uLnTx/>
              <a:uFillTx/>
              <a:latin typeface="游ゴシック" panose="020B0400000000000000" pitchFamily="50" charset="-128"/>
              <a:ea typeface="游ゴシック" panose="020B0400000000000000" pitchFamily="50" charset="-128"/>
            </a:endParaRPr>
          </a:p>
        </p:txBody>
      </p:sp>
      <p:sp>
        <p:nvSpPr>
          <p:cNvPr id="97" name="テキスト ボックス 96"/>
          <p:cNvSpPr txBox="1"/>
          <p:nvPr/>
        </p:nvSpPr>
        <p:spPr>
          <a:xfrm>
            <a:off x="4223512" y="3493730"/>
            <a:ext cx="833618" cy="584775"/>
          </a:xfrm>
          <a:prstGeom prst="rect">
            <a:avLst/>
          </a:prstGeom>
          <a:noFill/>
          <a:ln>
            <a:noFill/>
          </a:ln>
        </p:spPr>
        <p:txBody>
          <a:bodyPr vert="horz" wrap="square">
            <a:spAutoFit/>
          </a:bodyPr>
          <a:lstStyle/>
          <a:p>
            <a:pPr defTabSz="457200">
              <a:defRPr altLang="ja-JP" sz="1600" b="1">
                <a:solidFill>
                  <a:srgbClr val="002060"/>
                </a:solidFill>
                <a:latin typeface="游ゴシック" panose="020B0400000000000000" pitchFamily="50" charset="-128"/>
                <a:ea typeface="游ゴシック" panose="020B0400000000000000" pitchFamily="50" charset="-128"/>
              </a:defRPr>
            </a:pPr>
            <a:r>
              <a:t>4-2</a:t>
            </a:r>
          </a:p>
          <a:p>
            <a:pPr marL="0" marR="0" lvl="0" indent="0" defTabSz="457200" eaLnBrk="1" fontAlgn="auto" latinLnBrk="0" hangingPunct="1">
              <a:lnSpc>
                <a:spcPct val="100000"/>
              </a:lnSpc>
              <a:spcBef>
                <a:spcPts val="0"/>
              </a:spcBef>
              <a:spcAft>
                <a:spcPts val="0"/>
              </a:spcAft>
              <a:buClrTx/>
              <a:buSzTx/>
              <a:buFontTx/>
              <a:buNone/>
              <a:tabLst/>
              <a:defRPr altLang="ja-JP" sz="1600" b="1">
                <a:solidFill>
                  <a:srgbClr val="002060"/>
                </a:solidFill>
                <a:latin typeface="游ゴシック" panose="020B0400000000000000" pitchFamily="50" charset="-128"/>
                <a:ea typeface="游ゴシック" panose="020B0400000000000000" pitchFamily="50" charset="-128"/>
              </a:defRPr>
            </a:pPr>
            <a:r>
              <a:t>00:00</a:t>
            </a:r>
            <a:endParaRPr kumimoji="0" lang="ja-JP" altLang="en-US" sz="1600" b="1" i="0" u="none" strike="noStrike" kern="0" cap="none" spc="0" normalizeH="0" baseline="0" noProof="0" dirty="0" smtClean="0">
              <a:ln>
                <a:noFill/>
              </a:ln>
              <a:solidFill>
                <a:srgbClr val="002060"/>
              </a:solidFill>
              <a:effectLst/>
              <a:uLnTx/>
              <a:uFillTx/>
              <a:latin typeface="游ゴシック" panose="020B0400000000000000" pitchFamily="50" charset="-128"/>
              <a:ea typeface="游ゴシック" panose="020B0400000000000000" pitchFamily="50" charset="-128"/>
            </a:endParaRPr>
          </a:p>
        </p:txBody>
      </p:sp>
      <p:sp>
        <p:nvSpPr>
          <p:cNvPr id="98" name="テキスト ボックス 97"/>
          <p:cNvSpPr txBox="1"/>
          <p:nvPr/>
        </p:nvSpPr>
        <p:spPr>
          <a:xfrm>
            <a:off x="5441699" y="3551189"/>
            <a:ext cx="833618" cy="523220"/>
          </a:xfrm>
          <a:prstGeom prst="rect">
            <a:avLst/>
          </a:prstGeom>
          <a:noFill/>
          <a:ln>
            <a:noFill/>
          </a:ln>
        </p:spPr>
        <p:txBody>
          <a:bodyPr vert="horz" wrap="square">
            <a:spAutoFit/>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altLang="ja-JP" sz="1200" b="1" i="0" u="none" strike="noStrike" kern="0" cap="none" spc="0" normalizeH="0" baseline="0" noProof="0" dirty="0" smtClean="0">
              <a:ln>
                <a:noFill/>
              </a:ln>
              <a:solidFill>
                <a:srgbClr val="002060"/>
              </a:solidFill>
              <a:effectLst/>
              <a:uLnTx/>
              <a:uFillTx/>
              <a:latin typeface="游ゴシック" panose="020B0400000000000000" pitchFamily="50" charset="-128"/>
              <a:ea typeface="游ゴシック" panose="020B0400000000000000" pitchFamily="50" charset="-128"/>
            </a:endParaRPr>
          </a:p>
          <a:p>
            <a:pPr marL="0" marR="0" lvl="0" indent="0" defTabSz="457200" eaLnBrk="1" fontAlgn="auto" latinLnBrk="0" hangingPunct="1">
              <a:lnSpc>
                <a:spcPct val="100000"/>
              </a:lnSpc>
              <a:spcBef>
                <a:spcPts val="0"/>
              </a:spcBef>
              <a:spcAft>
                <a:spcPts val="0"/>
              </a:spcAft>
              <a:buClrTx/>
              <a:buSzTx/>
              <a:buFontTx/>
              <a:buNone/>
              <a:tabLst/>
              <a:defRPr altLang="ja-JP" sz="1600" b="1">
                <a:solidFill>
                  <a:srgbClr val="002060"/>
                </a:solidFill>
                <a:latin typeface="游ゴシック" panose="020B0400000000000000" pitchFamily="50" charset="-128"/>
                <a:ea typeface="游ゴシック" panose="020B0400000000000000" pitchFamily="50" charset="-128"/>
              </a:defRPr>
            </a:pPr>
            <a:r>
              <a:t>01:00</a:t>
            </a:r>
            <a:endParaRPr kumimoji="0" lang="ja-JP" altLang="en-US" sz="1600" b="1" i="0" u="none" strike="noStrike" kern="0" cap="none" spc="0" normalizeH="0" baseline="0" noProof="0" dirty="0" smtClean="0">
              <a:ln>
                <a:noFill/>
              </a:ln>
              <a:solidFill>
                <a:srgbClr val="002060"/>
              </a:solidFill>
              <a:effectLst/>
              <a:uLnTx/>
              <a:uFillTx/>
              <a:latin typeface="游ゴシック" panose="020B0400000000000000" pitchFamily="50" charset="-128"/>
              <a:ea typeface="游ゴシック" panose="020B0400000000000000" pitchFamily="50" charset="-128"/>
            </a:endParaRPr>
          </a:p>
        </p:txBody>
      </p:sp>
      <p:sp>
        <p:nvSpPr>
          <p:cNvPr id="100" name="テキスト ボックス 99"/>
          <p:cNvSpPr txBox="1"/>
          <p:nvPr/>
        </p:nvSpPr>
        <p:spPr>
          <a:xfrm>
            <a:off x="6659886" y="3551189"/>
            <a:ext cx="833618" cy="523220"/>
          </a:xfrm>
          <a:prstGeom prst="rect">
            <a:avLst/>
          </a:prstGeom>
          <a:noFill/>
          <a:ln>
            <a:noFill/>
          </a:ln>
        </p:spPr>
        <p:txBody>
          <a:bodyPr vert="horz" wrap="square">
            <a:spAutoFit/>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altLang="ja-JP" sz="1200" b="1" kern="0" dirty="0" smtClean="0">
              <a:solidFill>
                <a:srgbClr val="002060"/>
              </a:solidFill>
              <a:latin typeface="游ゴシック" panose="020B0400000000000000" pitchFamily="50" charset="-128"/>
              <a:ea typeface="游ゴシック" panose="020B0400000000000000" pitchFamily="50" charset="-128"/>
            </a:endParaRPr>
          </a:p>
          <a:p>
            <a:pPr marL="0" marR="0" lvl="0" indent="0" defTabSz="457200" eaLnBrk="1" fontAlgn="auto" latinLnBrk="0" hangingPunct="1">
              <a:lnSpc>
                <a:spcPct val="100000"/>
              </a:lnSpc>
              <a:spcBef>
                <a:spcPts val="0"/>
              </a:spcBef>
              <a:spcAft>
                <a:spcPts val="0"/>
              </a:spcAft>
              <a:buClrTx/>
              <a:buSzTx/>
              <a:buFontTx/>
              <a:buNone/>
              <a:tabLst/>
              <a:defRPr altLang="ja-JP" sz="1600" b="1">
                <a:solidFill>
                  <a:srgbClr val="002060"/>
                </a:solidFill>
                <a:latin typeface="游ゴシック" panose="020B0400000000000000" pitchFamily="50" charset="-128"/>
                <a:ea typeface="游ゴシック" panose="020B0400000000000000" pitchFamily="50" charset="-128"/>
              </a:defRPr>
            </a:pPr>
            <a:r>
              <a:t>02:00</a:t>
            </a:r>
            <a:endParaRPr kumimoji="0" lang="ja-JP" altLang="en-US" sz="1600" b="1" i="0" u="none" strike="noStrike" kern="0" cap="none" spc="0" normalizeH="0" baseline="0" noProof="0" dirty="0" smtClean="0">
              <a:ln>
                <a:noFill/>
              </a:ln>
              <a:solidFill>
                <a:srgbClr val="002060"/>
              </a:solidFill>
              <a:effectLst/>
              <a:uLnTx/>
              <a:uFillTx/>
              <a:latin typeface="游ゴシック" panose="020B0400000000000000" pitchFamily="50" charset="-128"/>
              <a:ea typeface="游ゴシック" panose="020B0400000000000000" pitchFamily="50" charset="-128"/>
            </a:endParaRPr>
          </a:p>
        </p:txBody>
      </p:sp>
      <p:cxnSp>
        <p:nvCxnSpPr>
          <p:cNvPr id="107" name="直線コネクタ 106"/>
          <p:cNvCxnSpPr/>
          <p:nvPr/>
        </p:nvCxnSpPr>
        <p:spPr bwMode="auto">
          <a:xfrm>
            <a:off x="342000" y="4141036"/>
            <a:ext cx="8460000" cy="0"/>
          </a:xfrm>
          <a:prstGeom prst="line">
            <a:avLst/>
          </a:prstGeom>
          <a:solidFill>
            <a:schemeClr val="bg1"/>
          </a:solidFill>
          <a:ln w="19050" cap="flat" cmpd="sng" algn="ctr">
            <a:solidFill>
              <a:srgbClr val="002060"/>
            </a:solidFill>
            <a:prstDash val="sysDot"/>
            <a:round/>
            <a:headEnd type="none" w="med" len="med"/>
            <a:tailEnd type="triangle" w="lg" len="lg"/>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128" name="テキスト ボックス 127"/>
          <p:cNvSpPr txBox="1"/>
          <p:nvPr/>
        </p:nvSpPr>
        <p:spPr>
          <a:xfrm>
            <a:off x="3005325" y="3551189"/>
            <a:ext cx="833618" cy="523220"/>
          </a:xfrm>
          <a:prstGeom prst="rect">
            <a:avLst/>
          </a:prstGeom>
          <a:noFill/>
          <a:ln>
            <a:noFill/>
          </a:ln>
        </p:spPr>
        <p:txBody>
          <a:bodyPr vert="horz" wrap="square">
            <a:spAutoFit/>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altLang="ja-JP" sz="1200" b="1" kern="0" dirty="0" smtClean="0">
              <a:solidFill>
                <a:srgbClr val="002060"/>
              </a:solidFill>
              <a:latin typeface="游ゴシック" panose="020B0400000000000000" pitchFamily="50" charset="-128"/>
              <a:ea typeface="游ゴシック" panose="020B0400000000000000" pitchFamily="50" charset="-128"/>
            </a:endParaRPr>
          </a:p>
          <a:p>
            <a:pPr marL="0" marR="0" lvl="0" indent="0" defTabSz="457200" eaLnBrk="1" fontAlgn="auto" latinLnBrk="0" hangingPunct="1">
              <a:lnSpc>
                <a:spcPct val="100000"/>
              </a:lnSpc>
              <a:spcBef>
                <a:spcPts val="0"/>
              </a:spcBef>
              <a:spcAft>
                <a:spcPts val="0"/>
              </a:spcAft>
              <a:buClrTx/>
              <a:buSzTx/>
              <a:buFontTx/>
              <a:buNone/>
              <a:tabLst/>
              <a:defRPr altLang="ja-JP" sz="1600" b="1">
                <a:solidFill>
                  <a:srgbClr val="002060"/>
                </a:solidFill>
                <a:latin typeface="游ゴシック" panose="020B0400000000000000" pitchFamily="50" charset="-128"/>
                <a:ea typeface="游ゴシック" panose="020B0400000000000000" pitchFamily="50" charset="-128"/>
              </a:defRPr>
            </a:pPr>
            <a:r>
              <a:t>23:00</a:t>
            </a:r>
            <a:endParaRPr kumimoji="0" lang="ja-JP" altLang="en-US" sz="1600" b="1" i="0" u="none" strike="noStrike" kern="0" cap="none" spc="0" normalizeH="0" baseline="0" noProof="0" dirty="0" smtClean="0">
              <a:ln>
                <a:noFill/>
              </a:ln>
              <a:solidFill>
                <a:srgbClr val="002060"/>
              </a:solidFill>
              <a:effectLst/>
              <a:uLnTx/>
              <a:uFillTx/>
              <a:latin typeface="游ゴシック" panose="020B0400000000000000" pitchFamily="50" charset="-128"/>
              <a:ea typeface="游ゴシック" panose="020B0400000000000000" pitchFamily="50" charset="-128"/>
            </a:endParaRPr>
          </a:p>
        </p:txBody>
      </p:sp>
      <p:sp>
        <p:nvSpPr>
          <p:cNvPr id="140" name="楕円 139"/>
          <p:cNvSpPr>
            <a:spLocks noChangeAspect="1"/>
          </p:cNvSpPr>
          <p:nvPr/>
        </p:nvSpPr>
        <p:spPr bwMode="auto">
          <a:xfrm>
            <a:off x="884146" y="4087036"/>
            <a:ext cx="108000" cy="108000"/>
          </a:xfrm>
          <a:prstGeom prst="ellipse">
            <a:avLst/>
          </a:prstGeom>
          <a:solidFill>
            <a:srgbClr val="002060"/>
          </a:solidFill>
          <a:ln w="38100">
            <a:noFill/>
            <a:prstDash val="sysDash"/>
          </a:ln>
          <a:effectLst/>
          <a:extLst/>
        </p:spPr>
        <p:txBody>
          <a:bodyPr rot="0" spcFirstLastPara="0" vertOverflow="overflow" horzOverflow="overflow" vert="horz" wrap="none" lIns="72000" tIns="72000" rIns="72000" bIns="72000" numCol="1" spcCol="0" fromWordArt="0" anchor="ctr" anchorCtr="0" forceAA="0" compatLnSpc="1">
            <a:prstTxWarp prst="textNoShape">
              <a:avLst/>
            </a:prstTxWarp>
            <a:noAutofit/>
          </a:bodyPr>
          <a:lstStyle/>
          <a:p>
            <a:pPr algn="r"/>
            <a:endParaRPr kumimoji="1" lang="ja-JP" altLang="en-US" b="1" dirty="0" smtClean="0">
              <a:solidFill>
                <a:schemeClr val="bg1"/>
              </a:solidFill>
              <a:latin typeface="+mn-ea"/>
            </a:endParaRPr>
          </a:p>
        </p:txBody>
      </p:sp>
      <p:sp>
        <p:nvSpPr>
          <p:cNvPr id="141" name="楕円 140"/>
          <p:cNvSpPr>
            <a:spLocks noChangeAspect="1"/>
          </p:cNvSpPr>
          <p:nvPr/>
        </p:nvSpPr>
        <p:spPr bwMode="auto">
          <a:xfrm>
            <a:off x="3318392" y="4087036"/>
            <a:ext cx="108000" cy="108000"/>
          </a:xfrm>
          <a:prstGeom prst="ellipse">
            <a:avLst/>
          </a:prstGeom>
          <a:solidFill>
            <a:srgbClr val="002060"/>
          </a:solidFill>
          <a:ln w="38100">
            <a:noFill/>
            <a:prstDash val="sysDash"/>
          </a:ln>
          <a:effectLst/>
          <a:extLst/>
        </p:spPr>
        <p:txBody>
          <a:bodyPr rot="0" spcFirstLastPara="0" vertOverflow="overflow" horzOverflow="overflow" vert="horz" wrap="none" lIns="72000" tIns="72000" rIns="72000" bIns="72000" numCol="1" spcCol="0" fromWordArt="0" anchor="ctr" anchorCtr="0" forceAA="0" compatLnSpc="1">
            <a:prstTxWarp prst="textNoShape">
              <a:avLst/>
            </a:prstTxWarp>
            <a:noAutofit/>
          </a:bodyPr>
          <a:lstStyle/>
          <a:p>
            <a:pPr algn="r"/>
            <a:endParaRPr kumimoji="1" lang="ja-JP" altLang="en-US" b="1" dirty="0" smtClean="0">
              <a:solidFill>
                <a:schemeClr val="bg1"/>
              </a:solidFill>
              <a:latin typeface="+mn-ea"/>
            </a:endParaRPr>
          </a:p>
        </p:txBody>
      </p:sp>
      <p:sp>
        <p:nvSpPr>
          <p:cNvPr id="142" name="楕円 141"/>
          <p:cNvSpPr>
            <a:spLocks noChangeAspect="1"/>
          </p:cNvSpPr>
          <p:nvPr/>
        </p:nvSpPr>
        <p:spPr bwMode="auto">
          <a:xfrm>
            <a:off x="4535515" y="4087036"/>
            <a:ext cx="108000" cy="108000"/>
          </a:xfrm>
          <a:prstGeom prst="ellipse">
            <a:avLst/>
          </a:prstGeom>
          <a:solidFill>
            <a:srgbClr val="002060"/>
          </a:solidFill>
          <a:ln w="38100">
            <a:noFill/>
            <a:prstDash val="sysDash"/>
          </a:ln>
          <a:effectLst/>
          <a:extLst/>
        </p:spPr>
        <p:txBody>
          <a:bodyPr rot="0" spcFirstLastPara="0" vertOverflow="overflow" horzOverflow="overflow" vert="horz" wrap="none" lIns="72000" tIns="72000" rIns="72000" bIns="72000" numCol="1" spcCol="0" fromWordArt="0" anchor="ctr" anchorCtr="0" forceAA="0" compatLnSpc="1">
            <a:prstTxWarp prst="textNoShape">
              <a:avLst/>
            </a:prstTxWarp>
            <a:noAutofit/>
          </a:bodyPr>
          <a:lstStyle/>
          <a:p>
            <a:pPr algn="r"/>
            <a:endParaRPr kumimoji="1" lang="ja-JP" altLang="en-US" b="1" dirty="0" smtClean="0">
              <a:solidFill>
                <a:schemeClr val="bg1"/>
              </a:solidFill>
              <a:latin typeface="+mn-ea"/>
            </a:endParaRPr>
          </a:p>
        </p:txBody>
      </p:sp>
      <p:sp>
        <p:nvSpPr>
          <p:cNvPr id="143" name="楕円 142"/>
          <p:cNvSpPr>
            <a:spLocks noChangeAspect="1"/>
          </p:cNvSpPr>
          <p:nvPr/>
        </p:nvSpPr>
        <p:spPr bwMode="auto">
          <a:xfrm>
            <a:off x="5752638" y="4087036"/>
            <a:ext cx="108000" cy="108000"/>
          </a:xfrm>
          <a:prstGeom prst="ellipse">
            <a:avLst/>
          </a:prstGeom>
          <a:solidFill>
            <a:srgbClr val="002060"/>
          </a:solidFill>
          <a:ln w="38100">
            <a:noFill/>
            <a:prstDash val="sysDash"/>
          </a:ln>
          <a:effectLst/>
          <a:extLst/>
        </p:spPr>
        <p:txBody>
          <a:bodyPr rot="0" spcFirstLastPara="0" vertOverflow="overflow" horzOverflow="overflow" vert="horz" wrap="none" lIns="72000" tIns="72000" rIns="72000" bIns="72000" numCol="1" spcCol="0" fromWordArt="0" anchor="ctr" anchorCtr="0" forceAA="0" compatLnSpc="1">
            <a:prstTxWarp prst="textNoShape">
              <a:avLst/>
            </a:prstTxWarp>
            <a:noAutofit/>
          </a:bodyPr>
          <a:lstStyle/>
          <a:p>
            <a:pPr algn="r"/>
            <a:endParaRPr kumimoji="1" lang="ja-JP" altLang="en-US" b="1" dirty="0" smtClean="0">
              <a:solidFill>
                <a:schemeClr val="bg1"/>
              </a:solidFill>
              <a:latin typeface="+mn-ea"/>
            </a:endParaRPr>
          </a:p>
        </p:txBody>
      </p:sp>
      <p:sp>
        <p:nvSpPr>
          <p:cNvPr id="144" name="楕円 143"/>
          <p:cNvSpPr>
            <a:spLocks noChangeAspect="1"/>
          </p:cNvSpPr>
          <p:nvPr/>
        </p:nvSpPr>
        <p:spPr bwMode="auto">
          <a:xfrm>
            <a:off x="6969761" y="4087036"/>
            <a:ext cx="108000" cy="108000"/>
          </a:xfrm>
          <a:prstGeom prst="ellipse">
            <a:avLst/>
          </a:prstGeom>
          <a:solidFill>
            <a:srgbClr val="002060"/>
          </a:solidFill>
          <a:ln w="38100">
            <a:noFill/>
            <a:prstDash val="sysDash"/>
          </a:ln>
          <a:effectLst/>
          <a:extLst/>
        </p:spPr>
        <p:txBody>
          <a:bodyPr rot="0" spcFirstLastPara="0" vertOverflow="overflow" horzOverflow="overflow" vert="horz" wrap="none" lIns="72000" tIns="72000" rIns="72000" bIns="72000" numCol="1" spcCol="0" fromWordArt="0" anchor="ctr" anchorCtr="0" forceAA="0" compatLnSpc="1">
            <a:prstTxWarp prst="textNoShape">
              <a:avLst/>
            </a:prstTxWarp>
            <a:noAutofit/>
          </a:bodyPr>
          <a:lstStyle/>
          <a:p>
            <a:pPr algn="r"/>
            <a:endParaRPr kumimoji="1" lang="ja-JP" altLang="en-US" b="1" dirty="0" smtClean="0">
              <a:solidFill>
                <a:schemeClr val="bg1"/>
              </a:solidFill>
              <a:latin typeface="+mn-ea"/>
            </a:endParaRPr>
          </a:p>
        </p:txBody>
      </p:sp>
      <p:sp>
        <p:nvSpPr>
          <p:cNvPr id="146" name="楕円 145"/>
          <p:cNvSpPr>
            <a:spLocks noChangeAspect="1"/>
          </p:cNvSpPr>
          <p:nvPr/>
        </p:nvSpPr>
        <p:spPr bwMode="auto">
          <a:xfrm>
            <a:off x="8186882" y="4087036"/>
            <a:ext cx="108000" cy="108000"/>
          </a:xfrm>
          <a:prstGeom prst="ellipse">
            <a:avLst/>
          </a:prstGeom>
          <a:solidFill>
            <a:srgbClr val="002060"/>
          </a:solidFill>
          <a:ln w="38100">
            <a:noFill/>
            <a:prstDash val="sysDash"/>
          </a:ln>
          <a:effectLst/>
          <a:extLst/>
        </p:spPr>
        <p:txBody>
          <a:bodyPr rot="0" spcFirstLastPara="0" vertOverflow="overflow" horzOverflow="overflow" vert="horz" wrap="none" lIns="72000" tIns="72000" rIns="72000" bIns="72000" numCol="1" spcCol="0" fromWordArt="0" anchor="ctr" anchorCtr="0" forceAA="0" compatLnSpc="1">
            <a:prstTxWarp prst="textNoShape">
              <a:avLst/>
            </a:prstTxWarp>
            <a:noAutofit/>
          </a:bodyPr>
          <a:lstStyle/>
          <a:p>
            <a:pPr algn="r"/>
            <a:endParaRPr kumimoji="1" lang="ja-JP" altLang="en-US" b="1" dirty="0" smtClean="0">
              <a:solidFill>
                <a:schemeClr val="bg1"/>
              </a:solidFill>
              <a:latin typeface="+mn-ea"/>
            </a:endParaRPr>
          </a:p>
        </p:txBody>
      </p:sp>
      <p:sp>
        <p:nvSpPr>
          <p:cNvPr id="147" name="楕円 146"/>
          <p:cNvSpPr>
            <a:spLocks noChangeAspect="1"/>
          </p:cNvSpPr>
          <p:nvPr/>
        </p:nvSpPr>
        <p:spPr bwMode="auto">
          <a:xfrm>
            <a:off x="1504503" y="4087036"/>
            <a:ext cx="108000" cy="108000"/>
          </a:xfrm>
          <a:prstGeom prst="ellipse">
            <a:avLst/>
          </a:prstGeom>
          <a:solidFill>
            <a:schemeClr val="accent6">
              <a:lumMod val="50000"/>
              <a:lumOff val="50000"/>
            </a:schemeClr>
          </a:solidFill>
          <a:ln w="38100">
            <a:noFill/>
            <a:prstDash val="sysDash"/>
          </a:ln>
          <a:effectLst/>
          <a:extLst/>
        </p:spPr>
        <p:txBody>
          <a:bodyPr rot="0" spcFirstLastPara="0" vertOverflow="overflow" horzOverflow="overflow" vert="horz" wrap="none" lIns="72000" tIns="72000" rIns="72000" bIns="72000" numCol="1" spcCol="0" fromWordArt="0" anchor="ctr" anchorCtr="0" forceAA="0" compatLnSpc="1">
            <a:prstTxWarp prst="textNoShape">
              <a:avLst/>
            </a:prstTxWarp>
            <a:noAutofit/>
          </a:bodyPr>
          <a:lstStyle/>
          <a:p>
            <a:pPr algn="r"/>
            <a:endParaRPr kumimoji="1" lang="ja-JP" altLang="en-US" b="1" dirty="0" smtClean="0">
              <a:solidFill>
                <a:schemeClr val="bg1"/>
              </a:solidFill>
              <a:latin typeface="+mn-ea"/>
            </a:endParaRPr>
          </a:p>
        </p:txBody>
      </p:sp>
      <p:sp>
        <p:nvSpPr>
          <p:cNvPr id="148" name="楕円 147"/>
          <p:cNvSpPr>
            <a:spLocks noChangeAspect="1"/>
          </p:cNvSpPr>
          <p:nvPr/>
        </p:nvSpPr>
        <p:spPr bwMode="auto">
          <a:xfrm>
            <a:off x="2709830" y="4072913"/>
            <a:ext cx="108000" cy="108000"/>
          </a:xfrm>
          <a:prstGeom prst="ellipse">
            <a:avLst/>
          </a:prstGeom>
          <a:solidFill>
            <a:schemeClr val="accent6">
              <a:lumMod val="50000"/>
              <a:lumOff val="50000"/>
            </a:schemeClr>
          </a:solidFill>
          <a:ln w="38100">
            <a:noFill/>
            <a:prstDash val="sysDash"/>
          </a:ln>
          <a:effectLst/>
          <a:extLst/>
        </p:spPr>
        <p:txBody>
          <a:bodyPr rot="0" spcFirstLastPara="0" vertOverflow="overflow" horzOverflow="overflow" vert="horz" wrap="none" lIns="72000" tIns="72000" rIns="72000" bIns="72000" numCol="1" spcCol="0" fromWordArt="0" anchor="ctr" anchorCtr="0" forceAA="0" compatLnSpc="1">
            <a:prstTxWarp prst="textNoShape">
              <a:avLst/>
            </a:prstTxWarp>
            <a:noAutofit/>
          </a:bodyPr>
          <a:lstStyle/>
          <a:p>
            <a:pPr algn="r"/>
            <a:endParaRPr kumimoji="1" lang="ja-JP" altLang="en-US" b="1" dirty="0" smtClean="0">
              <a:solidFill>
                <a:schemeClr val="bg1"/>
              </a:solidFill>
              <a:latin typeface="+mn-ea"/>
            </a:endParaRPr>
          </a:p>
        </p:txBody>
      </p:sp>
      <p:sp>
        <p:nvSpPr>
          <p:cNvPr id="149" name="楕円 148"/>
          <p:cNvSpPr>
            <a:spLocks noChangeAspect="1"/>
          </p:cNvSpPr>
          <p:nvPr/>
        </p:nvSpPr>
        <p:spPr bwMode="auto">
          <a:xfrm>
            <a:off x="3922671" y="4087036"/>
            <a:ext cx="108000" cy="108000"/>
          </a:xfrm>
          <a:prstGeom prst="ellipse">
            <a:avLst/>
          </a:prstGeom>
          <a:solidFill>
            <a:schemeClr val="accent6">
              <a:lumMod val="50000"/>
              <a:lumOff val="50000"/>
            </a:schemeClr>
          </a:solidFill>
          <a:ln w="38100">
            <a:noFill/>
            <a:prstDash val="sysDash"/>
          </a:ln>
          <a:effectLst/>
          <a:extLst/>
        </p:spPr>
        <p:txBody>
          <a:bodyPr rot="0" spcFirstLastPara="0" vertOverflow="overflow" horzOverflow="overflow" vert="horz" wrap="none" lIns="72000" tIns="72000" rIns="72000" bIns="72000" numCol="1" spcCol="0" fromWordArt="0" anchor="ctr" anchorCtr="0" forceAA="0" compatLnSpc="1">
            <a:prstTxWarp prst="textNoShape">
              <a:avLst/>
            </a:prstTxWarp>
            <a:noAutofit/>
          </a:bodyPr>
          <a:lstStyle/>
          <a:p>
            <a:pPr algn="r"/>
            <a:endParaRPr kumimoji="1" lang="ja-JP" altLang="en-US" b="1" dirty="0" smtClean="0">
              <a:solidFill>
                <a:schemeClr val="bg1"/>
              </a:solidFill>
              <a:latin typeface="+mn-ea"/>
            </a:endParaRPr>
          </a:p>
        </p:txBody>
      </p:sp>
      <p:sp>
        <p:nvSpPr>
          <p:cNvPr id="152" name="正方形/長方形 151"/>
          <p:cNvSpPr/>
          <p:nvPr/>
        </p:nvSpPr>
        <p:spPr>
          <a:xfrm>
            <a:off x="1053008" y="5691602"/>
            <a:ext cx="7037985" cy="400110"/>
          </a:xfrm>
          <a:prstGeom prst="rect">
            <a:avLst/>
          </a:prstGeom>
        </p:spPr>
        <p:txBody>
          <a:bodyPr wrap="square">
            <a:spAutoFit/>
          </a:bodyPr>
          <a:lstStyle/>
          <a:p>
            <a:pPr algn="ctr">
              <a:defRPr altLang="en-US" sz="2000" b="1">
                <a:solidFill>
                  <a:srgbClr val="FF0000"/>
                </a:solidFill>
                <a:latin typeface="メイリオ" panose="020B0604030504040204" pitchFamily="50" charset="-128"/>
                <a:ea typeface="メイリオ" panose="020B0604030504040204" pitchFamily="50" charset="-128"/>
              </a:defRPr>
            </a:pPr>
            <a:r>
              <a:rPr dirty="0"/>
              <a:t>In this case, the second and third collected values are compared. </a:t>
            </a:r>
            <a:endParaRPr lang="ja-JP" altLang="en-US" sz="2000" b="1" dirty="0">
              <a:solidFill>
                <a:srgbClr val="FF0000"/>
              </a:solidFill>
              <a:latin typeface="メイリオ" panose="020B0604030504040204" pitchFamily="50" charset="-128"/>
              <a:ea typeface="メイリオ" panose="020B0604030504040204" pitchFamily="50" charset="-128"/>
            </a:endParaRPr>
          </a:p>
        </p:txBody>
      </p:sp>
      <p:sp>
        <p:nvSpPr>
          <p:cNvPr id="156" name="楕円 155"/>
          <p:cNvSpPr>
            <a:spLocks noChangeAspect="1"/>
          </p:cNvSpPr>
          <p:nvPr/>
        </p:nvSpPr>
        <p:spPr bwMode="auto">
          <a:xfrm>
            <a:off x="2101269" y="4087036"/>
            <a:ext cx="108000" cy="108000"/>
          </a:xfrm>
          <a:prstGeom prst="ellipse">
            <a:avLst/>
          </a:prstGeom>
          <a:solidFill>
            <a:srgbClr val="002060"/>
          </a:solidFill>
          <a:ln w="38100">
            <a:noFill/>
            <a:prstDash val="sysDash"/>
          </a:ln>
          <a:effectLst/>
          <a:extLst/>
        </p:spPr>
        <p:txBody>
          <a:bodyPr rot="0" spcFirstLastPara="0" vertOverflow="overflow" horzOverflow="overflow" vert="horz" wrap="none" lIns="72000" tIns="72000" rIns="72000" bIns="72000" numCol="1" spcCol="0" fromWordArt="0" anchor="ctr" anchorCtr="0" forceAA="0" compatLnSpc="1">
            <a:prstTxWarp prst="textNoShape">
              <a:avLst/>
            </a:prstTxWarp>
            <a:noAutofit/>
          </a:bodyPr>
          <a:lstStyle/>
          <a:p>
            <a:pPr algn="r"/>
            <a:endParaRPr kumimoji="1" lang="ja-JP" altLang="en-US" b="1" dirty="0" smtClean="0">
              <a:solidFill>
                <a:schemeClr val="bg1"/>
              </a:solidFill>
              <a:latin typeface="+mn-ea"/>
            </a:endParaRPr>
          </a:p>
        </p:txBody>
      </p:sp>
      <p:sp>
        <p:nvSpPr>
          <p:cNvPr id="162" name="正方形/長方形 161"/>
          <p:cNvSpPr/>
          <p:nvPr/>
        </p:nvSpPr>
        <p:spPr>
          <a:xfrm>
            <a:off x="2346999" y="4860505"/>
            <a:ext cx="2051337" cy="1077218"/>
          </a:xfrm>
          <a:prstGeom prst="rect">
            <a:avLst/>
          </a:prstGeom>
        </p:spPr>
        <p:txBody>
          <a:bodyPr wrap="square">
            <a:spAutoFit/>
          </a:bodyPr>
          <a:lstStyle/>
          <a:p>
            <a:pPr algn="ctr">
              <a:defRPr altLang="en-US" sz="1600" b="1">
                <a:solidFill>
                  <a:srgbClr val="FF0000"/>
                </a:solidFill>
                <a:latin typeface="游ゴシック" panose="020B0400000000000000" pitchFamily="50" charset="-128"/>
                <a:ea typeface="游ゴシック" panose="020B0400000000000000" pitchFamily="50" charset="-128"/>
              </a:defRPr>
            </a:pPr>
            <a:r>
              <a:rPr dirty="0"/>
              <a:t>The second collection is the latest</a:t>
            </a:r>
            <a:endParaRPr lang="en-US" altLang="ja-JP" sz="1600" b="1" dirty="0" smtClean="0">
              <a:solidFill>
                <a:srgbClr val="FF0000"/>
              </a:solidFill>
              <a:latin typeface="游ゴシック" panose="020B0400000000000000" pitchFamily="50" charset="-128"/>
              <a:ea typeface="游ゴシック" panose="020B0400000000000000" pitchFamily="50" charset="-128"/>
            </a:endParaRPr>
          </a:p>
          <a:p>
            <a:pPr algn="ctr">
              <a:defRPr altLang="en-US" sz="1600" b="1">
                <a:solidFill>
                  <a:srgbClr val="FF0000"/>
                </a:solidFill>
                <a:latin typeface="游ゴシック" panose="020B0400000000000000" pitchFamily="50" charset="-128"/>
                <a:ea typeface="游ゴシック" panose="020B0400000000000000" pitchFamily="50" charset="-128"/>
              </a:defRPr>
            </a:pPr>
            <a:endParaRPr lang="ja-JP" altLang="en-US" sz="1600" b="1" dirty="0">
              <a:solidFill>
                <a:srgbClr val="FF0000"/>
              </a:solidFill>
              <a:latin typeface="游ゴシック" panose="020B0400000000000000" pitchFamily="50" charset="-128"/>
              <a:ea typeface="游ゴシック" panose="020B0400000000000000" pitchFamily="50" charset="-128"/>
            </a:endParaRPr>
          </a:p>
        </p:txBody>
      </p:sp>
      <p:sp>
        <p:nvSpPr>
          <p:cNvPr id="166" name="正方形/長方形 165"/>
          <p:cNvSpPr/>
          <p:nvPr/>
        </p:nvSpPr>
        <p:spPr>
          <a:xfrm>
            <a:off x="6009467" y="4860505"/>
            <a:ext cx="2020121" cy="830997"/>
          </a:xfrm>
          <a:prstGeom prst="rect">
            <a:avLst/>
          </a:prstGeom>
        </p:spPr>
        <p:txBody>
          <a:bodyPr wrap="square">
            <a:spAutoFit/>
          </a:bodyPr>
          <a:lstStyle/>
          <a:p>
            <a:pPr algn="ctr">
              <a:defRPr altLang="en-US" sz="1600" b="1">
                <a:solidFill>
                  <a:srgbClr val="FF0000"/>
                </a:solidFill>
                <a:latin typeface="游ゴシック" panose="020B0400000000000000" pitchFamily="50" charset="-128"/>
                <a:ea typeface="游ゴシック" panose="020B0400000000000000" pitchFamily="50" charset="-128"/>
              </a:defRPr>
            </a:pPr>
            <a:r>
              <a:rPr dirty="0"/>
              <a:t>The third collection is the </a:t>
            </a:r>
            <a:r>
              <a:rPr dirty="0" smtClean="0"/>
              <a:t>latest</a:t>
            </a:r>
            <a:endParaRPr lang="en-US" altLang="ja-JP" sz="1600" b="1" dirty="0" smtClean="0">
              <a:solidFill>
                <a:srgbClr val="FF0000"/>
              </a:solidFill>
              <a:latin typeface="游ゴシック" panose="020B0400000000000000" pitchFamily="50" charset="-128"/>
              <a:ea typeface="游ゴシック" panose="020B0400000000000000" pitchFamily="50" charset="-128"/>
            </a:endParaRPr>
          </a:p>
        </p:txBody>
      </p:sp>
      <p:sp>
        <p:nvSpPr>
          <p:cNvPr id="40" name="円形吹き出し 39"/>
          <p:cNvSpPr>
            <a:spLocks noChangeAspect="1"/>
          </p:cNvSpPr>
          <p:nvPr/>
        </p:nvSpPr>
        <p:spPr bwMode="auto">
          <a:xfrm>
            <a:off x="1124576" y="2691579"/>
            <a:ext cx="833663" cy="833663"/>
          </a:xfrm>
          <a:prstGeom prst="wedgeEllipseCallout">
            <a:avLst>
              <a:gd name="adj1" fmla="val 1759"/>
              <a:gd name="adj2" fmla="val 114541"/>
            </a:avLst>
          </a:prstGeom>
          <a:solidFill>
            <a:srgbClr val="00B0F0"/>
          </a:solidFill>
          <a:ln w="38100" cap="flat" cmpd="sng" algn="ctr">
            <a:solidFill>
              <a:srgbClr val="FFFFFF"/>
            </a:solidFill>
            <a:prstDash val="solid"/>
          </a:ln>
          <a:effectLst>
            <a:outerShdw blurRad="40000" dist="23000" dir="5400000" rotWithShape="0">
              <a:srgbClr val="000000">
                <a:alpha val="35000"/>
              </a:srgbClr>
            </a:outerShdw>
          </a:effectLst>
          <a:extLst/>
        </p:spPr>
        <p:txBody>
          <a:bodyPr rot="0" spcFirstLastPara="0" vertOverflow="overflow" horzOverflow="overflow" vert="horz" wrap="none" lIns="72001" tIns="72001" rIns="72001" bIns="72001" numCol="1" spcCol="0" fromWordArt="0" anchor="ctr" anchorCtr="1" forceAA="0" compatLnSpc="1">
            <a:prstTxWarp prst="textNoShape">
              <a:avLst/>
            </a:prstTxWarp>
            <a:noAutofit/>
          </a:bodyPr>
          <a:lstStyle/>
          <a:p>
            <a:pPr lvl="0" algn="ctr" defTabSz="914369">
              <a:defRPr altLang="en-US" sz="1600" b="1">
                <a:solidFill>
                  <a:srgbClr val="FFFFFF"/>
                </a:solidFill>
                <a:latin typeface="游ゴシック" panose="020B0400000000000000" pitchFamily="50" charset="-128"/>
                <a:ea typeface="游ゴシック" panose="020B0400000000000000" pitchFamily="50" charset="-128"/>
              </a:defRPr>
            </a:pPr>
            <a:r>
              <a:rPr sz="1200" dirty="0" smtClean="0"/>
              <a:t>1st </a:t>
            </a:r>
            <a:r>
              <a:rPr lang="en-US" sz="1200" dirty="0" smtClean="0"/>
              <a:t/>
            </a:r>
            <a:br>
              <a:rPr lang="en-US" sz="1200" dirty="0" smtClean="0"/>
            </a:br>
            <a:r>
              <a:rPr sz="1200" dirty="0" smtClean="0"/>
              <a:t>Collection</a:t>
            </a:r>
            <a:endParaRPr kumimoji="0" lang="en-US" altLang="ja-JP" sz="1200" b="1" kern="0" dirty="0">
              <a:solidFill>
                <a:srgbClr val="FFFFFF"/>
              </a:solidFill>
              <a:latin typeface="游ゴシック" panose="020B0400000000000000" pitchFamily="50" charset="-128"/>
              <a:ea typeface="游ゴシック" panose="020B0400000000000000" pitchFamily="50" charset="-128"/>
            </a:endParaRPr>
          </a:p>
        </p:txBody>
      </p:sp>
      <p:sp>
        <p:nvSpPr>
          <p:cNvPr id="96" name="テキスト ボックス 95"/>
          <p:cNvSpPr txBox="1"/>
          <p:nvPr/>
        </p:nvSpPr>
        <p:spPr>
          <a:xfrm>
            <a:off x="568951" y="3493730"/>
            <a:ext cx="833618" cy="584775"/>
          </a:xfrm>
          <a:prstGeom prst="rect">
            <a:avLst/>
          </a:prstGeom>
          <a:noFill/>
          <a:ln>
            <a:noFill/>
          </a:ln>
        </p:spPr>
        <p:txBody>
          <a:bodyPr vert="horz" wrap="square">
            <a:spAutoFit/>
          </a:bodyPr>
          <a:lstStyle/>
          <a:p>
            <a:pPr marL="0" marR="0" lvl="0" indent="0" defTabSz="457200" eaLnBrk="1" fontAlgn="auto" latinLnBrk="0" hangingPunct="1">
              <a:lnSpc>
                <a:spcPct val="100000"/>
              </a:lnSpc>
              <a:spcBef>
                <a:spcPts val="0"/>
              </a:spcBef>
              <a:spcAft>
                <a:spcPts val="0"/>
              </a:spcAft>
              <a:buClrTx/>
              <a:buSzTx/>
              <a:buFontTx/>
              <a:buNone/>
              <a:tabLst/>
              <a:defRPr altLang="ja-JP" sz="1600" b="1">
                <a:ln>
                  <a:noFill/>
                </a:ln>
                <a:solidFill>
                  <a:srgbClr val="002060"/>
                </a:solidFill>
                <a:effectLst/>
                <a:uLnTx/>
                <a:uFillTx/>
                <a:latin typeface="游ゴシック" panose="020B0400000000000000" pitchFamily="50" charset="-128"/>
                <a:ea typeface="游ゴシック" panose="020B0400000000000000" pitchFamily="50" charset="-128"/>
              </a:defRPr>
            </a:pPr>
            <a:r>
              <a:rPr dirty="0" smtClean="0"/>
              <a:t>4/1</a:t>
            </a:r>
            <a:endParaRPr dirty="0"/>
          </a:p>
          <a:p>
            <a:pPr marL="0" marR="0" lvl="0" indent="0" defTabSz="457200" eaLnBrk="1" fontAlgn="auto" latinLnBrk="0" hangingPunct="1">
              <a:lnSpc>
                <a:spcPct val="100000"/>
              </a:lnSpc>
              <a:spcBef>
                <a:spcPts val="0"/>
              </a:spcBef>
              <a:spcAft>
                <a:spcPts val="0"/>
              </a:spcAft>
              <a:buClrTx/>
              <a:buSzTx/>
              <a:buFontTx/>
              <a:buNone/>
              <a:tabLst/>
              <a:defRPr altLang="ja-JP" sz="1600" b="1">
                <a:solidFill>
                  <a:srgbClr val="002060"/>
                </a:solidFill>
                <a:latin typeface="游ゴシック" panose="020B0400000000000000" pitchFamily="50" charset="-128"/>
                <a:ea typeface="游ゴシック" panose="020B0400000000000000" pitchFamily="50" charset="-128"/>
              </a:defRPr>
            </a:pPr>
            <a:r>
              <a:rPr dirty="0"/>
              <a:t>21:00</a:t>
            </a:r>
            <a:endParaRPr kumimoji="0" lang="ja-JP" altLang="en-US" sz="1600" b="1" i="0" u="none" strike="noStrike" kern="0" cap="none" spc="0" normalizeH="0" baseline="0" noProof="0" dirty="0" smtClean="0">
              <a:ln>
                <a:noFill/>
              </a:ln>
              <a:solidFill>
                <a:srgbClr val="002060"/>
              </a:solidFill>
              <a:effectLst/>
              <a:uLnTx/>
              <a:uFillTx/>
              <a:latin typeface="游ゴシック" panose="020B0400000000000000" pitchFamily="50" charset="-128"/>
              <a:ea typeface="游ゴシック" panose="020B0400000000000000" pitchFamily="50" charset="-128"/>
            </a:endParaRPr>
          </a:p>
        </p:txBody>
      </p:sp>
      <p:sp>
        <p:nvSpPr>
          <p:cNvPr id="155" name="テキスト ボックス 154"/>
          <p:cNvSpPr txBox="1"/>
          <p:nvPr/>
        </p:nvSpPr>
        <p:spPr>
          <a:xfrm>
            <a:off x="1787138" y="3551189"/>
            <a:ext cx="833618" cy="523220"/>
          </a:xfrm>
          <a:prstGeom prst="rect">
            <a:avLst/>
          </a:prstGeom>
          <a:noFill/>
          <a:ln>
            <a:noFill/>
          </a:ln>
        </p:spPr>
        <p:txBody>
          <a:bodyPr vert="horz" wrap="square">
            <a:spAutoFit/>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altLang="ja-JP" sz="1200" b="1" i="0" u="none" strike="noStrike" kern="0" cap="none" spc="0" normalizeH="0" baseline="0" noProof="0" dirty="0" smtClean="0">
              <a:ln>
                <a:noFill/>
              </a:ln>
              <a:solidFill>
                <a:srgbClr val="002060"/>
              </a:solidFill>
              <a:effectLst/>
              <a:uLnTx/>
              <a:uFillTx/>
              <a:latin typeface="游ゴシック" panose="020B0400000000000000" pitchFamily="50" charset="-128"/>
              <a:ea typeface="游ゴシック" panose="020B0400000000000000" pitchFamily="50" charset="-128"/>
            </a:endParaRPr>
          </a:p>
          <a:p>
            <a:pPr marL="0" marR="0" lvl="0" indent="0" defTabSz="457200" eaLnBrk="1" fontAlgn="auto" latinLnBrk="0" hangingPunct="1">
              <a:lnSpc>
                <a:spcPct val="100000"/>
              </a:lnSpc>
              <a:spcBef>
                <a:spcPts val="0"/>
              </a:spcBef>
              <a:spcAft>
                <a:spcPts val="0"/>
              </a:spcAft>
              <a:buClrTx/>
              <a:buSzTx/>
              <a:buFontTx/>
              <a:buNone/>
              <a:tabLst/>
              <a:defRPr altLang="ja-JP" sz="1600" b="1">
                <a:solidFill>
                  <a:srgbClr val="002060"/>
                </a:solidFill>
                <a:latin typeface="游ゴシック" panose="020B0400000000000000" pitchFamily="50" charset="-128"/>
                <a:ea typeface="游ゴシック" panose="020B0400000000000000" pitchFamily="50" charset="-128"/>
              </a:defRPr>
            </a:pPr>
            <a:r>
              <a:t>22:00</a:t>
            </a:r>
            <a:endParaRPr kumimoji="0" lang="ja-JP" altLang="en-US" sz="1600" b="1" i="0" u="none" strike="noStrike" kern="0" cap="none" spc="0" normalizeH="0" baseline="0" noProof="0" dirty="0" smtClean="0">
              <a:ln>
                <a:noFill/>
              </a:ln>
              <a:solidFill>
                <a:srgbClr val="002060"/>
              </a:solidFill>
              <a:effectLst/>
              <a:uLnTx/>
              <a:uFillTx/>
              <a:latin typeface="游ゴシック" panose="020B0400000000000000" pitchFamily="50" charset="-128"/>
              <a:ea typeface="游ゴシック" panose="020B0400000000000000" pitchFamily="50" charset="-128"/>
            </a:endParaRPr>
          </a:p>
        </p:txBody>
      </p:sp>
      <p:sp>
        <p:nvSpPr>
          <p:cNvPr id="41" name="円形吹き出し 40"/>
          <p:cNvSpPr>
            <a:spLocks noChangeAspect="1"/>
          </p:cNvSpPr>
          <p:nvPr/>
        </p:nvSpPr>
        <p:spPr bwMode="auto">
          <a:xfrm>
            <a:off x="2323929" y="2677456"/>
            <a:ext cx="833663" cy="833663"/>
          </a:xfrm>
          <a:prstGeom prst="wedgeEllipseCallout">
            <a:avLst>
              <a:gd name="adj1" fmla="val 1759"/>
              <a:gd name="adj2" fmla="val 114541"/>
            </a:avLst>
          </a:prstGeom>
          <a:solidFill>
            <a:srgbClr val="00B0F0"/>
          </a:solidFill>
          <a:ln w="38100" cap="flat" cmpd="sng" algn="ctr">
            <a:solidFill>
              <a:srgbClr val="FFFFFF"/>
            </a:solidFill>
            <a:prstDash val="solid"/>
          </a:ln>
          <a:effectLst>
            <a:outerShdw blurRad="40000" dist="23000" dir="5400000" rotWithShape="0">
              <a:srgbClr val="000000">
                <a:alpha val="35000"/>
              </a:srgbClr>
            </a:outerShdw>
          </a:effectLst>
          <a:extLst/>
        </p:spPr>
        <p:txBody>
          <a:bodyPr rot="0" spcFirstLastPara="0" vertOverflow="overflow" horzOverflow="overflow" vert="horz" wrap="none" lIns="72001" tIns="72001" rIns="72001" bIns="72001" numCol="1" spcCol="0" fromWordArt="0" anchor="ctr" anchorCtr="1" forceAA="0" compatLnSpc="1">
            <a:prstTxWarp prst="textNoShape">
              <a:avLst/>
            </a:prstTxWarp>
            <a:noAutofit/>
          </a:bodyPr>
          <a:lstStyle/>
          <a:p>
            <a:pPr lvl="0" algn="ctr" defTabSz="914369">
              <a:defRPr altLang="en-US" sz="1600" b="1">
                <a:solidFill>
                  <a:srgbClr val="FFFFFF"/>
                </a:solidFill>
                <a:latin typeface="游ゴシック" panose="020B0400000000000000" pitchFamily="50" charset="-128"/>
                <a:ea typeface="游ゴシック" panose="020B0400000000000000" pitchFamily="50" charset="-128"/>
              </a:defRPr>
            </a:pPr>
            <a:r>
              <a:rPr lang="en-US" sz="1200" dirty="0" smtClean="0"/>
              <a:t>2nd</a:t>
            </a:r>
            <a:r>
              <a:rPr sz="1200" dirty="0" smtClean="0"/>
              <a:t> </a:t>
            </a:r>
            <a:r>
              <a:rPr lang="en-US" sz="1200" dirty="0" smtClean="0"/>
              <a:t/>
            </a:r>
            <a:br>
              <a:rPr lang="en-US" sz="1200" dirty="0" smtClean="0"/>
            </a:br>
            <a:r>
              <a:rPr sz="1200" dirty="0" smtClean="0"/>
              <a:t>Collection</a:t>
            </a:r>
            <a:endParaRPr kumimoji="0" lang="en-US" altLang="ja-JP" sz="1200" b="1" kern="0" dirty="0">
              <a:solidFill>
                <a:srgbClr val="FFFFFF"/>
              </a:solidFill>
              <a:latin typeface="游ゴシック" panose="020B0400000000000000" pitchFamily="50" charset="-128"/>
              <a:ea typeface="游ゴシック" panose="020B0400000000000000" pitchFamily="50" charset="-128"/>
            </a:endParaRPr>
          </a:p>
        </p:txBody>
      </p:sp>
      <p:sp>
        <p:nvSpPr>
          <p:cNvPr id="42" name="円形吹き出し 41"/>
          <p:cNvSpPr>
            <a:spLocks noChangeAspect="1"/>
          </p:cNvSpPr>
          <p:nvPr/>
        </p:nvSpPr>
        <p:spPr bwMode="auto">
          <a:xfrm>
            <a:off x="3536770" y="2691579"/>
            <a:ext cx="833663" cy="833663"/>
          </a:xfrm>
          <a:prstGeom prst="wedgeEllipseCallout">
            <a:avLst>
              <a:gd name="adj1" fmla="val 1759"/>
              <a:gd name="adj2" fmla="val 114541"/>
            </a:avLst>
          </a:prstGeom>
          <a:solidFill>
            <a:srgbClr val="00B0F0"/>
          </a:solidFill>
          <a:ln w="38100" cap="flat" cmpd="sng" algn="ctr">
            <a:solidFill>
              <a:srgbClr val="FFFFFF"/>
            </a:solidFill>
            <a:prstDash val="solid"/>
          </a:ln>
          <a:effectLst>
            <a:outerShdw blurRad="40000" dist="23000" dir="5400000" rotWithShape="0">
              <a:srgbClr val="000000">
                <a:alpha val="35000"/>
              </a:srgbClr>
            </a:outerShdw>
          </a:effectLst>
          <a:extLst/>
        </p:spPr>
        <p:txBody>
          <a:bodyPr rot="0" spcFirstLastPara="0" vertOverflow="overflow" horzOverflow="overflow" vert="horz" wrap="none" lIns="72001" tIns="72001" rIns="72001" bIns="72001" numCol="1" spcCol="0" fromWordArt="0" anchor="ctr" anchorCtr="1" forceAA="0" compatLnSpc="1">
            <a:prstTxWarp prst="textNoShape">
              <a:avLst/>
            </a:prstTxWarp>
            <a:noAutofit/>
          </a:bodyPr>
          <a:lstStyle/>
          <a:p>
            <a:pPr lvl="0" algn="ctr" defTabSz="914369">
              <a:defRPr altLang="en-US" sz="1600" b="1">
                <a:solidFill>
                  <a:srgbClr val="FFFFFF"/>
                </a:solidFill>
                <a:latin typeface="游ゴシック" panose="020B0400000000000000" pitchFamily="50" charset="-128"/>
                <a:ea typeface="游ゴシック" panose="020B0400000000000000" pitchFamily="50" charset="-128"/>
              </a:defRPr>
            </a:pPr>
            <a:r>
              <a:rPr sz="1200" dirty="0" smtClean="0"/>
              <a:t>3rd </a:t>
            </a:r>
            <a:r>
              <a:rPr lang="en-US" sz="1200" dirty="0" smtClean="0"/>
              <a:t/>
            </a:r>
            <a:br>
              <a:rPr lang="en-US" sz="1200" dirty="0" smtClean="0"/>
            </a:br>
            <a:r>
              <a:rPr sz="1200" dirty="0" smtClean="0"/>
              <a:t>Collection</a:t>
            </a:r>
            <a:endParaRPr kumimoji="0" lang="en-US" altLang="ja-JP" sz="1200" b="1" kern="0" dirty="0">
              <a:solidFill>
                <a:srgbClr val="FFFFFF"/>
              </a:solidFill>
              <a:latin typeface="游ゴシック" panose="020B0400000000000000" pitchFamily="50" charset="-128"/>
              <a:ea typeface="游ゴシック" panose="020B0400000000000000" pitchFamily="50" charset="-128"/>
            </a:endParaRPr>
          </a:p>
        </p:txBody>
      </p:sp>
      <p:sp>
        <p:nvSpPr>
          <p:cNvPr id="43" name="下矢印 42"/>
          <p:cNvSpPr/>
          <p:nvPr/>
        </p:nvSpPr>
        <p:spPr bwMode="auto">
          <a:xfrm flipV="1">
            <a:off x="3269009" y="4214165"/>
            <a:ext cx="206765" cy="255497"/>
          </a:xfrm>
          <a:prstGeom prst="downArrow">
            <a:avLst/>
          </a:prstGeom>
          <a:solidFill>
            <a:srgbClr val="FF0000"/>
          </a:solidFill>
          <a:ln w="12700">
            <a:noFill/>
          </a:ln>
          <a:effectLst/>
          <a:extLst/>
        </p:spPr>
        <p:txBody>
          <a:bodyPr rot="0" spcFirstLastPara="0" vertOverflow="overflow" horzOverflow="overflow" vert="horz" wrap="none" lIns="72000" tIns="72000" rIns="72000" bIns="72000" numCol="1" spc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6" name="正方形/長方形 5"/>
          <p:cNvSpPr/>
          <p:nvPr/>
        </p:nvSpPr>
        <p:spPr bwMode="auto">
          <a:xfrm>
            <a:off x="2651479" y="4470459"/>
            <a:ext cx="1441824" cy="390046"/>
          </a:xfrm>
          <a:prstGeom prst="rect">
            <a:avLst/>
          </a:prstGeom>
          <a:solidFill>
            <a:schemeClr val="bg1"/>
          </a:solidFill>
          <a:ln w="19050">
            <a:solidFill>
              <a:srgbClr val="FF0000"/>
            </a:solidFill>
            <a:prstDash val="solid"/>
          </a:ln>
          <a:effectLst/>
          <a:extLst/>
        </p:spPr>
        <p:txBody>
          <a:bodyPr rot="0" spcFirstLastPara="0" vertOverflow="overflow" horzOverflow="overflow" vert="horz" wrap="none" lIns="72000" tIns="72000" rIns="72000" bIns="72000" numCol="1" spcCol="0" fromWordArt="0" anchor="ctr" anchorCtr="0" forceAA="0" compatLnSpc="1">
            <a:prstTxWarp prst="textNoShape">
              <a:avLst/>
            </a:prstTxWarp>
            <a:noAutofit/>
          </a:bodyPr>
          <a:lstStyle/>
          <a:p>
            <a:pPr algn="ctr">
              <a:defRPr kumimoji="1" altLang="en-US" sz="2000" b="1">
                <a:solidFill>
                  <a:srgbClr val="FF0000"/>
                </a:solidFill>
                <a:latin typeface="游ゴシック" panose="020B0400000000000000" pitchFamily="50" charset="-128"/>
                <a:ea typeface="游ゴシック" panose="020B0400000000000000" pitchFamily="50" charset="-128"/>
              </a:defRPr>
            </a:pPr>
            <a:r>
              <a:rPr sz="1900" dirty="0"/>
              <a:t>Base date 1</a:t>
            </a:r>
          </a:p>
        </p:txBody>
      </p:sp>
      <p:sp>
        <p:nvSpPr>
          <p:cNvPr id="45" name="下矢印 44"/>
          <p:cNvSpPr/>
          <p:nvPr/>
        </p:nvSpPr>
        <p:spPr bwMode="auto">
          <a:xfrm flipV="1">
            <a:off x="6916146" y="4214563"/>
            <a:ext cx="206765" cy="255497"/>
          </a:xfrm>
          <a:prstGeom prst="downArrow">
            <a:avLst/>
          </a:prstGeom>
          <a:solidFill>
            <a:srgbClr val="FF0000"/>
          </a:solidFill>
          <a:ln w="12700">
            <a:noFill/>
          </a:ln>
          <a:effectLst/>
          <a:extLst/>
        </p:spPr>
        <p:txBody>
          <a:bodyPr rot="0" spcFirstLastPara="0" vertOverflow="overflow" horzOverflow="overflow" vert="horz" wrap="none" lIns="72000" tIns="72000" rIns="72000" bIns="72000" numCol="1" spc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46" name="正方形/長方形 45"/>
          <p:cNvSpPr/>
          <p:nvPr/>
        </p:nvSpPr>
        <p:spPr bwMode="auto">
          <a:xfrm>
            <a:off x="6298616" y="4470857"/>
            <a:ext cx="1441824" cy="390046"/>
          </a:xfrm>
          <a:prstGeom prst="rect">
            <a:avLst/>
          </a:prstGeom>
          <a:solidFill>
            <a:schemeClr val="bg1"/>
          </a:solidFill>
          <a:ln w="19050">
            <a:solidFill>
              <a:srgbClr val="FF0000"/>
            </a:solidFill>
            <a:prstDash val="solid"/>
          </a:ln>
          <a:effectLst/>
          <a:extLst/>
        </p:spPr>
        <p:txBody>
          <a:bodyPr rot="0" spcFirstLastPara="0" vertOverflow="overflow" horzOverflow="overflow" vert="horz" wrap="none" lIns="72000" tIns="72000" rIns="72000" bIns="72000" numCol="1" spcCol="0" fromWordArt="0" anchor="ctr" anchorCtr="0" forceAA="0" compatLnSpc="1">
            <a:prstTxWarp prst="textNoShape">
              <a:avLst/>
            </a:prstTxWarp>
            <a:noAutofit/>
          </a:bodyPr>
          <a:lstStyle/>
          <a:p>
            <a:pPr algn="ctr">
              <a:defRPr kumimoji="1" altLang="en-US" sz="2000" b="1">
                <a:solidFill>
                  <a:srgbClr val="FF0000"/>
                </a:solidFill>
                <a:latin typeface="游ゴシック" panose="020B0400000000000000" pitchFamily="50" charset="-128"/>
                <a:ea typeface="游ゴシック" panose="020B0400000000000000" pitchFamily="50" charset="-128"/>
              </a:defRPr>
            </a:pPr>
            <a:r>
              <a:rPr sz="1900" dirty="0"/>
              <a:t>Base date 2</a:t>
            </a:r>
          </a:p>
        </p:txBody>
      </p:sp>
    </p:spTree>
    <p:extLst>
      <p:ext uri="{BB962C8B-B14F-4D97-AF65-F5344CB8AC3E}">
        <p14:creationId xmlns:p14="http://schemas.microsoft.com/office/powerpoint/2010/main" val="8345671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3.3</a:t>
            </a:r>
            <a:r>
              <a:rPr lang="ja-JP" altLang="en-US" dirty="0" smtClean="0"/>
              <a:t> </a:t>
            </a:r>
            <a:r>
              <a:rPr lang="en-US" altLang="ja-JP" dirty="0" smtClean="0"/>
              <a:t>Workflow</a:t>
            </a:r>
            <a:r>
              <a:rPr lang="ja-JP" altLang="en-US" dirty="0" smtClean="0"/>
              <a:t>（</a:t>
            </a:r>
            <a:r>
              <a:rPr lang="en-US" altLang="ja-JP" dirty="0" smtClean="0"/>
              <a:t>1/2</a:t>
            </a:r>
            <a:r>
              <a:rPr lang="ja-JP" altLang="en-US" dirty="0" smtClean="0"/>
              <a:t>）</a:t>
            </a:r>
            <a:endParaRPr lang="ja-JP" altLang="en-US" dirty="0"/>
          </a:p>
        </p:txBody>
      </p:sp>
      <p:sp>
        <p:nvSpPr>
          <p:cNvPr id="21" name="コンテンツ プレースホルダー 2"/>
          <p:cNvSpPr>
            <a:spLocks noGrp="1"/>
          </p:cNvSpPr>
          <p:nvPr>
            <p:ph sz="quarter" idx="10"/>
          </p:nvPr>
        </p:nvSpPr>
        <p:spPr>
          <a:xfrm>
            <a:off x="252833" y="836712"/>
            <a:ext cx="8639767" cy="5688718"/>
          </a:xfrm>
        </p:spPr>
        <p:txBody>
          <a:bodyPr>
            <a:normAutofit/>
          </a:bodyPr>
          <a:lstStyle/>
          <a:p>
            <a:pPr marL="0" indent="0">
              <a:buNone/>
            </a:pPr>
            <a:r>
              <a:rPr lang="en-US" altLang="ja-JP" dirty="0" smtClean="0"/>
              <a:t>The following figure illustrates a standard workflow for the Compare function</a:t>
            </a:r>
            <a:endParaRPr lang="en-US" altLang="ja-JP" dirty="0"/>
          </a:p>
        </p:txBody>
      </p:sp>
      <p:graphicFrame>
        <p:nvGraphicFramePr>
          <p:cNvPr id="5" name="表 4"/>
          <p:cNvGraphicFramePr>
            <a:graphicFrameLocks noGrp="1"/>
          </p:cNvGraphicFramePr>
          <p:nvPr>
            <p:extLst>
              <p:ext uri="{D42A27DB-BD31-4B8C-83A1-F6EECF244321}">
                <p14:modId xmlns:p14="http://schemas.microsoft.com/office/powerpoint/2010/main" val="3223723019"/>
              </p:ext>
            </p:extLst>
          </p:nvPr>
        </p:nvGraphicFramePr>
        <p:xfrm>
          <a:off x="237574" y="2121201"/>
          <a:ext cx="2894226" cy="2209800"/>
        </p:xfrm>
        <a:graphic>
          <a:graphicData uri="http://schemas.openxmlformats.org/drawingml/2006/table">
            <a:tbl>
              <a:tblPr firstRow="1" bandRow="1">
                <a:tableStyleId>{69CF1AB2-1976-4502-BF36-3FF5EA218861}</a:tableStyleId>
              </a:tblPr>
              <a:tblGrid>
                <a:gridCol w="387668">
                  <a:extLst>
                    <a:ext uri="{9D8B030D-6E8A-4147-A177-3AD203B41FA5}">
                      <a16:colId xmlns:a16="http://schemas.microsoft.com/office/drawing/2014/main" val="3261435330"/>
                    </a:ext>
                  </a:extLst>
                </a:gridCol>
                <a:gridCol w="2506558">
                  <a:extLst>
                    <a:ext uri="{9D8B030D-6E8A-4147-A177-3AD203B41FA5}">
                      <a16:colId xmlns:a16="http://schemas.microsoft.com/office/drawing/2014/main" val="3494894693"/>
                    </a:ext>
                  </a:extLst>
                </a:gridCol>
              </a:tblGrid>
              <a:tr h="370840">
                <a:tc>
                  <a:txBody>
                    <a:bodyPr/>
                    <a:lstStyle/>
                    <a:p>
                      <a:pPr algn="ctr"/>
                      <a:r>
                        <a:rPr kumimoji="1" lang="ja-JP" altLang="en-US" sz="1600" b="1" dirty="0" smtClean="0">
                          <a:solidFill>
                            <a:srgbClr val="FF0000"/>
                          </a:solidFill>
                        </a:rPr>
                        <a:t>①</a:t>
                      </a:r>
                      <a:endParaRPr kumimoji="1" lang="ja-JP" altLang="en-US" sz="1600" b="1" dirty="0">
                        <a:solidFill>
                          <a:srgbClr val="FF0000"/>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r>
                        <a:rPr kumimoji="1" lang="en-US" altLang="ja-JP" sz="1200" b="0" dirty="0" smtClean="0"/>
                        <a:t>Create Parameter sheets</a:t>
                      </a:r>
                      <a:endParaRPr kumimoji="1" lang="ja-JP" altLang="en-US" sz="1200" b="0" dirty="0" smtClean="0">
                        <a:solidFill>
                          <a:srgbClr val="002060"/>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390252670"/>
                  </a:ext>
                </a:extLst>
              </a:tr>
              <a:tr h="370840">
                <a:tc>
                  <a:txBody>
                    <a:bodyPr/>
                    <a:lstStyle/>
                    <a:p>
                      <a:pPr algn="ctr"/>
                      <a:r>
                        <a:rPr kumimoji="1" lang="ja-JP" altLang="en-US" sz="1600" b="1" dirty="0" smtClean="0">
                          <a:solidFill>
                            <a:srgbClr val="FF0000"/>
                          </a:solidFill>
                        </a:rPr>
                        <a:t>②</a:t>
                      </a:r>
                      <a:endParaRPr kumimoji="1" lang="ja-JP" altLang="en-US" sz="1600" b="1" dirty="0">
                        <a:solidFill>
                          <a:srgbClr val="FF0000"/>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r>
                        <a:rPr kumimoji="1" lang="en-US" altLang="ja-JP" sz="1200" b="0" dirty="0" smtClean="0"/>
                        <a:t>Register data</a:t>
                      </a:r>
                      <a:r>
                        <a:rPr kumimoji="1" lang="en-US" altLang="ja-JP" sz="1200" b="0" baseline="0" dirty="0" smtClean="0"/>
                        <a:t> to the parameter sheets and run Collect function</a:t>
                      </a:r>
                      <a:endParaRPr kumimoji="1" lang="ja-JP" altLang="en-US" sz="1200" b="0" dirty="0" smtClean="0">
                        <a:solidFill>
                          <a:schemeClr val="tx1"/>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2289614555"/>
                  </a:ext>
                </a:extLst>
              </a:tr>
              <a:tr h="370840">
                <a:tc>
                  <a:txBody>
                    <a:bodyPr/>
                    <a:lstStyle/>
                    <a:p>
                      <a:pPr algn="ctr"/>
                      <a:r>
                        <a:rPr kumimoji="1" lang="ja-JP" altLang="en-US" sz="1600" b="1" dirty="0" smtClean="0">
                          <a:solidFill>
                            <a:srgbClr val="FF0000"/>
                          </a:solidFill>
                        </a:rPr>
                        <a:t>③</a:t>
                      </a:r>
                      <a:endParaRPr kumimoji="1" lang="ja-JP" altLang="en-US" sz="1600" b="1" dirty="0">
                        <a:solidFill>
                          <a:srgbClr val="FF0000"/>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r>
                        <a:rPr kumimoji="1" lang="en-US" altLang="ja-JP" sz="1200" b="0" dirty="0" smtClean="0"/>
                        <a:t>Create Comparison definition</a:t>
                      </a:r>
                      <a:endParaRPr kumimoji="1" lang="ja-JP" altLang="en-US" sz="1200" b="0" dirty="0">
                        <a:solidFill>
                          <a:srgbClr val="002060"/>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2635798848"/>
                  </a:ext>
                </a:extLst>
              </a:tr>
              <a:tr h="370840">
                <a:tc>
                  <a:txBody>
                    <a:bodyPr/>
                    <a:lstStyle/>
                    <a:p>
                      <a:pPr algn="ctr"/>
                      <a:r>
                        <a:rPr kumimoji="1" lang="ja-JP" altLang="en-US" sz="1600" b="1" dirty="0" smtClean="0">
                          <a:solidFill>
                            <a:srgbClr val="FF0000"/>
                          </a:solidFill>
                        </a:rPr>
                        <a:t>④</a:t>
                      </a:r>
                      <a:endParaRPr kumimoji="1" lang="ja-JP" altLang="en-US" sz="1600" b="1" dirty="0">
                        <a:solidFill>
                          <a:srgbClr val="FF0000"/>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r>
                        <a:rPr kumimoji="1" lang="en-US" altLang="ja-JP" sz="1200" b="0" dirty="0" smtClean="0"/>
                        <a:t>(Optional) configure detailed</a:t>
                      </a:r>
                      <a:r>
                        <a:rPr kumimoji="1" lang="en-US" altLang="ja-JP" sz="1200" b="0" baseline="0" dirty="0" smtClean="0"/>
                        <a:t> information for the </a:t>
                      </a:r>
                      <a:r>
                        <a:rPr kumimoji="1" lang="en-US" altLang="ja-JP" sz="1200" b="0" dirty="0" smtClean="0"/>
                        <a:t>comparison</a:t>
                      </a:r>
                      <a:r>
                        <a:rPr kumimoji="1" lang="en-US" altLang="ja-JP" sz="1200" b="0" baseline="0" dirty="0" smtClean="0"/>
                        <a:t> definition</a:t>
                      </a:r>
                      <a:endParaRPr kumimoji="1" lang="ja-JP" altLang="en-US" sz="1200" b="0" dirty="0">
                        <a:solidFill>
                          <a:srgbClr val="002060"/>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100677892"/>
                  </a:ext>
                </a:extLst>
              </a:tr>
              <a:tr h="370840">
                <a:tc>
                  <a:txBody>
                    <a:bodyPr/>
                    <a:lstStyle/>
                    <a:p>
                      <a:pPr algn="ctr"/>
                      <a:r>
                        <a:rPr kumimoji="1" lang="ja-JP" altLang="en-US" sz="1600" b="1" dirty="0" smtClean="0">
                          <a:solidFill>
                            <a:srgbClr val="FF0000"/>
                          </a:solidFill>
                        </a:rPr>
                        <a:t>⑤</a:t>
                      </a:r>
                      <a:endParaRPr kumimoji="1" lang="ja-JP" altLang="en-US" sz="1600" b="1" dirty="0">
                        <a:solidFill>
                          <a:srgbClr val="FF0000"/>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r>
                        <a:rPr kumimoji="1" lang="en-US" altLang="ja-JP" sz="1200" b="0" dirty="0" smtClean="0">
                          <a:solidFill>
                            <a:schemeClr val="dk1"/>
                          </a:solidFill>
                        </a:rPr>
                        <a:t>Run</a:t>
                      </a:r>
                      <a:r>
                        <a:rPr kumimoji="1" lang="en-US" altLang="ja-JP" sz="1200" b="0" baseline="0" dirty="0" smtClean="0">
                          <a:solidFill>
                            <a:schemeClr val="dk1"/>
                          </a:solidFill>
                        </a:rPr>
                        <a:t> Comparison</a:t>
                      </a:r>
                      <a:endParaRPr kumimoji="1" lang="ja-JP" altLang="en-US" sz="1200" b="0" dirty="0" smtClean="0">
                        <a:solidFill>
                          <a:srgbClr val="002060"/>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924922777"/>
                  </a:ext>
                </a:extLst>
              </a:tr>
            </a:tbl>
          </a:graphicData>
        </a:graphic>
      </p:graphicFrame>
      <p:sp>
        <p:nvSpPr>
          <p:cNvPr id="46" name="正方形/長方形 45"/>
          <p:cNvSpPr/>
          <p:nvPr/>
        </p:nvSpPr>
        <p:spPr>
          <a:xfrm>
            <a:off x="3287346" y="1593063"/>
            <a:ext cx="5656244" cy="4845120"/>
          </a:xfrm>
          <a:prstGeom prst="rect">
            <a:avLst/>
          </a:prstGeom>
          <a:solidFill>
            <a:srgbClr val="E1EEFF"/>
          </a:solidFill>
          <a:ln w="19050" cap="flat" cmpd="sng" algn="ctr">
            <a:solidFill>
              <a:srgbClr val="002060"/>
            </a:solidFill>
            <a:prstDash val="solid"/>
            <a:miter lim="800000"/>
          </a:ln>
          <a:effectLst/>
        </p:spPr>
        <p:txBody>
          <a:bodyPr rtlCol="0" anchor="t"/>
          <a:lstStyle/>
          <a:p>
            <a:pPr marL="0" marR="0" lvl="0" indent="0" defTabSz="457200" eaLnBrk="1" fontAlgn="auto" latinLnBrk="0" hangingPunct="1">
              <a:lnSpc>
                <a:spcPct val="100000"/>
              </a:lnSpc>
              <a:spcBef>
                <a:spcPts val="0"/>
              </a:spcBef>
              <a:spcAft>
                <a:spcPts val="0"/>
              </a:spcAft>
              <a:buClrTx/>
              <a:buSzTx/>
              <a:buFontTx/>
              <a:buNone/>
              <a:tabLst/>
              <a:defRPr/>
            </a:pPr>
            <a:endParaRPr kumimoji="0" lang="ja-JP" altLang="en-US" sz="1400" b="1" i="0" u="none" strike="noStrike" kern="0" cap="none" spc="0" normalizeH="0" baseline="0" noProof="0" dirty="0" smtClean="0">
              <a:ln>
                <a:noFill/>
              </a:ln>
              <a:solidFill>
                <a:srgbClr val="002060"/>
              </a:solidFill>
              <a:effectLst/>
              <a:uLnTx/>
              <a:uFillTx/>
              <a:latin typeface="游ゴシック" panose="020B0400000000000000" pitchFamily="50" charset="-128"/>
              <a:ea typeface="游ゴシック" panose="020B0400000000000000" pitchFamily="50" charset="-128"/>
              <a:cs typeface="+mn-cs"/>
            </a:endParaRPr>
          </a:p>
        </p:txBody>
      </p:sp>
      <p:sp>
        <p:nvSpPr>
          <p:cNvPr id="47" name="フローチャート: 磁気ディスク 46"/>
          <p:cNvSpPr/>
          <p:nvPr/>
        </p:nvSpPr>
        <p:spPr>
          <a:xfrm>
            <a:off x="3913532" y="1833702"/>
            <a:ext cx="4403872" cy="3014557"/>
          </a:xfrm>
          <a:prstGeom prst="flowChartMagneticDisk">
            <a:avLst/>
          </a:prstGeom>
          <a:solidFill>
            <a:srgbClr val="44546A">
              <a:lumMod val="20000"/>
              <a:lumOff val="80000"/>
            </a:srgbClr>
          </a:solidFill>
          <a:ln w="19050" cap="flat" cmpd="sng" algn="ctr">
            <a:solidFill>
              <a:srgbClr val="002060"/>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smtClean="0">
              <a:ln>
                <a:noFill/>
              </a:ln>
              <a:solidFill>
                <a:prstClr val="white"/>
              </a:solidFill>
              <a:effectLst/>
              <a:uLnTx/>
              <a:uFillTx/>
              <a:latin typeface="Calibri" panose="020F0502020204030204"/>
              <a:ea typeface="游ゴシック" panose="020B0400000000000000" pitchFamily="50" charset="-128"/>
              <a:cs typeface="+mn-cs"/>
            </a:endParaRPr>
          </a:p>
        </p:txBody>
      </p:sp>
      <p:graphicFrame>
        <p:nvGraphicFramePr>
          <p:cNvPr id="44" name="表 43"/>
          <p:cNvGraphicFramePr>
            <a:graphicFrameLocks noGrp="1"/>
          </p:cNvGraphicFramePr>
          <p:nvPr>
            <p:extLst>
              <p:ext uri="{D42A27DB-BD31-4B8C-83A1-F6EECF244321}">
                <p14:modId xmlns:p14="http://schemas.microsoft.com/office/powerpoint/2010/main" val="4149255320"/>
              </p:ext>
            </p:extLst>
          </p:nvPr>
        </p:nvGraphicFramePr>
        <p:xfrm>
          <a:off x="5055963" y="2044732"/>
          <a:ext cx="2119011" cy="919488"/>
        </p:xfrm>
        <a:graphic>
          <a:graphicData uri="http://schemas.openxmlformats.org/drawingml/2006/table">
            <a:tbl>
              <a:tblPr firstRow="1" bandRow="1"/>
              <a:tblGrid>
                <a:gridCol w="706337">
                  <a:extLst>
                    <a:ext uri="{9D8B030D-6E8A-4147-A177-3AD203B41FA5}">
                      <a16:colId xmlns:a16="http://schemas.microsoft.com/office/drawing/2014/main" val="1336170667"/>
                    </a:ext>
                  </a:extLst>
                </a:gridCol>
                <a:gridCol w="706337">
                  <a:extLst>
                    <a:ext uri="{9D8B030D-6E8A-4147-A177-3AD203B41FA5}">
                      <a16:colId xmlns:a16="http://schemas.microsoft.com/office/drawing/2014/main" val="2403226912"/>
                    </a:ext>
                  </a:extLst>
                </a:gridCol>
                <a:gridCol w="706337">
                  <a:extLst>
                    <a:ext uri="{9D8B030D-6E8A-4147-A177-3AD203B41FA5}">
                      <a16:colId xmlns:a16="http://schemas.microsoft.com/office/drawing/2014/main" val="182218515"/>
                    </a:ext>
                  </a:extLst>
                </a:gridCol>
              </a:tblGrid>
              <a:tr h="187967">
                <a:tc gridSpan="3">
                  <a:txBody>
                    <a:bodyPr/>
                    <a:lstStyle>
                      <a:lvl1pPr marL="0" algn="l" defTabSz="914400" rtl="0" eaLnBrk="1" latinLnBrk="0" hangingPunct="1">
                        <a:defRPr kumimoji="1" sz="1800" b="1" kern="1200">
                          <a:solidFill>
                            <a:schemeClr val="lt1"/>
                          </a:solidFill>
                          <a:latin typeface="Calibri" panose="020F0502020204030204"/>
                        </a:defRPr>
                      </a:lvl1pPr>
                      <a:lvl2pPr marL="457200" algn="l" defTabSz="914400" rtl="0" eaLnBrk="1" latinLnBrk="0" hangingPunct="1">
                        <a:defRPr kumimoji="1" sz="1800" b="1" kern="1200">
                          <a:solidFill>
                            <a:schemeClr val="lt1"/>
                          </a:solidFill>
                          <a:latin typeface="Calibri" panose="020F0502020204030204"/>
                        </a:defRPr>
                      </a:lvl2pPr>
                      <a:lvl3pPr marL="914400" algn="l" defTabSz="914400" rtl="0" eaLnBrk="1" latinLnBrk="0" hangingPunct="1">
                        <a:defRPr kumimoji="1" sz="1800" b="1" kern="1200">
                          <a:solidFill>
                            <a:schemeClr val="lt1"/>
                          </a:solidFill>
                          <a:latin typeface="Calibri" panose="020F0502020204030204"/>
                        </a:defRPr>
                      </a:lvl3pPr>
                      <a:lvl4pPr marL="1371600" algn="l" defTabSz="914400" rtl="0" eaLnBrk="1" latinLnBrk="0" hangingPunct="1">
                        <a:defRPr kumimoji="1" sz="1800" b="1" kern="1200">
                          <a:solidFill>
                            <a:schemeClr val="lt1"/>
                          </a:solidFill>
                          <a:latin typeface="Calibri" panose="020F0502020204030204"/>
                        </a:defRPr>
                      </a:lvl4pPr>
                      <a:lvl5pPr marL="1828800" algn="l" defTabSz="914400" rtl="0" eaLnBrk="1" latinLnBrk="0" hangingPunct="1">
                        <a:defRPr kumimoji="1" sz="1800" b="1" kern="1200">
                          <a:solidFill>
                            <a:schemeClr val="lt1"/>
                          </a:solidFill>
                          <a:latin typeface="Calibri" panose="020F0502020204030204"/>
                        </a:defRPr>
                      </a:lvl5pPr>
                      <a:lvl6pPr marL="2286000" algn="l" defTabSz="914400" rtl="0" eaLnBrk="1" latinLnBrk="0" hangingPunct="1">
                        <a:defRPr kumimoji="1" sz="1800" b="1" kern="1200">
                          <a:solidFill>
                            <a:schemeClr val="lt1"/>
                          </a:solidFill>
                          <a:latin typeface="Calibri" panose="020F0502020204030204"/>
                        </a:defRPr>
                      </a:lvl6pPr>
                      <a:lvl7pPr marL="2743200" algn="l" defTabSz="914400" rtl="0" eaLnBrk="1" latinLnBrk="0" hangingPunct="1">
                        <a:defRPr kumimoji="1" sz="1800" b="1" kern="1200">
                          <a:solidFill>
                            <a:schemeClr val="lt1"/>
                          </a:solidFill>
                          <a:latin typeface="Calibri" panose="020F0502020204030204"/>
                        </a:defRPr>
                      </a:lvl7pPr>
                      <a:lvl8pPr marL="3200400" algn="l" defTabSz="914400" rtl="0" eaLnBrk="1" latinLnBrk="0" hangingPunct="1">
                        <a:defRPr kumimoji="1" sz="1800" b="1" kern="1200">
                          <a:solidFill>
                            <a:schemeClr val="lt1"/>
                          </a:solidFill>
                          <a:latin typeface="Calibri" panose="020F0502020204030204"/>
                        </a:defRPr>
                      </a:lvl8pPr>
                      <a:lvl9pPr marL="3657600" algn="l" defTabSz="914400" rtl="0" eaLnBrk="1" latinLnBrk="0" hangingPunct="1">
                        <a:defRPr kumimoji="1" sz="1800" b="1" kern="1200">
                          <a:solidFill>
                            <a:schemeClr val="lt1"/>
                          </a:solidFill>
                          <a:latin typeface="Calibri" panose="020F0502020204030204"/>
                        </a:defRPr>
                      </a:lvl9pPr>
                    </a:lstStyle>
                    <a:p>
                      <a:pPr algn="ctr"/>
                      <a:r>
                        <a:rPr kumimoji="1" lang="en-US" altLang="ja-JP" sz="1600" b="1" dirty="0" err="1" smtClean="0">
                          <a:solidFill>
                            <a:schemeClr val="bg1"/>
                          </a:solidFill>
                          <a:latin typeface="游ゴシック" panose="020B0400000000000000" pitchFamily="50" charset="-128"/>
                          <a:ea typeface="游ゴシック" panose="020B0400000000000000" pitchFamily="50" charset="-128"/>
                        </a:rPr>
                        <a:t>Parametersheet</a:t>
                      </a:r>
                      <a:r>
                        <a:rPr kumimoji="1" lang="en-US" altLang="ja-JP" sz="1600" b="1" dirty="0" smtClean="0">
                          <a:solidFill>
                            <a:schemeClr val="bg1"/>
                          </a:solidFill>
                          <a:latin typeface="游ゴシック" panose="020B0400000000000000" pitchFamily="50" charset="-128"/>
                          <a:ea typeface="游ゴシック" panose="020B0400000000000000" pitchFamily="50" charset="-128"/>
                        </a:rPr>
                        <a:t> A</a:t>
                      </a:r>
                      <a:endParaRPr kumimoji="1" lang="ja-JP" altLang="en-US" sz="1600" b="1" dirty="0">
                        <a:solidFill>
                          <a:schemeClr val="bg1"/>
                        </a:solidFill>
                        <a:latin typeface="游ゴシック" panose="020B0400000000000000" pitchFamily="50" charset="-128"/>
                        <a:ea typeface="游ゴシック" panose="020B0400000000000000" pitchFamily="50" charset="-128"/>
                      </a:endParaRPr>
                    </a:p>
                  </a:txBody>
                  <a:tcPr marL="62656" marR="62656" marT="31328" marB="31328"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002060"/>
                    </a:solidFill>
                  </a:tcPr>
                </a:tc>
                <a:tc hMerge="1">
                  <a:txBody>
                    <a:bodyPr/>
                    <a:lstStyle/>
                    <a:p>
                      <a:endParaRPr kumimoji="1" lang="ja-JP" altLang="en-US"/>
                    </a:p>
                  </a:txBody>
                  <a:tcPr/>
                </a:tc>
                <a:tc hMerge="1">
                  <a:txBody>
                    <a:bodyPr/>
                    <a:lstStyle/>
                    <a:p>
                      <a:endParaRPr kumimoji="1" lang="ja-JP" altLang="en-US"/>
                    </a:p>
                  </a:txBody>
                  <a:tcPr/>
                </a:tc>
                <a:extLst>
                  <a:ext uri="{0D108BD9-81ED-4DB2-BD59-A6C34878D82A}">
                    <a16:rowId xmlns:a16="http://schemas.microsoft.com/office/drawing/2014/main" val="1061808490"/>
                  </a:ext>
                </a:extLst>
              </a:tr>
              <a:tr h="146197">
                <a:tc>
                  <a:txBody>
                    <a:bodyPr/>
                    <a:lstStyle>
                      <a:lvl1pPr marL="0" algn="l" defTabSz="914400" rtl="0" eaLnBrk="1" latinLnBrk="0" hangingPunct="1">
                        <a:defRPr kumimoji="1" sz="1800" kern="1200">
                          <a:solidFill>
                            <a:schemeClr val="dk1"/>
                          </a:solidFill>
                          <a:latin typeface="Calibri" panose="020F0502020204030204"/>
                        </a:defRPr>
                      </a:lvl1pPr>
                      <a:lvl2pPr marL="457200" algn="l" defTabSz="914400" rtl="0" eaLnBrk="1" latinLnBrk="0" hangingPunct="1">
                        <a:defRPr kumimoji="1" sz="1800" kern="1200">
                          <a:solidFill>
                            <a:schemeClr val="dk1"/>
                          </a:solidFill>
                          <a:latin typeface="Calibri" panose="020F0502020204030204"/>
                        </a:defRPr>
                      </a:lvl2pPr>
                      <a:lvl3pPr marL="914400" algn="l" defTabSz="914400" rtl="0" eaLnBrk="1" latinLnBrk="0" hangingPunct="1">
                        <a:defRPr kumimoji="1" sz="1800" kern="1200">
                          <a:solidFill>
                            <a:schemeClr val="dk1"/>
                          </a:solidFill>
                          <a:latin typeface="Calibri" panose="020F0502020204030204"/>
                        </a:defRPr>
                      </a:lvl3pPr>
                      <a:lvl4pPr marL="1371600" algn="l" defTabSz="914400" rtl="0" eaLnBrk="1" latinLnBrk="0" hangingPunct="1">
                        <a:defRPr kumimoji="1" sz="1800" kern="1200">
                          <a:solidFill>
                            <a:schemeClr val="dk1"/>
                          </a:solidFill>
                          <a:latin typeface="Calibri" panose="020F0502020204030204"/>
                        </a:defRPr>
                      </a:lvl4pPr>
                      <a:lvl5pPr marL="1828800" algn="l" defTabSz="914400" rtl="0" eaLnBrk="1" latinLnBrk="0" hangingPunct="1">
                        <a:defRPr kumimoji="1" sz="1800" kern="1200">
                          <a:solidFill>
                            <a:schemeClr val="dk1"/>
                          </a:solidFill>
                          <a:latin typeface="Calibri" panose="020F0502020204030204"/>
                        </a:defRPr>
                      </a:lvl5pPr>
                      <a:lvl6pPr marL="2286000" algn="l" defTabSz="914400" rtl="0" eaLnBrk="1" latinLnBrk="0" hangingPunct="1">
                        <a:defRPr kumimoji="1" sz="1800" kern="1200">
                          <a:solidFill>
                            <a:schemeClr val="dk1"/>
                          </a:solidFill>
                          <a:latin typeface="Calibri" panose="020F0502020204030204"/>
                        </a:defRPr>
                      </a:lvl6pPr>
                      <a:lvl7pPr marL="2743200" algn="l" defTabSz="914400" rtl="0" eaLnBrk="1" latinLnBrk="0" hangingPunct="1">
                        <a:defRPr kumimoji="1" sz="1800" kern="1200">
                          <a:solidFill>
                            <a:schemeClr val="dk1"/>
                          </a:solidFill>
                          <a:latin typeface="Calibri" panose="020F0502020204030204"/>
                        </a:defRPr>
                      </a:lvl7pPr>
                      <a:lvl8pPr marL="3200400" algn="l" defTabSz="914400" rtl="0" eaLnBrk="1" latinLnBrk="0" hangingPunct="1">
                        <a:defRPr kumimoji="1" sz="1800" kern="1200">
                          <a:solidFill>
                            <a:schemeClr val="dk1"/>
                          </a:solidFill>
                          <a:latin typeface="Calibri" panose="020F0502020204030204"/>
                        </a:defRPr>
                      </a:lvl8pPr>
                      <a:lvl9pPr marL="3657600" algn="l" defTabSz="914400" rtl="0" eaLnBrk="1" latinLnBrk="0" hangingPunct="1">
                        <a:defRPr kumimoji="1" sz="1800" kern="1200">
                          <a:solidFill>
                            <a:schemeClr val="dk1"/>
                          </a:solidFill>
                          <a:latin typeface="Calibri" panose="020F0502020204030204"/>
                        </a:defRPr>
                      </a:lvl9pPr>
                    </a:lstStyle>
                    <a:p>
                      <a:pPr algn="ctr"/>
                      <a:r>
                        <a:rPr kumimoji="1" lang="en-US" altLang="ja-JP" sz="1600" b="1" dirty="0" smtClean="0">
                          <a:solidFill>
                            <a:schemeClr val="bg1"/>
                          </a:solidFill>
                          <a:latin typeface="游ゴシック" panose="020B0400000000000000" pitchFamily="50" charset="-128"/>
                          <a:ea typeface="游ゴシック" panose="020B0400000000000000" pitchFamily="50" charset="-128"/>
                        </a:rPr>
                        <a:t>Item1</a:t>
                      </a:r>
                      <a:endParaRPr kumimoji="1" lang="ja-JP" altLang="en-US" sz="1600" b="1" dirty="0">
                        <a:solidFill>
                          <a:schemeClr val="bg1"/>
                        </a:solidFill>
                        <a:latin typeface="游ゴシック" panose="020B0400000000000000" pitchFamily="50" charset="-128"/>
                        <a:ea typeface="游ゴシック" panose="020B0400000000000000" pitchFamily="50" charset="-128"/>
                      </a:endParaRPr>
                    </a:p>
                  </a:txBody>
                  <a:tcPr marL="62656" marR="62656" marT="31328" marB="31328"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rgbClr val="002060"/>
                      </a:solidFill>
                      <a:prstDash val="solid"/>
                      <a:round/>
                      <a:headEnd type="none" w="med" len="med"/>
                      <a:tailEnd type="none" w="med" len="med"/>
                    </a:lnB>
                    <a:lnTlToBr w="12700" cmpd="sng">
                      <a:noFill/>
                      <a:prstDash val="solid"/>
                    </a:lnTlToBr>
                    <a:lnBlToTr w="12700" cmpd="sng">
                      <a:noFill/>
                      <a:prstDash val="solid"/>
                    </a:lnBlToTr>
                    <a:solidFill>
                      <a:schemeClr val="accent6">
                        <a:lumMod val="75000"/>
                        <a:lumOff val="25000"/>
                      </a:schemeClr>
                    </a:solidFill>
                  </a:tcPr>
                </a:tc>
                <a:tc>
                  <a:txBody>
                    <a:bodyPr/>
                    <a:lstStyle>
                      <a:lvl1pPr marL="0" algn="l" defTabSz="914400" rtl="0" eaLnBrk="1" latinLnBrk="0" hangingPunct="1">
                        <a:defRPr kumimoji="1" sz="1800" kern="1200">
                          <a:solidFill>
                            <a:schemeClr val="dk1"/>
                          </a:solidFill>
                          <a:latin typeface="Calibri" panose="020F0502020204030204"/>
                        </a:defRPr>
                      </a:lvl1pPr>
                      <a:lvl2pPr marL="457200" algn="l" defTabSz="914400" rtl="0" eaLnBrk="1" latinLnBrk="0" hangingPunct="1">
                        <a:defRPr kumimoji="1" sz="1800" kern="1200">
                          <a:solidFill>
                            <a:schemeClr val="dk1"/>
                          </a:solidFill>
                          <a:latin typeface="Calibri" panose="020F0502020204030204"/>
                        </a:defRPr>
                      </a:lvl2pPr>
                      <a:lvl3pPr marL="914400" algn="l" defTabSz="914400" rtl="0" eaLnBrk="1" latinLnBrk="0" hangingPunct="1">
                        <a:defRPr kumimoji="1" sz="1800" kern="1200">
                          <a:solidFill>
                            <a:schemeClr val="dk1"/>
                          </a:solidFill>
                          <a:latin typeface="Calibri" panose="020F0502020204030204"/>
                        </a:defRPr>
                      </a:lvl3pPr>
                      <a:lvl4pPr marL="1371600" algn="l" defTabSz="914400" rtl="0" eaLnBrk="1" latinLnBrk="0" hangingPunct="1">
                        <a:defRPr kumimoji="1" sz="1800" kern="1200">
                          <a:solidFill>
                            <a:schemeClr val="dk1"/>
                          </a:solidFill>
                          <a:latin typeface="Calibri" panose="020F0502020204030204"/>
                        </a:defRPr>
                      </a:lvl4pPr>
                      <a:lvl5pPr marL="1828800" algn="l" defTabSz="914400" rtl="0" eaLnBrk="1" latinLnBrk="0" hangingPunct="1">
                        <a:defRPr kumimoji="1" sz="1800" kern="1200">
                          <a:solidFill>
                            <a:schemeClr val="dk1"/>
                          </a:solidFill>
                          <a:latin typeface="Calibri" panose="020F0502020204030204"/>
                        </a:defRPr>
                      </a:lvl5pPr>
                      <a:lvl6pPr marL="2286000" algn="l" defTabSz="914400" rtl="0" eaLnBrk="1" latinLnBrk="0" hangingPunct="1">
                        <a:defRPr kumimoji="1" sz="1800" kern="1200">
                          <a:solidFill>
                            <a:schemeClr val="dk1"/>
                          </a:solidFill>
                          <a:latin typeface="Calibri" panose="020F0502020204030204"/>
                        </a:defRPr>
                      </a:lvl6pPr>
                      <a:lvl7pPr marL="2743200" algn="l" defTabSz="914400" rtl="0" eaLnBrk="1" latinLnBrk="0" hangingPunct="1">
                        <a:defRPr kumimoji="1" sz="1800" kern="1200">
                          <a:solidFill>
                            <a:schemeClr val="dk1"/>
                          </a:solidFill>
                          <a:latin typeface="Calibri" panose="020F0502020204030204"/>
                        </a:defRPr>
                      </a:lvl7pPr>
                      <a:lvl8pPr marL="3200400" algn="l" defTabSz="914400" rtl="0" eaLnBrk="1" latinLnBrk="0" hangingPunct="1">
                        <a:defRPr kumimoji="1" sz="1800" kern="1200">
                          <a:solidFill>
                            <a:schemeClr val="dk1"/>
                          </a:solidFill>
                          <a:latin typeface="Calibri" panose="020F0502020204030204"/>
                        </a:defRPr>
                      </a:lvl8pPr>
                      <a:lvl9pPr marL="3657600" algn="l" defTabSz="914400" rtl="0" eaLnBrk="1" latinLnBrk="0" hangingPunct="1">
                        <a:defRPr kumimoji="1" sz="1800" kern="1200">
                          <a:solidFill>
                            <a:schemeClr val="dk1"/>
                          </a:solidFill>
                          <a:latin typeface="Calibri" panose="020F0502020204030204"/>
                        </a:defRPr>
                      </a:lvl9pPr>
                    </a:lstStyle>
                    <a:p>
                      <a:pPr algn="ctr"/>
                      <a:r>
                        <a:rPr kumimoji="1" lang="en-US" altLang="ja-JP" sz="1600" b="1" dirty="0" smtClean="0">
                          <a:solidFill>
                            <a:schemeClr val="bg1"/>
                          </a:solidFill>
                          <a:latin typeface="游ゴシック" panose="020B0400000000000000" pitchFamily="50" charset="-128"/>
                          <a:ea typeface="游ゴシック" panose="020B0400000000000000" pitchFamily="50" charset="-128"/>
                        </a:rPr>
                        <a:t>Item2</a:t>
                      </a:r>
                      <a:endParaRPr kumimoji="1" lang="ja-JP" altLang="en-US" sz="1600" b="1" dirty="0">
                        <a:solidFill>
                          <a:schemeClr val="bg1"/>
                        </a:solidFill>
                        <a:latin typeface="游ゴシック" panose="020B0400000000000000" pitchFamily="50" charset="-128"/>
                        <a:ea typeface="游ゴシック" panose="020B0400000000000000" pitchFamily="50" charset="-128"/>
                      </a:endParaRPr>
                    </a:p>
                  </a:txBody>
                  <a:tcPr marL="62656" marR="62656" marT="31328" marB="31328"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rgbClr val="002060"/>
                      </a:solidFill>
                      <a:prstDash val="solid"/>
                      <a:round/>
                      <a:headEnd type="none" w="med" len="med"/>
                      <a:tailEnd type="none" w="med" len="med"/>
                    </a:lnB>
                    <a:lnTlToBr w="12700" cmpd="sng">
                      <a:noFill/>
                      <a:prstDash val="solid"/>
                    </a:lnTlToBr>
                    <a:lnBlToTr w="12700" cmpd="sng">
                      <a:noFill/>
                      <a:prstDash val="solid"/>
                    </a:lnBlToTr>
                    <a:solidFill>
                      <a:schemeClr val="accent6">
                        <a:lumMod val="75000"/>
                        <a:lumOff val="25000"/>
                      </a:schemeClr>
                    </a:solidFill>
                  </a:tcPr>
                </a:tc>
                <a:tc>
                  <a:txBody>
                    <a:bodyPr/>
                    <a:lstStyle>
                      <a:lvl1pPr marL="0" algn="l" defTabSz="914400" rtl="0" eaLnBrk="1" latinLnBrk="0" hangingPunct="1">
                        <a:defRPr kumimoji="1" sz="1800" kern="1200">
                          <a:solidFill>
                            <a:schemeClr val="dk1"/>
                          </a:solidFill>
                          <a:latin typeface="Calibri" panose="020F0502020204030204"/>
                        </a:defRPr>
                      </a:lvl1pPr>
                      <a:lvl2pPr marL="457200" algn="l" defTabSz="914400" rtl="0" eaLnBrk="1" latinLnBrk="0" hangingPunct="1">
                        <a:defRPr kumimoji="1" sz="1800" kern="1200">
                          <a:solidFill>
                            <a:schemeClr val="dk1"/>
                          </a:solidFill>
                          <a:latin typeface="Calibri" panose="020F0502020204030204"/>
                        </a:defRPr>
                      </a:lvl2pPr>
                      <a:lvl3pPr marL="914400" algn="l" defTabSz="914400" rtl="0" eaLnBrk="1" latinLnBrk="0" hangingPunct="1">
                        <a:defRPr kumimoji="1" sz="1800" kern="1200">
                          <a:solidFill>
                            <a:schemeClr val="dk1"/>
                          </a:solidFill>
                          <a:latin typeface="Calibri" panose="020F0502020204030204"/>
                        </a:defRPr>
                      </a:lvl3pPr>
                      <a:lvl4pPr marL="1371600" algn="l" defTabSz="914400" rtl="0" eaLnBrk="1" latinLnBrk="0" hangingPunct="1">
                        <a:defRPr kumimoji="1" sz="1800" kern="1200">
                          <a:solidFill>
                            <a:schemeClr val="dk1"/>
                          </a:solidFill>
                          <a:latin typeface="Calibri" panose="020F0502020204030204"/>
                        </a:defRPr>
                      </a:lvl4pPr>
                      <a:lvl5pPr marL="1828800" algn="l" defTabSz="914400" rtl="0" eaLnBrk="1" latinLnBrk="0" hangingPunct="1">
                        <a:defRPr kumimoji="1" sz="1800" kern="1200">
                          <a:solidFill>
                            <a:schemeClr val="dk1"/>
                          </a:solidFill>
                          <a:latin typeface="Calibri" panose="020F0502020204030204"/>
                        </a:defRPr>
                      </a:lvl5pPr>
                      <a:lvl6pPr marL="2286000" algn="l" defTabSz="914400" rtl="0" eaLnBrk="1" latinLnBrk="0" hangingPunct="1">
                        <a:defRPr kumimoji="1" sz="1800" kern="1200">
                          <a:solidFill>
                            <a:schemeClr val="dk1"/>
                          </a:solidFill>
                          <a:latin typeface="Calibri" panose="020F0502020204030204"/>
                        </a:defRPr>
                      </a:lvl6pPr>
                      <a:lvl7pPr marL="2743200" algn="l" defTabSz="914400" rtl="0" eaLnBrk="1" latinLnBrk="0" hangingPunct="1">
                        <a:defRPr kumimoji="1" sz="1800" kern="1200">
                          <a:solidFill>
                            <a:schemeClr val="dk1"/>
                          </a:solidFill>
                          <a:latin typeface="Calibri" panose="020F0502020204030204"/>
                        </a:defRPr>
                      </a:lvl7pPr>
                      <a:lvl8pPr marL="3200400" algn="l" defTabSz="914400" rtl="0" eaLnBrk="1" latinLnBrk="0" hangingPunct="1">
                        <a:defRPr kumimoji="1" sz="1800" kern="1200">
                          <a:solidFill>
                            <a:schemeClr val="dk1"/>
                          </a:solidFill>
                          <a:latin typeface="Calibri" panose="020F0502020204030204"/>
                        </a:defRPr>
                      </a:lvl8pPr>
                      <a:lvl9pPr marL="3657600" algn="l" defTabSz="914400" rtl="0" eaLnBrk="1" latinLnBrk="0" hangingPunct="1">
                        <a:defRPr kumimoji="1" sz="1800" kern="1200">
                          <a:solidFill>
                            <a:schemeClr val="dk1"/>
                          </a:solidFill>
                          <a:latin typeface="Calibri" panose="020F0502020204030204"/>
                        </a:defRPr>
                      </a:lvl9pPr>
                    </a:lstStyle>
                    <a:p>
                      <a:pPr algn="ctr"/>
                      <a:r>
                        <a:rPr kumimoji="1" lang="en-US" altLang="ja-JP" sz="1600" b="1" dirty="0" smtClean="0">
                          <a:solidFill>
                            <a:schemeClr val="bg1"/>
                          </a:solidFill>
                          <a:latin typeface="游ゴシック" panose="020B0400000000000000" pitchFamily="50" charset="-128"/>
                          <a:ea typeface="游ゴシック" panose="020B0400000000000000" pitchFamily="50" charset="-128"/>
                        </a:rPr>
                        <a:t>Item3</a:t>
                      </a:r>
                      <a:endParaRPr kumimoji="1" lang="ja-JP" altLang="en-US" sz="1600" b="1" dirty="0">
                        <a:solidFill>
                          <a:schemeClr val="bg1"/>
                        </a:solidFill>
                        <a:latin typeface="游ゴシック" panose="020B0400000000000000" pitchFamily="50" charset="-128"/>
                        <a:ea typeface="游ゴシック" panose="020B0400000000000000" pitchFamily="50" charset="-128"/>
                      </a:endParaRPr>
                    </a:p>
                  </a:txBody>
                  <a:tcPr marL="62656" marR="62656" marT="31328" marB="31328"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rgbClr val="002060"/>
                      </a:solidFill>
                      <a:prstDash val="solid"/>
                      <a:round/>
                      <a:headEnd type="none" w="med" len="med"/>
                      <a:tailEnd type="none" w="med" len="med"/>
                    </a:lnB>
                    <a:lnTlToBr w="12700" cmpd="sng">
                      <a:noFill/>
                      <a:prstDash val="solid"/>
                    </a:lnTlToBr>
                    <a:lnBlToTr w="12700" cmpd="sng">
                      <a:noFill/>
                      <a:prstDash val="solid"/>
                    </a:lnBlToTr>
                    <a:solidFill>
                      <a:schemeClr val="accent6">
                        <a:lumMod val="75000"/>
                        <a:lumOff val="25000"/>
                      </a:schemeClr>
                    </a:solidFill>
                  </a:tcPr>
                </a:tc>
                <a:extLst>
                  <a:ext uri="{0D108BD9-81ED-4DB2-BD59-A6C34878D82A}">
                    <a16:rowId xmlns:a16="http://schemas.microsoft.com/office/drawing/2014/main" val="704012225"/>
                  </a:ext>
                </a:extLst>
              </a:tr>
              <a:tr h="146197">
                <a:tc>
                  <a:txBody>
                    <a:bodyPr/>
                    <a:lstStyle>
                      <a:lvl1pPr marL="0" algn="l" defTabSz="914400" rtl="0" eaLnBrk="1" latinLnBrk="0" hangingPunct="1">
                        <a:defRPr kumimoji="1" sz="1800" kern="1200">
                          <a:solidFill>
                            <a:schemeClr val="dk1"/>
                          </a:solidFill>
                          <a:latin typeface="Calibri" panose="020F0502020204030204"/>
                        </a:defRPr>
                      </a:lvl1pPr>
                      <a:lvl2pPr marL="457200" algn="l" defTabSz="914400" rtl="0" eaLnBrk="1" latinLnBrk="0" hangingPunct="1">
                        <a:defRPr kumimoji="1" sz="1800" kern="1200">
                          <a:solidFill>
                            <a:schemeClr val="dk1"/>
                          </a:solidFill>
                          <a:latin typeface="Calibri" panose="020F0502020204030204"/>
                        </a:defRPr>
                      </a:lvl2pPr>
                      <a:lvl3pPr marL="914400" algn="l" defTabSz="914400" rtl="0" eaLnBrk="1" latinLnBrk="0" hangingPunct="1">
                        <a:defRPr kumimoji="1" sz="1800" kern="1200">
                          <a:solidFill>
                            <a:schemeClr val="dk1"/>
                          </a:solidFill>
                          <a:latin typeface="Calibri" panose="020F0502020204030204"/>
                        </a:defRPr>
                      </a:lvl3pPr>
                      <a:lvl4pPr marL="1371600" algn="l" defTabSz="914400" rtl="0" eaLnBrk="1" latinLnBrk="0" hangingPunct="1">
                        <a:defRPr kumimoji="1" sz="1800" kern="1200">
                          <a:solidFill>
                            <a:schemeClr val="dk1"/>
                          </a:solidFill>
                          <a:latin typeface="Calibri" panose="020F0502020204030204"/>
                        </a:defRPr>
                      </a:lvl4pPr>
                      <a:lvl5pPr marL="1828800" algn="l" defTabSz="914400" rtl="0" eaLnBrk="1" latinLnBrk="0" hangingPunct="1">
                        <a:defRPr kumimoji="1" sz="1800" kern="1200">
                          <a:solidFill>
                            <a:schemeClr val="dk1"/>
                          </a:solidFill>
                          <a:latin typeface="Calibri" panose="020F0502020204030204"/>
                        </a:defRPr>
                      </a:lvl5pPr>
                      <a:lvl6pPr marL="2286000" algn="l" defTabSz="914400" rtl="0" eaLnBrk="1" latinLnBrk="0" hangingPunct="1">
                        <a:defRPr kumimoji="1" sz="1800" kern="1200">
                          <a:solidFill>
                            <a:schemeClr val="dk1"/>
                          </a:solidFill>
                          <a:latin typeface="Calibri" panose="020F0502020204030204"/>
                        </a:defRPr>
                      </a:lvl6pPr>
                      <a:lvl7pPr marL="2743200" algn="l" defTabSz="914400" rtl="0" eaLnBrk="1" latinLnBrk="0" hangingPunct="1">
                        <a:defRPr kumimoji="1" sz="1800" kern="1200">
                          <a:solidFill>
                            <a:schemeClr val="dk1"/>
                          </a:solidFill>
                          <a:latin typeface="Calibri" panose="020F0502020204030204"/>
                        </a:defRPr>
                      </a:lvl7pPr>
                      <a:lvl8pPr marL="3200400" algn="l" defTabSz="914400" rtl="0" eaLnBrk="1" latinLnBrk="0" hangingPunct="1">
                        <a:defRPr kumimoji="1" sz="1800" kern="1200">
                          <a:solidFill>
                            <a:schemeClr val="dk1"/>
                          </a:solidFill>
                          <a:latin typeface="Calibri" panose="020F0502020204030204"/>
                        </a:defRPr>
                      </a:lvl8pPr>
                      <a:lvl9pPr marL="3657600" algn="l" defTabSz="914400" rtl="0" eaLnBrk="1" latinLnBrk="0" hangingPunct="1">
                        <a:defRPr kumimoji="1" sz="1800" kern="1200">
                          <a:solidFill>
                            <a:schemeClr val="dk1"/>
                          </a:solidFill>
                          <a:latin typeface="Calibri" panose="020F0502020204030204"/>
                        </a:defRPr>
                      </a:lvl9pPr>
                    </a:lstStyle>
                    <a:p>
                      <a:pPr algn="ctr"/>
                      <a:r>
                        <a:rPr kumimoji="1" lang="en-US" altLang="ja-JP" sz="1600" dirty="0" smtClean="0"/>
                        <a:t>AAA</a:t>
                      </a:r>
                      <a:endParaRPr kumimoji="1" lang="ja-JP" altLang="en-US" sz="1600" dirty="0"/>
                    </a:p>
                  </a:txBody>
                  <a:tcPr marL="62656" marR="62656" marT="31328" marB="31328">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kumimoji="1" sz="1800" kern="1200">
                          <a:solidFill>
                            <a:schemeClr val="dk1"/>
                          </a:solidFill>
                          <a:latin typeface="Calibri" panose="020F0502020204030204"/>
                        </a:defRPr>
                      </a:lvl1pPr>
                      <a:lvl2pPr marL="457200" algn="l" defTabSz="914400" rtl="0" eaLnBrk="1" latinLnBrk="0" hangingPunct="1">
                        <a:defRPr kumimoji="1" sz="1800" kern="1200">
                          <a:solidFill>
                            <a:schemeClr val="dk1"/>
                          </a:solidFill>
                          <a:latin typeface="Calibri" panose="020F0502020204030204"/>
                        </a:defRPr>
                      </a:lvl2pPr>
                      <a:lvl3pPr marL="914400" algn="l" defTabSz="914400" rtl="0" eaLnBrk="1" latinLnBrk="0" hangingPunct="1">
                        <a:defRPr kumimoji="1" sz="1800" kern="1200">
                          <a:solidFill>
                            <a:schemeClr val="dk1"/>
                          </a:solidFill>
                          <a:latin typeface="Calibri" panose="020F0502020204030204"/>
                        </a:defRPr>
                      </a:lvl3pPr>
                      <a:lvl4pPr marL="1371600" algn="l" defTabSz="914400" rtl="0" eaLnBrk="1" latinLnBrk="0" hangingPunct="1">
                        <a:defRPr kumimoji="1" sz="1800" kern="1200">
                          <a:solidFill>
                            <a:schemeClr val="dk1"/>
                          </a:solidFill>
                          <a:latin typeface="Calibri" panose="020F0502020204030204"/>
                        </a:defRPr>
                      </a:lvl4pPr>
                      <a:lvl5pPr marL="1828800" algn="l" defTabSz="914400" rtl="0" eaLnBrk="1" latinLnBrk="0" hangingPunct="1">
                        <a:defRPr kumimoji="1" sz="1800" kern="1200">
                          <a:solidFill>
                            <a:schemeClr val="dk1"/>
                          </a:solidFill>
                          <a:latin typeface="Calibri" panose="020F0502020204030204"/>
                        </a:defRPr>
                      </a:lvl5pPr>
                      <a:lvl6pPr marL="2286000" algn="l" defTabSz="914400" rtl="0" eaLnBrk="1" latinLnBrk="0" hangingPunct="1">
                        <a:defRPr kumimoji="1" sz="1800" kern="1200">
                          <a:solidFill>
                            <a:schemeClr val="dk1"/>
                          </a:solidFill>
                          <a:latin typeface="Calibri" panose="020F0502020204030204"/>
                        </a:defRPr>
                      </a:lvl6pPr>
                      <a:lvl7pPr marL="2743200" algn="l" defTabSz="914400" rtl="0" eaLnBrk="1" latinLnBrk="0" hangingPunct="1">
                        <a:defRPr kumimoji="1" sz="1800" kern="1200">
                          <a:solidFill>
                            <a:schemeClr val="dk1"/>
                          </a:solidFill>
                          <a:latin typeface="Calibri" panose="020F0502020204030204"/>
                        </a:defRPr>
                      </a:lvl7pPr>
                      <a:lvl8pPr marL="3200400" algn="l" defTabSz="914400" rtl="0" eaLnBrk="1" latinLnBrk="0" hangingPunct="1">
                        <a:defRPr kumimoji="1" sz="1800" kern="1200">
                          <a:solidFill>
                            <a:schemeClr val="dk1"/>
                          </a:solidFill>
                          <a:latin typeface="Calibri" panose="020F0502020204030204"/>
                        </a:defRPr>
                      </a:lvl8pPr>
                      <a:lvl9pPr marL="3657600" algn="l" defTabSz="914400" rtl="0" eaLnBrk="1" latinLnBrk="0" hangingPunct="1">
                        <a:defRPr kumimoji="1" sz="1800" kern="1200">
                          <a:solidFill>
                            <a:schemeClr val="dk1"/>
                          </a:solidFill>
                          <a:latin typeface="Calibri" panose="020F0502020204030204"/>
                        </a:defRPr>
                      </a:lvl9pPr>
                    </a:lstStyle>
                    <a:p>
                      <a:pPr algn="ctr"/>
                      <a:r>
                        <a:rPr kumimoji="1" lang="en-US" altLang="ja-JP" sz="1600" dirty="0" smtClean="0"/>
                        <a:t>BBB</a:t>
                      </a:r>
                      <a:endParaRPr kumimoji="1" lang="ja-JP" altLang="en-US" sz="1600" dirty="0"/>
                    </a:p>
                  </a:txBody>
                  <a:tcPr marL="62656" marR="62656" marT="31328" marB="31328">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kumimoji="1" sz="1800" kern="1200">
                          <a:solidFill>
                            <a:schemeClr val="dk1"/>
                          </a:solidFill>
                          <a:latin typeface="Calibri" panose="020F0502020204030204"/>
                        </a:defRPr>
                      </a:lvl1pPr>
                      <a:lvl2pPr marL="457200" algn="l" defTabSz="914400" rtl="0" eaLnBrk="1" latinLnBrk="0" hangingPunct="1">
                        <a:defRPr kumimoji="1" sz="1800" kern="1200">
                          <a:solidFill>
                            <a:schemeClr val="dk1"/>
                          </a:solidFill>
                          <a:latin typeface="Calibri" panose="020F0502020204030204"/>
                        </a:defRPr>
                      </a:lvl2pPr>
                      <a:lvl3pPr marL="914400" algn="l" defTabSz="914400" rtl="0" eaLnBrk="1" latinLnBrk="0" hangingPunct="1">
                        <a:defRPr kumimoji="1" sz="1800" kern="1200">
                          <a:solidFill>
                            <a:schemeClr val="dk1"/>
                          </a:solidFill>
                          <a:latin typeface="Calibri" panose="020F0502020204030204"/>
                        </a:defRPr>
                      </a:lvl3pPr>
                      <a:lvl4pPr marL="1371600" algn="l" defTabSz="914400" rtl="0" eaLnBrk="1" latinLnBrk="0" hangingPunct="1">
                        <a:defRPr kumimoji="1" sz="1800" kern="1200">
                          <a:solidFill>
                            <a:schemeClr val="dk1"/>
                          </a:solidFill>
                          <a:latin typeface="Calibri" panose="020F0502020204030204"/>
                        </a:defRPr>
                      </a:lvl4pPr>
                      <a:lvl5pPr marL="1828800" algn="l" defTabSz="914400" rtl="0" eaLnBrk="1" latinLnBrk="0" hangingPunct="1">
                        <a:defRPr kumimoji="1" sz="1800" kern="1200">
                          <a:solidFill>
                            <a:schemeClr val="dk1"/>
                          </a:solidFill>
                          <a:latin typeface="Calibri" panose="020F0502020204030204"/>
                        </a:defRPr>
                      </a:lvl5pPr>
                      <a:lvl6pPr marL="2286000" algn="l" defTabSz="914400" rtl="0" eaLnBrk="1" latinLnBrk="0" hangingPunct="1">
                        <a:defRPr kumimoji="1" sz="1800" kern="1200">
                          <a:solidFill>
                            <a:schemeClr val="dk1"/>
                          </a:solidFill>
                          <a:latin typeface="Calibri" panose="020F0502020204030204"/>
                        </a:defRPr>
                      </a:lvl6pPr>
                      <a:lvl7pPr marL="2743200" algn="l" defTabSz="914400" rtl="0" eaLnBrk="1" latinLnBrk="0" hangingPunct="1">
                        <a:defRPr kumimoji="1" sz="1800" kern="1200">
                          <a:solidFill>
                            <a:schemeClr val="dk1"/>
                          </a:solidFill>
                          <a:latin typeface="Calibri" panose="020F0502020204030204"/>
                        </a:defRPr>
                      </a:lvl7pPr>
                      <a:lvl8pPr marL="3200400" algn="l" defTabSz="914400" rtl="0" eaLnBrk="1" latinLnBrk="0" hangingPunct="1">
                        <a:defRPr kumimoji="1" sz="1800" kern="1200">
                          <a:solidFill>
                            <a:schemeClr val="dk1"/>
                          </a:solidFill>
                          <a:latin typeface="Calibri" panose="020F0502020204030204"/>
                        </a:defRPr>
                      </a:lvl8pPr>
                      <a:lvl9pPr marL="3657600" algn="l" defTabSz="914400" rtl="0" eaLnBrk="1" latinLnBrk="0" hangingPunct="1">
                        <a:defRPr kumimoji="1" sz="1800" kern="1200">
                          <a:solidFill>
                            <a:schemeClr val="dk1"/>
                          </a:solidFill>
                          <a:latin typeface="Calibri" panose="020F0502020204030204"/>
                        </a:defRPr>
                      </a:lvl9pPr>
                    </a:lstStyle>
                    <a:p>
                      <a:pPr algn="ctr"/>
                      <a:r>
                        <a:rPr kumimoji="1" lang="en-US" altLang="ja-JP" sz="1600" dirty="0" smtClean="0"/>
                        <a:t>CCC</a:t>
                      </a:r>
                      <a:endParaRPr kumimoji="1" lang="ja-JP" altLang="en-US" sz="1600" dirty="0"/>
                    </a:p>
                  </a:txBody>
                  <a:tcPr marL="62656" marR="62656" marT="31328" marB="31328">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extLst>
                  <a:ext uri="{0D108BD9-81ED-4DB2-BD59-A6C34878D82A}">
                    <a16:rowId xmlns:a16="http://schemas.microsoft.com/office/drawing/2014/main" val="2059330187"/>
                  </a:ext>
                </a:extLst>
              </a:tr>
            </a:tbl>
          </a:graphicData>
        </a:graphic>
      </p:graphicFrame>
      <p:graphicFrame>
        <p:nvGraphicFramePr>
          <p:cNvPr id="109" name="表 108"/>
          <p:cNvGraphicFramePr>
            <a:graphicFrameLocks noGrp="1"/>
          </p:cNvGraphicFramePr>
          <p:nvPr>
            <p:extLst>
              <p:ext uri="{D42A27DB-BD31-4B8C-83A1-F6EECF244321}">
                <p14:modId xmlns:p14="http://schemas.microsoft.com/office/powerpoint/2010/main" val="1591911561"/>
              </p:ext>
            </p:extLst>
          </p:nvPr>
        </p:nvGraphicFramePr>
        <p:xfrm>
          <a:off x="5055963" y="3660784"/>
          <a:ext cx="2119011" cy="919488"/>
        </p:xfrm>
        <a:graphic>
          <a:graphicData uri="http://schemas.openxmlformats.org/drawingml/2006/table">
            <a:tbl>
              <a:tblPr firstRow="1" bandRow="1"/>
              <a:tblGrid>
                <a:gridCol w="706337">
                  <a:extLst>
                    <a:ext uri="{9D8B030D-6E8A-4147-A177-3AD203B41FA5}">
                      <a16:colId xmlns:a16="http://schemas.microsoft.com/office/drawing/2014/main" val="1336170667"/>
                    </a:ext>
                  </a:extLst>
                </a:gridCol>
                <a:gridCol w="706337">
                  <a:extLst>
                    <a:ext uri="{9D8B030D-6E8A-4147-A177-3AD203B41FA5}">
                      <a16:colId xmlns:a16="http://schemas.microsoft.com/office/drawing/2014/main" val="2403226912"/>
                    </a:ext>
                  </a:extLst>
                </a:gridCol>
                <a:gridCol w="706337">
                  <a:extLst>
                    <a:ext uri="{9D8B030D-6E8A-4147-A177-3AD203B41FA5}">
                      <a16:colId xmlns:a16="http://schemas.microsoft.com/office/drawing/2014/main" val="182218515"/>
                    </a:ext>
                  </a:extLst>
                </a:gridCol>
              </a:tblGrid>
              <a:tr h="187967">
                <a:tc gridSpan="3">
                  <a:txBody>
                    <a:bodyPr/>
                    <a:lstStyle>
                      <a:lvl1pPr marL="0" algn="l" defTabSz="914400" rtl="0" eaLnBrk="1" latinLnBrk="0" hangingPunct="1">
                        <a:defRPr kumimoji="1" sz="1800" b="1" kern="1200">
                          <a:solidFill>
                            <a:schemeClr val="lt1"/>
                          </a:solidFill>
                          <a:latin typeface="Calibri" panose="020F0502020204030204"/>
                        </a:defRPr>
                      </a:lvl1pPr>
                      <a:lvl2pPr marL="457200" algn="l" defTabSz="914400" rtl="0" eaLnBrk="1" latinLnBrk="0" hangingPunct="1">
                        <a:defRPr kumimoji="1" sz="1800" b="1" kern="1200">
                          <a:solidFill>
                            <a:schemeClr val="lt1"/>
                          </a:solidFill>
                          <a:latin typeface="Calibri" panose="020F0502020204030204"/>
                        </a:defRPr>
                      </a:lvl2pPr>
                      <a:lvl3pPr marL="914400" algn="l" defTabSz="914400" rtl="0" eaLnBrk="1" latinLnBrk="0" hangingPunct="1">
                        <a:defRPr kumimoji="1" sz="1800" b="1" kern="1200">
                          <a:solidFill>
                            <a:schemeClr val="lt1"/>
                          </a:solidFill>
                          <a:latin typeface="Calibri" panose="020F0502020204030204"/>
                        </a:defRPr>
                      </a:lvl3pPr>
                      <a:lvl4pPr marL="1371600" algn="l" defTabSz="914400" rtl="0" eaLnBrk="1" latinLnBrk="0" hangingPunct="1">
                        <a:defRPr kumimoji="1" sz="1800" b="1" kern="1200">
                          <a:solidFill>
                            <a:schemeClr val="lt1"/>
                          </a:solidFill>
                          <a:latin typeface="Calibri" panose="020F0502020204030204"/>
                        </a:defRPr>
                      </a:lvl4pPr>
                      <a:lvl5pPr marL="1828800" algn="l" defTabSz="914400" rtl="0" eaLnBrk="1" latinLnBrk="0" hangingPunct="1">
                        <a:defRPr kumimoji="1" sz="1800" b="1" kern="1200">
                          <a:solidFill>
                            <a:schemeClr val="lt1"/>
                          </a:solidFill>
                          <a:latin typeface="Calibri" panose="020F0502020204030204"/>
                        </a:defRPr>
                      </a:lvl5pPr>
                      <a:lvl6pPr marL="2286000" algn="l" defTabSz="914400" rtl="0" eaLnBrk="1" latinLnBrk="0" hangingPunct="1">
                        <a:defRPr kumimoji="1" sz="1800" b="1" kern="1200">
                          <a:solidFill>
                            <a:schemeClr val="lt1"/>
                          </a:solidFill>
                          <a:latin typeface="Calibri" panose="020F0502020204030204"/>
                        </a:defRPr>
                      </a:lvl6pPr>
                      <a:lvl7pPr marL="2743200" algn="l" defTabSz="914400" rtl="0" eaLnBrk="1" latinLnBrk="0" hangingPunct="1">
                        <a:defRPr kumimoji="1" sz="1800" b="1" kern="1200">
                          <a:solidFill>
                            <a:schemeClr val="lt1"/>
                          </a:solidFill>
                          <a:latin typeface="Calibri" panose="020F0502020204030204"/>
                        </a:defRPr>
                      </a:lvl7pPr>
                      <a:lvl8pPr marL="3200400" algn="l" defTabSz="914400" rtl="0" eaLnBrk="1" latinLnBrk="0" hangingPunct="1">
                        <a:defRPr kumimoji="1" sz="1800" b="1" kern="1200">
                          <a:solidFill>
                            <a:schemeClr val="lt1"/>
                          </a:solidFill>
                          <a:latin typeface="Calibri" panose="020F0502020204030204"/>
                        </a:defRPr>
                      </a:lvl8pPr>
                      <a:lvl9pPr marL="3657600" algn="l" defTabSz="914400" rtl="0" eaLnBrk="1" latinLnBrk="0" hangingPunct="1">
                        <a:defRPr kumimoji="1" sz="1800" b="1" kern="1200">
                          <a:solidFill>
                            <a:schemeClr val="lt1"/>
                          </a:solidFill>
                          <a:latin typeface="Calibri" panose="020F0502020204030204"/>
                        </a:defRPr>
                      </a:lvl9pPr>
                    </a:lstStyle>
                    <a:p>
                      <a:pPr algn="ctr"/>
                      <a:r>
                        <a:rPr kumimoji="1" lang="en-US" altLang="ja-JP" sz="1600" b="1" dirty="0" err="1" smtClean="0">
                          <a:solidFill>
                            <a:schemeClr val="bg1"/>
                          </a:solidFill>
                          <a:latin typeface="游ゴシック" panose="020B0400000000000000" pitchFamily="50" charset="-128"/>
                          <a:ea typeface="游ゴシック" panose="020B0400000000000000" pitchFamily="50" charset="-128"/>
                        </a:rPr>
                        <a:t>Parametersheet</a:t>
                      </a:r>
                      <a:r>
                        <a:rPr kumimoji="1" lang="en-US" altLang="ja-JP" sz="1600" b="1" dirty="0" smtClean="0">
                          <a:solidFill>
                            <a:schemeClr val="bg1"/>
                          </a:solidFill>
                          <a:latin typeface="游ゴシック" panose="020B0400000000000000" pitchFamily="50" charset="-128"/>
                          <a:ea typeface="游ゴシック" panose="020B0400000000000000" pitchFamily="50" charset="-128"/>
                        </a:rPr>
                        <a:t> B</a:t>
                      </a:r>
                      <a:endParaRPr kumimoji="1" lang="ja-JP" altLang="en-US" sz="1600" b="1" dirty="0">
                        <a:solidFill>
                          <a:schemeClr val="bg1"/>
                        </a:solidFill>
                        <a:latin typeface="游ゴシック" panose="020B0400000000000000" pitchFamily="50" charset="-128"/>
                        <a:ea typeface="游ゴシック" panose="020B0400000000000000" pitchFamily="50" charset="-128"/>
                      </a:endParaRPr>
                    </a:p>
                  </a:txBody>
                  <a:tcPr marL="62656" marR="62656" marT="31328" marB="31328"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chemeClr val="accent4"/>
                    </a:solidFill>
                  </a:tcPr>
                </a:tc>
                <a:tc hMerge="1">
                  <a:txBody>
                    <a:bodyPr/>
                    <a:lstStyle/>
                    <a:p>
                      <a:endParaRPr kumimoji="1" lang="ja-JP" altLang="en-US"/>
                    </a:p>
                  </a:txBody>
                  <a:tcPr/>
                </a:tc>
                <a:tc hMerge="1">
                  <a:txBody>
                    <a:bodyPr/>
                    <a:lstStyle/>
                    <a:p>
                      <a:endParaRPr kumimoji="1" lang="ja-JP" altLang="en-US"/>
                    </a:p>
                  </a:txBody>
                  <a:tcPr/>
                </a:tc>
                <a:extLst>
                  <a:ext uri="{0D108BD9-81ED-4DB2-BD59-A6C34878D82A}">
                    <a16:rowId xmlns:a16="http://schemas.microsoft.com/office/drawing/2014/main" val="1061808490"/>
                  </a:ext>
                </a:extLst>
              </a:tr>
              <a:tr h="146197">
                <a:tc>
                  <a:txBody>
                    <a:bodyPr/>
                    <a:lstStyle>
                      <a:lvl1pPr marL="0" algn="l" defTabSz="914400" rtl="0" eaLnBrk="1" latinLnBrk="0" hangingPunct="1">
                        <a:defRPr kumimoji="1" sz="1800" kern="1200">
                          <a:solidFill>
                            <a:schemeClr val="dk1"/>
                          </a:solidFill>
                          <a:latin typeface="Calibri" panose="020F0502020204030204"/>
                        </a:defRPr>
                      </a:lvl1pPr>
                      <a:lvl2pPr marL="457200" algn="l" defTabSz="914400" rtl="0" eaLnBrk="1" latinLnBrk="0" hangingPunct="1">
                        <a:defRPr kumimoji="1" sz="1800" kern="1200">
                          <a:solidFill>
                            <a:schemeClr val="dk1"/>
                          </a:solidFill>
                          <a:latin typeface="Calibri" panose="020F0502020204030204"/>
                        </a:defRPr>
                      </a:lvl2pPr>
                      <a:lvl3pPr marL="914400" algn="l" defTabSz="914400" rtl="0" eaLnBrk="1" latinLnBrk="0" hangingPunct="1">
                        <a:defRPr kumimoji="1" sz="1800" kern="1200">
                          <a:solidFill>
                            <a:schemeClr val="dk1"/>
                          </a:solidFill>
                          <a:latin typeface="Calibri" panose="020F0502020204030204"/>
                        </a:defRPr>
                      </a:lvl3pPr>
                      <a:lvl4pPr marL="1371600" algn="l" defTabSz="914400" rtl="0" eaLnBrk="1" latinLnBrk="0" hangingPunct="1">
                        <a:defRPr kumimoji="1" sz="1800" kern="1200">
                          <a:solidFill>
                            <a:schemeClr val="dk1"/>
                          </a:solidFill>
                          <a:latin typeface="Calibri" panose="020F0502020204030204"/>
                        </a:defRPr>
                      </a:lvl4pPr>
                      <a:lvl5pPr marL="1828800" algn="l" defTabSz="914400" rtl="0" eaLnBrk="1" latinLnBrk="0" hangingPunct="1">
                        <a:defRPr kumimoji="1" sz="1800" kern="1200">
                          <a:solidFill>
                            <a:schemeClr val="dk1"/>
                          </a:solidFill>
                          <a:latin typeface="Calibri" panose="020F0502020204030204"/>
                        </a:defRPr>
                      </a:lvl5pPr>
                      <a:lvl6pPr marL="2286000" algn="l" defTabSz="914400" rtl="0" eaLnBrk="1" latinLnBrk="0" hangingPunct="1">
                        <a:defRPr kumimoji="1" sz="1800" kern="1200">
                          <a:solidFill>
                            <a:schemeClr val="dk1"/>
                          </a:solidFill>
                          <a:latin typeface="Calibri" panose="020F0502020204030204"/>
                        </a:defRPr>
                      </a:lvl6pPr>
                      <a:lvl7pPr marL="2743200" algn="l" defTabSz="914400" rtl="0" eaLnBrk="1" latinLnBrk="0" hangingPunct="1">
                        <a:defRPr kumimoji="1" sz="1800" kern="1200">
                          <a:solidFill>
                            <a:schemeClr val="dk1"/>
                          </a:solidFill>
                          <a:latin typeface="Calibri" panose="020F0502020204030204"/>
                        </a:defRPr>
                      </a:lvl7pPr>
                      <a:lvl8pPr marL="3200400" algn="l" defTabSz="914400" rtl="0" eaLnBrk="1" latinLnBrk="0" hangingPunct="1">
                        <a:defRPr kumimoji="1" sz="1800" kern="1200">
                          <a:solidFill>
                            <a:schemeClr val="dk1"/>
                          </a:solidFill>
                          <a:latin typeface="Calibri" panose="020F0502020204030204"/>
                        </a:defRPr>
                      </a:lvl8pPr>
                      <a:lvl9pPr marL="3657600" algn="l" defTabSz="914400" rtl="0" eaLnBrk="1" latinLnBrk="0" hangingPunct="1">
                        <a:defRPr kumimoji="1" sz="1800" kern="1200">
                          <a:solidFill>
                            <a:schemeClr val="dk1"/>
                          </a:solidFill>
                          <a:latin typeface="Calibri" panose="020F0502020204030204"/>
                        </a:defRPr>
                      </a:lvl9pPr>
                    </a:lstStyle>
                    <a:p>
                      <a:pPr algn="ctr"/>
                      <a:r>
                        <a:rPr kumimoji="1" lang="en-US" altLang="ja-JP" sz="1600" b="1" dirty="0" smtClean="0">
                          <a:solidFill>
                            <a:schemeClr val="bg1"/>
                          </a:solidFill>
                          <a:latin typeface="游ゴシック" panose="020B0400000000000000" pitchFamily="50" charset="-128"/>
                          <a:ea typeface="游ゴシック" panose="020B0400000000000000" pitchFamily="50" charset="-128"/>
                        </a:rPr>
                        <a:t>Item1</a:t>
                      </a:r>
                      <a:endParaRPr kumimoji="1" lang="ja-JP" altLang="en-US" sz="1600" b="1" dirty="0">
                        <a:solidFill>
                          <a:schemeClr val="bg1"/>
                        </a:solidFill>
                        <a:latin typeface="游ゴシック" panose="020B0400000000000000" pitchFamily="50" charset="-128"/>
                        <a:ea typeface="游ゴシック" panose="020B0400000000000000" pitchFamily="50" charset="-128"/>
                      </a:endParaRPr>
                    </a:p>
                  </a:txBody>
                  <a:tcPr marL="62656" marR="62656" marT="31328" marB="31328"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rgbClr val="002060"/>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schemeClr>
                    </a:solidFill>
                  </a:tcPr>
                </a:tc>
                <a:tc>
                  <a:txBody>
                    <a:bodyPr/>
                    <a:lstStyle>
                      <a:lvl1pPr marL="0" algn="l" defTabSz="914400" rtl="0" eaLnBrk="1" latinLnBrk="0" hangingPunct="1">
                        <a:defRPr kumimoji="1" sz="1800" kern="1200">
                          <a:solidFill>
                            <a:schemeClr val="dk1"/>
                          </a:solidFill>
                          <a:latin typeface="Calibri" panose="020F0502020204030204"/>
                        </a:defRPr>
                      </a:lvl1pPr>
                      <a:lvl2pPr marL="457200" algn="l" defTabSz="914400" rtl="0" eaLnBrk="1" latinLnBrk="0" hangingPunct="1">
                        <a:defRPr kumimoji="1" sz="1800" kern="1200">
                          <a:solidFill>
                            <a:schemeClr val="dk1"/>
                          </a:solidFill>
                          <a:latin typeface="Calibri" panose="020F0502020204030204"/>
                        </a:defRPr>
                      </a:lvl2pPr>
                      <a:lvl3pPr marL="914400" algn="l" defTabSz="914400" rtl="0" eaLnBrk="1" latinLnBrk="0" hangingPunct="1">
                        <a:defRPr kumimoji="1" sz="1800" kern="1200">
                          <a:solidFill>
                            <a:schemeClr val="dk1"/>
                          </a:solidFill>
                          <a:latin typeface="Calibri" panose="020F0502020204030204"/>
                        </a:defRPr>
                      </a:lvl3pPr>
                      <a:lvl4pPr marL="1371600" algn="l" defTabSz="914400" rtl="0" eaLnBrk="1" latinLnBrk="0" hangingPunct="1">
                        <a:defRPr kumimoji="1" sz="1800" kern="1200">
                          <a:solidFill>
                            <a:schemeClr val="dk1"/>
                          </a:solidFill>
                          <a:latin typeface="Calibri" panose="020F0502020204030204"/>
                        </a:defRPr>
                      </a:lvl4pPr>
                      <a:lvl5pPr marL="1828800" algn="l" defTabSz="914400" rtl="0" eaLnBrk="1" latinLnBrk="0" hangingPunct="1">
                        <a:defRPr kumimoji="1" sz="1800" kern="1200">
                          <a:solidFill>
                            <a:schemeClr val="dk1"/>
                          </a:solidFill>
                          <a:latin typeface="Calibri" panose="020F0502020204030204"/>
                        </a:defRPr>
                      </a:lvl5pPr>
                      <a:lvl6pPr marL="2286000" algn="l" defTabSz="914400" rtl="0" eaLnBrk="1" latinLnBrk="0" hangingPunct="1">
                        <a:defRPr kumimoji="1" sz="1800" kern="1200">
                          <a:solidFill>
                            <a:schemeClr val="dk1"/>
                          </a:solidFill>
                          <a:latin typeface="Calibri" panose="020F0502020204030204"/>
                        </a:defRPr>
                      </a:lvl6pPr>
                      <a:lvl7pPr marL="2743200" algn="l" defTabSz="914400" rtl="0" eaLnBrk="1" latinLnBrk="0" hangingPunct="1">
                        <a:defRPr kumimoji="1" sz="1800" kern="1200">
                          <a:solidFill>
                            <a:schemeClr val="dk1"/>
                          </a:solidFill>
                          <a:latin typeface="Calibri" panose="020F0502020204030204"/>
                        </a:defRPr>
                      </a:lvl7pPr>
                      <a:lvl8pPr marL="3200400" algn="l" defTabSz="914400" rtl="0" eaLnBrk="1" latinLnBrk="0" hangingPunct="1">
                        <a:defRPr kumimoji="1" sz="1800" kern="1200">
                          <a:solidFill>
                            <a:schemeClr val="dk1"/>
                          </a:solidFill>
                          <a:latin typeface="Calibri" panose="020F0502020204030204"/>
                        </a:defRPr>
                      </a:lvl8pPr>
                      <a:lvl9pPr marL="3657600" algn="l" defTabSz="914400" rtl="0" eaLnBrk="1" latinLnBrk="0" hangingPunct="1">
                        <a:defRPr kumimoji="1" sz="1800" kern="1200">
                          <a:solidFill>
                            <a:schemeClr val="dk1"/>
                          </a:solidFill>
                          <a:latin typeface="Calibri" panose="020F0502020204030204"/>
                        </a:defRPr>
                      </a:lvl9pPr>
                    </a:lstStyle>
                    <a:p>
                      <a:pPr algn="ctr"/>
                      <a:r>
                        <a:rPr kumimoji="1" lang="en-US" altLang="ja-JP" sz="1600" b="1" dirty="0" smtClean="0">
                          <a:solidFill>
                            <a:schemeClr val="bg1"/>
                          </a:solidFill>
                          <a:latin typeface="游ゴシック" panose="020B0400000000000000" pitchFamily="50" charset="-128"/>
                          <a:ea typeface="游ゴシック" panose="020B0400000000000000" pitchFamily="50" charset="-128"/>
                        </a:rPr>
                        <a:t>Item2</a:t>
                      </a:r>
                      <a:endParaRPr kumimoji="1" lang="ja-JP" altLang="en-US" sz="1600" b="1" dirty="0">
                        <a:solidFill>
                          <a:schemeClr val="bg1"/>
                        </a:solidFill>
                        <a:latin typeface="游ゴシック" panose="020B0400000000000000" pitchFamily="50" charset="-128"/>
                        <a:ea typeface="游ゴシック" panose="020B0400000000000000" pitchFamily="50" charset="-128"/>
                      </a:endParaRPr>
                    </a:p>
                  </a:txBody>
                  <a:tcPr marL="62656" marR="62656" marT="31328" marB="31328"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rgbClr val="002060"/>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schemeClr>
                    </a:solidFill>
                  </a:tcPr>
                </a:tc>
                <a:tc>
                  <a:txBody>
                    <a:bodyPr/>
                    <a:lstStyle>
                      <a:lvl1pPr marL="0" algn="l" defTabSz="914400" rtl="0" eaLnBrk="1" latinLnBrk="0" hangingPunct="1">
                        <a:defRPr kumimoji="1" sz="1800" kern="1200">
                          <a:solidFill>
                            <a:schemeClr val="dk1"/>
                          </a:solidFill>
                          <a:latin typeface="Calibri" panose="020F0502020204030204"/>
                        </a:defRPr>
                      </a:lvl1pPr>
                      <a:lvl2pPr marL="457200" algn="l" defTabSz="914400" rtl="0" eaLnBrk="1" latinLnBrk="0" hangingPunct="1">
                        <a:defRPr kumimoji="1" sz="1800" kern="1200">
                          <a:solidFill>
                            <a:schemeClr val="dk1"/>
                          </a:solidFill>
                          <a:latin typeface="Calibri" panose="020F0502020204030204"/>
                        </a:defRPr>
                      </a:lvl2pPr>
                      <a:lvl3pPr marL="914400" algn="l" defTabSz="914400" rtl="0" eaLnBrk="1" latinLnBrk="0" hangingPunct="1">
                        <a:defRPr kumimoji="1" sz="1800" kern="1200">
                          <a:solidFill>
                            <a:schemeClr val="dk1"/>
                          </a:solidFill>
                          <a:latin typeface="Calibri" panose="020F0502020204030204"/>
                        </a:defRPr>
                      </a:lvl3pPr>
                      <a:lvl4pPr marL="1371600" algn="l" defTabSz="914400" rtl="0" eaLnBrk="1" latinLnBrk="0" hangingPunct="1">
                        <a:defRPr kumimoji="1" sz="1800" kern="1200">
                          <a:solidFill>
                            <a:schemeClr val="dk1"/>
                          </a:solidFill>
                          <a:latin typeface="Calibri" panose="020F0502020204030204"/>
                        </a:defRPr>
                      </a:lvl4pPr>
                      <a:lvl5pPr marL="1828800" algn="l" defTabSz="914400" rtl="0" eaLnBrk="1" latinLnBrk="0" hangingPunct="1">
                        <a:defRPr kumimoji="1" sz="1800" kern="1200">
                          <a:solidFill>
                            <a:schemeClr val="dk1"/>
                          </a:solidFill>
                          <a:latin typeface="Calibri" panose="020F0502020204030204"/>
                        </a:defRPr>
                      </a:lvl5pPr>
                      <a:lvl6pPr marL="2286000" algn="l" defTabSz="914400" rtl="0" eaLnBrk="1" latinLnBrk="0" hangingPunct="1">
                        <a:defRPr kumimoji="1" sz="1800" kern="1200">
                          <a:solidFill>
                            <a:schemeClr val="dk1"/>
                          </a:solidFill>
                          <a:latin typeface="Calibri" panose="020F0502020204030204"/>
                        </a:defRPr>
                      </a:lvl6pPr>
                      <a:lvl7pPr marL="2743200" algn="l" defTabSz="914400" rtl="0" eaLnBrk="1" latinLnBrk="0" hangingPunct="1">
                        <a:defRPr kumimoji="1" sz="1800" kern="1200">
                          <a:solidFill>
                            <a:schemeClr val="dk1"/>
                          </a:solidFill>
                          <a:latin typeface="Calibri" panose="020F0502020204030204"/>
                        </a:defRPr>
                      </a:lvl7pPr>
                      <a:lvl8pPr marL="3200400" algn="l" defTabSz="914400" rtl="0" eaLnBrk="1" latinLnBrk="0" hangingPunct="1">
                        <a:defRPr kumimoji="1" sz="1800" kern="1200">
                          <a:solidFill>
                            <a:schemeClr val="dk1"/>
                          </a:solidFill>
                          <a:latin typeface="Calibri" panose="020F0502020204030204"/>
                        </a:defRPr>
                      </a:lvl8pPr>
                      <a:lvl9pPr marL="3657600" algn="l" defTabSz="914400" rtl="0" eaLnBrk="1" latinLnBrk="0" hangingPunct="1">
                        <a:defRPr kumimoji="1" sz="1800" kern="1200">
                          <a:solidFill>
                            <a:schemeClr val="dk1"/>
                          </a:solidFill>
                          <a:latin typeface="Calibri" panose="020F0502020204030204"/>
                        </a:defRPr>
                      </a:lvl9pPr>
                    </a:lstStyle>
                    <a:p>
                      <a:pPr algn="ctr"/>
                      <a:r>
                        <a:rPr kumimoji="1" lang="en-US" altLang="ja-JP" sz="1600" b="1" dirty="0" smtClean="0">
                          <a:solidFill>
                            <a:schemeClr val="bg1"/>
                          </a:solidFill>
                          <a:latin typeface="游ゴシック" panose="020B0400000000000000" pitchFamily="50" charset="-128"/>
                          <a:ea typeface="游ゴシック" panose="020B0400000000000000" pitchFamily="50" charset="-128"/>
                        </a:rPr>
                        <a:t>Item3</a:t>
                      </a:r>
                      <a:endParaRPr kumimoji="1" lang="ja-JP" altLang="en-US" sz="1600" b="1" dirty="0">
                        <a:solidFill>
                          <a:schemeClr val="bg1"/>
                        </a:solidFill>
                        <a:latin typeface="游ゴシック" panose="020B0400000000000000" pitchFamily="50" charset="-128"/>
                        <a:ea typeface="游ゴシック" panose="020B0400000000000000" pitchFamily="50" charset="-128"/>
                      </a:endParaRPr>
                    </a:p>
                  </a:txBody>
                  <a:tcPr marL="62656" marR="62656" marT="31328" marB="31328"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rgbClr val="002060"/>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schemeClr>
                    </a:solidFill>
                  </a:tcPr>
                </a:tc>
                <a:extLst>
                  <a:ext uri="{0D108BD9-81ED-4DB2-BD59-A6C34878D82A}">
                    <a16:rowId xmlns:a16="http://schemas.microsoft.com/office/drawing/2014/main" val="704012225"/>
                  </a:ext>
                </a:extLst>
              </a:tr>
              <a:tr h="146197">
                <a:tc>
                  <a:txBody>
                    <a:bodyPr/>
                    <a:lstStyle>
                      <a:lvl1pPr marL="0" algn="l" defTabSz="914400" rtl="0" eaLnBrk="1" latinLnBrk="0" hangingPunct="1">
                        <a:defRPr kumimoji="1" sz="1800" kern="1200">
                          <a:solidFill>
                            <a:schemeClr val="dk1"/>
                          </a:solidFill>
                          <a:latin typeface="Calibri" panose="020F0502020204030204"/>
                        </a:defRPr>
                      </a:lvl1pPr>
                      <a:lvl2pPr marL="457200" algn="l" defTabSz="914400" rtl="0" eaLnBrk="1" latinLnBrk="0" hangingPunct="1">
                        <a:defRPr kumimoji="1" sz="1800" kern="1200">
                          <a:solidFill>
                            <a:schemeClr val="dk1"/>
                          </a:solidFill>
                          <a:latin typeface="Calibri" panose="020F0502020204030204"/>
                        </a:defRPr>
                      </a:lvl2pPr>
                      <a:lvl3pPr marL="914400" algn="l" defTabSz="914400" rtl="0" eaLnBrk="1" latinLnBrk="0" hangingPunct="1">
                        <a:defRPr kumimoji="1" sz="1800" kern="1200">
                          <a:solidFill>
                            <a:schemeClr val="dk1"/>
                          </a:solidFill>
                          <a:latin typeface="Calibri" panose="020F0502020204030204"/>
                        </a:defRPr>
                      </a:lvl3pPr>
                      <a:lvl4pPr marL="1371600" algn="l" defTabSz="914400" rtl="0" eaLnBrk="1" latinLnBrk="0" hangingPunct="1">
                        <a:defRPr kumimoji="1" sz="1800" kern="1200">
                          <a:solidFill>
                            <a:schemeClr val="dk1"/>
                          </a:solidFill>
                          <a:latin typeface="Calibri" panose="020F0502020204030204"/>
                        </a:defRPr>
                      </a:lvl4pPr>
                      <a:lvl5pPr marL="1828800" algn="l" defTabSz="914400" rtl="0" eaLnBrk="1" latinLnBrk="0" hangingPunct="1">
                        <a:defRPr kumimoji="1" sz="1800" kern="1200">
                          <a:solidFill>
                            <a:schemeClr val="dk1"/>
                          </a:solidFill>
                          <a:latin typeface="Calibri" panose="020F0502020204030204"/>
                        </a:defRPr>
                      </a:lvl5pPr>
                      <a:lvl6pPr marL="2286000" algn="l" defTabSz="914400" rtl="0" eaLnBrk="1" latinLnBrk="0" hangingPunct="1">
                        <a:defRPr kumimoji="1" sz="1800" kern="1200">
                          <a:solidFill>
                            <a:schemeClr val="dk1"/>
                          </a:solidFill>
                          <a:latin typeface="Calibri" panose="020F0502020204030204"/>
                        </a:defRPr>
                      </a:lvl6pPr>
                      <a:lvl7pPr marL="2743200" algn="l" defTabSz="914400" rtl="0" eaLnBrk="1" latinLnBrk="0" hangingPunct="1">
                        <a:defRPr kumimoji="1" sz="1800" kern="1200">
                          <a:solidFill>
                            <a:schemeClr val="dk1"/>
                          </a:solidFill>
                          <a:latin typeface="Calibri" panose="020F0502020204030204"/>
                        </a:defRPr>
                      </a:lvl7pPr>
                      <a:lvl8pPr marL="3200400" algn="l" defTabSz="914400" rtl="0" eaLnBrk="1" latinLnBrk="0" hangingPunct="1">
                        <a:defRPr kumimoji="1" sz="1800" kern="1200">
                          <a:solidFill>
                            <a:schemeClr val="dk1"/>
                          </a:solidFill>
                          <a:latin typeface="Calibri" panose="020F0502020204030204"/>
                        </a:defRPr>
                      </a:lvl8pPr>
                      <a:lvl9pPr marL="3657600" algn="l" defTabSz="914400" rtl="0" eaLnBrk="1" latinLnBrk="0" hangingPunct="1">
                        <a:defRPr kumimoji="1" sz="1800" kern="1200">
                          <a:solidFill>
                            <a:schemeClr val="dk1"/>
                          </a:solidFill>
                          <a:latin typeface="Calibri" panose="020F0502020204030204"/>
                        </a:defRPr>
                      </a:lvl9pPr>
                    </a:lstStyle>
                    <a:p>
                      <a:pPr algn="ctr"/>
                      <a:r>
                        <a:rPr kumimoji="1" lang="en-US" altLang="ja-JP" sz="1600" dirty="0" smtClean="0"/>
                        <a:t>AAA</a:t>
                      </a:r>
                      <a:endParaRPr kumimoji="1" lang="ja-JP" altLang="en-US" sz="1600" dirty="0"/>
                    </a:p>
                  </a:txBody>
                  <a:tcPr marL="62656" marR="62656" marT="31328" marB="31328">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kumimoji="1" sz="1800" kern="1200">
                          <a:solidFill>
                            <a:schemeClr val="dk1"/>
                          </a:solidFill>
                          <a:latin typeface="Calibri" panose="020F0502020204030204"/>
                        </a:defRPr>
                      </a:lvl1pPr>
                      <a:lvl2pPr marL="457200" algn="l" defTabSz="914400" rtl="0" eaLnBrk="1" latinLnBrk="0" hangingPunct="1">
                        <a:defRPr kumimoji="1" sz="1800" kern="1200">
                          <a:solidFill>
                            <a:schemeClr val="dk1"/>
                          </a:solidFill>
                          <a:latin typeface="Calibri" panose="020F0502020204030204"/>
                        </a:defRPr>
                      </a:lvl2pPr>
                      <a:lvl3pPr marL="914400" algn="l" defTabSz="914400" rtl="0" eaLnBrk="1" latinLnBrk="0" hangingPunct="1">
                        <a:defRPr kumimoji="1" sz="1800" kern="1200">
                          <a:solidFill>
                            <a:schemeClr val="dk1"/>
                          </a:solidFill>
                          <a:latin typeface="Calibri" panose="020F0502020204030204"/>
                        </a:defRPr>
                      </a:lvl3pPr>
                      <a:lvl4pPr marL="1371600" algn="l" defTabSz="914400" rtl="0" eaLnBrk="1" latinLnBrk="0" hangingPunct="1">
                        <a:defRPr kumimoji="1" sz="1800" kern="1200">
                          <a:solidFill>
                            <a:schemeClr val="dk1"/>
                          </a:solidFill>
                          <a:latin typeface="Calibri" panose="020F0502020204030204"/>
                        </a:defRPr>
                      </a:lvl4pPr>
                      <a:lvl5pPr marL="1828800" algn="l" defTabSz="914400" rtl="0" eaLnBrk="1" latinLnBrk="0" hangingPunct="1">
                        <a:defRPr kumimoji="1" sz="1800" kern="1200">
                          <a:solidFill>
                            <a:schemeClr val="dk1"/>
                          </a:solidFill>
                          <a:latin typeface="Calibri" panose="020F0502020204030204"/>
                        </a:defRPr>
                      </a:lvl5pPr>
                      <a:lvl6pPr marL="2286000" algn="l" defTabSz="914400" rtl="0" eaLnBrk="1" latinLnBrk="0" hangingPunct="1">
                        <a:defRPr kumimoji="1" sz="1800" kern="1200">
                          <a:solidFill>
                            <a:schemeClr val="dk1"/>
                          </a:solidFill>
                          <a:latin typeface="Calibri" panose="020F0502020204030204"/>
                        </a:defRPr>
                      </a:lvl6pPr>
                      <a:lvl7pPr marL="2743200" algn="l" defTabSz="914400" rtl="0" eaLnBrk="1" latinLnBrk="0" hangingPunct="1">
                        <a:defRPr kumimoji="1" sz="1800" kern="1200">
                          <a:solidFill>
                            <a:schemeClr val="dk1"/>
                          </a:solidFill>
                          <a:latin typeface="Calibri" panose="020F0502020204030204"/>
                        </a:defRPr>
                      </a:lvl7pPr>
                      <a:lvl8pPr marL="3200400" algn="l" defTabSz="914400" rtl="0" eaLnBrk="1" latinLnBrk="0" hangingPunct="1">
                        <a:defRPr kumimoji="1" sz="1800" kern="1200">
                          <a:solidFill>
                            <a:schemeClr val="dk1"/>
                          </a:solidFill>
                          <a:latin typeface="Calibri" panose="020F0502020204030204"/>
                        </a:defRPr>
                      </a:lvl8pPr>
                      <a:lvl9pPr marL="3657600" algn="l" defTabSz="914400" rtl="0" eaLnBrk="1" latinLnBrk="0" hangingPunct="1">
                        <a:defRPr kumimoji="1" sz="1800" kern="1200">
                          <a:solidFill>
                            <a:schemeClr val="dk1"/>
                          </a:solidFill>
                          <a:latin typeface="Calibri" panose="020F0502020204030204"/>
                        </a:defRPr>
                      </a:lvl9pPr>
                    </a:lstStyle>
                    <a:p>
                      <a:pPr algn="ctr"/>
                      <a:r>
                        <a:rPr kumimoji="1" lang="en-US" altLang="ja-JP" sz="1600" dirty="0" smtClean="0"/>
                        <a:t>BBB</a:t>
                      </a:r>
                      <a:endParaRPr kumimoji="1" lang="ja-JP" altLang="en-US" sz="1600" dirty="0"/>
                    </a:p>
                  </a:txBody>
                  <a:tcPr marL="62656" marR="62656" marT="31328" marB="31328">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kumimoji="1" sz="1800" kern="1200">
                          <a:solidFill>
                            <a:schemeClr val="dk1"/>
                          </a:solidFill>
                          <a:latin typeface="Calibri" panose="020F0502020204030204"/>
                        </a:defRPr>
                      </a:lvl1pPr>
                      <a:lvl2pPr marL="457200" algn="l" defTabSz="914400" rtl="0" eaLnBrk="1" latinLnBrk="0" hangingPunct="1">
                        <a:defRPr kumimoji="1" sz="1800" kern="1200">
                          <a:solidFill>
                            <a:schemeClr val="dk1"/>
                          </a:solidFill>
                          <a:latin typeface="Calibri" panose="020F0502020204030204"/>
                        </a:defRPr>
                      </a:lvl2pPr>
                      <a:lvl3pPr marL="914400" algn="l" defTabSz="914400" rtl="0" eaLnBrk="1" latinLnBrk="0" hangingPunct="1">
                        <a:defRPr kumimoji="1" sz="1800" kern="1200">
                          <a:solidFill>
                            <a:schemeClr val="dk1"/>
                          </a:solidFill>
                          <a:latin typeface="Calibri" panose="020F0502020204030204"/>
                        </a:defRPr>
                      </a:lvl3pPr>
                      <a:lvl4pPr marL="1371600" algn="l" defTabSz="914400" rtl="0" eaLnBrk="1" latinLnBrk="0" hangingPunct="1">
                        <a:defRPr kumimoji="1" sz="1800" kern="1200">
                          <a:solidFill>
                            <a:schemeClr val="dk1"/>
                          </a:solidFill>
                          <a:latin typeface="Calibri" panose="020F0502020204030204"/>
                        </a:defRPr>
                      </a:lvl4pPr>
                      <a:lvl5pPr marL="1828800" algn="l" defTabSz="914400" rtl="0" eaLnBrk="1" latinLnBrk="0" hangingPunct="1">
                        <a:defRPr kumimoji="1" sz="1800" kern="1200">
                          <a:solidFill>
                            <a:schemeClr val="dk1"/>
                          </a:solidFill>
                          <a:latin typeface="Calibri" panose="020F0502020204030204"/>
                        </a:defRPr>
                      </a:lvl5pPr>
                      <a:lvl6pPr marL="2286000" algn="l" defTabSz="914400" rtl="0" eaLnBrk="1" latinLnBrk="0" hangingPunct="1">
                        <a:defRPr kumimoji="1" sz="1800" kern="1200">
                          <a:solidFill>
                            <a:schemeClr val="dk1"/>
                          </a:solidFill>
                          <a:latin typeface="Calibri" panose="020F0502020204030204"/>
                        </a:defRPr>
                      </a:lvl6pPr>
                      <a:lvl7pPr marL="2743200" algn="l" defTabSz="914400" rtl="0" eaLnBrk="1" latinLnBrk="0" hangingPunct="1">
                        <a:defRPr kumimoji="1" sz="1800" kern="1200">
                          <a:solidFill>
                            <a:schemeClr val="dk1"/>
                          </a:solidFill>
                          <a:latin typeface="Calibri" panose="020F0502020204030204"/>
                        </a:defRPr>
                      </a:lvl7pPr>
                      <a:lvl8pPr marL="3200400" algn="l" defTabSz="914400" rtl="0" eaLnBrk="1" latinLnBrk="0" hangingPunct="1">
                        <a:defRPr kumimoji="1" sz="1800" kern="1200">
                          <a:solidFill>
                            <a:schemeClr val="dk1"/>
                          </a:solidFill>
                          <a:latin typeface="Calibri" panose="020F0502020204030204"/>
                        </a:defRPr>
                      </a:lvl8pPr>
                      <a:lvl9pPr marL="3657600" algn="l" defTabSz="914400" rtl="0" eaLnBrk="1" latinLnBrk="0" hangingPunct="1">
                        <a:defRPr kumimoji="1" sz="1800" kern="1200">
                          <a:solidFill>
                            <a:schemeClr val="dk1"/>
                          </a:solidFill>
                          <a:latin typeface="Calibri" panose="020F0502020204030204"/>
                        </a:defRPr>
                      </a:lvl9pPr>
                    </a:lstStyle>
                    <a:p>
                      <a:pPr algn="ctr"/>
                      <a:r>
                        <a:rPr kumimoji="1" lang="en-US" altLang="ja-JP" sz="1600" dirty="0" smtClean="0"/>
                        <a:t>DDD</a:t>
                      </a:r>
                      <a:endParaRPr kumimoji="1" lang="ja-JP" altLang="en-US" sz="1600" dirty="0"/>
                    </a:p>
                  </a:txBody>
                  <a:tcPr marL="62656" marR="62656" marT="31328" marB="31328">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extLst>
                  <a:ext uri="{0D108BD9-81ED-4DB2-BD59-A6C34878D82A}">
                    <a16:rowId xmlns:a16="http://schemas.microsoft.com/office/drawing/2014/main" val="2059330187"/>
                  </a:ext>
                </a:extLst>
              </a:tr>
            </a:tbl>
          </a:graphicData>
        </a:graphic>
      </p:graphicFrame>
      <p:sp>
        <p:nvSpPr>
          <p:cNvPr id="33" name="正方形/長方形 32"/>
          <p:cNvSpPr/>
          <p:nvPr/>
        </p:nvSpPr>
        <p:spPr bwMode="auto">
          <a:xfrm>
            <a:off x="5055962" y="2641229"/>
            <a:ext cx="2119011" cy="314697"/>
          </a:xfrm>
          <a:prstGeom prst="rect">
            <a:avLst/>
          </a:prstGeom>
          <a:noFill/>
          <a:ln w="38100">
            <a:solidFill>
              <a:srgbClr val="FF0000"/>
            </a:solidFill>
            <a:prstDash val="solid"/>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r"/>
            <a:endParaRPr kumimoji="1" lang="ja-JP" altLang="en-US" b="1" dirty="0" smtClean="0">
              <a:solidFill>
                <a:schemeClr val="bg1"/>
              </a:solidFill>
              <a:latin typeface="+mn-ea"/>
            </a:endParaRPr>
          </a:p>
        </p:txBody>
      </p:sp>
      <p:cxnSp>
        <p:nvCxnSpPr>
          <p:cNvPr id="61" name="直線コネクタ 60"/>
          <p:cNvCxnSpPr>
            <a:stCxn id="68" idx="2"/>
            <a:endCxn id="115" idx="0"/>
          </p:cNvCxnSpPr>
          <p:nvPr/>
        </p:nvCxnSpPr>
        <p:spPr bwMode="auto">
          <a:xfrm>
            <a:off x="6115468" y="3109438"/>
            <a:ext cx="0" cy="432380"/>
          </a:xfrm>
          <a:prstGeom prst="line">
            <a:avLst/>
          </a:prstGeom>
          <a:solidFill>
            <a:schemeClr val="bg1"/>
          </a:solidFill>
          <a:ln w="38100" cap="flat" cmpd="sng" algn="ctr">
            <a:solidFill>
              <a:srgbClr val="FF0000"/>
            </a:solidFill>
            <a:prstDash val="sysDash"/>
            <a:round/>
            <a:headEnd type="oval" w="med" len="med"/>
            <a:tailEnd type="oval"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68" name="正方形/長方形 67"/>
          <p:cNvSpPr/>
          <p:nvPr/>
        </p:nvSpPr>
        <p:spPr bwMode="auto">
          <a:xfrm>
            <a:off x="4927468" y="1957438"/>
            <a:ext cx="2376000" cy="1152000"/>
          </a:xfrm>
          <a:prstGeom prst="rect">
            <a:avLst/>
          </a:prstGeom>
          <a:noFill/>
          <a:ln w="38100">
            <a:solidFill>
              <a:srgbClr val="FF0000"/>
            </a:solidFill>
            <a:prstDash val="solid"/>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r"/>
            <a:endParaRPr kumimoji="1" lang="ja-JP" altLang="en-US" b="1" dirty="0" smtClean="0">
              <a:solidFill>
                <a:schemeClr val="bg1"/>
              </a:solidFill>
              <a:latin typeface="+mn-ea"/>
            </a:endParaRPr>
          </a:p>
        </p:txBody>
      </p:sp>
      <p:graphicFrame>
        <p:nvGraphicFramePr>
          <p:cNvPr id="105" name="表 104"/>
          <p:cNvGraphicFramePr>
            <a:graphicFrameLocks noGrp="1"/>
          </p:cNvGraphicFramePr>
          <p:nvPr>
            <p:extLst>
              <p:ext uri="{D42A27DB-BD31-4B8C-83A1-F6EECF244321}">
                <p14:modId xmlns:p14="http://schemas.microsoft.com/office/powerpoint/2010/main" val="2817209712"/>
              </p:ext>
            </p:extLst>
          </p:nvPr>
        </p:nvGraphicFramePr>
        <p:xfrm>
          <a:off x="3362780" y="5389912"/>
          <a:ext cx="5457808" cy="919488"/>
        </p:xfrm>
        <a:graphic>
          <a:graphicData uri="http://schemas.openxmlformats.org/drawingml/2006/table">
            <a:tbl>
              <a:tblPr firstRow="1" bandRow="1"/>
              <a:tblGrid>
                <a:gridCol w="921180">
                  <a:extLst>
                    <a:ext uri="{9D8B030D-6E8A-4147-A177-3AD203B41FA5}">
                      <a16:colId xmlns:a16="http://schemas.microsoft.com/office/drawing/2014/main" val="1232184175"/>
                    </a:ext>
                  </a:extLst>
                </a:gridCol>
                <a:gridCol w="1528873">
                  <a:extLst>
                    <a:ext uri="{9D8B030D-6E8A-4147-A177-3AD203B41FA5}">
                      <a16:colId xmlns:a16="http://schemas.microsoft.com/office/drawing/2014/main" val="2071000"/>
                    </a:ext>
                  </a:extLst>
                </a:gridCol>
                <a:gridCol w="1002585">
                  <a:extLst>
                    <a:ext uri="{9D8B030D-6E8A-4147-A177-3AD203B41FA5}">
                      <a16:colId xmlns:a16="http://schemas.microsoft.com/office/drawing/2014/main" val="1336170667"/>
                    </a:ext>
                  </a:extLst>
                </a:gridCol>
                <a:gridCol w="1002585">
                  <a:extLst>
                    <a:ext uri="{9D8B030D-6E8A-4147-A177-3AD203B41FA5}">
                      <a16:colId xmlns:a16="http://schemas.microsoft.com/office/drawing/2014/main" val="2403226912"/>
                    </a:ext>
                  </a:extLst>
                </a:gridCol>
                <a:gridCol w="1002585">
                  <a:extLst>
                    <a:ext uri="{9D8B030D-6E8A-4147-A177-3AD203B41FA5}">
                      <a16:colId xmlns:a16="http://schemas.microsoft.com/office/drawing/2014/main" val="182218515"/>
                    </a:ext>
                  </a:extLst>
                </a:gridCol>
              </a:tblGrid>
              <a:tr h="146197">
                <a:tc>
                  <a:txBody>
                    <a:bodyPr/>
                    <a:lstStyle/>
                    <a:p>
                      <a:pPr algn="ctr"/>
                      <a:r>
                        <a:rPr kumimoji="1" lang="en-US" altLang="ja-JP" sz="1200" b="1" dirty="0" smtClean="0">
                          <a:solidFill>
                            <a:schemeClr val="bg1"/>
                          </a:solidFill>
                          <a:latin typeface="游ゴシック" panose="020B0400000000000000" pitchFamily="50" charset="-128"/>
                          <a:ea typeface="游ゴシック" panose="020B0400000000000000" pitchFamily="50" charset="-128"/>
                        </a:rPr>
                        <a:t>Results</a:t>
                      </a:r>
                      <a:endParaRPr kumimoji="1" lang="ja-JP" altLang="en-US" sz="1200" b="1" dirty="0">
                        <a:solidFill>
                          <a:schemeClr val="bg1"/>
                        </a:solidFill>
                        <a:latin typeface="游ゴシック" panose="020B0400000000000000" pitchFamily="50" charset="-128"/>
                        <a:ea typeface="游ゴシック" panose="020B0400000000000000" pitchFamily="50" charset="-128"/>
                      </a:endParaRPr>
                    </a:p>
                  </a:txBody>
                  <a:tcPr marL="62656" marR="62656" marT="31328" marB="31328" anchor="ctr">
                    <a:lnL w="12700" cap="flat" cmpd="sng" algn="ctr">
                      <a:solidFill>
                        <a:srgbClr val="002060"/>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lnTlToBr w="12700" cmpd="sng">
                      <a:noFill/>
                      <a:prstDash val="solid"/>
                    </a:lnTlToBr>
                    <a:lnBlToTr w="12700" cmpd="sng">
                      <a:noFill/>
                      <a:prstDash val="solid"/>
                    </a:lnBlToTr>
                    <a:solidFill>
                      <a:srgbClr val="002060"/>
                    </a:solidFill>
                  </a:tcPr>
                </a:tc>
                <a:tc>
                  <a:txBody>
                    <a:bodyPr/>
                    <a:lstStyle/>
                    <a:p>
                      <a:pPr algn="ctr"/>
                      <a:r>
                        <a:rPr kumimoji="1" lang="en-US" altLang="ja-JP" sz="1200" b="1" dirty="0" smtClean="0">
                          <a:solidFill>
                            <a:schemeClr val="bg1"/>
                          </a:solidFill>
                          <a:latin typeface="游ゴシック" panose="020B0400000000000000" pitchFamily="50" charset="-128"/>
                          <a:ea typeface="游ゴシック" panose="020B0400000000000000" pitchFamily="50" charset="-128"/>
                        </a:rPr>
                        <a:t>Menu name</a:t>
                      </a:r>
                      <a:endParaRPr kumimoji="1" lang="ja-JP" altLang="en-US" sz="1200" b="1" dirty="0">
                        <a:solidFill>
                          <a:schemeClr val="bg1"/>
                        </a:solidFill>
                        <a:latin typeface="游ゴシック" panose="020B0400000000000000" pitchFamily="50" charset="-128"/>
                        <a:ea typeface="游ゴシック" panose="020B0400000000000000" pitchFamily="50" charset="-128"/>
                      </a:endParaRPr>
                    </a:p>
                  </a:txBody>
                  <a:tcPr marL="62656" marR="62656" marT="31328" marB="3132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lnTlToBr w="12700" cmpd="sng">
                      <a:noFill/>
                      <a:prstDash val="solid"/>
                    </a:lnTlToBr>
                    <a:lnBlToTr w="12700" cmpd="sng">
                      <a:noFill/>
                      <a:prstDash val="solid"/>
                    </a:lnBlToTr>
                    <a:solidFill>
                      <a:srgbClr val="002060"/>
                    </a:solidFill>
                  </a:tcPr>
                </a:tc>
                <a:tc>
                  <a:txBody>
                    <a:bodyPr/>
                    <a:lstStyle/>
                    <a:p>
                      <a:pPr algn="ctr"/>
                      <a:r>
                        <a:rPr kumimoji="1" lang="en-US" altLang="ja-JP" sz="1200" b="1" dirty="0" smtClean="0">
                          <a:solidFill>
                            <a:schemeClr val="bg1"/>
                          </a:solidFill>
                          <a:latin typeface="游ゴシック" panose="020B0400000000000000" pitchFamily="50" charset="-128"/>
                          <a:ea typeface="游ゴシック" panose="020B0400000000000000" pitchFamily="50" charset="-128"/>
                        </a:rPr>
                        <a:t>Parameter</a:t>
                      </a:r>
                    </a:p>
                    <a:p>
                      <a:pPr algn="ctr"/>
                      <a:r>
                        <a:rPr kumimoji="1" lang="en-US" altLang="ja-JP" sz="1200" b="1" dirty="0" smtClean="0">
                          <a:solidFill>
                            <a:schemeClr val="bg1"/>
                          </a:solidFill>
                          <a:latin typeface="游ゴシック" panose="020B0400000000000000" pitchFamily="50" charset="-128"/>
                          <a:ea typeface="游ゴシック" panose="020B0400000000000000" pitchFamily="50" charset="-128"/>
                        </a:rPr>
                        <a:t>/Item1</a:t>
                      </a:r>
                      <a:endParaRPr kumimoji="1" lang="ja-JP" altLang="en-US" sz="1200" b="1" dirty="0">
                        <a:solidFill>
                          <a:schemeClr val="bg1"/>
                        </a:solidFill>
                        <a:latin typeface="游ゴシック" panose="020B0400000000000000" pitchFamily="50" charset="-128"/>
                        <a:ea typeface="游ゴシック" panose="020B0400000000000000" pitchFamily="50" charset="-128"/>
                      </a:endParaRPr>
                    </a:p>
                  </a:txBody>
                  <a:tcPr marL="62656" marR="62656" marT="31328" marB="3132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lnTlToBr w="12700" cmpd="sng">
                      <a:noFill/>
                      <a:prstDash val="solid"/>
                    </a:lnTlToBr>
                    <a:lnBlToTr w="12700" cmpd="sng">
                      <a:noFill/>
                      <a:prstDash val="solid"/>
                    </a:lnBlToTr>
                    <a:solidFill>
                      <a:srgbClr val="002060"/>
                    </a:solidFill>
                  </a:tcPr>
                </a:tc>
                <a:tc>
                  <a:txBody>
                    <a:bodyPr/>
                    <a:lstStyle/>
                    <a:p>
                      <a:pPr algn="ctr"/>
                      <a:r>
                        <a:rPr kumimoji="1" lang="en-US" altLang="ja-JP" sz="1200" b="1" dirty="0" smtClean="0">
                          <a:solidFill>
                            <a:schemeClr val="bg1"/>
                          </a:solidFill>
                          <a:latin typeface="游ゴシック" panose="020B0400000000000000" pitchFamily="50" charset="-128"/>
                          <a:ea typeface="游ゴシック" panose="020B0400000000000000" pitchFamily="50" charset="-128"/>
                        </a:rPr>
                        <a:t>Parameter</a:t>
                      </a:r>
                    </a:p>
                    <a:p>
                      <a:pPr algn="ctr"/>
                      <a:r>
                        <a:rPr kumimoji="1" lang="en-US" altLang="ja-JP" sz="1200" b="1" dirty="0" smtClean="0">
                          <a:solidFill>
                            <a:schemeClr val="bg1"/>
                          </a:solidFill>
                          <a:latin typeface="游ゴシック" panose="020B0400000000000000" pitchFamily="50" charset="-128"/>
                          <a:ea typeface="游ゴシック" panose="020B0400000000000000" pitchFamily="50" charset="-128"/>
                        </a:rPr>
                        <a:t>/Item2</a:t>
                      </a:r>
                      <a:endParaRPr kumimoji="1" lang="ja-JP" altLang="en-US" sz="1200" b="1" dirty="0">
                        <a:solidFill>
                          <a:schemeClr val="bg1"/>
                        </a:solidFill>
                        <a:latin typeface="游ゴシック" panose="020B0400000000000000" pitchFamily="50" charset="-128"/>
                        <a:ea typeface="游ゴシック" panose="020B0400000000000000" pitchFamily="50" charset="-128"/>
                      </a:endParaRPr>
                    </a:p>
                  </a:txBody>
                  <a:tcPr marL="62656" marR="62656" marT="31328" marB="3132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lnTlToBr w="12700" cmpd="sng">
                      <a:noFill/>
                      <a:prstDash val="solid"/>
                    </a:lnTlToBr>
                    <a:lnBlToTr w="12700" cmpd="sng">
                      <a:noFill/>
                      <a:prstDash val="solid"/>
                    </a:lnBlToTr>
                    <a:solidFill>
                      <a:srgbClr val="002060"/>
                    </a:solidFill>
                  </a:tcPr>
                </a:tc>
                <a:tc>
                  <a:txBody>
                    <a:bodyPr/>
                    <a:lstStyle/>
                    <a:p>
                      <a:pPr algn="ctr"/>
                      <a:r>
                        <a:rPr kumimoji="1" lang="en-US" altLang="ja-JP" sz="1200" b="1" dirty="0" smtClean="0">
                          <a:solidFill>
                            <a:schemeClr val="bg1"/>
                          </a:solidFill>
                          <a:latin typeface="游ゴシック" panose="020B0400000000000000" pitchFamily="50" charset="-128"/>
                          <a:ea typeface="游ゴシック" panose="020B0400000000000000" pitchFamily="50" charset="-128"/>
                        </a:rPr>
                        <a:t>Parameter</a:t>
                      </a:r>
                    </a:p>
                    <a:p>
                      <a:pPr algn="ctr"/>
                      <a:r>
                        <a:rPr kumimoji="1" lang="en-US" altLang="ja-JP" sz="1200" b="1" dirty="0" smtClean="0">
                          <a:solidFill>
                            <a:schemeClr val="bg1"/>
                          </a:solidFill>
                          <a:latin typeface="游ゴシック" panose="020B0400000000000000" pitchFamily="50" charset="-128"/>
                          <a:ea typeface="游ゴシック" panose="020B0400000000000000" pitchFamily="50" charset="-128"/>
                        </a:rPr>
                        <a:t>/Item3</a:t>
                      </a:r>
                      <a:endParaRPr kumimoji="1" lang="ja-JP" altLang="en-US" sz="1200" b="1" dirty="0">
                        <a:solidFill>
                          <a:schemeClr val="bg1"/>
                        </a:solidFill>
                        <a:latin typeface="游ゴシック" panose="020B0400000000000000" pitchFamily="50" charset="-128"/>
                        <a:ea typeface="游ゴシック" panose="020B0400000000000000" pitchFamily="50" charset="-128"/>
                      </a:endParaRPr>
                    </a:p>
                  </a:txBody>
                  <a:tcPr marL="62656" marR="62656" marT="31328" marB="31328" anchor="ctr">
                    <a:lnL w="12700" cap="flat" cmpd="sng" algn="ctr">
                      <a:solidFill>
                        <a:schemeClr val="bg1"/>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lnTlToBr w="12700" cmpd="sng">
                      <a:noFill/>
                      <a:prstDash val="solid"/>
                    </a:lnTlToBr>
                    <a:lnBlToTr w="12700" cmpd="sng">
                      <a:noFill/>
                      <a:prstDash val="solid"/>
                    </a:lnBlToTr>
                    <a:solidFill>
                      <a:srgbClr val="002060"/>
                    </a:solidFill>
                  </a:tcPr>
                </a:tc>
                <a:extLst>
                  <a:ext uri="{0D108BD9-81ED-4DB2-BD59-A6C34878D82A}">
                    <a16:rowId xmlns:a16="http://schemas.microsoft.com/office/drawing/2014/main" val="3971531750"/>
                  </a:ext>
                </a:extLst>
              </a:tr>
              <a:tr h="146197">
                <a:tc>
                  <a:txBody>
                    <a:bodyPr/>
                    <a:lstStyle/>
                    <a:p>
                      <a:pPr algn="ctr"/>
                      <a:r>
                        <a:rPr kumimoji="1" lang="en-US" altLang="ja-JP" sz="1200" b="1" dirty="0" smtClean="0">
                          <a:solidFill>
                            <a:srgbClr val="C00000"/>
                          </a:solidFill>
                          <a:latin typeface="游ゴシック" panose="020B0400000000000000" pitchFamily="50" charset="-128"/>
                          <a:ea typeface="游ゴシック" panose="020B0400000000000000" pitchFamily="50" charset="-128"/>
                        </a:rPr>
                        <a:t>Difference</a:t>
                      </a:r>
                      <a:endParaRPr kumimoji="1" lang="ja-JP" altLang="en-US" sz="1200" b="1" dirty="0">
                        <a:solidFill>
                          <a:srgbClr val="C00000"/>
                        </a:solidFill>
                        <a:latin typeface="游ゴシック" panose="020B0400000000000000" pitchFamily="50" charset="-128"/>
                        <a:ea typeface="游ゴシック" panose="020B0400000000000000" pitchFamily="50" charset="-128"/>
                      </a:endParaRPr>
                    </a:p>
                  </a:txBody>
                  <a:tcPr marL="62656" marR="62656" marT="31328" marB="31328"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kumimoji="1" lang="en-US" altLang="ja-JP" sz="1200" b="1" dirty="0" smtClean="0">
                          <a:solidFill>
                            <a:srgbClr val="002060"/>
                          </a:solidFill>
                          <a:latin typeface="游ゴシック" panose="020B0400000000000000" pitchFamily="50" charset="-128"/>
                          <a:ea typeface="游ゴシック" panose="020B0400000000000000" pitchFamily="50" charset="-128"/>
                        </a:rPr>
                        <a:t>Parameter sheet A</a:t>
                      </a:r>
                      <a:endParaRPr kumimoji="1" lang="ja-JP" altLang="en-US" sz="1200" b="1" dirty="0">
                        <a:solidFill>
                          <a:srgbClr val="002060"/>
                        </a:solidFill>
                        <a:latin typeface="游ゴシック" panose="020B0400000000000000" pitchFamily="50" charset="-128"/>
                        <a:ea typeface="游ゴシック" panose="020B0400000000000000" pitchFamily="50" charset="-128"/>
                      </a:endParaRPr>
                    </a:p>
                  </a:txBody>
                  <a:tcPr marL="62656" marR="62656" marT="31328" marB="31328"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914400" rtl="0" eaLnBrk="1" latinLnBrk="0" hangingPunct="1">
                        <a:defRPr kumimoji="1" sz="1800" kern="1200">
                          <a:solidFill>
                            <a:schemeClr val="dk1"/>
                          </a:solidFill>
                          <a:latin typeface="Calibri" panose="020F0502020204030204"/>
                        </a:defRPr>
                      </a:lvl1pPr>
                      <a:lvl2pPr marL="457200" algn="l" defTabSz="914400" rtl="0" eaLnBrk="1" latinLnBrk="0" hangingPunct="1">
                        <a:defRPr kumimoji="1" sz="1800" kern="1200">
                          <a:solidFill>
                            <a:schemeClr val="dk1"/>
                          </a:solidFill>
                          <a:latin typeface="Calibri" panose="020F0502020204030204"/>
                        </a:defRPr>
                      </a:lvl2pPr>
                      <a:lvl3pPr marL="914400" algn="l" defTabSz="914400" rtl="0" eaLnBrk="1" latinLnBrk="0" hangingPunct="1">
                        <a:defRPr kumimoji="1" sz="1800" kern="1200">
                          <a:solidFill>
                            <a:schemeClr val="dk1"/>
                          </a:solidFill>
                          <a:latin typeface="Calibri" panose="020F0502020204030204"/>
                        </a:defRPr>
                      </a:lvl3pPr>
                      <a:lvl4pPr marL="1371600" algn="l" defTabSz="914400" rtl="0" eaLnBrk="1" latinLnBrk="0" hangingPunct="1">
                        <a:defRPr kumimoji="1" sz="1800" kern="1200">
                          <a:solidFill>
                            <a:schemeClr val="dk1"/>
                          </a:solidFill>
                          <a:latin typeface="Calibri" panose="020F0502020204030204"/>
                        </a:defRPr>
                      </a:lvl4pPr>
                      <a:lvl5pPr marL="1828800" algn="l" defTabSz="914400" rtl="0" eaLnBrk="1" latinLnBrk="0" hangingPunct="1">
                        <a:defRPr kumimoji="1" sz="1800" kern="1200">
                          <a:solidFill>
                            <a:schemeClr val="dk1"/>
                          </a:solidFill>
                          <a:latin typeface="Calibri" panose="020F0502020204030204"/>
                        </a:defRPr>
                      </a:lvl5pPr>
                      <a:lvl6pPr marL="2286000" algn="l" defTabSz="914400" rtl="0" eaLnBrk="1" latinLnBrk="0" hangingPunct="1">
                        <a:defRPr kumimoji="1" sz="1800" kern="1200">
                          <a:solidFill>
                            <a:schemeClr val="dk1"/>
                          </a:solidFill>
                          <a:latin typeface="Calibri" panose="020F0502020204030204"/>
                        </a:defRPr>
                      </a:lvl6pPr>
                      <a:lvl7pPr marL="2743200" algn="l" defTabSz="914400" rtl="0" eaLnBrk="1" latinLnBrk="0" hangingPunct="1">
                        <a:defRPr kumimoji="1" sz="1800" kern="1200">
                          <a:solidFill>
                            <a:schemeClr val="dk1"/>
                          </a:solidFill>
                          <a:latin typeface="Calibri" panose="020F0502020204030204"/>
                        </a:defRPr>
                      </a:lvl7pPr>
                      <a:lvl8pPr marL="3200400" algn="l" defTabSz="914400" rtl="0" eaLnBrk="1" latinLnBrk="0" hangingPunct="1">
                        <a:defRPr kumimoji="1" sz="1800" kern="1200">
                          <a:solidFill>
                            <a:schemeClr val="dk1"/>
                          </a:solidFill>
                          <a:latin typeface="Calibri" panose="020F0502020204030204"/>
                        </a:defRPr>
                      </a:lvl8pPr>
                      <a:lvl9pPr marL="3657600" algn="l" defTabSz="914400" rtl="0" eaLnBrk="1" latinLnBrk="0" hangingPunct="1">
                        <a:defRPr kumimoji="1" sz="1800" kern="1200">
                          <a:solidFill>
                            <a:schemeClr val="dk1"/>
                          </a:solidFill>
                          <a:latin typeface="Calibri" panose="020F0502020204030204"/>
                        </a:defRPr>
                      </a:lvl9pPr>
                    </a:lstStyle>
                    <a:p>
                      <a:pPr algn="ctr"/>
                      <a:r>
                        <a:rPr kumimoji="1" lang="en-US" altLang="ja-JP" sz="1200" b="1" dirty="0" smtClean="0">
                          <a:solidFill>
                            <a:srgbClr val="002060"/>
                          </a:solidFill>
                          <a:latin typeface="游ゴシック" panose="020B0400000000000000" pitchFamily="50" charset="-128"/>
                          <a:ea typeface="游ゴシック" panose="020B0400000000000000" pitchFamily="50" charset="-128"/>
                        </a:rPr>
                        <a:t>AAA</a:t>
                      </a:r>
                      <a:endParaRPr kumimoji="1" lang="ja-JP" altLang="en-US" sz="1200" b="1" dirty="0">
                        <a:solidFill>
                          <a:srgbClr val="002060"/>
                        </a:solidFill>
                        <a:latin typeface="游ゴシック" panose="020B0400000000000000" pitchFamily="50" charset="-128"/>
                        <a:ea typeface="游ゴシック" panose="020B0400000000000000" pitchFamily="50" charset="-128"/>
                      </a:endParaRPr>
                    </a:p>
                  </a:txBody>
                  <a:tcPr marL="62656" marR="62656" marT="31328" marB="31328"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914400" rtl="0" eaLnBrk="1" latinLnBrk="0" hangingPunct="1">
                        <a:defRPr kumimoji="1" sz="1800" kern="1200">
                          <a:solidFill>
                            <a:schemeClr val="dk1"/>
                          </a:solidFill>
                          <a:latin typeface="Calibri" panose="020F0502020204030204"/>
                        </a:defRPr>
                      </a:lvl1pPr>
                      <a:lvl2pPr marL="457200" algn="l" defTabSz="914400" rtl="0" eaLnBrk="1" latinLnBrk="0" hangingPunct="1">
                        <a:defRPr kumimoji="1" sz="1800" kern="1200">
                          <a:solidFill>
                            <a:schemeClr val="dk1"/>
                          </a:solidFill>
                          <a:latin typeface="Calibri" panose="020F0502020204030204"/>
                        </a:defRPr>
                      </a:lvl2pPr>
                      <a:lvl3pPr marL="914400" algn="l" defTabSz="914400" rtl="0" eaLnBrk="1" latinLnBrk="0" hangingPunct="1">
                        <a:defRPr kumimoji="1" sz="1800" kern="1200">
                          <a:solidFill>
                            <a:schemeClr val="dk1"/>
                          </a:solidFill>
                          <a:latin typeface="Calibri" panose="020F0502020204030204"/>
                        </a:defRPr>
                      </a:lvl3pPr>
                      <a:lvl4pPr marL="1371600" algn="l" defTabSz="914400" rtl="0" eaLnBrk="1" latinLnBrk="0" hangingPunct="1">
                        <a:defRPr kumimoji="1" sz="1800" kern="1200">
                          <a:solidFill>
                            <a:schemeClr val="dk1"/>
                          </a:solidFill>
                          <a:latin typeface="Calibri" panose="020F0502020204030204"/>
                        </a:defRPr>
                      </a:lvl4pPr>
                      <a:lvl5pPr marL="1828800" algn="l" defTabSz="914400" rtl="0" eaLnBrk="1" latinLnBrk="0" hangingPunct="1">
                        <a:defRPr kumimoji="1" sz="1800" kern="1200">
                          <a:solidFill>
                            <a:schemeClr val="dk1"/>
                          </a:solidFill>
                          <a:latin typeface="Calibri" panose="020F0502020204030204"/>
                        </a:defRPr>
                      </a:lvl5pPr>
                      <a:lvl6pPr marL="2286000" algn="l" defTabSz="914400" rtl="0" eaLnBrk="1" latinLnBrk="0" hangingPunct="1">
                        <a:defRPr kumimoji="1" sz="1800" kern="1200">
                          <a:solidFill>
                            <a:schemeClr val="dk1"/>
                          </a:solidFill>
                          <a:latin typeface="Calibri" panose="020F0502020204030204"/>
                        </a:defRPr>
                      </a:lvl6pPr>
                      <a:lvl7pPr marL="2743200" algn="l" defTabSz="914400" rtl="0" eaLnBrk="1" latinLnBrk="0" hangingPunct="1">
                        <a:defRPr kumimoji="1" sz="1800" kern="1200">
                          <a:solidFill>
                            <a:schemeClr val="dk1"/>
                          </a:solidFill>
                          <a:latin typeface="Calibri" panose="020F0502020204030204"/>
                        </a:defRPr>
                      </a:lvl7pPr>
                      <a:lvl8pPr marL="3200400" algn="l" defTabSz="914400" rtl="0" eaLnBrk="1" latinLnBrk="0" hangingPunct="1">
                        <a:defRPr kumimoji="1" sz="1800" kern="1200">
                          <a:solidFill>
                            <a:schemeClr val="dk1"/>
                          </a:solidFill>
                          <a:latin typeface="Calibri" panose="020F0502020204030204"/>
                        </a:defRPr>
                      </a:lvl8pPr>
                      <a:lvl9pPr marL="3657600" algn="l" defTabSz="914400" rtl="0" eaLnBrk="1" latinLnBrk="0" hangingPunct="1">
                        <a:defRPr kumimoji="1" sz="1800" kern="1200">
                          <a:solidFill>
                            <a:schemeClr val="dk1"/>
                          </a:solidFill>
                          <a:latin typeface="Calibri" panose="020F0502020204030204"/>
                        </a:defRPr>
                      </a:lvl9pPr>
                    </a:lstStyle>
                    <a:p>
                      <a:pPr algn="ctr"/>
                      <a:r>
                        <a:rPr kumimoji="1" lang="en-US" altLang="ja-JP" sz="1200" b="1" dirty="0" smtClean="0">
                          <a:solidFill>
                            <a:srgbClr val="002060"/>
                          </a:solidFill>
                          <a:latin typeface="游ゴシック" panose="020B0400000000000000" pitchFamily="50" charset="-128"/>
                          <a:ea typeface="游ゴシック" panose="020B0400000000000000" pitchFamily="50" charset="-128"/>
                        </a:rPr>
                        <a:t>BBB</a:t>
                      </a:r>
                      <a:endParaRPr kumimoji="1" lang="ja-JP" altLang="en-US" sz="1200" b="1" dirty="0">
                        <a:solidFill>
                          <a:srgbClr val="002060"/>
                        </a:solidFill>
                        <a:latin typeface="游ゴシック" panose="020B0400000000000000" pitchFamily="50" charset="-128"/>
                        <a:ea typeface="游ゴシック" panose="020B0400000000000000" pitchFamily="50" charset="-128"/>
                      </a:endParaRPr>
                    </a:p>
                  </a:txBody>
                  <a:tcPr marL="62656" marR="62656" marT="31328" marB="31328"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914400" rtl="0" eaLnBrk="1" latinLnBrk="0" hangingPunct="1">
                        <a:defRPr kumimoji="1" sz="1800" kern="1200">
                          <a:solidFill>
                            <a:schemeClr val="dk1"/>
                          </a:solidFill>
                          <a:latin typeface="Calibri" panose="020F0502020204030204"/>
                        </a:defRPr>
                      </a:lvl1pPr>
                      <a:lvl2pPr marL="457200" algn="l" defTabSz="914400" rtl="0" eaLnBrk="1" latinLnBrk="0" hangingPunct="1">
                        <a:defRPr kumimoji="1" sz="1800" kern="1200">
                          <a:solidFill>
                            <a:schemeClr val="dk1"/>
                          </a:solidFill>
                          <a:latin typeface="Calibri" panose="020F0502020204030204"/>
                        </a:defRPr>
                      </a:lvl2pPr>
                      <a:lvl3pPr marL="914400" algn="l" defTabSz="914400" rtl="0" eaLnBrk="1" latinLnBrk="0" hangingPunct="1">
                        <a:defRPr kumimoji="1" sz="1800" kern="1200">
                          <a:solidFill>
                            <a:schemeClr val="dk1"/>
                          </a:solidFill>
                          <a:latin typeface="Calibri" panose="020F0502020204030204"/>
                        </a:defRPr>
                      </a:lvl3pPr>
                      <a:lvl4pPr marL="1371600" algn="l" defTabSz="914400" rtl="0" eaLnBrk="1" latinLnBrk="0" hangingPunct="1">
                        <a:defRPr kumimoji="1" sz="1800" kern="1200">
                          <a:solidFill>
                            <a:schemeClr val="dk1"/>
                          </a:solidFill>
                          <a:latin typeface="Calibri" panose="020F0502020204030204"/>
                        </a:defRPr>
                      </a:lvl4pPr>
                      <a:lvl5pPr marL="1828800" algn="l" defTabSz="914400" rtl="0" eaLnBrk="1" latinLnBrk="0" hangingPunct="1">
                        <a:defRPr kumimoji="1" sz="1800" kern="1200">
                          <a:solidFill>
                            <a:schemeClr val="dk1"/>
                          </a:solidFill>
                          <a:latin typeface="Calibri" panose="020F0502020204030204"/>
                        </a:defRPr>
                      </a:lvl5pPr>
                      <a:lvl6pPr marL="2286000" algn="l" defTabSz="914400" rtl="0" eaLnBrk="1" latinLnBrk="0" hangingPunct="1">
                        <a:defRPr kumimoji="1" sz="1800" kern="1200">
                          <a:solidFill>
                            <a:schemeClr val="dk1"/>
                          </a:solidFill>
                          <a:latin typeface="Calibri" panose="020F0502020204030204"/>
                        </a:defRPr>
                      </a:lvl6pPr>
                      <a:lvl7pPr marL="2743200" algn="l" defTabSz="914400" rtl="0" eaLnBrk="1" latinLnBrk="0" hangingPunct="1">
                        <a:defRPr kumimoji="1" sz="1800" kern="1200">
                          <a:solidFill>
                            <a:schemeClr val="dk1"/>
                          </a:solidFill>
                          <a:latin typeface="Calibri" panose="020F0502020204030204"/>
                        </a:defRPr>
                      </a:lvl7pPr>
                      <a:lvl8pPr marL="3200400" algn="l" defTabSz="914400" rtl="0" eaLnBrk="1" latinLnBrk="0" hangingPunct="1">
                        <a:defRPr kumimoji="1" sz="1800" kern="1200">
                          <a:solidFill>
                            <a:schemeClr val="dk1"/>
                          </a:solidFill>
                          <a:latin typeface="Calibri" panose="020F0502020204030204"/>
                        </a:defRPr>
                      </a:lvl8pPr>
                      <a:lvl9pPr marL="3657600" algn="l" defTabSz="914400" rtl="0" eaLnBrk="1" latinLnBrk="0" hangingPunct="1">
                        <a:defRPr kumimoji="1" sz="1800" kern="1200">
                          <a:solidFill>
                            <a:schemeClr val="dk1"/>
                          </a:solidFill>
                          <a:latin typeface="Calibri" panose="020F0502020204030204"/>
                        </a:defRPr>
                      </a:lvl9pPr>
                    </a:lstStyle>
                    <a:p>
                      <a:pPr algn="ctr"/>
                      <a:r>
                        <a:rPr kumimoji="1" lang="en-US" altLang="ja-JP" sz="1200" b="1" dirty="0" smtClean="0">
                          <a:solidFill>
                            <a:srgbClr val="C00000"/>
                          </a:solidFill>
                          <a:latin typeface="游ゴシック" panose="020B0400000000000000" pitchFamily="50" charset="-128"/>
                          <a:ea typeface="游ゴシック" panose="020B0400000000000000" pitchFamily="50" charset="-128"/>
                        </a:rPr>
                        <a:t>CCC</a:t>
                      </a:r>
                      <a:endParaRPr kumimoji="1" lang="ja-JP" altLang="en-US" sz="1200" b="1" dirty="0">
                        <a:solidFill>
                          <a:srgbClr val="C00000"/>
                        </a:solidFill>
                        <a:latin typeface="游ゴシック" panose="020B0400000000000000" pitchFamily="50" charset="-128"/>
                        <a:ea typeface="游ゴシック" panose="020B0400000000000000" pitchFamily="50" charset="-128"/>
                      </a:endParaRPr>
                    </a:p>
                  </a:txBody>
                  <a:tcPr marL="62656" marR="62656" marT="31328" marB="31328"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704012225"/>
                  </a:ext>
                </a:extLst>
              </a:tr>
              <a:tr h="146197">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b="1" dirty="0" smtClean="0">
                          <a:solidFill>
                            <a:srgbClr val="C00000"/>
                          </a:solidFill>
                          <a:latin typeface="游ゴシック" panose="020B0400000000000000" pitchFamily="50" charset="-128"/>
                          <a:ea typeface="游ゴシック" panose="020B0400000000000000" pitchFamily="50" charset="-128"/>
                        </a:rPr>
                        <a:t>Difference</a:t>
                      </a:r>
                      <a:endParaRPr kumimoji="1" lang="ja-JP" altLang="en-US" sz="1200" b="1" dirty="0" smtClean="0">
                        <a:solidFill>
                          <a:srgbClr val="C00000"/>
                        </a:solidFill>
                        <a:latin typeface="游ゴシック" panose="020B0400000000000000" pitchFamily="50" charset="-128"/>
                        <a:ea typeface="游ゴシック" panose="020B0400000000000000" pitchFamily="50" charset="-128"/>
                      </a:endParaRPr>
                    </a:p>
                  </a:txBody>
                  <a:tcPr marL="62656" marR="62656" marT="31328" marB="31328"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kumimoji="1" lang="en-US" altLang="ja-JP" sz="1200" b="1" dirty="0" smtClean="0">
                          <a:solidFill>
                            <a:srgbClr val="002060"/>
                          </a:solidFill>
                          <a:latin typeface="游ゴシック" panose="020B0400000000000000" pitchFamily="50" charset="-128"/>
                          <a:ea typeface="游ゴシック" panose="020B0400000000000000" pitchFamily="50" charset="-128"/>
                        </a:rPr>
                        <a:t>Parameter sheet B</a:t>
                      </a:r>
                      <a:endParaRPr kumimoji="1" lang="ja-JP" altLang="en-US" sz="1200" b="1" dirty="0">
                        <a:solidFill>
                          <a:srgbClr val="002060"/>
                        </a:solidFill>
                        <a:latin typeface="游ゴシック" panose="020B0400000000000000" pitchFamily="50" charset="-128"/>
                        <a:ea typeface="游ゴシック" panose="020B0400000000000000" pitchFamily="50" charset="-128"/>
                      </a:endParaRPr>
                    </a:p>
                  </a:txBody>
                  <a:tcPr marL="62656" marR="62656" marT="31328" marB="31328"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914400" rtl="0" eaLnBrk="1" latinLnBrk="0" hangingPunct="1">
                        <a:defRPr kumimoji="1" sz="1800" kern="1200">
                          <a:solidFill>
                            <a:schemeClr val="dk1"/>
                          </a:solidFill>
                          <a:latin typeface="Calibri" panose="020F0502020204030204"/>
                        </a:defRPr>
                      </a:lvl1pPr>
                      <a:lvl2pPr marL="457200" algn="l" defTabSz="914400" rtl="0" eaLnBrk="1" latinLnBrk="0" hangingPunct="1">
                        <a:defRPr kumimoji="1" sz="1800" kern="1200">
                          <a:solidFill>
                            <a:schemeClr val="dk1"/>
                          </a:solidFill>
                          <a:latin typeface="Calibri" panose="020F0502020204030204"/>
                        </a:defRPr>
                      </a:lvl2pPr>
                      <a:lvl3pPr marL="914400" algn="l" defTabSz="914400" rtl="0" eaLnBrk="1" latinLnBrk="0" hangingPunct="1">
                        <a:defRPr kumimoji="1" sz="1800" kern="1200">
                          <a:solidFill>
                            <a:schemeClr val="dk1"/>
                          </a:solidFill>
                          <a:latin typeface="Calibri" panose="020F0502020204030204"/>
                        </a:defRPr>
                      </a:lvl3pPr>
                      <a:lvl4pPr marL="1371600" algn="l" defTabSz="914400" rtl="0" eaLnBrk="1" latinLnBrk="0" hangingPunct="1">
                        <a:defRPr kumimoji="1" sz="1800" kern="1200">
                          <a:solidFill>
                            <a:schemeClr val="dk1"/>
                          </a:solidFill>
                          <a:latin typeface="Calibri" panose="020F0502020204030204"/>
                        </a:defRPr>
                      </a:lvl4pPr>
                      <a:lvl5pPr marL="1828800" algn="l" defTabSz="914400" rtl="0" eaLnBrk="1" latinLnBrk="0" hangingPunct="1">
                        <a:defRPr kumimoji="1" sz="1800" kern="1200">
                          <a:solidFill>
                            <a:schemeClr val="dk1"/>
                          </a:solidFill>
                          <a:latin typeface="Calibri" panose="020F0502020204030204"/>
                        </a:defRPr>
                      </a:lvl5pPr>
                      <a:lvl6pPr marL="2286000" algn="l" defTabSz="914400" rtl="0" eaLnBrk="1" latinLnBrk="0" hangingPunct="1">
                        <a:defRPr kumimoji="1" sz="1800" kern="1200">
                          <a:solidFill>
                            <a:schemeClr val="dk1"/>
                          </a:solidFill>
                          <a:latin typeface="Calibri" panose="020F0502020204030204"/>
                        </a:defRPr>
                      </a:lvl6pPr>
                      <a:lvl7pPr marL="2743200" algn="l" defTabSz="914400" rtl="0" eaLnBrk="1" latinLnBrk="0" hangingPunct="1">
                        <a:defRPr kumimoji="1" sz="1800" kern="1200">
                          <a:solidFill>
                            <a:schemeClr val="dk1"/>
                          </a:solidFill>
                          <a:latin typeface="Calibri" panose="020F0502020204030204"/>
                        </a:defRPr>
                      </a:lvl7pPr>
                      <a:lvl8pPr marL="3200400" algn="l" defTabSz="914400" rtl="0" eaLnBrk="1" latinLnBrk="0" hangingPunct="1">
                        <a:defRPr kumimoji="1" sz="1800" kern="1200">
                          <a:solidFill>
                            <a:schemeClr val="dk1"/>
                          </a:solidFill>
                          <a:latin typeface="Calibri" panose="020F0502020204030204"/>
                        </a:defRPr>
                      </a:lvl8pPr>
                      <a:lvl9pPr marL="3657600" algn="l" defTabSz="914400" rtl="0" eaLnBrk="1" latinLnBrk="0" hangingPunct="1">
                        <a:defRPr kumimoji="1" sz="1800" kern="1200">
                          <a:solidFill>
                            <a:schemeClr val="dk1"/>
                          </a:solidFill>
                          <a:latin typeface="Calibri" panose="020F0502020204030204"/>
                        </a:defRPr>
                      </a:lvl9pPr>
                    </a:lstStyle>
                    <a:p>
                      <a:pPr algn="ctr"/>
                      <a:r>
                        <a:rPr kumimoji="1" lang="en-US" altLang="ja-JP" sz="1200" b="1" dirty="0" smtClean="0">
                          <a:solidFill>
                            <a:srgbClr val="002060"/>
                          </a:solidFill>
                          <a:latin typeface="游ゴシック" panose="020B0400000000000000" pitchFamily="50" charset="-128"/>
                          <a:ea typeface="游ゴシック" panose="020B0400000000000000" pitchFamily="50" charset="-128"/>
                        </a:rPr>
                        <a:t>AAA</a:t>
                      </a:r>
                      <a:endParaRPr kumimoji="1" lang="ja-JP" altLang="en-US" sz="1200" b="1" dirty="0">
                        <a:solidFill>
                          <a:srgbClr val="002060"/>
                        </a:solidFill>
                        <a:latin typeface="游ゴシック" panose="020B0400000000000000" pitchFamily="50" charset="-128"/>
                        <a:ea typeface="游ゴシック" panose="020B0400000000000000" pitchFamily="50" charset="-128"/>
                      </a:endParaRPr>
                    </a:p>
                  </a:txBody>
                  <a:tcPr marL="62656" marR="62656" marT="31328" marB="31328"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914400" rtl="0" eaLnBrk="1" latinLnBrk="0" hangingPunct="1">
                        <a:defRPr kumimoji="1" sz="1800" kern="1200">
                          <a:solidFill>
                            <a:schemeClr val="dk1"/>
                          </a:solidFill>
                          <a:latin typeface="Calibri" panose="020F0502020204030204"/>
                        </a:defRPr>
                      </a:lvl1pPr>
                      <a:lvl2pPr marL="457200" algn="l" defTabSz="914400" rtl="0" eaLnBrk="1" latinLnBrk="0" hangingPunct="1">
                        <a:defRPr kumimoji="1" sz="1800" kern="1200">
                          <a:solidFill>
                            <a:schemeClr val="dk1"/>
                          </a:solidFill>
                          <a:latin typeface="Calibri" panose="020F0502020204030204"/>
                        </a:defRPr>
                      </a:lvl2pPr>
                      <a:lvl3pPr marL="914400" algn="l" defTabSz="914400" rtl="0" eaLnBrk="1" latinLnBrk="0" hangingPunct="1">
                        <a:defRPr kumimoji="1" sz="1800" kern="1200">
                          <a:solidFill>
                            <a:schemeClr val="dk1"/>
                          </a:solidFill>
                          <a:latin typeface="Calibri" panose="020F0502020204030204"/>
                        </a:defRPr>
                      </a:lvl3pPr>
                      <a:lvl4pPr marL="1371600" algn="l" defTabSz="914400" rtl="0" eaLnBrk="1" latinLnBrk="0" hangingPunct="1">
                        <a:defRPr kumimoji="1" sz="1800" kern="1200">
                          <a:solidFill>
                            <a:schemeClr val="dk1"/>
                          </a:solidFill>
                          <a:latin typeface="Calibri" panose="020F0502020204030204"/>
                        </a:defRPr>
                      </a:lvl4pPr>
                      <a:lvl5pPr marL="1828800" algn="l" defTabSz="914400" rtl="0" eaLnBrk="1" latinLnBrk="0" hangingPunct="1">
                        <a:defRPr kumimoji="1" sz="1800" kern="1200">
                          <a:solidFill>
                            <a:schemeClr val="dk1"/>
                          </a:solidFill>
                          <a:latin typeface="Calibri" panose="020F0502020204030204"/>
                        </a:defRPr>
                      </a:lvl5pPr>
                      <a:lvl6pPr marL="2286000" algn="l" defTabSz="914400" rtl="0" eaLnBrk="1" latinLnBrk="0" hangingPunct="1">
                        <a:defRPr kumimoji="1" sz="1800" kern="1200">
                          <a:solidFill>
                            <a:schemeClr val="dk1"/>
                          </a:solidFill>
                          <a:latin typeface="Calibri" panose="020F0502020204030204"/>
                        </a:defRPr>
                      </a:lvl6pPr>
                      <a:lvl7pPr marL="2743200" algn="l" defTabSz="914400" rtl="0" eaLnBrk="1" latinLnBrk="0" hangingPunct="1">
                        <a:defRPr kumimoji="1" sz="1800" kern="1200">
                          <a:solidFill>
                            <a:schemeClr val="dk1"/>
                          </a:solidFill>
                          <a:latin typeface="Calibri" panose="020F0502020204030204"/>
                        </a:defRPr>
                      </a:lvl7pPr>
                      <a:lvl8pPr marL="3200400" algn="l" defTabSz="914400" rtl="0" eaLnBrk="1" latinLnBrk="0" hangingPunct="1">
                        <a:defRPr kumimoji="1" sz="1800" kern="1200">
                          <a:solidFill>
                            <a:schemeClr val="dk1"/>
                          </a:solidFill>
                          <a:latin typeface="Calibri" panose="020F0502020204030204"/>
                        </a:defRPr>
                      </a:lvl8pPr>
                      <a:lvl9pPr marL="3657600" algn="l" defTabSz="914400" rtl="0" eaLnBrk="1" latinLnBrk="0" hangingPunct="1">
                        <a:defRPr kumimoji="1" sz="1800" kern="1200">
                          <a:solidFill>
                            <a:schemeClr val="dk1"/>
                          </a:solidFill>
                          <a:latin typeface="Calibri" panose="020F0502020204030204"/>
                        </a:defRPr>
                      </a:lvl9pPr>
                    </a:lstStyle>
                    <a:p>
                      <a:pPr algn="ctr"/>
                      <a:r>
                        <a:rPr kumimoji="1" lang="en-US" altLang="ja-JP" sz="1200" b="1" dirty="0" smtClean="0">
                          <a:solidFill>
                            <a:srgbClr val="002060"/>
                          </a:solidFill>
                          <a:latin typeface="游ゴシック" panose="020B0400000000000000" pitchFamily="50" charset="-128"/>
                          <a:ea typeface="游ゴシック" panose="020B0400000000000000" pitchFamily="50" charset="-128"/>
                        </a:rPr>
                        <a:t>BBB</a:t>
                      </a:r>
                      <a:endParaRPr kumimoji="1" lang="ja-JP" altLang="en-US" sz="1200" b="1" dirty="0">
                        <a:solidFill>
                          <a:srgbClr val="002060"/>
                        </a:solidFill>
                        <a:latin typeface="游ゴシック" panose="020B0400000000000000" pitchFamily="50" charset="-128"/>
                        <a:ea typeface="游ゴシック" panose="020B0400000000000000" pitchFamily="50" charset="-128"/>
                      </a:endParaRPr>
                    </a:p>
                  </a:txBody>
                  <a:tcPr marL="62656" marR="62656" marT="31328" marB="31328"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914400" rtl="0" eaLnBrk="1" latinLnBrk="0" hangingPunct="1">
                        <a:defRPr kumimoji="1" sz="1800" kern="1200">
                          <a:solidFill>
                            <a:schemeClr val="dk1"/>
                          </a:solidFill>
                          <a:latin typeface="Calibri" panose="020F0502020204030204"/>
                        </a:defRPr>
                      </a:lvl1pPr>
                      <a:lvl2pPr marL="457200" algn="l" defTabSz="914400" rtl="0" eaLnBrk="1" latinLnBrk="0" hangingPunct="1">
                        <a:defRPr kumimoji="1" sz="1800" kern="1200">
                          <a:solidFill>
                            <a:schemeClr val="dk1"/>
                          </a:solidFill>
                          <a:latin typeface="Calibri" panose="020F0502020204030204"/>
                        </a:defRPr>
                      </a:lvl2pPr>
                      <a:lvl3pPr marL="914400" algn="l" defTabSz="914400" rtl="0" eaLnBrk="1" latinLnBrk="0" hangingPunct="1">
                        <a:defRPr kumimoji="1" sz="1800" kern="1200">
                          <a:solidFill>
                            <a:schemeClr val="dk1"/>
                          </a:solidFill>
                          <a:latin typeface="Calibri" panose="020F0502020204030204"/>
                        </a:defRPr>
                      </a:lvl3pPr>
                      <a:lvl4pPr marL="1371600" algn="l" defTabSz="914400" rtl="0" eaLnBrk="1" latinLnBrk="0" hangingPunct="1">
                        <a:defRPr kumimoji="1" sz="1800" kern="1200">
                          <a:solidFill>
                            <a:schemeClr val="dk1"/>
                          </a:solidFill>
                          <a:latin typeface="Calibri" panose="020F0502020204030204"/>
                        </a:defRPr>
                      </a:lvl4pPr>
                      <a:lvl5pPr marL="1828800" algn="l" defTabSz="914400" rtl="0" eaLnBrk="1" latinLnBrk="0" hangingPunct="1">
                        <a:defRPr kumimoji="1" sz="1800" kern="1200">
                          <a:solidFill>
                            <a:schemeClr val="dk1"/>
                          </a:solidFill>
                          <a:latin typeface="Calibri" panose="020F0502020204030204"/>
                        </a:defRPr>
                      </a:lvl5pPr>
                      <a:lvl6pPr marL="2286000" algn="l" defTabSz="914400" rtl="0" eaLnBrk="1" latinLnBrk="0" hangingPunct="1">
                        <a:defRPr kumimoji="1" sz="1800" kern="1200">
                          <a:solidFill>
                            <a:schemeClr val="dk1"/>
                          </a:solidFill>
                          <a:latin typeface="Calibri" panose="020F0502020204030204"/>
                        </a:defRPr>
                      </a:lvl6pPr>
                      <a:lvl7pPr marL="2743200" algn="l" defTabSz="914400" rtl="0" eaLnBrk="1" latinLnBrk="0" hangingPunct="1">
                        <a:defRPr kumimoji="1" sz="1800" kern="1200">
                          <a:solidFill>
                            <a:schemeClr val="dk1"/>
                          </a:solidFill>
                          <a:latin typeface="Calibri" panose="020F0502020204030204"/>
                        </a:defRPr>
                      </a:lvl7pPr>
                      <a:lvl8pPr marL="3200400" algn="l" defTabSz="914400" rtl="0" eaLnBrk="1" latinLnBrk="0" hangingPunct="1">
                        <a:defRPr kumimoji="1" sz="1800" kern="1200">
                          <a:solidFill>
                            <a:schemeClr val="dk1"/>
                          </a:solidFill>
                          <a:latin typeface="Calibri" panose="020F0502020204030204"/>
                        </a:defRPr>
                      </a:lvl8pPr>
                      <a:lvl9pPr marL="3657600" algn="l" defTabSz="914400" rtl="0" eaLnBrk="1" latinLnBrk="0" hangingPunct="1">
                        <a:defRPr kumimoji="1" sz="1800" kern="1200">
                          <a:solidFill>
                            <a:schemeClr val="dk1"/>
                          </a:solidFill>
                          <a:latin typeface="Calibri" panose="020F0502020204030204"/>
                        </a:defRPr>
                      </a:lvl9pPr>
                    </a:lstStyle>
                    <a:p>
                      <a:pPr algn="ctr"/>
                      <a:r>
                        <a:rPr kumimoji="1" lang="en-US" altLang="ja-JP" sz="1200" b="1" dirty="0" smtClean="0">
                          <a:solidFill>
                            <a:srgbClr val="C00000"/>
                          </a:solidFill>
                          <a:latin typeface="游ゴシック" panose="020B0400000000000000" pitchFamily="50" charset="-128"/>
                          <a:ea typeface="游ゴシック" panose="020B0400000000000000" pitchFamily="50" charset="-128"/>
                        </a:rPr>
                        <a:t>DDD</a:t>
                      </a:r>
                      <a:endParaRPr kumimoji="1" lang="ja-JP" altLang="en-US" sz="1200" b="1" dirty="0">
                        <a:solidFill>
                          <a:srgbClr val="C00000"/>
                        </a:solidFill>
                        <a:latin typeface="游ゴシック" panose="020B0400000000000000" pitchFamily="50" charset="-128"/>
                        <a:ea typeface="游ゴシック" panose="020B0400000000000000" pitchFamily="50" charset="-128"/>
                      </a:endParaRPr>
                    </a:p>
                  </a:txBody>
                  <a:tcPr marL="62656" marR="62656" marT="31328" marB="31328"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723094360"/>
                  </a:ext>
                </a:extLst>
              </a:tr>
            </a:tbl>
          </a:graphicData>
        </a:graphic>
      </p:graphicFrame>
      <p:pic>
        <p:nvPicPr>
          <p:cNvPr id="106" name="図 10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62779" y="1689964"/>
            <a:ext cx="851605" cy="319726"/>
          </a:xfrm>
          <a:prstGeom prst="rect">
            <a:avLst/>
          </a:prstGeom>
        </p:spPr>
      </p:pic>
      <p:sp>
        <p:nvSpPr>
          <p:cNvPr id="107" name="正方形/長方形 106"/>
          <p:cNvSpPr/>
          <p:nvPr/>
        </p:nvSpPr>
        <p:spPr bwMode="auto">
          <a:xfrm>
            <a:off x="3583655" y="5016282"/>
            <a:ext cx="1276385" cy="308979"/>
          </a:xfrm>
          <a:prstGeom prst="rect">
            <a:avLst/>
          </a:prstGeom>
          <a:solidFill>
            <a:srgbClr val="002060"/>
          </a:solidFill>
          <a:ln w="38100">
            <a:noFill/>
            <a:prstDash val="sysDash"/>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en-US" altLang="ja-JP" sz="1200" b="1" dirty="0" smtClean="0">
                <a:solidFill>
                  <a:schemeClr val="bg1"/>
                </a:solidFill>
                <a:latin typeface="游ゴシック" panose="020B0400000000000000" pitchFamily="50" charset="-128"/>
                <a:ea typeface="游ゴシック" panose="020B0400000000000000" pitchFamily="50" charset="-128"/>
              </a:rPr>
              <a:t>Run Comparison</a:t>
            </a:r>
            <a:endParaRPr kumimoji="1" lang="ja-JP" altLang="en-US" sz="1200" b="1" dirty="0" smtClean="0">
              <a:solidFill>
                <a:schemeClr val="bg1"/>
              </a:solidFill>
              <a:latin typeface="游ゴシック" panose="020B0400000000000000" pitchFamily="50" charset="-128"/>
              <a:ea typeface="游ゴシック" panose="020B0400000000000000" pitchFamily="50" charset="-128"/>
            </a:endParaRPr>
          </a:p>
        </p:txBody>
      </p:sp>
      <p:sp>
        <p:nvSpPr>
          <p:cNvPr id="115" name="正方形/長方形 114"/>
          <p:cNvSpPr/>
          <p:nvPr/>
        </p:nvSpPr>
        <p:spPr bwMode="auto">
          <a:xfrm>
            <a:off x="4927468" y="3541818"/>
            <a:ext cx="2376000" cy="1152000"/>
          </a:xfrm>
          <a:prstGeom prst="rect">
            <a:avLst/>
          </a:prstGeom>
          <a:noFill/>
          <a:ln w="38100">
            <a:solidFill>
              <a:srgbClr val="FF0000"/>
            </a:solidFill>
            <a:prstDash val="solid"/>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r"/>
            <a:endParaRPr kumimoji="1" lang="ja-JP" altLang="en-US" b="1" dirty="0" smtClean="0">
              <a:solidFill>
                <a:schemeClr val="bg1"/>
              </a:solidFill>
              <a:latin typeface="+mn-ea"/>
            </a:endParaRPr>
          </a:p>
        </p:txBody>
      </p:sp>
      <p:sp>
        <p:nvSpPr>
          <p:cNvPr id="116" name="正方形/長方形 115"/>
          <p:cNvSpPr/>
          <p:nvPr/>
        </p:nvSpPr>
        <p:spPr bwMode="auto">
          <a:xfrm>
            <a:off x="5055962" y="4257281"/>
            <a:ext cx="2119011" cy="314697"/>
          </a:xfrm>
          <a:prstGeom prst="rect">
            <a:avLst/>
          </a:prstGeom>
          <a:noFill/>
          <a:ln w="38100">
            <a:solidFill>
              <a:srgbClr val="FF0000"/>
            </a:solidFill>
            <a:prstDash val="solid"/>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r"/>
            <a:endParaRPr kumimoji="1" lang="ja-JP" altLang="en-US" b="1" dirty="0" smtClean="0">
              <a:solidFill>
                <a:schemeClr val="bg1"/>
              </a:solidFill>
              <a:latin typeface="+mn-ea"/>
            </a:endParaRPr>
          </a:p>
        </p:txBody>
      </p:sp>
      <p:sp>
        <p:nvSpPr>
          <p:cNvPr id="60" name="正方形/長方形 59"/>
          <p:cNvSpPr/>
          <p:nvPr/>
        </p:nvSpPr>
        <p:spPr bwMode="auto">
          <a:xfrm>
            <a:off x="6464386" y="2317488"/>
            <a:ext cx="710587" cy="2254490"/>
          </a:xfrm>
          <a:prstGeom prst="rect">
            <a:avLst/>
          </a:prstGeom>
          <a:solidFill>
            <a:srgbClr val="FF0000">
              <a:alpha val="20000"/>
            </a:srgbClr>
          </a:solidFill>
          <a:ln w="38100">
            <a:solidFill>
              <a:srgbClr val="FF0000"/>
            </a:solidFill>
            <a:prstDash val="solid"/>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r"/>
            <a:endParaRPr kumimoji="1" lang="ja-JP" altLang="en-US" b="1" dirty="0" smtClean="0">
              <a:solidFill>
                <a:schemeClr val="bg1"/>
              </a:solidFill>
              <a:latin typeface="+mn-ea"/>
            </a:endParaRPr>
          </a:p>
        </p:txBody>
      </p:sp>
      <p:sp>
        <p:nvSpPr>
          <p:cNvPr id="101" name="円形吹き出し 100"/>
          <p:cNvSpPr>
            <a:spLocks noChangeAspect="1"/>
          </p:cNvSpPr>
          <p:nvPr/>
        </p:nvSpPr>
        <p:spPr bwMode="auto">
          <a:xfrm>
            <a:off x="7356486" y="2996238"/>
            <a:ext cx="436085" cy="436085"/>
          </a:xfrm>
          <a:prstGeom prst="wedgeEllipseCallout">
            <a:avLst>
              <a:gd name="adj1" fmla="val -82593"/>
              <a:gd name="adj2" fmla="val 31742"/>
            </a:avLst>
          </a:prstGeom>
          <a:solidFill>
            <a:srgbClr val="FF0000"/>
          </a:solidFill>
          <a:ln w="38100" cap="flat" cmpd="sng" algn="ctr">
            <a:solidFill>
              <a:srgbClr val="FFFFFF"/>
            </a:solidFill>
            <a:prstDash val="solid"/>
          </a:ln>
          <a:effectLst>
            <a:outerShdw blurRad="40000" dist="23000" dir="5400000" rotWithShape="0">
              <a:srgbClr val="000000">
                <a:alpha val="35000"/>
              </a:srgbClr>
            </a:outerShdw>
          </a:effectLst>
          <a:extLst/>
        </p:spPr>
        <p:txBody>
          <a:bodyPr rot="0" spcFirstLastPara="0" vertOverflow="overflow" horzOverflow="overflow" vert="horz" wrap="none" lIns="72001" tIns="72001" rIns="72001" bIns="72001" numCol="1" spcCol="0" rtlCol="0" fromWordArt="0" anchor="ctr" anchorCtr="1" forceAA="0" compatLnSpc="1">
            <a:prstTxWarp prst="textNoShape">
              <a:avLst/>
            </a:prstTxWarp>
            <a:noAutofit/>
          </a:bodyPr>
          <a:lstStyle/>
          <a:p>
            <a:pPr marL="0" marR="0" lvl="0" indent="0" algn="ctr" defTabSz="914369" eaLnBrk="1" fontAlgn="auto" latinLnBrk="0" hangingPunct="1">
              <a:lnSpc>
                <a:spcPct val="100000"/>
              </a:lnSpc>
              <a:spcBef>
                <a:spcPts val="0"/>
              </a:spcBef>
              <a:spcAft>
                <a:spcPts val="0"/>
              </a:spcAft>
              <a:buClrTx/>
              <a:buSzTx/>
              <a:buFontTx/>
              <a:buNone/>
              <a:tabLst/>
              <a:defRPr/>
            </a:pPr>
            <a:r>
              <a:rPr kumimoji="0" lang="ja-JP" altLang="en-US" sz="2000" b="1" kern="0" dirty="0" smtClean="0">
                <a:solidFill>
                  <a:srgbClr val="FFFFFF"/>
                </a:solidFill>
                <a:latin typeface="游ゴシック" panose="020B0400000000000000" pitchFamily="50" charset="-128"/>
                <a:ea typeface="游ゴシック" panose="020B0400000000000000" pitchFamily="50" charset="-128"/>
              </a:rPr>
              <a:t>④</a:t>
            </a:r>
            <a:endParaRPr kumimoji="0" lang="en-US" altLang="ja-JP" sz="2000" b="1" i="0" u="none" strike="noStrike" kern="0" cap="none" spc="0" normalizeH="0" baseline="0" noProof="0" dirty="0" smtClean="0">
              <a:ln>
                <a:noFill/>
              </a:ln>
              <a:solidFill>
                <a:srgbClr val="FFFFFF"/>
              </a:solidFill>
              <a:effectLst/>
              <a:uLnTx/>
              <a:uFillTx/>
              <a:latin typeface="游ゴシック" panose="020B0400000000000000" pitchFamily="50" charset="-128"/>
              <a:ea typeface="游ゴシック" panose="020B0400000000000000" pitchFamily="50" charset="-128"/>
            </a:endParaRPr>
          </a:p>
        </p:txBody>
      </p:sp>
      <p:sp>
        <p:nvSpPr>
          <p:cNvPr id="96" name="円形吹き出し 95"/>
          <p:cNvSpPr>
            <a:spLocks noChangeAspect="1"/>
          </p:cNvSpPr>
          <p:nvPr/>
        </p:nvSpPr>
        <p:spPr bwMode="auto">
          <a:xfrm>
            <a:off x="4423955" y="1489690"/>
            <a:ext cx="436085" cy="436085"/>
          </a:xfrm>
          <a:prstGeom prst="wedgeEllipseCallout">
            <a:avLst>
              <a:gd name="adj1" fmla="val 62519"/>
              <a:gd name="adj2" fmla="val 54432"/>
            </a:avLst>
          </a:prstGeom>
          <a:solidFill>
            <a:srgbClr val="FF0000"/>
          </a:solidFill>
          <a:ln w="38100" cap="flat" cmpd="sng" algn="ctr">
            <a:solidFill>
              <a:srgbClr val="FFFFFF"/>
            </a:solidFill>
            <a:prstDash val="solid"/>
          </a:ln>
          <a:effectLst/>
          <a:extLst/>
        </p:spPr>
        <p:txBody>
          <a:bodyPr rot="0" spcFirstLastPara="0" vertOverflow="overflow" horzOverflow="overflow" vert="horz" wrap="none" lIns="72001" tIns="72001" rIns="72001" bIns="72001" numCol="1" spcCol="0" rtlCol="0" fromWordArt="0" anchor="ctr" anchorCtr="1" forceAA="0" compatLnSpc="1">
            <a:prstTxWarp prst="textNoShape">
              <a:avLst/>
            </a:prstTxWarp>
            <a:noAutofit/>
          </a:bodyPr>
          <a:lstStyle/>
          <a:p>
            <a:pPr marL="0" marR="0" lvl="0" indent="0" algn="ctr" defTabSz="914369" eaLnBrk="1" fontAlgn="auto" latinLnBrk="0" hangingPunct="1">
              <a:lnSpc>
                <a:spcPct val="100000"/>
              </a:lnSpc>
              <a:spcBef>
                <a:spcPts val="0"/>
              </a:spcBef>
              <a:spcAft>
                <a:spcPts val="0"/>
              </a:spcAft>
              <a:buClrTx/>
              <a:buSzTx/>
              <a:buFontTx/>
              <a:buNone/>
              <a:tabLst/>
              <a:defRPr/>
            </a:pPr>
            <a:r>
              <a:rPr kumimoji="0" lang="ja-JP" altLang="en-US" sz="2000" b="1" kern="0" noProof="0" dirty="0" smtClean="0">
                <a:solidFill>
                  <a:srgbClr val="FFFFFF"/>
                </a:solidFill>
                <a:latin typeface="游ゴシック" panose="020B0400000000000000" pitchFamily="50" charset="-128"/>
                <a:ea typeface="游ゴシック" panose="020B0400000000000000" pitchFamily="50" charset="-128"/>
              </a:rPr>
              <a:t>①</a:t>
            </a:r>
            <a:endParaRPr kumimoji="0" lang="en-US" altLang="ja-JP" sz="2000" b="1" i="0" u="none" strike="noStrike" kern="0" cap="none" spc="0" normalizeH="0" baseline="0" noProof="0" dirty="0" smtClean="0">
              <a:ln>
                <a:noFill/>
              </a:ln>
              <a:solidFill>
                <a:srgbClr val="FFFFFF"/>
              </a:solidFill>
              <a:effectLst/>
              <a:uLnTx/>
              <a:uFillTx/>
              <a:latin typeface="游ゴシック" panose="020B0400000000000000" pitchFamily="50" charset="-128"/>
              <a:ea typeface="游ゴシック" panose="020B0400000000000000" pitchFamily="50" charset="-128"/>
            </a:endParaRPr>
          </a:p>
        </p:txBody>
      </p:sp>
      <p:sp>
        <p:nvSpPr>
          <p:cNvPr id="124" name="円形吹き出し 123"/>
          <p:cNvSpPr>
            <a:spLocks noChangeAspect="1"/>
          </p:cNvSpPr>
          <p:nvPr/>
        </p:nvSpPr>
        <p:spPr bwMode="auto">
          <a:xfrm>
            <a:off x="3338336" y="4484298"/>
            <a:ext cx="436085" cy="436085"/>
          </a:xfrm>
          <a:prstGeom prst="wedgeEllipseCallout">
            <a:avLst>
              <a:gd name="adj1" fmla="val 54879"/>
              <a:gd name="adj2" fmla="val 72322"/>
            </a:avLst>
          </a:prstGeom>
          <a:solidFill>
            <a:srgbClr val="FF0000"/>
          </a:solidFill>
          <a:ln w="38100" cap="flat" cmpd="sng" algn="ctr">
            <a:solidFill>
              <a:srgbClr val="FFFFFF"/>
            </a:solidFill>
            <a:prstDash val="solid"/>
          </a:ln>
          <a:effectLst>
            <a:outerShdw blurRad="40000" dist="23000" dir="5400000" rotWithShape="0">
              <a:srgbClr val="000000">
                <a:alpha val="35000"/>
              </a:srgbClr>
            </a:outerShdw>
          </a:effectLst>
          <a:extLst/>
        </p:spPr>
        <p:txBody>
          <a:bodyPr rot="0" spcFirstLastPara="0" vertOverflow="overflow" horzOverflow="overflow" vert="horz" wrap="none" lIns="72001" tIns="72001" rIns="72001" bIns="72001" numCol="1" spcCol="0" rtlCol="0" fromWordArt="0" anchor="ctr" anchorCtr="1" forceAA="0" compatLnSpc="1">
            <a:prstTxWarp prst="textNoShape">
              <a:avLst/>
            </a:prstTxWarp>
            <a:noAutofit/>
          </a:bodyPr>
          <a:lstStyle/>
          <a:p>
            <a:pPr marL="0" marR="0" lvl="0" indent="0" algn="ctr" defTabSz="914369" eaLnBrk="1" fontAlgn="auto" latinLnBrk="0" hangingPunct="1">
              <a:lnSpc>
                <a:spcPct val="100000"/>
              </a:lnSpc>
              <a:spcBef>
                <a:spcPts val="0"/>
              </a:spcBef>
              <a:spcAft>
                <a:spcPts val="0"/>
              </a:spcAft>
              <a:buClrTx/>
              <a:buSzTx/>
              <a:buFontTx/>
              <a:buNone/>
              <a:tabLst/>
              <a:defRPr/>
            </a:pPr>
            <a:r>
              <a:rPr kumimoji="0" lang="ja-JP" altLang="en-US" sz="2000" b="1" kern="0" dirty="0" smtClean="0">
                <a:solidFill>
                  <a:srgbClr val="FFFFFF"/>
                </a:solidFill>
                <a:latin typeface="游ゴシック" panose="020B0400000000000000" pitchFamily="50" charset="-128"/>
                <a:ea typeface="游ゴシック" panose="020B0400000000000000" pitchFamily="50" charset="-128"/>
              </a:rPr>
              <a:t>⑤</a:t>
            </a:r>
            <a:endParaRPr kumimoji="0" lang="en-US" altLang="ja-JP" sz="2000" b="1" i="0" u="none" strike="noStrike" kern="0" cap="none" spc="0" normalizeH="0" baseline="0" noProof="0" dirty="0" smtClean="0">
              <a:ln>
                <a:noFill/>
              </a:ln>
              <a:solidFill>
                <a:srgbClr val="FFFFFF"/>
              </a:solidFill>
              <a:effectLst/>
              <a:uLnTx/>
              <a:uFillTx/>
              <a:latin typeface="游ゴシック" panose="020B0400000000000000" pitchFamily="50" charset="-128"/>
              <a:ea typeface="游ゴシック" panose="020B0400000000000000" pitchFamily="50" charset="-128"/>
            </a:endParaRPr>
          </a:p>
        </p:txBody>
      </p:sp>
      <p:sp>
        <p:nvSpPr>
          <p:cNvPr id="127" name="円形吹き出し 126"/>
          <p:cNvSpPr>
            <a:spLocks noChangeAspect="1"/>
          </p:cNvSpPr>
          <p:nvPr/>
        </p:nvSpPr>
        <p:spPr bwMode="auto">
          <a:xfrm>
            <a:off x="4418035" y="3092494"/>
            <a:ext cx="436085" cy="436085"/>
          </a:xfrm>
          <a:prstGeom prst="wedgeEllipseCallout">
            <a:avLst>
              <a:gd name="adj1" fmla="val 62519"/>
              <a:gd name="adj2" fmla="val 54432"/>
            </a:avLst>
          </a:prstGeom>
          <a:solidFill>
            <a:srgbClr val="FF0000"/>
          </a:solidFill>
          <a:ln w="38100" cap="flat" cmpd="sng" algn="ctr">
            <a:solidFill>
              <a:srgbClr val="FFFFFF"/>
            </a:solidFill>
            <a:prstDash val="solid"/>
          </a:ln>
          <a:effectLst/>
          <a:extLst/>
        </p:spPr>
        <p:txBody>
          <a:bodyPr rot="0" spcFirstLastPara="0" vertOverflow="overflow" horzOverflow="overflow" vert="horz" wrap="none" lIns="72001" tIns="72001" rIns="72001" bIns="72001" numCol="1" spcCol="0" rtlCol="0" fromWordArt="0" anchor="ctr" anchorCtr="1" forceAA="0" compatLnSpc="1">
            <a:prstTxWarp prst="textNoShape">
              <a:avLst/>
            </a:prstTxWarp>
            <a:noAutofit/>
          </a:bodyPr>
          <a:lstStyle/>
          <a:p>
            <a:pPr marL="0" marR="0" lvl="0" indent="0" algn="ctr" defTabSz="914369" eaLnBrk="1" fontAlgn="auto" latinLnBrk="0" hangingPunct="1">
              <a:lnSpc>
                <a:spcPct val="100000"/>
              </a:lnSpc>
              <a:spcBef>
                <a:spcPts val="0"/>
              </a:spcBef>
              <a:spcAft>
                <a:spcPts val="0"/>
              </a:spcAft>
              <a:buClrTx/>
              <a:buSzTx/>
              <a:buFontTx/>
              <a:buNone/>
              <a:tabLst/>
              <a:defRPr/>
            </a:pPr>
            <a:r>
              <a:rPr kumimoji="0" lang="ja-JP" altLang="en-US" sz="2000" b="1" kern="0" noProof="0" dirty="0" smtClean="0">
                <a:solidFill>
                  <a:srgbClr val="FFFFFF"/>
                </a:solidFill>
                <a:latin typeface="游ゴシック" panose="020B0400000000000000" pitchFamily="50" charset="-128"/>
                <a:ea typeface="游ゴシック" panose="020B0400000000000000" pitchFamily="50" charset="-128"/>
              </a:rPr>
              <a:t>①</a:t>
            </a:r>
            <a:endParaRPr kumimoji="0" lang="en-US" altLang="ja-JP" sz="2000" b="1" i="0" u="none" strike="noStrike" kern="0" cap="none" spc="0" normalizeH="0" baseline="0" noProof="0" dirty="0" smtClean="0">
              <a:ln>
                <a:noFill/>
              </a:ln>
              <a:solidFill>
                <a:srgbClr val="FFFFFF"/>
              </a:solidFill>
              <a:effectLst/>
              <a:uLnTx/>
              <a:uFillTx/>
              <a:latin typeface="游ゴシック" panose="020B0400000000000000" pitchFamily="50" charset="-128"/>
              <a:ea typeface="游ゴシック" panose="020B0400000000000000" pitchFamily="50" charset="-128"/>
            </a:endParaRPr>
          </a:p>
        </p:txBody>
      </p:sp>
      <p:sp>
        <p:nvSpPr>
          <p:cNvPr id="128" name="円形吹き出し 127"/>
          <p:cNvSpPr>
            <a:spLocks noChangeAspect="1"/>
          </p:cNvSpPr>
          <p:nvPr/>
        </p:nvSpPr>
        <p:spPr bwMode="auto">
          <a:xfrm>
            <a:off x="4562544" y="2176143"/>
            <a:ext cx="436085" cy="436085"/>
          </a:xfrm>
          <a:prstGeom prst="wedgeEllipseCallout">
            <a:avLst>
              <a:gd name="adj1" fmla="val 62519"/>
              <a:gd name="adj2" fmla="val 54432"/>
            </a:avLst>
          </a:prstGeom>
          <a:solidFill>
            <a:srgbClr val="FF0000"/>
          </a:solidFill>
          <a:ln w="38100" cap="flat" cmpd="sng" algn="ctr">
            <a:solidFill>
              <a:srgbClr val="FFFFFF"/>
            </a:solidFill>
            <a:prstDash val="solid"/>
          </a:ln>
          <a:effectLst/>
          <a:extLst/>
        </p:spPr>
        <p:txBody>
          <a:bodyPr rot="0" spcFirstLastPara="0" vertOverflow="overflow" horzOverflow="overflow" vert="horz" wrap="none" lIns="72001" tIns="72001" rIns="72001" bIns="72001" numCol="1" spcCol="0" rtlCol="0" fromWordArt="0" anchor="ctr" anchorCtr="1" forceAA="0" compatLnSpc="1">
            <a:prstTxWarp prst="textNoShape">
              <a:avLst/>
            </a:prstTxWarp>
            <a:noAutofit/>
          </a:bodyPr>
          <a:lstStyle/>
          <a:p>
            <a:pPr marL="0" marR="0" lvl="0" indent="0" algn="ctr" defTabSz="914369" eaLnBrk="1" fontAlgn="auto" latinLnBrk="0" hangingPunct="1">
              <a:lnSpc>
                <a:spcPct val="100000"/>
              </a:lnSpc>
              <a:spcBef>
                <a:spcPts val="0"/>
              </a:spcBef>
              <a:spcAft>
                <a:spcPts val="0"/>
              </a:spcAft>
              <a:buClrTx/>
              <a:buSzTx/>
              <a:buFontTx/>
              <a:buNone/>
              <a:tabLst/>
              <a:defRPr/>
            </a:pPr>
            <a:r>
              <a:rPr kumimoji="0" lang="ja-JP" altLang="en-US" sz="2000" b="1" kern="0" noProof="0" dirty="0" smtClean="0">
                <a:solidFill>
                  <a:srgbClr val="FFFFFF"/>
                </a:solidFill>
                <a:latin typeface="游ゴシック" panose="020B0400000000000000" pitchFamily="50" charset="-128"/>
                <a:ea typeface="游ゴシック" panose="020B0400000000000000" pitchFamily="50" charset="-128"/>
              </a:rPr>
              <a:t>②</a:t>
            </a:r>
            <a:endParaRPr kumimoji="0" lang="en-US" altLang="ja-JP" sz="2000" b="1" i="0" u="none" strike="noStrike" kern="0" cap="none" spc="0" normalizeH="0" baseline="0" noProof="0" dirty="0" smtClean="0">
              <a:ln>
                <a:noFill/>
              </a:ln>
              <a:solidFill>
                <a:srgbClr val="FFFFFF"/>
              </a:solidFill>
              <a:effectLst/>
              <a:uLnTx/>
              <a:uFillTx/>
              <a:latin typeface="游ゴシック" panose="020B0400000000000000" pitchFamily="50" charset="-128"/>
              <a:ea typeface="游ゴシック" panose="020B0400000000000000" pitchFamily="50" charset="-128"/>
            </a:endParaRPr>
          </a:p>
        </p:txBody>
      </p:sp>
      <p:sp>
        <p:nvSpPr>
          <p:cNvPr id="129" name="円形吹き出し 128"/>
          <p:cNvSpPr>
            <a:spLocks noChangeAspect="1"/>
          </p:cNvSpPr>
          <p:nvPr/>
        </p:nvSpPr>
        <p:spPr bwMode="auto">
          <a:xfrm>
            <a:off x="4568496" y="3778947"/>
            <a:ext cx="436085" cy="436085"/>
          </a:xfrm>
          <a:prstGeom prst="wedgeEllipseCallout">
            <a:avLst>
              <a:gd name="adj1" fmla="val 62519"/>
              <a:gd name="adj2" fmla="val 54432"/>
            </a:avLst>
          </a:prstGeom>
          <a:solidFill>
            <a:srgbClr val="FF0000"/>
          </a:solidFill>
          <a:ln w="38100" cap="flat" cmpd="sng" algn="ctr">
            <a:solidFill>
              <a:srgbClr val="FFFFFF"/>
            </a:solidFill>
            <a:prstDash val="solid"/>
          </a:ln>
          <a:effectLst/>
          <a:extLst/>
        </p:spPr>
        <p:txBody>
          <a:bodyPr rot="0" spcFirstLastPara="0" vertOverflow="overflow" horzOverflow="overflow" vert="horz" wrap="none" lIns="72001" tIns="72001" rIns="72001" bIns="72001" numCol="1" spcCol="0" rtlCol="0" fromWordArt="0" anchor="ctr" anchorCtr="1" forceAA="0" compatLnSpc="1">
            <a:prstTxWarp prst="textNoShape">
              <a:avLst/>
            </a:prstTxWarp>
            <a:noAutofit/>
          </a:bodyPr>
          <a:lstStyle/>
          <a:p>
            <a:pPr marL="0" marR="0" lvl="0" indent="0" algn="ctr" defTabSz="914369" eaLnBrk="1" fontAlgn="auto" latinLnBrk="0" hangingPunct="1">
              <a:lnSpc>
                <a:spcPct val="100000"/>
              </a:lnSpc>
              <a:spcBef>
                <a:spcPts val="0"/>
              </a:spcBef>
              <a:spcAft>
                <a:spcPts val="0"/>
              </a:spcAft>
              <a:buClrTx/>
              <a:buSzTx/>
              <a:buFontTx/>
              <a:buNone/>
              <a:tabLst/>
              <a:defRPr/>
            </a:pPr>
            <a:r>
              <a:rPr kumimoji="0" lang="ja-JP" altLang="en-US" sz="2000" b="1" kern="0" noProof="0" dirty="0" smtClean="0">
                <a:solidFill>
                  <a:srgbClr val="FFFFFF"/>
                </a:solidFill>
                <a:latin typeface="游ゴシック" panose="020B0400000000000000" pitchFamily="50" charset="-128"/>
                <a:ea typeface="游ゴシック" panose="020B0400000000000000" pitchFamily="50" charset="-128"/>
              </a:rPr>
              <a:t>②</a:t>
            </a:r>
            <a:endParaRPr kumimoji="0" lang="en-US" altLang="ja-JP" sz="2000" b="1" i="0" u="none" strike="noStrike" kern="0" cap="none" spc="0" normalizeH="0" baseline="0" noProof="0" dirty="0" smtClean="0">
              <a:ln>
                <a:noFill/>
              </a:ln>
              <a:solidFill>
                <a:srgbClr val="FFFFFF"/>
              </a:solidFill>
              <a:effectLst/>
              <a:uLnTx/>
              <a:uFillTx/>
              <a:latin typeface="游ゴシック" panose="020B0400000000000000" pitchFamily="50" charset="-128"/>
              <a:ea typeface="游ゴシック" panose="020B0400000000000000" pitchFamily="50" charset="-128"/>
            </a:endParaRPr>
          </a:p>
        </p:txBody>
      </p:sp>
      <p:sp>
        <p:nvSpPr>
          <p:cNvPr id="130" name="円形吹き出し 129"/>
          <p:cNvSpPr>
            <a:spLocks noChangeAspect="1"/>
          </p:cNvSpPr>
          <p:nvPr/>
        </p:nvSpPr>
        <p:spPr bwMode="auto">
          <a:xfrm>
            <a:off x="5550888" y="2912881"/>
            <a:ext cx="436085" cy="436085"/>
          </a:xfrm>
          <a:prstGeom prst="wedgeEllipseCallout">
            <a:avLst>
              <a:gd name="adj1" fmla="val 62519"/>
              <a:gd name="adj2" fmla="val 54432"/>
            </a:avLst>
          </a:prstGeom>
          <a:solidFill>
            <a:srgbClr val="FF0000"/>
          </a:solidFill>
          <a:ln w="38100" cap="flat" cmpd="sng" algn="ctr">
            <a:solidFill>
              <a:srgbClr val="FFFFFF"/>
            </a:solidFill>
            <a:prstDash val="solid"/>
          </a:ln>
          <a:effectLst/>
          <a:extLst/>
        </p:spPr>
        <p:txBody>
          <a:bodyPr rot="0" spcFirstLastPara="0" vertOverflow="overflow" horzOverflow="overflow" vert="horz" wrap="none" lIns="72001" tIns="72001" rIns="72001" bIns="72001" numCol="1" spcCol="0" rtlCol="0" fromWordArt="0" anchor="ctr" anchorCtr="1" forceAA="0" compatLnSpc="1">
            <a:prstTxWarp prst="textNoShape">
              <a:avLst/>
            </a:prstTxWarp>
            <a:noAutofit/>
          </a:bodyPr>
          <a:lstStyle/>
          <a:p>
            <a:pPr marL="0" marR="0" lvl="0" indent="0" algn="ctr" defTabSz="914369" eaLnBrk="1" fontAlgn="auto" latinLnBrk="0" hangingPunct="1">
              <a:lnSpc>
                <a:spcPct val="100000"/>
              </a:lnSpc>
              <a:spcBef>
                <a:spcPts val="0"/>
              </a:spcBef>
              <a:spcAft>
                <a:spcPts val="0"/>
              </a:spcAft>
              <a:buClrTx/>
              <a:buSzTx/>
              <a:buFontTx/>
              <a:buNone/>
              <a:tabLst/>
              <a:defRPr/>
            </a:pPr>
            <a:r>
              <a:rPr kumimoji="0" lang="ja-JP" altLang="en-US" sz="2000" b="1" kern="0" noProof="0" dirty="0" smtClean="0">
                <a:solidFill>
                  <a:srgbClr val="FFFFFF"/>
                </a:solidFill>
                <a:latin typeface="游ゴシック" panose="020B0400000000000000" pitchFamily="50" charset="-128"/>
                <a:ea typeface="游ゴシック" panose="020B0400000000000000" pitchFamily="50" charset="-128"/>
              </a:rPr>
              <a:t>③</a:t>
            </a:r>
            <a:endParaRPr kumimoji="0" lang="en-US" altLang="ja-JP" sz="2000" b="1" i="0" u="none" strike="noStrike" kern="0" cap="none" spc="0" normalizeH="0" baseline="0" noProof="0" dirty="0" smtClean="0">
              <a:ln>
                <a:noFill/>
              </a:ln>
              <a:solidFill>
                <a:srgbClr val="FFFFFF"/>
              </a:solidFill>
              <a:effectLst/>
              <a:uLnTx/>
              <a:uFillTx/>
              <a:latin typeface="游ゴシック" panose="020B0400000000000000" pitchFamily="50" charset="-128"/>
              <a:ea typeface="游ゴシック" panose="020B0400000000000000" pitchFamily="50" charset="-128"/>
            </a:endParaRPr>
          </a:p>
        </p:txBody>
      </p:sp>
      <p:sp>
        <p:nvSpPr>
          <p:cNvPr id="131" name="正方形/長方形 130"/>
          <p:cNvSpPr/>
          <p:nvPr/>
        </p:nvSpPr>
        <p:spPr>
          <a:xfrm>
            <a:off x="4820517" y="4983091"/>
            <a:ext cx="2860524" cy="461665"/>
          </a:xfrm>
          <a:prstGeom prst="rect">
            <a:avLst/>
          </a:prstGeom>
        </p:spPr>
        <p:txBody>
          <a:bodyPr wrap="square">
            <a:spAutoFit/>
          </a:bodyPr>
          <a:lstStyle/>
          <a:p>
            <a:r>
              <a:rPr lang="en-US" altLang="ja-JP" sz="1200" b="1" dirty="0" smtClean="0">
                <a:solidFill>
                  <a:srgbClr val="FF0000"/>
                </a:solidFill>
                <a:latin typeface="メイリオ" panose="020B0604030504040204" pitchFamily="50" charset="-128"/>
                <a:ea typeface="メイリオ" panose="020B0604030504040204" pitchFamily="50" charset="-128"/>
              </a:rPr>
              <a:t>Items with differences will be marked with red text</a:t>
            </a:r>
            <a:endParaRPr lang="ja-JP" altLang="en-US" sz="1200" b="1" dirty="0">
              <a:solidFill>
                <a:srgbClr val="FF0000"/>
              </a:solidFill>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119041803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3.3</a:t>
            </a:r>
            <a:r>
              <a:rPr lang="ja-JP" altLang="en-US" dirty="0" smtClean="0"/>
              <a:t> </a:t>
            </a:r>
            <a:r>
              <a:rPr lang="en-US" altLang="ja-JP" dirty="0" smtClean="0"/>
              <a:t>Workflow</a:t>
            </a:r>
            <a:r>
              <a:rPr lang="ja-JP" altLang="en-US" dirty="0" smtClean="0"/>
              <a:t>（</a:t>
            </a:r>
            <a:r>
              <a:rPr lang="en-US" altLang="ja-JP" dirty="0" smtClean="0"/>
              <a:t>2/2</a:t>
            </a:r>
            <a:r>
              <a:rPr lang="ja-JP" altLang="en-US" dirty="0"/>
              <a:t>）</a:t>
            </a:r>
          </a:p>
        </p:txBody>
      </p:sp>
      <p:sp>
        <p:nvSpPr>
          <p:cNvPr id="21" name="コンテンツ プレースホルダー 2"/>
          <p:cNvSpPr>
            <a:spLocks noGrp="1"/>
          </p:cNvSpPr>
          <p:nvPr>
            <p:ph sz="quarter" idx="10"/>
          </p:nvPr>
        </p:nvSpPr>
        <p:spPr>
          <a:xfrm>
            <a:off x="252833" y="836712"/>
            <a:ext cx="8639767" cy="5688718"/>
          </a:xfrm>
        </p:spPr>
        <p:txBody>
          <a:bodyPr>
            <a:normAutofit/>
          </a:bodyPr>
          <a:lstStyle/>
          <a:p>
            <a:pPr marL="0" lvl="0" indent="0">
              <a:buClr>
                <a:srgbClr val="002B62"/>
              </a:buClr>
              <a:buNone/>
            </a:pPr>
            <a:r>
              <a:rPr lang="en-US" altLang="ja-JP" dirty="0" smtClean="0">
                <a:solidFill>
                  <a:srgbClr val="000000"/>
                </a:solidFill>
              </a:rPr>
              <a:t>The overview for the different steps are as following</a:t>
            </a:r>
          </a:p>
          <a:p>
            <a:pPr lvl="0">
              <a:buClr>
                <a:srgbClr val="002B62"/>
              </a:buClr>
              <a:buFont typeface="Wingdings" panose="05000000000000000000" pitchFamily="2" charset="2"/>
              <a:buChar char="l"/>
            </a:pPr>
            <a:r>
              <a:rPr lang="en-US" altLang="ja-JP" sz="1600" dirty="0" smtClean="0">
                <a:solidFill>
                  <a:srgbClr val="000000"/>
                </a:solidFill>
                <a:hlinkClick r:id="rId2"/>
              </a:rPr>
              <a:t>For more information, please see</a:t>
            </a:r>
            <a:r>
              <a:rPr lang="ja-JP" altLang="en-US" sz="1600" dirty="0" smtClean="0">
                <a:solidFill>
                  <a:srgbClr val="000000"/>
                </a:solidFill>
                <a:hlinkClick r:id="rId2"/>
              </a:rPr>
              <a:t>「</a:t>
            </a:r>
            <a:r>
              <a:rPr lang="en-US" altLang="ja-JP" sz="1600" dirty="0" err="1" smtClean="0">
                <a:solidFill>
                  <a:srgbClr val="000000"/>
                </a:solidFill>
                <a:hlinkClick r:id="rId2"/>
              </a:rPr>
              <a:t>User_instruction_manual_CompareFunction</a:t>
            </a:r>
            <a:r>
              <a:rPr lang="ja-JP" altLang="en-US" sz="1600" dirty="0" smtClean="0">
                <a:solidFill>
                  <a:srgbClr val="000000"/>
                </a:solidFill>
                <a:hlinkClick r:id="rId2"/>
              </a:rPr>
              <a:t>」</a:t>
            </a:r>
            <a:endParaRPr lang="en-US" altLang="ja-JP" sz="1600" dirty="0">
              <a:solidFill>
                <a:srgbClr val="000000"/>
              </a:solidFill>
            </a:endParaRPr>
          </a:p>
        </p:txBody>
      </p:sp>
      <p:graphicFrame>
        <p:nvGraphicFramePr>
          <p:cNvPr id="25" name="表 24"/>
          <p:cNvGraphicFramePr>
            <a:graphicFrameLocks noGrp="1"/>
          </p:cNvGraphicFramePr>
          <p:nvPr>
            <p:extLst>
              <p:ext uri="{D42A27DB-BD31-4B8C-83A1-F6EECF244321}">
                <p14:modId xmlns:p14="http://schemas.microsoft.com/office/powerpoint/2010/main" val="54213491"/>
              </p:ext>
            </p:extLst>
          </p:nvPr>
        </p:nvGraphicFramePr>
        <p:xfrm>
          <a:off x="237574" y="2121201"/>
          <a:ext cx="8655026" cy="2209800"/>
        </p:xfrm>
        <a:graphic>
          <a:graphicData uri="http://schemas.openxmlformats.org/drawingml/2006/table">
            <a:tbl>
              <a:tblPr firstRow="1" bandRow="1">
                <a:tableStyleId>{16D9F66E-5EB9-4882-86FB-DCBF35E3C3E4}</a:tableStyleId>
              </a:tblPr>
              <a:tblGrid>
                <a:gridCol w="388800">
                  <a:extLst>
                    <a:ext uri="{9D8B030D-6E8A-4147-A177-3AD203B41FA5}">
                      <a16:colId xmlns:a16="http://schemas.microsoft.com/office/drawing/2014/main" val="3261435330"/>
                    </a:ext>
                  </a:extLst>
                </a:gridCol>
                <a:gridCol w="2725200">
                  <a:extLst>
                    <a:ext uri="{9D8B030D-6E8A-4147-A177-3AD203B41FA5}">
                      <a16:colId xmlns:a16="http://schemas.microsoft.com/office/drawing/2014/main" val="3494894693"/>
                    </a:ext>
                  </a:extLst>
                </a:gridCol>
                <a:gridCol w="5541026">
                  <a:extLst>
                    <a:ext uri="{9D8B030D-6E8A-4147-A177-3AD203B41FA5}">
                      <a16:colId xmlns:a16="http://schemas.microsoft.com/office/drawing/2014/main" val="1557895503"/>
                    </a:ext>
                  </a:extLst>
                </a:gridCol>
              </a:tblGrid>
              <a:tr h="370840">
                <a:tc>
                  <a:txBody>
                    <a:bodyPr/>
                    <a:lstStyle/>
                    <a:p>
                      <a:pPr algn="ctr"/>
                      <a:r>
                        <a:rPr kumimoji="1" lang="ja-JP" altLang="en-US" sz="1600" b="1" dirty="0" smtClean="0">
                          <a:solidFill>
                            <a:srgbClr val="FF0000"/>
                          </a:solidFill>
                        </a:rPr>
                        <a:t>①</a:t>
                      </a:r>
                      <a:endParaRPr kumimoji="1" lang="ja-JP" altLang="en-US" sz="1600" b="1" dirty="0">
                        <a:solidFill>
                          <a:srgbClr val="FF0000"/>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r>
                        <a:rPr kumimoji="1" lang="en-US" altLang="ja-JP" sz="1200" b="0" dirty="0" smtClean="0"/>
                        <a:t>Create Parameter sheets</a:t>
                      </a:r>
                      <a:endParaRPr kumimoji="1" lang="ja-JP" altLang="en-US" sz="1200" b="0" dirty="0" smtClean="0">
                        <a:solidFill>
                          <a:srgbClr val="002060"/>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smtClean="0">
                          <a:ln>
                            <a:noFill/>
                          </a:ln>
                          <a:solidFill>
                            <a:schemeClr val="tx1"/>
                          </a:solidFill>
                          <a:effectLst/>
                          <a:uLnTx/>
                          <a:uFillTx/>
                          <a:latin typeface="メイリオ" panose="020B0604030504040204" pitchFamily="50" charset="-128"/>
                          <a:ea typeface="メイリオ" panose="020B0604030504040204" pitchFamily="50" charset="-128"/>
                          <a:cs typeface="+mn-cs"/>
                        </a:rPr>
                        <a:t>Create Parameter sheet.</a:t>
                      </a:r>
                      <a:endParaRPr kumimoji="1" lang="ja-JP" altLang="en-US" sz="1200" b="0" i="0" u="none" strike="noStrike" kern="1200" cap="none" spc="0" normalizeH="0" baseline="0" noProof="0" dirty="0" smtClean="0">
                        <a:ln>
                          <a:noFill/>
                        </a:ln>
                        <a:solidFill>
                          <a:schemeClr val="tx1"/>
                        </a:solidFill>
                        <a:effectLst/>
                        <a:uLnTx/>
                        <a:uFillTx/>
                        <a:latin typeface="メイリオ" panose="020B0604030504040204" pitchFamily="50" charset="-128"/>
                        <a:ea typeface="メイリオ" panose="020B0604030504040204" pitchFamily="50" charset="-128"/>
                        <a:cs typeface="+mn-cs"/>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390252670"/>
                  </a:ext>
                </a:extLst>
              </a:tr>
              <a:tr h="370840">
                <a:tc>
                  <a:txBody>
                    <a:bodyPr/>
                    <a:lstStyle/>
                    <a:p>
                      <a:pPr algn="ctr"/>
                      <a:r>
                        <a:rPr kumimoji="1" lang="ja-JP" altLang="en-US" sz="1600" b="1" dirty="0" smtClean="0">
                          <a:solidFill>
                            <a:srgbClr val="FF0000"/>
                          </a:solidFill>
                        </a:rPr>
                        <a:t>②</a:t>
                      </a:r>
                      <a:endParaRPr kumimoji="1" lang="ja-JP" altLang="en-US" sz="1600" b="1" dirty="0">
                        <a:solidFill>
                          <a:srgbClr val="FF0000"/>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r>
                        <a:rPr kumimoji="1" lang="en-US" altLang="ja-JP" sz="1200" b="0" dirty="0" smtClean="0"/>
                        <a:t>Register data</a:t>
                      </a:r>
                      <a:r>
                        <a:rPr kumimoji="1" lang="en-US" altLang="ja-JP" sz="1200" b="0" baseline="0" dirty="0" smtClean="0"/>
                        <a:t> to the parameter sheets and run Collect function</a:t>
                      </a:r>
                      <a:endParaRPr kumimoji="1" lang="ja-JP" altLang="en-US" sz="1200" b="0" dirty="0" smtClean="0">
                        <a:solidFill>
                          <a:schemeClr val="tx1"/>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200" dirty="0" smtClean="0">
                          <a:solidFill>
                            <a:schemeClr val="tx1"/>
                          </a:solidFill>
                          <a:latin typeface="メイリオ" panose="020B0604030504040204" pitchFamily="50" charset="-128"/>
                          <a:ea typeface="メイリオ" panose="020B0604030504040204" pitchFamily="50" charset="-128"/>
                        </a:rPr>
                        <a:t>Register data to the</a:t>
                      </a:r>
                      <a:r>
                        <a:rPr lang="en-US" altLang="ja-JP" sz="1200" baseline="0" dirty="0" smtClean="0">
                          <a:solidFill>
                            <a:schemeClr val="tx1"/>
                          </a:solidFill>
                          <a:latin typeface="メイリオ" panose="020B0604030504040204" pitchFamily="50" charset="-128"/>
                          <a:ea typeface="メイリオ" panose="020B0604030504040204" pitchFamily="50" charset="-128"/>
                        </a:rPr>
                        <a:t> Parameter sheets. If the user is using the Collect function, run it in this step.</a:t>
                      </a:r>
                      <a:endParaRPr kumimoji="1" lang="ja-JP" altLang="en-US" sz="1200" b="0" dirty="0" smtClean="0">
                        <a:solidFill>
                          <a:schemeClr val="tx1"/>
                        </a:solidFill>
                        <a:latin typeface="メイリオ" panose="020B0604030504040204" pitchFamily="50" charset="-128"/>
                        <a:ea typeface="メイリオ" panose="020B0604030504040204" pitchFamily="50" charset="-128"/>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2289614555"/>
                  </a:ext>
                </a:extLst>
              </a:tr>
              <a:tr h="370840">
                <a:tc>
                  <a:txBody>
                    <a:bodyPr/>
                    <a:lstStyle/>
                    <a:p>
                      <a:pPr algn="ctr"/>
                      <a:r>
                        <a:rPr kumimoji="1" lang="ja-JP" altLang="en-US" sz="1600" b="1" dirty="0" smtClean="0">
                          <a:solidFill>
                            <a:srgbClr val="FF0000"/>
                          </a:solidFill>
                        </a:rPr>
                        <a:t>③</a:t>
                      </a:r>
                      <a:endParaRPr kumimoji="1" lang="ja-JP" altLang="en-US" sz="1600" b="1" dirty="0">
                        <a:solidFill>
                          <a:srgbClr val="FF0000"/>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r>
                        <a:rPr kumimoji="1" lang="en-US" altLang="ja-JP" sz="1200" b="0" dirty="0" smtClean="0"/>
                        <a:t>Create Comparison definition</a:t>
                      </a:r>
                      <a:endParaRPr kumimoji="1" lang="ja-JP" altLang="en-US" sz="1200" b="0" dirty="0">
                        <a:solidFill>
                          <a:srgbClr val="002060"/>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b="0" dirty="0" smtClean="0">
                          <a:solidFill>
                            <a:schemeClr val="tx1"/>
                          </a:solidFill>
                          <a:latin typeface="メイリオ" panose="020B0604030504040204" pitchFamily="50" charset="-128"/>
                          <a:ea typeface="メイリオ" panose="020B0604030504040204" pitchFamily="50" charset="-128"/>
                        </a:rPr>
                        <a:t>Select what</a:t>
                      </a:r>
                      <a:r>
                        <a:rPr kumimoji="1" lang="en-US" altLang="ja-JP" sz="1200" b="0" baseline="0" dirty="0" smtClean="0">
                          <a:solidFill>
                            <a:schemeClr val="tx1"/>
                          </a:solidFill>
                          <a:latin typeface="メイリオ" panose="020B0604030504040204" pitchFamily="50" charset="-128"/>
                          <a:ea typeface="メイリオ" panose="020B0604030504040204" pitchFamily="50" charset="-128"/>
                        </a:rPr>
                        <a:t> menus (Parameter sheets) to compare.</a:t>
                      </a:r>
                      <a:endParaRPr kumimoji="1" lang="ja-JP" altLang="en-US" sz="1200" b="0" dirty="0" smtClean="0">
                        <a:solidFill>
                          <a:schemeClr val="tx1"/>
                        </a:solidFill>
                        <a:latin typeface="メイリオ" panose="020B0604030504040204" pitchFamily="50" charset="-128"/>
                        <a:ea typeface="メイリオ" panose="020B0604030504040204" pitchFamily="50" charset="-128"/>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2635798848"/>
                  </a:ext>
                </a:extLst>
              </a:tr>
              <a:tr h="370840">
                <a:tc>
                  <a:txBody>
                    <a:bodyPr/>
                    <a:lstStyle/>
                    <a:p>
                      <a:pPr algn="ctr"/>
                      <a:r>
                        <a:rPr kumimoji="1" lang="ja-JP" altLang="en-US" sz="1600" b="1" dirty="0" smtClean="0">
                          <a:solidFill>
                            <a:srgbClr val="FF0000"/>
                          </a:solidFill>
                        </a:rPr>
                        <a:t>④</a:t>
                      </a:r>
                      <a:endParaRPr kumimoji="1" lang="ja-JP" altLang="en-US" sz="1600" b="1" dirty="0">
                        <a:solidFill>
                          <a:srgbClr val="FF0000"/>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r>
                        <a:rPr kumimoji="1" lang="en-US" altLang="ja-JP" sz="1200" b="0" dirty="0" smtClean="0"/>
                        <a:t>(Optional) configure detailed</a:t>
                      </a:r>
                      <a:r>
                        <a:rPr kumimoji="1" lang="en-US" altLang="ja-JP" sz="1200" b="0" baseline="0" dirty="0" smtClean="0"/>
                        <a:t> information for the </a:t>
                      </a:r>
                      <a:r>
                        <a:rPr kumimoji="1" lang="en-US" altLang="ja-JP" sz="1200" b="0" dirty="0" smtClean="0"/>
                        <a:t>comparison</a:t>
                      </a:r>
                      <a:r>
                        <a:rPr kumimoji="1" lang="en-US" altLang="ja-JP" sz="1200" b="0" baseline="0" dirty="0" smtClean="0"/>
                        <a:t> definition</a:t>
                      </a:r>
                      <a:endParaRPr kumimoji="1" lang="ja-JP" altLang="en-US" sz="1200" b="0" dirty="0">
                        <a:solidFill>
                          <a:srgbClr val="002060"/>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b="0" dirty="0" smtClean="0">
                          <a:solidFill>
                            <a:schemeClr val="tx1"/>
                          </a:solidFill>
                          <a:latin typeface="メイリオ" panose="020B0604030504040204" pitchFamily="50" charset="-128"/>
                          <a:ea typeface="メイリオ" panose="020B0604030504040204" pitchFamily="50" charset="-128"/>
                        </a:rPr>
                        <a:t>Select what column in the menus (Parameter sheets) to compare.</a:t>
                      </a:r>
                      <a:endParaRPr kumimoji="1" lang="ja-JP" altLang="en-US" sz="1200" b="0" dirty="0" smtClean="0">
                        <a:solidFill>
                          <a:schemeClr val="tx1"/>
                        </a:solidFill>
                        <a:latin typeface="メイリオ" panose="020B0604030504040204" pitchFamily="50" charset="-128"/>
                        <a:ea typeface="メイリオ" panose="020B0604030504040204" pitchFamily="50" charset="-128"/>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100677892"/>
                  </a:ext>
                </a:extLst>
              </a:tr>
              <a:tr h="370840">
                <a:tc>
                  <a:txBody>
                    <a:bodyPr/>
                    <a:lstStyle/>
                    <a:p>
                      <a:pPr algn="ctr"/>
                      <a:r>
                        <a:rPr kumimoji="1" lang="ja-JP" altLang="en-US" sz="1600" b="1" dirty="0" smtClean="0">
                          <a:solidFill>
                            <a:srgbClr val="FF0000"/>
                          </a:solidFill>
                        </a:rPr>
                        <a:t>⑤</a:t>
                      </a:r>
                      <a:endParaRPr kumimoji="1" lang="ja-JP" altLang="en-US" sz="1600" b="1" dirty="0">
                        <a:solidFill>
                          <a:srgbClr val="FF0000"/>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r>
                        <a:rPr kumimoji="1" lang="en-US" altLang="ja-JP" sz="1200" b="0" dirty="0" smtClean="0">
                          <a:solidFill>
                            <a:schemeClr val="dk1"/>
                          </a:solidFill>
                        </a:rPr>
                        <a:t>Run</a:t>
                      </a:r>
                      <a:r>
                        <a:rPr kumimoji="1" lang="en-US" altLang="ja-JP" sz="1200" b="0" baseline="0" dirty="0" smtClean="0">
                          <a:solidFill>
                            <a:schemeClr val="dk1"/>
                          </a:solidFill>
                        </a:rPr>
                        <a:t> Comparison</a:t>
                      </a:r>
                      <a:endParaRPr kumimoji="1" lang="ja-JP" altLang="en-US" sz="1200" b="0" dirty="0" smtClean="0">
                        <a:solidFill>
                          <a:srgbClr val="002060"/>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r>
                        <a:rPr kumimoji="1" lang="en-US" altLang="ja-JP" sz="1200" b="0" dirty="0" smtClean="0">
                          <a:solidFill>
                            <a:schemeClr val="tx1"/>
                          </a:solidFill>
                          <a:latin typeface="メイリオ" panose="020B0604030504040204" pitchFamily="50" charset="-128"/>
                          <a:ea typeface="メイリオ" panose="020B0604030504040204" pitchFamily="50" charset="-128"/>
                        </a:rPr>
                        <a:t>Run the defined comparison.</a:t>
                      </a:r>
                      <a:r>
                        <a:rPr kumimoji="1" lang="en-US" altLang="ja-JP" sz="1200" b="0" baseline="0" dirty="0" smtClean="0">
                          <a:solidFill>
                            <a:schemeClr val="tx1"/>
                          </a:solidFill>
                          <a:latin typeface="メイリオ" panose="020B0604030504040204" pitchFamily="50" charset="-128"/>
                          <a:ea typeface="メイリオ" panose="020B0604030504040204" pitchFamily="50" charset="-128"/>
                        </a:rPr>
                        <a:t> Any differences will be marked in red text.</a:t>
                      </a:r>
                      <a:endParaRPr kumimoji="1" lang="ja-JP" altLang="en-US" sz="1200" b="0" dirty="0" smtClean="0">
                        <a:solidFill>
                          <a:schemeClr val="tx1"/>
                        </a:solidFill>
                        <a:latin typeface="メイリオ" panose="020B0604030504040204" pitchFamily="50" charset="-128"/>
                        <a:ea typeface="メイリオ" panose="020B0604030504040204" pitchFamily="50" charset="-128"/>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924922777"/>
                  </a:ext>
                </a:extLst>
              </a:tr>
            </a:tbl>
          </a:graphicData>
        </a:graphic>
      </p:graphicFrame>
    </p:spTree>
    <p:extLst>
      <p:ext uri="{BB962C8B-B14F-4D97-AF65-F5344CB8AC3E}">
        <p14:creationId xmlns:p14="http://schemas.microsoft.com/office/powerpoint/2010/main" val="381229981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en-US" altLang="ja-JP" dirty="0"/>
              <a:t>3.4</a:t>
            </a:r>
            <a:r>
              <a:rPr lang="ja-JP" altLang="en-US" dirty="0"/>
              <a:t> </a:t>
            </a:r>
            <a:r>
              <a:rPr lang="en-US" altLang="ja-JP" dirty="0" smtClean="0"/>
              <a:t>Items for comparing parameter sheets</a:t>
            </a:r>
            <a:endParaRPr lang="ja-JP" altLang="en-US" dirty="0"/>
          </a:p>
        </p:txBody>
      </p:sp>
      <p:sp>
        <p:nvSpPr>
          <p:cNvPr id="21" name="コンテンツ プレースホルダー 2"/>
          <p:cNvSpPr>
            <a:spLocks noGrp="1"/>
          </p:cNvSpPr>
          <p:nvPr>
            <p:ph sz="quarter" idx="10"/>
          </p:nvPr>
        </p:nvSpPr>
        <p:spPr>
          <a:xfrm>
            <a:off x="252833" y="836712"/>
            <a:ext cx="8639767" cy="5688718"/>
          </a:xfrm>
        </p:spPr>
        <p:txBody>
          <a:bodyPr>
            <a:normAutofit/>
          </a:bodyPr>
          <a:lstStyle/>
          <a:p>
            <a:pPr marL="0" lvl="0" indent="0">
              <a:buClr>
                <a:srgbClr val="002B62"/>
              </a:buClr>
              <a:buNone/>
            </a:pPr>
            <a:r>
              <a:rPr lang="en-US" altLang="ja-JP" dirty="0" smtClean="0">
                <a:solidFill>
                  <a:srgbClr val="000000"/>
                </a:solidFill>
              </a:rPr>
              <a:t>The following Parameter sheet items that can be used are as following.</a:t>
            </a:r>
            <a:endParaRPr lang="en-US" altLang="ja-JP" dirty="0">
              <a:solidFill>
                <a:srgbClr val="000000"/>
              </a:solidFill>
            </a:endParaRPr>
          </a:p>
          <a:p>
            <a:pPr lvl="0">
              <a:buClr>
                <a:srgbClr val="002B62"/>
              </a:buClr>
              <a:buFont typeface="Wingdings" panose="05000000000000000000" pitchFamily="2" charset="2"/>
              <a:buChar char="l"/>
            </a:pPr>
            <a:r>
              <a:rPr lang="en-US" altLang="ja-JP" sz="1600" dirty="0" smtClean="0">
                <a:solidFill>
                  <a:srgbClr val="000000"/>
                </a:solidFill>
              </a:rPr>
              <a:t>See </a:t>
            </a:r>
            <a:r>
              <a:rPr lang="en-US" altLang="ja-JP" sz="1600" dirty="0" smtClean="0">
                <a:solidFill>
                  <a:srgbClr val="000000"/>
                </a:solidFill>
                <a:hlinkClick r:id="rId2"/>
              </a:rPr>
              <a:t>Exastro-</a:t>
            </a:r>
            <a:r>
              <a:rPr lang="en-US" altLang="ja-JP" sz="1600" dirty="0" err="1" smtClean="0">
                <a:solidFill>
                  <a:srgbClr val="000000"/>
                </a:solidFill>
                <a:hlinkClick r:id="rId2"/>
              </a:rPr>
              <a:t>ITA_User_Instruction_Manual_Collect_Function</a:t>
            </a:r>
            <a:r>
              <a:rPr lang="ja-JP" altLang="en-US" sz="1600" dirty="0">
                <a:solidFill>
                  <a:srgbClr val="000000"/>
                </a:solidFill>
              </a:rPr>
              <a:t> </a:t>
            </a:r>
            <a:r>
              <a:rPr lang="en-US" altLang="ja-JP" sz="1600" dirty="0" smtClean="0">
                <a:solidFill>
                  <a:srgbClr val="000000"/>
                </a:solidFill>
              </a:rPr>
              <a:t>for more information.</a:t>
            </a:r>
            <a:endParaRPr lang="en-US" altLang="ja-JP" sz="1600" dirty="0">
              <a:solidFill>
                <a:srgbClr val="000000"/>
              </a:solidFill>
            </a:endParaRPr>
          </a:p>
        </p:txBody>
      </p:sp>
      <p:graphicFrame>
        <p:nvGraphicFramePr>
          <p:cNvPr id="8" name="表 7">
            <a:extLst>
              <a:ext uri="{FF2B5EF4-FFF2-40B4-BE49-F238E27FC236}">
                <a16:creationId xmlns:a16="http://schemas.microsoft.com/office/drawing/2014/main" id="{4A23AC5F-4FDB-4003-AD79-9F5B08897501}"/>
              </a:ext>
            </a:extLst>
          </p:cNvPr>
          <p:cNvGraphicFramePr>
            <a:graphicFrameLocks noGrp="1"/>
          </p:cNvGraphicFramePr>
          <p:nvPr>
            <p:extLst>
              <p:ext uri="{D42A27DB-BD31-4B8C-83A1-F6EECF244321}">
                <p14:modId xmlns:p14="http://schemas.microsoft.com/office/powerpoint/2010/main" val="1347662356"/>
              </p:ext>
            </p:extLst>
          </p:nvPr>
        </p:nvGraphicFramePr>
        <p:xfrm>
          <a:off x="237600" y="2120400"/>
          <a:ext cx="8265600" cy="4178912"/>
        </p:xfrm>
        <a:graphic>
          <a:graphicData uri="http://schemas.openxmlformats.org/drawingml/2006/table">
            <a:tbl>
              <a:tblPr firstRow="1" bandRow="1"/>
              <a:tblGrid>
                <a:gridCol w="2174100">
                  <a:extLst>
                    <a:ext uri="{9D8B030D-6E8A-4147-A177-3AD203B41FA5}">
                      <a16:colId xmlns:a16="http://schemas.microsoft.com/office/drawing/2014/main" val="2071000"/>
                    </a:ext>
                  </a:extLst>
                </a:gridCol>
                <a:gridCol w="6091500">
                  <a:extLst>
                    <a:ext uri="{9D8B030D-6E8A-4147-A177-3AD203B41FA5}">
                      <a16:colId xmlns:a16="http://schemas.microsoft.com/office/drawing/2014/main" val="1336170667"/>
                    </a:ext>
                  </a:extLst>
                </a:gridCol>
              </a:tblGrid>
              <a:tr h="370800">
                <a:tc>
                  <a:txBody>
                    <a:bodyPr/>
                    <a:lstStyle/>
                    <a:p>
                      <a:pPr algn="ctr"/>
                      <a:r>
                        <a:rPr kumimoji="1" lang="en-US" altLang="ja-JP" sz="1200" b="1" dirty="0" smtClean="0">
                          <a:solidFill>
                            <a:schemeClr val="bg1"/>
                          </a:solidFill>
                          <a:latin typeface="游ゴシック" panose="020B0400000000000000" pitchFamily="50" charset="-128"/>
                          <a:ea typeface="游ゴシック" panose="020B0400000000000000" pitchFamily="50" charset="-128"/>
                        </a:rPr>
                        <a:t>Item type</a:t>
                      </a:r>
                      <a:endParaRPr kumimoji="1" lang="ja-JP" altLang="en-US" sz="1200" b="1" dirty="0">
                        <a:solidFill>
                          <a:schemeClr val="bg1"/>
                        </a:solidFill>
                        <a:latin typeface="游ゴシック" panose="020B0400000000000000" pitchFamily="50" charset="-128"/>
                        <a:ea typeface="游ゴシック" panose="020B0400000000000000" pitchFamily="50" charset="-128"/>
                      </a:endParaRPr>
                    </a:p>
                  </a:txBody>
                  <a:tcPr marL="62656" marR="62656" marT="31328" marB="3132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lnTlToBr w="12700" cmpd="sng">
                      <a:noFill/>
                      <a:prstDash val="solid"/>
                    </a:lnTlToBr>
                    <a:lnBlToTr w="12700" cmpd="sng">
                      <a:noFill/>
                      <a:prstDash val="solid"/>
                    </a:lnBlToTr>
                    <a:solidFill>
                      <a:srgbClr val="002060"/>
                    </a:solidFill>
                  </a:tcPr>
                </a:tc>
                <a:tc>
                  <a:txBody>
                    <a:bodyPr/>
                    <a:lstStyle/>
                    <a:p>
                      <a:pPr algn="ctr"/>
                      <a:r>
                        <a:rPr kumimoji="1" lang="en-US" altLang="ja-JP" sz="1200" b="1" dirty="0" smtClean="0">
                          <a:solidFill>
                            <a:schemeClr val="bg1"/>
                          </a:solidFill>
                          <a:latin typeface="游ゴシック" panose="020B0400000000000000" pitchFamily="50" charset="-128"/>
                          <a:ea typeface="游ゴシック" panose="020B0400000000000000" pitchFamily="50" charset="-128"/>
                        </a:rPr>
                        <a:t>Restrictions</a:t>
                      </a:r>
                      <a:endParaRPr kumimoji="1" lang="ja-JP" altLang="en-US" sz="1200" b="1" dirty="0">
                        <a:solidFill>
                          <a:schemeClr val="bg1"/>
                        </a:solidFill>
                        <a:latin typeface="游ゴシック" panose="020B0400000000000000" pitchFamily="50" charset="-128"/>
                        <a:ea typeface="游ゴシック" panose="020B0400000000000000" pitchFamily="50" charset="-128"/>
                      </a:endParaRPr>
                    </a:p>
                  </a:txBody>
                  <a:tcPr marL="62656" marR="62656" marT="31328" marB="3132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lnTlToBr w="12700" cmpd="sng">
                      <a:noFill/>
                      <a:prstDash val="solid"/>
                    </a:lnTlToBr>
                    <a:lnBlToTr w="12700" cmpd="sng">
                      <a:noFill/>
                      <a:prstDash val="solid"/>
                    </a:lnBlToTr>
                    <a:solidFill>
                      <a:srgbClr val="002060"/>
                    </a:solidFill>
                  </a:tcPr>
                </a:tc>
                <a:extLst>
                  <a:ext uri="{0D108BD9-81ED-4DB2-BD59-A6C34878D82A}">
                    <a16:rowId xmlns:a16="http://schemas.microsoft.com/office/drawing/2014/main" val="3971531750"/>
                  </a:ext>
                </a:extLst>
              </a:tr>
              <a:tr h="370800">
                <a:tc>
                  <a:txBody>
                    <a:bodyPr/>
                    <a:lstStyle/>
                    <a:p>
                      <a:pPr algn="l"/>
                      <a:r>
                        <a:rPr kumimoji="1" lang="en-US" altLang="ja-JP" sz="1200" b="1" dirty="0" smtClean="0">
                          <a:solidFill>
                            <a:srgbClr val="002060"/>
                          </a:solidFill>
                          <a:latin typeface="游ゴシック" panose="020B0400000000000000" pitchFamily="50" charset="-128"/>
                          <a:ea typeface="游ゴシック" panose="020B0400000000000000" pitchFamily="50" charset="-128"/>
                        </a:rPr>
                        <a:t>String</a:t>
                      </a:r>
                      <a:endParaRPr kumimoji="1" lang="ja-JP" altLang="en-US" sz="1200" b="1" dirty="0">
                        <a:solidFill>
                          <a:srgbClr val="002060"/>
                        </a:solidFill>
                        <a:latin typeface="游ゴシック" panose="020B0400000000000000" pitchFamily="50" charset="-128"/>
                        <a:ea typeface="游ゴシック" panose="020B0400000000000000" pitchFamily="50" charset="-128"/>
                      </a:endParaRPr>
                    </a:p>
                  </a:txBody>
                  <a:tcPr marL="62656" marR="62656" marT="31328" marB="31328"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914400" rtl="0" eaLnBrk="1" latinLnBrk="0" hangingPunct="1">
                        <a:defRPr kumimoji="1" sz="1800" kern="1200">
                          <a:solidFill>
                            <a:schemeClr val="dk1"/>
                          </a:solidFill>
                          <a:latin typeface="Calibri" panose="020F0502020204030204"/>
                        </a:defRPr>
                      </a:lvl1pPr>
                      <a:lvl2pPr marL="457200" algn="l" defTabSz="914400" rtl="0" eaLnBrk="1" latinLnBrk="0" hangingPunct="1">
                        <a:defRPr kumimoji="1" sz="1800" kern="1200">
                          <a:solidFill>
                            <a:schemeClr val="dk1"/>
                          </a:solidFill>
                          <a:latin typeface="Calibri" panose="020F0502020204030204"/>
                        </a:defRPr>
                      </a:lvl2pPr>
                      <a:lvl3pPr marL="914400" algn="l" defTabSz="914400" rtl="0" eaLnBrk="1" latinLnBrk="0" hangingPunct="1">
                        <a:defRPr kumimoji="1" sz="1800" kern="1200">
                          <a:solidFill>
                            <a:schemeClr val="dk1"/>
                          </a:solidFill>
                          <a:latin typeface="Calibri" panose="020F0502020204030204"/>
                        </a:defRPr>
                      </a:lvl3pPr>
                      <a:lvl4pPr marL="1371600" algn="l" defTabSz="914400" rtl="0" eaLnBrk="1" latinLnBrk="0" hangingPunct="1">
                        <a:defRPr kumimoji="1" sz="1800" kern="1200">
                          <a:solidFill>
                            <a:schemeClr val="dk1"/>
                          </a:solidFill>
                          <a:latin typeface="Calibri" panose="020F0502020204030204"/>
                        </a:defRPr>
                      </a:lvl4pPr>
                      <a:lvl5pPr marL="1828800" algn="l" defTabSz="914400" rtl="0" eaLnBrk="1" latinLnBrk="0" hangingPunct="1">
                        <a:defRPr kumimoji="1" sz="1800" kern="1200">
                          <a:solidFill>
                            <a:schemeClr val="dk1"/>
                          </a:solidFill>
                          <a:latin typeface="Calibri" panose="020F0502020204030204"/>
                        </a:defRPr>
                      </a:lvl5pPr>
                      <a:lvl6pPr marL="2286000" algn="l" defTabSz="914400" rtl="0" eaLnBrk="1" latinLnBrk="0" hangingPunct="1">
                        <a:defRPr kumimoji="1" sz="1800" kern="1200">
                          <a:solidFill>
                            <a:schemeClr val="dk1"/>
                          </a:solidFill>
                          <a:latin typeface="Calibri" panose="020F0502020204030204"/>
                        </a:defRPr>
                      </a:lvl6pPr>
                      <a:lvl7pPr marL="2743200" algn="l" defTabSz="914400" rtl="0" eaLnBrk="1" latinLnBrk="0" hangingPunct="1">
                        <a:defRPr kumimoji="1" sz="1800" kern="1200">
                          <a:solidFill>
                            <a:schemeClr val="dk1"/>
                          </a:solidFill>
                          <a:latin typeface="Calibri" panose="020F0502020204030204"/>
                        </a:defRPr>
                      </a:lvl7pPr>
                      <a:lvl8pPr marL="3200400" algn="l" defTabSz="914400" rtl="0" eaLnBrk="1" latinLnBrk="0" hangingPunct="1">
                        <a:defRPr kumimoji="1" sz="1800" kern="1200">
                          <a:solidFill>
                            <a:schemeClr val="dk1"/>
                          </a:solidFill>
                          <a:latin typeface="Calibri" panose="020F0502020204030204"/>
                        </a:defRPr>
                      </a:lvl8pPr>
                      <a:lvl9pPr marL="3657600" algn="l" defTabSz="914400" rtl="0" eaLnBrk="1" latinLnBrk="0" hangingPunct="1">
                        <a:defRPr kumimoji="1" sz="1800" kern="1200">
                          <a:solidFill>
                            <a:schemeClr val="dk1"/>
                          </a:solidFill>
                          <a:latin typeface="Calibri" panose="020F0502020204030204"/>
                        </a:defRPr>
                      </a:lvl9pPr>
                    </a:lstStyle>
                    <a:p>
                      <a:pPr algn="l"/>
                      <a:r>
                        <a:rPr kumimoji="1" lang="en-US" altLang="ja-JP" sz="1200" b="1" dirty="0" smtClean="0">
                          <a:solidFill>
                            <a:srgbClr val="002060"/>
                          </a:solidFill>
                          <a:latin typeface="游ゴシック" panose="020B0400000000000000" pitchFamily="50" charset="-128"/>
                          <a:ea typeface="游ゴシック" panose="020B0400000000000000" pitchFamily="50" charset="-128"/>
                        </a:rPr>
                        <a:t>No restrictions</a:t>
                      </a:r>
                      <a:endParaRPr kumimoji="1" lang="ja-JP" altLang="en-US" sz="1200" b="1" dirty="0">
                        <a:solidFill>
                          <a:srgbClr val="002060"/>
                        </a:solidFill>
                        <a:latin typeface="游ゴシック" panose="020B0400000000000000" pitchFamily="50" charset="-128"/>
                        <a:ea typeface="游ゴシック" panose="020B0400000000000000" pitchFamily="50" charset="-128"/>
                      </a:endParaRPr>
                    </a:p>
                  </a:txBody>
                  <a:tcPr marL="62656" marR="62656" marT="31328" marB="31328"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704012225"/>
                  </a:ext>
                </a:extLst>
              </a:tr>
              <a:tr h="370800">
                <a:tc>
                  <a:txBody>
                    <a:bodyPr/>
                    <a:lstStyle/>
                    <a:p>
                      <a:pPr algn="l"/>
                      <a:r>
                        <a:rPr kumimoji="1" lang="en-US" altLang="ja-JP" sz="1200" b="1" dirty="0" smtClean="0">
                          <a:solidFill>
                            <a:srgbClr val="002060"/>
                          </a:solidFill>
                          <a:latin typeface="游ゴシック" panose="020B0400000000000000" pitchFamily="50" charset="-128"/>
                          <a:ea typeface="游ゴシック" panose="020B0400000000000000" pitchFamily="50" charset="-128"/>
                        </a:rPr>
                        <a:t>Multi-string</a:t>
                      </a:r>
                      <a:endParaRPr kumimoji="1" lang="ja-JP" altLang="en-US" sz="1200" b="1" dirty="0">
                        <a:solidFill>
                          <a:srgbClr val="002060"/>
                        </a:solidFill>
                        <a:latin typeface="游ゴシック" panose="020B0400000000000000" pitchFamily="50" charset="-128"/>
                        <a:ea typeface="游ゴシック" panose="020B0400000000000000" pitchFamily="50" charset="-128"/>
                      </a:endParaRPr>
                    </a:p>
                  </a:txBody>
                  <a:tcPr marL="62656" marR="62656" marT="31328" marB="31328"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kumimoji="1" lang="en-US" altLang="ja-JP" sz="1200" b="1" dirty="0" smtClean="0">
                          <a:solidFill>
                            <a:srgbClr val="002060"/>
                          </a:solidFill>
                          <a:latin typeface="游ゴシック" panose="020B0400000000000000" pitchFamily="50" charset="-128"/>
                          <a:ea typeface="游ゴシック" panose="020B0400000000000000" pitchFamily="50" charset="-128"/>
                        </a:rPr>
                        <a:t>No restrictions</a:t>
                      </a:r>
                      <a:endParaRPr kumimoji="1" lang="ja-JP" altLang="en-US" sz="1200" b="1" dirty="0">
                        <a:solidFill>
                          <a:srgbClr val="002060"/>
                        </a:solidFill>
                        <a:latin typeface="游ゴシック" panose="020B0400000000000000" pitchFamily="50" charset="-128"/>
                        <a:ea typeface="游ゴシック" panose="020B0400000000000000" pitchFamily="50" charset="-128"/>
                      </a:endParaRPr>
                    </a:p>
                  </a:txBody>
                  <a:tcPr marL="62656" marR="62656" marT="31328" marB="31328"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746524027"/>
                  </a:ext>
                </a:extLst>
              </a:tr>
              <a:tr h="370800">
                <a:tc>
                  <a:txBody>
                    <a:bodyPr/>
                    <a:lstStyle/>
                    <a:p>
                      <a:pPr algn="l"/>
                      <a:r>
                        <a:rPr kumimoji="1" lang="en-US" altLang="ja-JP" sz="1200" b="1" dirty="0" smtClean="0">
                          <a:solidFill>
                            <a:srgbClr val="002060"/>
                          </a:solidFill>
                          <a:latin typeface="游ゴシック" panose="020B0400000000000000" pitchFamily="50" charset="-128"/>
                          <a:ea typeface="游ゴシック" panose="020B0400000000000000" pitchFamily="50" charset="-128"/>
                        </a:rPr>
                        <a:t>Integer</a:t>
                      </a:r>
                      <a:endParaRPr kumimoji="1" lang="ja-JP" altLang="en-US" sz="1200" b="1" dirty="0">
                        <a:solidFill>
                          <a:srgbClr val="002060"/>
                        </a:solidFill>
                        <a:latin typeface="游ゴシック" panose="020B0400000000000000" pitchFamily="50" charset="-128"/>
                        <a:ea typeface="游ゴシック" panose="020B0400000000000000" pitchFamily="50" charset="-128"/>
                      </a:endParaRPr>
                    </a:p>
                  </a:txBody>
                  <a:tcPr marL="62656" marR="62656" marT="31328" marB="31328"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kumimoji="1" lang="en-US" altLang="ja-JP" sz="1200" b="1" dirty="0" smtClean="0">
                          <a:solidFill>
                            <a:srgbClr val="002060"/>
                          </a:solidFill>
                          <a:latin typeface="游ゴシック" panose="020B0400000000000000" pitchFamily="50" charset="-128"/>
                          <a:ea typeface="游ゴシック" panose="020B0400000000000000" pitchFamily="50" charset="-128"/>
                        </a:rPr>
                        <a:t>No restrictions</a:t>
                      </a:r>
                      <a:endParaRPr kumimoji="1" lang="ja-JP" altLang="en-US" sz="1200" b="1" dirty="0">
                        <a:solidFill>
                          <a:srgbClr val="002060"/>
                        </a:solidFill>
                        <a:latin typeface="游ゴシック" panose="020B0400000000000000" pitchFamily="50" charset="-128"/>
                        <a:ea typeface="游ゴシック" panose="020B0400000000000000" pitchFamily="50" charset="-128"/>
                      </a:endParaRPr>
                    </a:p>
                  </a:txBody>
                  <a:tcPr marL="62656" marR="62656" marT="31328" marB="31328"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178808068"/>
                  </a:ext>
                </a:extLst>
              </a:tr>
              <a:tr h="370800">
                <a:tc>
                  <a:txBody>
                    <a:bodyPr/>
                    <a:lstStyle/>
                    <a:p>
                      <a:pPr algn="l"/>
                      <a:r>
                        <a:rPr kumimoji="1" lang="en-US" altLang="ja-JP" sz="1200" b="1" dirty="0" smtClean="0">
                          <a:solidFill>
                            <a:srgbClr val="002060"/>
                          </a:solidFill>
                          <a:latin typeface="游ゴシック" panose="020B0400000000000000" pitchFamily="50" charset="-128"/>
                          <a:ea typeface="游ゴシック" panose="020B0400000000000000" pitchFamily="50" charset="-128"/>
                        </a:rPr>
                        <a:t>Decimal</a:t>
                      </a:r>
                      <a:endParaRPr kumimoji="1" lang="ja-JP" altLang="en-US" sz="1200" b="1" dirty="0">
                        <a:solidFill>
                          <a:srgbClr val="002060"/>
                        </a:solidFill>
                        <a:latin typeface="游ゴシック" panose="020B0400000000000000" pitchFamily="50" charset="-128"/>
                        <a:ea typeface="游ゴシック" panose="020B0400000000000000" pitchFamily="50" charset="-128"/>
                      </a:endParaRPr>
                    </a:p>
                  </a:txBody>
                  <a:tcPr marL="62656" marR="62656" marT="31328" marB="31328"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kumimoji="1" lang="en-US" altLang="ja-JP" sz="1200" b="1" dirty="0" smtClean="0">
                          <a:solidFill>
                            <a:srgbClr val="002060"/>
                          </a:solidFill>
                          <a:latin typeface="游ゴシック" panose="020B0400000000000000" pitchFamily="50" charset="-128"/>
                          <a:ea typeface="游ゴシック" panose="020B0400000000000000" pitchFamily="50" charset="-128"/>
                        </a:rPr>
                        <a:t>No restrictions</a:t>
                      </a:r>
                      <a:endParaRPr kumimoji="1" lang="ja-JP" altLang="en-US" sz="1200" b="1" dirty="0">
                        <a:solidFill>
                          <a:srgbClr val="002060"/>
                        </a:solidFill>
                        <a:latin typeface="游ゴシック" panose="020B0400000000000000" pitchFamily="50" charset="-128"/>
                        <a:ea typeface="游ゴシック" panose="020B0400000000000000" pitchFamily="50" charset="-128"/>
                      </a:endParaRPr>
                    </a:p>
                  </a:txBody>
                  <a:tcPr marL="62656" marR="62656" marT="31328" marB="31328"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411482910"/>
                  </a:ext>
                </a:extLst>
              </a:tr>
              <a:tr h="457200">
                <a:tc>
                  <a:txBody>
                    <a:bodyPr/>
                    <a:lstStyle/>
                    <a:p>
                      <a:pPr algn="l"/>
                      <a:r>
                        <a:rPr kumimoji="1" lang="en-US" altLang="ja-JP" sz="1200" b="1" dirty="0" smtClean="0">
                          <a:solidFill>
                            <a:srgbClr val="002060"/>
                          </a:solidFill>
                          <a:latin typeface="游ゴシック" panose="020B0400000000000000" pitchFamily="50" charset="-128"/>
                          <a:ea typeface="游ゴシック" panose="020B0400000000000000" pitchFamily="50" charset="-128"/>
                        </a:rPr>
                        <a:t>Pulldown</a:t>
                      </a:r>
                      <a:r>
                        <a:rPr kumimoji="1" lang="en-US" altLang="ja-JP" sz="1200" b="1" baseline="0" dirty="0" smtClean="0">
                          <a:solidFill>
                            <a:srgbClr val="002060"/>
                          </a:solidFill>
                          <a:latin typeface="游ゴシック" panose="020B0400000000000000" pitchFamily="50" charset="-128"/>
                          <a:ea typeface="游ゴシック" panose="020B0400000000000000" pitchFamily="50" charset="-128"/>
                        </a:rPr>
                        <a:t> selection</a:t>
                      </a:r>
                      <a:endParaRPr kumimoji="1" lang="ja-JP" altLang="en-US" sz="1200" b="1" dirty="0">
                        <a:solidFill>
                          <a:srgbClr val="002060"/>
                        </a:solidFill>
                        <a:latin typeface="游ゴシック" panose="020B0400000000000000" pitchFamily="50" charset="-128"/>
                        <a:ea typeface="游ゴシック" panose="020B0400000000000000" pitchFamily="50" charset="-128"/>
                      </a:endParaRPr>
                    </a:p>
                  </a:txBody>
                  <a:tcPr marL="62656" marR="62656" marT="31328" marB="31328"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kumimoji="1" lang="en-US" altLang="ja-JP" sz="1200" b="1" dirty="0" smtClean="0">
                          <a:solidFill>
                            <a:srgbClr val="002060"/>
                          </a:solidFill>
                          <a:latin typeface="游ゴシック" panose="020B0400000000000000" pitchFamily="50" charset="-128"/>
                          <a:ea typeface="游ゴシック" panose="020B0400000000000000" pitchFamily="50" charset="-128"/>
                        </a:rPr>
                        <a:t>Compares the selected list IDs.</a:t>
                      </a:r>
                      <a:endParaRPr kumimoji="1" lang="ja-JP" altLang="en-US" sz="1200" b="1" dirty="0">
                        <a:solidFill>
                          <a:srgbClr val="002060"/>
                        </a:solidFill>
                        <a:latin typeface="游ゴシック" panose="020B0400000000000000" pitchFamily="50" charset="-128"/>
                        <a:ea typeface="游ゴシック" panose="020B0400000000000000" pitchFamily="50" charset="-128"/>
                      </a:endParaRPr>
                    </a:p>
                    <a:p>
                      <a:pPr algn="l"/>
                      <a:r>
                        <a:rPr kumimoji="1" lang="en-US" altLang="ja-JP" sz="1200" b="1" dirty="0" smtClean="0">
                          <a:solidFill>
                            <a:srgbClr val="002060"/>
                          </a:solidFill>
                          <a:latin typeface="游ゴシック" panose="020B0400000000000000" pitchFamily="50" charset="-128"/>
                          <a:ea typeface="游ゴシック" panose="020B0400000000000000" pitchFamily="50" charset="-128"/>
                        </a:rPr>
                        <a:t>If the user does not have access permission, the ID conversion will fail</a:t>
                      </a:r>
                      <a:r>
                        <a:rPr kumimoji="1" lang="en-US" altLang="ja-JP" sz="1200" b="1" baseline="0" dirty="0" smtClean="0">
                          <a:solidFill>
                            <a:srgbClr val="002060"/>
                          </a:solidFill>
                          <a:latin typeface="游ゴシック" panose="020B0400000000000000" pitchFamily="50" charset="-128"/>
                          <a:ea typeface="游ゴシック" panose="020B0400000000000000" pitchFamily="50" charset="-128"/>
                        </a:rPr>
                        <a:t> and display (X)</a:t>
                      </a:r>
                      <a:endParaRPr kumimoji="1" lang="en-US" altLang="ja-JP" sz="1200" b="1" dirty="0">
                        <a:solidFill>
                          <a:srgbClr val="002060"/>
                        </a:solidFill>
                        <a:latin typeface="游ゴシック" panose="020B0400000000000000" pitchFamily="50" charset="-128"/>
                        <a:ea typeface="游ゴシック" panose="020B0400000000000000" pitchFamily="50" charset="-128"/>
                      </a:endParaRPr>
                    </a:p>
                    <a:p>
                      <a:pPr algn="l"/>
                      <a:r>
                        <a:rPr kumimoji="1" lang="en-US" altLang="ja-JP" sz="1200" b="1" dirty="0" smtClean="0">
                          <a:solidFill>
                            <a:srgbClr val="002060"/>
                          </a:solidFill>
                          <a:latin typeface="游ゴシック" panose="020B0400000000000000" pitchFamily="50" charset="-128"/>
                          <a:ea typeface="游ゴシック" panose="020B0400000000000000" pitchFamily="50" charset="-128"/>
                        </a:rPr>
                        <a:t>※For more information regarding access permissions, see </a:t>
                      </a:r>
                      <a:r>
                        <a:rPr kumimoji="1" lang="en-US" altLang="ja-JP" sz="1200" b="1" dirty="0" smtClean="0">
                          <a:solidFill>
                            <a:srgbClr val="002060"/>
                          </a:solidFill>
                          <a:latin typeface="游ゴシック" panose="020B0400000000000000" pitchFamily="50" charset="-128"/>
                          <a:ea typeface="游ゴシック" panose="020B0400000000000000" pitchFamily="50" charset="-128"/>
                          <a:hlinkClick r:id="rId3"/>
                        </a:rPr>
                        <a:t>"Exastro-ITA_User_Instruction_Manual_Role-based_access_control_for_data_records".</a:t>
                      </a:r>
                      <a:endParaRPr kumimoji="1" lang="ja-JP" altLang="en-US" sz="1200" b="1" dirty="0">
                        <a:solidFill>
                          <a:srgbClr val="002060"/>
                        </a:solidFill>
                        <a:latin typeface="游ゴシック" panose="020B0400000000000000" pitchFamily="50" charset="-128"/>
                        <a:ea typeface="游ゴシック" panose="020B0400000000000000" pitchFamily="50" charset="-128"/>
                      </a:endParaRPr>
                    </a:p>
                  </a:txBody>
                  <a:tcPr marL="62656" marR="62656" marT="31328" marB="31328"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694410245"/>
                  </a:ext>
                </a:extLst>
              </a:tr>
              <a:tr h="146197">
                <a:tc>
                  <a:txBody>
                    <a:bodyPr/>
                    <a:lstStyle/>
                    <a:p>
                      <a:pPr algn="l"/>
                      <a:r>
                        <a:rPr kumimoji="1" lang="en-US" altLang="ja-JP" sz="1200" b="1" dirty="0" smtClean="0">
                          <a:solidFill>
                            <a:srgbClr val="002060"/>
                          </a:solidFill>
                          <a:latin typeface="游ゴシック" panose="020B0400000000000000" pitchFamily="50" charset="-128"/>
                          <a:ea typeface="游ゴシック" panose="020B0400000000000000" pitchFamily="50" charset="-128"/>
                        </a:rPr>
                        <a:t>File upload</a:t>
                      </a:r>
                      <a:endParaRPr kumimoji="1" lang="ja-JP" altLang="en-US" sz="1200" b="1" dirty="0">
                        <a:solidFill>
                          <a:srgbClr val="002060"/>
                        </a:solidFill>
                        <a:latin typeface="游ゴシック" panose="020B0400000000000000" pitchFamily="50" charset="-128"/>
                        <a:ea typeface="游ゴシック" panose="020B0400000000000000" pitchFamily="50" charset="-128"/>
                      </a:endParaRPr>
                    </a:p>
                  </a:txBody>
                  <a:tcPr marL="62656" marR="62656" marT="31328" marB="31328"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kumimoji="1" lang="en-US" altLang="ja-JP" sz="1200" b="1" dirty="0" smtClean="0">
                          <a:solidFill>
                            <a:srgbClr val="002060"/>
                          </a:solidFill>
                          <a:latin typeface="游ゴシック" panose="020B0400000000000000" pitchFamily="50" charset="-128"/>
                          <a:ea typeface="游ゴシック" panose="020B0400000000000000" pitchFamily="50" charset="-128"/>
                        </a:rPr>
                        <a:t>When comparing uploaded</a:t>
                      </a:r>
                      <a:r>
                        <a:rPr kumimoji="1" lang="en-US" altLang="ja-JP" sz="1200" b="1" baseline="0" dirty="0" smtClean="0">
                          <a:solidFill>
                            <a:srgbClr val="002060"/>
                          </a:solidFill>
                          <a:latin typeface="游ゴシック" panose="020B0400000000000000" pitchFamily="50" charset="-128"/>
                          <a:ea typeface="游ゴシック" panose="020B0400000000000000" pitchFamily="50" charset="-128"/>
                        </a:rPr>
                        <a:t> files with each other, the File name and the contents of the files will be compared.</a:t>
                      </a:r>
                      <a:r>
                        <a:rPr kumimoji="1" lang="en-US" altLang="ja-JP" sz="1200" b="1" dirty="0">
                          <a:solidFill>
                            <a:srgbClr val="002060"/>
                          </a:solidFill>
                          <a:latin typeface="游ゴシック" panose="020B0400000000000000" pitchFamily="50" charset="-128"/>
                          <a:ea typeface="游ゴシック" panose="020B0400000000000000" pitchFamily="50" charset="-128"/>
                        </a:rPr>
                        <a:t/>
                      </a:r>
                      <a:br>
                        <a:rPr kumimoji="1" lang="en-US" altLang="ja-JP" sz="1200" b="1" dirty="0">
                          <a:solidFill>
                            <a:srgbClr val="002060"/>
                          </a:solidFill>
                          <a:latin typeface="游ゴシック" panose="020B0400000000000000" pitchFamily="50" charset="-128"/>
                          <a:ea typeface="游ゴシック" panose="020B0400000000000000" pitchFamily="50" charset="-128"/>
                        </a:rPr>
                      </a:br>
                      <a:r>
                        <a:rPr kumimoji="1" lang="en-US" altLang="ja-JP" sz="1200" b="1" dirty="0" smtClean="0">
                          <a:solidFill>
                            <a:srgbClr val="002060"/>
                          </a:solidFill>
                          <a:latin typeface="游ゴシック" panose="020B0400000000000000" pitchFamily="50" charset="-128"/>
                          <a:ea typeface="游ゴシック" panose="020B0400000000000000" pitchFamily="50" charset="-128"/>
                        </a:rPr>
                        <a:t>※</a:t>
                      </a:r>
                      <a:br>
                        <a:rPr kumimoji="1" lang="en-US" altLang="ja-JP" sz="1200" b="1" dirty="0" smtClean="0">
                          <a:solidFill>
                            <a:srgbClr val="002060"/>
                          </a:solidFill>
                          <a:latin typeface="游ゴシック" panose="020B0400000000000000" pitchFamily="50" charset="-128"/>
                          <a:ea typeface="游ゴシック" panose="020B0400000000000000" pitchFamily="50" charset="-128"/>
                        </a:rPr>
                      </a:br>
                      <a:r>
                        <a:rPr kumimoji="1" lang="en-US" altLang="ja-JP" sz="1200" b="1" dirty="0" smtClean="0">
                          <a:solidFill>
                            <a:srgbClr val="002060"/>
                          </a:solidFill>
                          <a:latin typeface="游ゴシック" panose="020B0400000000000000" pitchFamily="50" charset="-128"/>
                          <a:ea typeface="游ゴシック" panose="020B0400000000000000" pitchFamily="50" charset="-128"/>
                        </a:rPr>
                        <a:t>The comparison results will only display whether there are differences or not. It will not display where and what differences are present.</a:t>
                      </a:r>
                      <a:endParaRPr kumimoji="1" lang="ja-JP" altLang="en-US" sz="1200" b="1" dirty="0">
                        <a:solidFill>
                          <a:srgbClr val="002060"/>
                        </a:solidFill>
                        <a:latin typeface="游ゴシック" panose="020B0400000000000000" pitchFamily="50" charset="-128"/>
                        <a:ea typeface="游ゴシック" panose="020B0400000000000000" pitchFamily="50" charset="-128"/>
                      </a:endParaRPr>
                    </a:p>
                  </a:txBody>
                  <a:tcPr marL="62656" marR="62656" marT="31328" marB="31328"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722647687"/>
                  </a:ext>
                </a:extLst>
              </a:tr>
              <a:tr h="370800">
                <a:tc>
                  <a:txBody>
                    <a:bodyPr/>
                    <a:lstStyle/>
                    <a:p>
                      <a:pPr algn="l"/>
                      <a:r>
                        <a:rPr kumimoji="1" lang="en-US" altLang="ja-JP" sz="1200" b="1" dirty="0" smtClean="0">
                          <a:solidFill>
                            <a:srgbClr val="002060"/>
                          </a:solidFill>
                          <a:latin typeface="游ゴシック" panose="020B0400000000000000" pitchFamily="50" charset="-128"/>
                          <a:ea typeface="游ゴシック" panose="020B0400000000000000" pitchFamily="50" charset="-128"/>
                        </a:rPr>
                        <a:t>Link</a:t>
                      </a:r>
                      <a:endParaRPr kumimoji="1" lang="ja-JP" altLang="en-US" sz="1200" b="1" dirty="0">
                        <a:solidFill>
                          <a:srgbClr val="002060"/>
                        </a:solidFill>
                        <a:latin typeface="游ゴシック" panose="020B0400000000000000" pitchFamily="50" charset="-128"/>
                        <a:ea typeface="游ゴシック" panose="020B0400000000000000" pitchFamily="50" charset="-128"/>
                      </a:endParaRPr>
                    </a:p>
                  </a:txBody>
                  <a:tcPr marL="62656" marR="62656" marT="31328" marB="31328"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914400" rtl="0" eaLnBrk="1" latinLnBrk="0" hangingPunct="1">
                        <a:defRPr kumimoji="1" sz="1800" kern="1200">
                          <a:solidFill>
                            <a:schemeClr val="dk1"/>
                          </a:solidFill>
                          <a:latin typeface="Calibri" panose="020F0502020204030204"/>
                        </a:defRPr>
                      </a:lvl1pPr>
                      <a:lvl2pPr marL="457200" algn="l" defTabSz="914400" rtl="0" eaLnBrk="1" latinLnBrk="0" hangingPunct="1">
                        <a:defRPr kumimoji="1" sz="1800" kern="1200">
                          <a:solidFill>
                            <a:schemeClr val="dk1"/>
                          </a:solidFill>
                          <a:latin typeface="Calibri" panose="020F0502020204030204"/>
                        </a:defRPr>
                      </a:lvl2pPr>
                      <a:lvl3pPr marL="914400" algn="l" defTabSz="914400" rtl="0" eaLnBrk="1" latinLnBrk="0" hangingPunct="1">
                        <a:defRPr kumimoji="1" sz="1800" kern="1200">
                          <a:solidFill>
                            <a:schemeClr val="dk1"/>
                          </a:solidFill>
                          <a:latin typeface="Calibri" panose="020F0502020204030204"/>
                        </a:defRPr>
                      </a:lvl3pPr>
                      <a:lvl4pPr marL="1371600" algn="l" defTabSz="914400" rtl="0" eaLnBrk="1" latinLnBrk="0" hangingPunct="1">
                        <a:defRPr kumimoji="1" sz="1800" kern="1200">
                          <a:solidFill>
                            <a:schemeClr val="dk1"/>
                          </a:solidFill>
                          <a:latin typeface="Calibri" panose="020F0502020204030204"/>
                        </a:defRPr>
                      </a:lvl4pPr>
                      <a:lvl5pPr marL="1828800" algn="l" defTabSz="914400" rtl="0" eaLnBrk="1" latinLnBrk="0" hangingPunct="1">
                        <a:defRPr kumimoji="1" sz="1800" kern="1200">
                          <a:solidFill>
                            <a:schemeClr val="dk1"/>
                          </a:solidFill>
                          <a:latin typeface="Calibri" panose="020F0502020204030204"/>
                        </a:defRPr>
                      </a:lvl5pPr>
                      <a:lvl6pPr marL="2286000" algn="l" defTabSz="914400" rtl="0" eaLnBrk="1" latinLnBrk="0" hangingPunct="1">
                        <a:defRPr kumimoji="1" sz="1800" kern="1200">
                          <a:solidFill>
                            <a:schemeClr val="dk1"/>
                          </a:solidFill>
                          <a:latin typeface="Calibri" panose="020F0502020204030204"/>
                        </a:defRPr>
                      </a:lvl6pPr>
                      <a:lvl7pPr marL="2743200" algn="l" defTabSz="914400" rtl="0" eaLnBrk="1" latinLnBrk="0" hangingPunct="1">
                        <a:defRPr kumimoji="1" sz="1800" kern="1200">
                          <a:solidFill>
                            <a:schemeClr val="dk1"/>
                          </a:solidFill>
                          <a:latin typeface="Calibri" panose="020F0502020204030204"/>
                        </a:defRPr>
                      </a:lvl7pPr>
                      <a:lvl8pPr marL="3200400" algn="l" defTabSz="914400" rtl="0" eaLnBrk="1" latinLnBrk="0" hangingPunct="1">
                        <a:defRPr kumimoji="1" sz="1800" kern="1200">
                          <a:solidFill>
                            <a:schemeClr val="dk1"/>
                          </a:solidFill>
                          <a:latin typeface="Calibri" panose="020F0502020204030204"/>
                        </a:defRPr>
                      </a:lvl8pPr>
                      <a:lvl9pPr marL="3657600" algn="l" defTabSz="914400" rtl="0" eaLnBrk="1" latinLnBrk="0" hangingPunct="1">
                        <a:defRPr kumimoji="1" sz="1800" kern="1200">
                          <a:solidFill>
                            <a:schemeClr val="dk1"/>
                          </a:solidFill>
                          <a:latin typeface="Calibri" panose="020F0502020204030204"/>
                        </a:defRPr>
                      </a:lvl9pPr>
                    </a:lstStyle>
                    <a:p>
                      <a:pPr algn="l"/>
                      <a:r>
                        <a:rPr kumimoji="1" lang="en-US" altLang="ja-JP" sz="1200" b="1" dirty="0" smtClean="0">
                          <a:solidFill>
                            <a:srgbClr val="002060"/>
                          </a:solidFill>
                          <a:latin typeface="游ゴシック" panose="020B0400000000000000" pitchFamily="50" charset="-128"/>
                          <a:ea typeface="游ゴシック" panose="020B0400000000000000" pitchFamily="50" charset="-128"/>
                        </a:rPr>
                        <a:t>No restrictions</a:t>
                      </a:r>
                      <a:endParaRPr kumimoji="1" lang="ja-JP" altLang="en-US" sz="1200" b="1" dirty="0">
                        <a:solidFill>
                          <a:srgbClr val="002060"/>
                        </a:solidFill>
                        <a:latin typeface="游ゴシック" panose="020B0400000000000000" pitchFamily="50" charset="-128"/>
                        <a:ea typeface="游ゴシック" panose="020B0400000000000000" pitchFamily="50" charset="-128"/>
                      </a:endParaRPr>
                    </a:p>
                  </a:txBody>
                  <a:tcPr marL="62656" marR="62656" marT="31328" marB="31328"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723094360"/>
                  </a:ext>
                </a:extLst>
              </a:tr>
            </a:tbl>
          </a:graphicData>
        </a:graphic>
      </p:graphicFrame>
    </p:spTree>
    <p:extLst>
      <p:ext uri="{BB962C8B-B14F-4D97-AF65-F5344CB8AC3E}">
        <p14:creationId xmlns:p14="http://schemas.microsoft.com/office/powerpoint/2010/main" val="5736845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619672" y="116540"/>
            <a:ext cx="7344000" cy="405683"/>
          </a:xfrm>
        </p:spPr>
        <p:txBody>
          <a:bodyPr/>
          <a:lstStyle/>
          <a:p>
            <a:pPr>
              <a:defRPr kumimoji="1" altLang="en-US"/>
            </a:pPr>
            <a:r>
              <a:t>Table of contents</a:t>
            </a:r>
            <a:endParaRPr kumimoji="1" lang="ja-JP" altLang="en-US" dirty="0"/>
          </a:p>
        </p:txBody>
      </p:sp>
      <p:sp>
        <p:nvSpPr>
          <p:cNvPr id="4" name="正方形/長方形 3"/>
          <p:cNvSpPr/>
          <p:nvPr/>
        </p:nvSpPr>
        <p:spPr bwMode="auto">
          <a:xfrm>
            <a:off x="1619672" y="620610"/>
            <a:ext cx="7345020" cy="6237390"/>
          </a:xfrm>
          <a:prstGeom prst="rect">
            <a:avLst/>
          </a:prstGeom>
          <a:noFill/>
          <a:ln w="12700">
            <a:noFill/>
          </a:ln>
          <a:effectLst/>
          <a:extLst/>
        </p:spPr>
        <p:txBody>
          <a:bodyPr rot="0" spcFirstLastPara="0" vertOverflow="overflow" horzOverflow="overflow" vert="horz" wrap="none" lIns="72000" tIns="72000" rIns="72000" bIns="72000" numCol="1" spcCol="0" fromWordArt="0" anchor="t" anchorCtr="0" forceAA="0" compatLnSpc="1">
            <a:prstTxWarp prst="textNoShape">
              <a:avLst/>
            </a:prstTxWarp>
            <a:noAutofit/>
          </a:bodyPr>
          <a:lstStyle/>
          <a:p>
            <a:pPr marL="342900" indent="-342900">
              <a:buFont typeface="+mj-lt"/>
              <a:buAutoNum type="arabicPeriod"/>
              <a:defRPr altLang="en-US" sz="1600">
                <a:latin typeface="+mn-ea"/>
              </a:defRPr>
            </a:pPr>
            <a:r>
              <a:rPr dirty="0"/>
              <a:t>Introduction</a:t>
            </a:r>
            <a:endParaRPr lang="en-US" altLang="ja-JP" sz="1600" dirty="0">
              <a:latin typeface="+mn-ea"/>
            </a:endParaRPr>
          </a:p>
          <a:p>
            <a:pPr lvl="1">
              <a:defRPr sz="1600">
                <a:latin typeface="+mn-ea"/>
                <a:hlinkClick r:id="rId2" action="ppaction://hlinksldjump"/>
              </a:defRPr>
            </a:pPr>
            <a:r>
              <a:rPr altLang="ja-JP" dirty="0"/>
              <a:t>1.1</a:t>
            </a:r>
            <a:r>
              <a:rPr altLang="en-US" dirty="0"/>
              <a:t>　About this document</a:t>
            </a:r>
            <a:endParaRPr lang="en-US" altLang="ja-JP" sz="1600" dirty="0" smtClean="0">
              <a:latin typeface="+mn-ea"/>
            </a:endParaRPr>
          </a:p>
          <a:p>
            <a:pPr lvl="1"/>
            <a:endParaRPr lang="en-US" altLang="ja-JP" sz="1600" dirty="0" smtClean="0">
              <a:latin typeface="+mn-ea"/>
            </a:endParaRPr>
          </a:p>
          <a:p>
            <a:pPr marL="342900" indent="-342900">
              <a:buFont typeface="+mj-lt"/>
              <a:buAutoNum type="arabicPeriod"/>
              <a:defRPr altLang="en-US" sz="1600">
                <a:latin typeface="+mn-ea"/>
              </a:defRPr>
            </a:pPr>
            <a:r>
              <a:rPr dirty="0"/>
              <a:t>Collect function</a:t>
            </a:r>
            <a:endParaRPr lang="en-US" altLang="ja-JP" sz="1600" dirty="0" smtClean="0">
              <a:latin typeface="+mn-ea"/>
            </a:endParaRPr>
          </a:p>
          <a:p>
            <a:pPr lvl="1">
              <a:defRPr sz="1600">
                <a:latin typeface="+mn-ea"/>
                <a:hlinkClick r:id="rId3" action="ppaction://hlinksldjump"/>
              </a:defRPr>
            </a:pPr>
            <a:r>
              <a:rPr altLang="ja-JP" dirty="0"/>
              <a:t>2.1</a:t>
            </a:r>
            <a:r>
              <a:rPr altLang="en-US" dirty="0"/>
              <a:t>　What is the collection function</a:t>
            </a:r>
            <a:r>
              <a:rPr altLang="ja-JP" dirty="0"/>
              <a:t>?</a:t>
            </a:r>
            <a:endParaRPr lang="en-US" altLang="ja-JP" sz="1600" dirty="0" smtClean="0">
              <a:latin typeface="+mn-ea"/>
            </a:endParaRPr>
          </a:p>
          <a:p>
            <a:pPr lvl="1">
              <a:defRPr sz="1600">
                <a:latin typeface="+mn-ea"/>
                <a:hlinkClick r:id="rId4" action="ppaction://hlinksldjump"/>
              </a:defRPr>
            </a:pPr>
            <a:r>
              <a:rPr altLang="ja-JP" dirty="0"/>
              <a:t>2.2</a:t>
            </a:r>
            <a:r>
              <a:rPr altLang="en-US" dirty="0"/>
              <a:t>　</a:t>
            </a:r>
            <a:r>
              <a:rPr altLang="ja-JP" dirty="0"/>
              <a:t>YAML</a:t>
            </a:r>
            <a:r>
              <a:rPr altLang="en-US" dirty="0"/>
              <a:t> Variables (</a:t>
            </a:r>
            <a:r>
              <a:rPr altLang="ja-JP" dirty="0"/>
              <a:t>FROM</a:t>
            </a:r>
            <a:r>
              <a:rPr altLang="en-US" dirty="0"/>
              <a:t>) and Parameter Sheet Items (</a:t>
            </a:r>
            <a:r>
              <a:rPr altLang="ja-JP" dirty="0"/>
              <a:t>TO</a:t>
            </a:r>
            <a:r>
              <a:rPr altLang="en-US" dirty="0"/>
              <a:t>)</a:t>
            </a:r>
            <a:r>
              <a:rPr altLang="ja-JP" dirty="0"/>
              <a:t> </a:t>
            </a:r>
            <a:endParaRPr lang="en-US" altLang="ja-JP" sz="1600" dirty="0" smtClean="0">
              <a:latin typeface="+mn-ea"/>
            </a:endParaRPr>
          </a:p>
          <a:p>
            <a:pPr lvl="1">
              <a:defRPr sz="1600">
                <a:latin typeface="+mn-ea"/>
                <a:hlinkClick r:id="rId5" action="ppaction://hlinksldjump"/>
              </a:defRPr>
            </a:pPr>
            <a:r>
              <a:rPr altLang="ja-JP" dirty="0"/>
              <a:t>2.3</a:t>
            </a:r>
            <a:r>
              <a:rPr altLang="en-US" dirty="0"/>
              <a:t>　Work flow</a:t>
            </a:r>
            <a:endParaRPr lang="en-US" altLang="ja-JP" sz="1600" dirty="0" smtClean="0">
              <a:latin typeface="+mn-ea"/>
            </a:endParaRPr>
          </a:p>
          <a:p>
            <a:pPr lvl="1">
              <a:defRPr sz="1600">
                <a:latin typeface="+mn-ea"/>
              </a:defRPr>
            </a:pPr>
            <a:r>
              <a:rPr altLang="ja-JP" dirty="0">
                <a:hlinkClick r:id="rId6" action="ppaction://hlinksldjump"/>
              </a:rPr>
              <a:t>2.3.1</a:t>
            </a:r>
            <a:r>
              <a:rPr altLang="en-US" dirty="0">
                <a:hlinkClick r:id="rId6" action="ppaction://hlinksldjump"/>
              </a:rPr>
              <a:t>　Collect interface information</a:t>
            </a:r>
            <a:endParaRPr lang="en-US" altLang="ja-JP" sz="1600" dirty="0" smtClean="0">
              <a:latin typeface="+mn-ea"/>
            </a:endParaRPr>
          </a:p>
          <a:p>
            <a:pPr lvl="1">
              <a:defRPr sz="1600">
                <a:latin typeface="+mn-ea"/>
              </a:defRPr>
            </a:pPr>
            <a:r>
              <a:rPr altLang="ja-JP" dirty="0">
                <a:hlinkClick r:id="rId7" action="ppaction://hlinksldjump"/>
              </a:rPr>
              <a:t>2.3.2</a:t>
            </a:r>
            <a:r>
              <a:rPr altLang="en-US" dirty="0">
                <a:hlinkClick r:id="rId7" action="ppaction://hlinksldjump"/>
              </a:rPr>
              <a:t>　Collect item value list</a:t>
            </a:r>
            <a:endParaRPr lang="en-US" altLang="ja-JP" sz="1600" dirty="0" smtClean="0">
              <a:latin typeface="+mn-ea"/>
            </a:endParaRPr>
          </a:p>
          <a:p>
            <a:pPr lvl="1">
              <a:defRPr sz="1600">
                <a:latin typeface="+mn-ea"/>
                <a:hlinkClick r:id="rId8" action="ppaction://hlinksldjump"/>
              </a:defRPr>
            </a:pPr>
            <a:r>
              <a:rPr altLang="ja-JP" dirty="0" smtClean="0"/>
              <a:t>2.4</a:t>
            </a:r>
            <a:r>
              <a:rPr altLang="en-US" dirty="0"/>
              <a:t>　</a:t>
            </a:r>
            <a:r>
              <a:rPr lang="en-US" altLang="en-US" dirty="0" smtClean="0"/>
              <a:t>Check Collect status</a:t>
            </a:r>
            <a:br>
              <a:rPr lang="en-US" altLang="en-US" dirty="0" smtClean="0"/>
            </a:br>
            <a:endParaRPr lang="en-US" altLang="ja-JP" sz="1600" dirty="0" smtClean="0">
              <a:latin typeface="+mn-ea"/>
            </a:endParaRPr>
          </a:p>
          <a:p>
            <a:pPr marL="342900" indent="-342900">
              <a:buFont typeface="+mj-lt"/>
              <a:buAutoNum type="arabicPeriod"/>
              <a:defRPr altLang="en-US" sz="1600">
                <a:latin typeface="+mn-ea"/>
              </a:defRPr>
            </a:pPr>
            <a:r>
              <a:rPr dirty="0" smtClean="0"/>
              <a:t>Co</a:t>
            </a:r>
            <a:r>
              <a:rPr lang="en-US" dirty="0" smtClean="0"/>
              <a:t>mpare</a:t>
            </a:r>
            <a:r>
              <a:rPr dirty="0" smtClean="0"/>
              <a:t> </a:t>
            </a:r>
            <a:r>
              <a:rPr dirty="0"/>
              <a:t>function</a:t>
            </a:r>
            <a:endParaRPr lang="en-US" altLang="ja-JP" sz="1600" dirty="0" smtClean="0">
              <a:latin typeface="+mn-ea"/>
            </a:endParaRPr>
          </a:p>
          <a:p>
            <a:pPr lvl="1">
              <a:defRPr sz="1600">
                <a:latin typeface="+mn-ea"/>
                <a:hlinkClick r:id="rId9" action="ppaction://hlinksldjump"/>
              </a:defRPr>
            </a:pPr>
            <a:r>
              <a:rPr altLang="ja-JP" dirty="0" smtClean="0"/>
              <a:t>3.1</a:t>
            </a:r>
            <a:r>
              <a:rPr altLang="en-US" dirty="0"/>
              <a:t>　</a:t>
            </a:r>
            <a:r>
              <a:rPr lang="en-US" altLang="en-US" dirty="0" smtClean="0"/>
              <a:t>Compare function</a:t>
            </a:r>
            <a:br>
              <a:rPr lang="en-US" altLang="en-US" dirty="0" smtClean="0"/>
            </a:br>
            <a:r>
              <a:rPr altLang="ja-JP" dirty="0" smtClean="0"/>
              <a:t>3.2</a:t>
            </a:r>
            <a:r>
              <a:rPr altLang="en-US" dirty="0"/>
              <a:t>　Comparison menu group</a:t>
            </a:r>
            <a:endParaRPr lang="en-US" altLang="ja-JP" sz="1600" dirty="0" smtClean="0">
              <a:latin typeface="+mn-ea"/>
            </a:endParaRPr>
          </a:p>
          <a:p>
            <a:pPr lvl="1">
              <a:defRPr sz="1600">
                <a:latin typeface="+mn-ea"/>
              </a:defRPr>
            </a:pPr>
            <a:r>
              <a:rPr altLang="ja-JP" dirty="0"/>
              <a:t>	</a:t>
            </a:r>
            <a:r>
              <a:rPr altLang="ja-JP" dirty="0">
                <a:hlinkClick r:id="rId10" action="ppaction://hlinksldjump"/>
              </a:rPr>
              <a:t>3.2.1</a:t>
            </a:r>
            <a:r>
              <a:rPr altLang="en-US" dirty="0">
                <a:hlinkClick r:id="rId10" action="ppaction://hlinksldjump"/>
              </a:rPr>
              <a:t>　</a:t>
            </a:r>
            <a:r>
              <a:rPr lang="en-US" altLang="en-US" dirty="0" smtClean="0">
                <a:hlinkClick r:id="rId10" action="ppaction://hlinksldjump"/>
              </a:rPr>
              <a:t>Standard date/time</a:t>
            </a:r>
            <a:r>
              <a:rPr lang="en-US" altLang="en-US" dirty="0" smtClean="0"/>
              <a:t/>
            </a:r>
            <a:br>
              <a:rPr lang="en-US" altLang="en-US" dirty="0" smtClean="0"/>
            </a:br>
            <a:r>
              <a:rPr altLang="ja-JP" dirty="0" smtClean="0">
                <a:hlinkClick r:id="rId5" action="ppaction://hlinksldjump"/>
              </a:rPr>
              <a:t>3.3</a:t>
            </a:r>
            <a:r>
              <a:rPr altLang="en-US" dirty="0">
                <a:hlinkClick r:id="rId5" action="ppaction://hlinksldjump"/>
              </a:rPr>
              <a:t>　Work </a:t>
            </a:r>
            <a:r>
              <a:rPr altLang="en-US" dirty="0" smtClean="0">
                <a:hlinkClick r:id="rId5" action="ppaction://hlinksldjump"/>
              </a:rPr>
              <a:t>flow</a:t>
            </a:r>
            <a:endParaRPr lang="en-US" altLang="en-US" dirty="0" smtClean="0"/>
          </a:p>
          <a:p>
            <a:pPr lvl="1">
              <a:defRPr sz="1600">
                <a:latin typeface="+mn-ea"/>
              </a:defRPr>
            </a:pPr>
            <a:r>
              <a:rPr lang="en-US" altLang="ja-JP" sz="1600" dirty="0" smtClean="0">
                <a:latin typeface="+mn-ea"/>
                <a:hlinkClick r:id="rId11" action="ppaction://hlinksldjump"/>
              </a:rPr>
              <a:t>3.4</a:t>
            </a:r>
            <a:r>
              <a:rPr lang="ja-JP" altLang="en-US" sz="1600" dirty="0" smtClean="0">
                <a:latin typeface="+mn-ea"/>
                <a:hlinkClick r:id="rId11" action="ppaction://hlinksldjump"/>
              </a:rPr>
              <a:t>　</a:t>
            </a:r>
            <a:r>
              <a:rPr lang="en-US" altLang="ja-JP" sz="1600" dirty="0" smtClean="0">
                <a:latin typeface="+mn-ea"/>
                <a:hlinkClick r:id="rId11" action="ppaction://hlinksldjump"/>
              </a:rPr>
              <a:t>Items for comparing parameter sheets</a:t>
            </a:r>
            <a:endParaRPr lang="en-US" altLang="ja-JP" sz="1600" dirty="0" smtClean="0">
              <a:latin typeface="+mn-ea"/>
            </a:endParaRPr>
          </a:p>
          <a:p>
            <a:pPr lvl="1"/>
            <a:endParaRPr lang="en-US" altLang="ja-JP" sz="1600" dirty="0" smtClean="0">
              <a:latin typeface="+mn-ea"/>
            </a:endParaRPr>
          </a:p>
          <a:p>
            <a:pPr marL="342900" indent="-342900">
              <a:buFont typeface="+mj-lt"/>
              <a:buAutoNum type="arabicPeriod"/>
              <a:defRPr altLang="en-US" sz="1600">
                <a:latin typeface="+mn-ea"/>
              </a:defRPr>
            </a:pPr>
            <a:r>
              <a:rPr dirty="0"/>
              <a:t>Collect / </a:t>
            </a:r>
            <a:r>
              <a:rPr lang="en-US" dirty="0" smtClean="0"/>
              <a:t>Compare</a:t>
            </a:r>
            <a:r>
              <a:rPr dirty="0" smtClean="0"/>
              <a:t> </a:t>
            </a:r>
            <a:r>
              <a:rPr dirty="0"/>
              <a:t>function application</a:t>
            </a:r>
            <a:endParaRPr lang="en-US" altLang="ja-JP" sz="1600" dirty="0">
              <a:latin typeface="+mn-ea"/>
            </a:endParaRPr>
          </a:p>
          <a:p>
            <a:pPr lvl="1">
              <a:defRPr sz="1600">
                <a:latin typeface="+mn-ea"/>
                <a:hlinkClick r:id="rId12" action="ppaction://hlinksldjump"/>
              </a:defRPr>
            </a:pPr>
            <a:r>
              <a:rPr altLang="ja-JP" dirty="0"/>
              <a:t>4.1</a:t>
            </a:r>
            <a:r>
              <a:rPr altLang="en-US" dirty="0"/>
              <a:t>　Application example</a:t>
            </a:r>
            <a:endParaRPr lang="en-US" altLang="ja-JP" sz="1600" dirty="0" smtClean="0">
              <a:latin typeface="+mn-ea"/>
            </a:endParaRPr>
          </a:p>
          <a:p>
            <a:endParaRPr lang="en-US" altLang="ja-JP" sz="1600" dirty="0" smtClean="0">
              <a:latin typeface="+mn-ea"/>
            </a:endParaRPr>
          </a:p>
          <a:p>
            <a:endParaRPr lang="en-US" altLang="ja-JP" sz="1600" dirty="0" smtClean="0">
              <a:latin typeface="+mn-ea"/>
            </a:endParaRPr>
          </a:p>
          <a:p>
            <a:endParaRPr lang="en-US" altLang="ja-JP" sz="1600" dirty="0" smtClean="0">
              <a:latin typeface="+mn-ea"/>
            </a:endParaRPr>
          </a:p>
          <a:p>
            <a:pPr lvl="1"/>
            <a:endParaRPr lang="en-US" altLang="ja-JP" sz="1600" dirty="0">
              <a:latin typeface="+mn-ea"/>
            </a:endParaRPr>
          </a:p>
        </p:txBody>
      </p:sp>
    </p:spTree>
    <p:extLst>
      <p:ext uri="{BB962C8B-B14F-4D97-AF65-F5344CB8AC3E}">
        <p14:creationId xmlns:p14="http://schemas.microsoft.com/office/powerpoint/2010/main" val="219898898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79388" y="3106628"/>
            <a:ext cx="8784000" cy="405683"/>
          </a:xfrm>
        </p:spPr>
        <p:txBody>
          <a:bodyPr/>
          <a:lstStyle/>
          <a:p>
            <a:r>
              <a:rPr lang="en-US" altLang="ja-JP" sz="2400" dirty="0"/>
              <a:t>4.</a:t>
            </a:r>
            <a:r>
              <a:rPr lang="ja-JP" altLang="en-US" sz="2400" dirty="0"/>
              <a:t>　</a:t>
            </a:r>
            <a:r>
              <a:rPr lang="en-US" altLang="ja-JP" sz="2400" dirty="0" smtClean="0">
                <a:latin typeface="+mn-ea"/>
              </a:rPr>
              <a:t>Collect function / Compare function application</a:t>
            </a:r>
            <a:endParaRPr lang="ja-JP" altLang="en-US" sz="2400" dirty="0"/>
          </a:p>
        </p:txBody>
      </p:sp>
    </p:spTree>
    <p:extLst>
      <p:ext uri="{BB962C8B-B14F-4D97-AF65-F5344CB8AC3E}">
        <p14:creationId xmlns:p14="http://schemas.microsoft.com/office/powerpoint/2010/main" val="268120059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altLang="ja-JP"/>
              <a:t>4.1</a:t>
            </a:r>
            <a:r>
              <a:rPr altLang="en-US"/>
              <a:t> </a:t>
            </a:r>
            <a:r>
              <a:rPr altLang="en-US">
                <a:latin typeface="+mn-ea"/>
              </a:rPr>
              <a:t>Application example</a:t>
            </a:r>
            <a:endParaRPr lang="ja-JP" altLang="en-US" dirty="0"/>
          </a:p>
        </p:txBody>
      </p:sp>
      <p:sp>
        <p:nvSpPr>
          <p:cNvPr id="21" name="コンテンツ プレースホルダー 2"/>
          <p:cNvSpPr>
            <a:spLocks noGrp="1"/>
          </p:cNvSpPr>
          <p:nvPr>
            <p:ph sz="quarter" idx="10"/>
          </p:nvPr>
        </p:nvSpPr>
        <p:spPr>
          <a:xfrm>
            <a:off x="252833" y="836712"/>
            <a:ext cx="8639767" cy="5688718"/>
          </a:xfrm>
        </p:spPr>
        <p:txBody>
          <a:bodyPr>
            <a:normAutofit/>
          </a:bodyPr>
          <a:lstStyle/>
          <a:p>
            <a:pPr>
              <a:defRPr altLang="en-US"/>
            </a:pPr>
            <a:r>
              <a:rPr dirty="0"/>
              <a:t>Collection function</a:t>
            </a:r>
            <a:endParaRPr lang="en-US" altLang="ja-JP" dirty="0" smtClean="0"/>
          </a:p>
          <a:p>
            <a:pPr marL="0" indent="0">
              <a:buNone/>
            </a:pPr>
            <a:r>
              <a:rPr altLang="en-US" dirty="0"/>
              <a:t>By collecting the results of the network device's config output command and AWS EC2 list, users can synchronize the values of the parameter sheets and the values of the actual machine, meaning that work efficiency will improve while mistakes will occur less frequently.</a:t>
            </a:r>
            <a:r>
              <a:rPr altLang="ja-JP" dirty="0"/>
              <a:t> </a:t>
            </a:r>
            <a:endParaRPr lang="en-US" altLang="ja-JP" dirty="0" smtClean="0"/>
          </a:p>
          <a:p>
            <a:pPr marL="0" indent="0">
              <a:buNone/>
            </a:pPr>
            <a:endParaRPr lang="en-US" altLang="ja-JP" dirty="0" smtClean="0"/>
          </a:p>
          <a:p>
            <a:pPr>
              <a:defRPr altLang="en-US"/>
            </a:pPr>
            <a:r>
              <a:rPr lang="en-US" dirty="0" smtClean="0"/>
              <a:t>Compare</a:t>
            </a:r>
            <a:r>
              <a:rPr dirty="0" smtClean="0"/>
              <a:t> </a:t>
            </a:r>
            <a:r>
              <a:rPr dirty="0"/>
              <a:t>function</a:t>
            </a:r>
            <a:endParaRPr lang="en-US" altLang="ja-JP" dirty="0" smtClean="0"/>
          </a:p>
          <a:p>
            <a:pPr marL="0" indent="0">
              <a:buNone/>
              <a:defRPr altLang="en-US"/>
            </a:pPr>
            <a:r>
              <a:rPr dirty="0"/>
              <a:t>We can first use the </a:t>
            </a:r>
            <a:r>
              <a:rPr lang="en-US" dirty="0" smtClean="0"/>
              <a:t>Compare</a:t>
            </a:r>
            <a:r>
              <a:rPr dirty="0" smtClean="0"/>
              <a:t> </a:t>
            </a:r>
            <a:r>
              <a:rPr dirty="0"/>
              <a:t>function to compare  [Pre-execution Expected value] and [Post-execution Actual value  (collected value</a:t>
            </a:r>
            <a:r>
              <a:rPr dirty="0" smtClean="0"/>
              <a:t>)] </a:t>
            </a:r>
            <a:r>
              <a:rPr dirty="0"/>
              <a:t>to have the system show us what places we want to change, aka the differences. 
After applying the changes, we can use the </a:t>
            </a:r>
            <a:r>
              <a:rPr lang="en-US" dirty="0" smtClean="0"/>
              <a:t>Compare</a:t>
            </a:r>
            <a:r>
              <a:rPr dirty="0" smtClean="0"/>
              <a:t> </a:t>
            </a:r>
            <a:r>
              <a:rPr dirty="0"/>
              <a:t>function again to confirm there are no differences anymore, meaning that the application has been successful. </a:t>
            </a:r>
            <a:endParaRPr lang="ja-JP" altLang="en-US" dirty="0"/>
          </a:p>
        </p:txBody>
      </p:sp>
    </p:spTree>
    <p:extLst>
      <p:ext uri="{BB962C8B-B14F-4D97-AF65-F5344CB8AC3E}">
        <p14:creationId xmlns:p14="http://schemas.microsoft.com/office/powerpoint/2010/main" val="159409452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40079172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79388" y="3045072"/>
            <a:ext cx="8784000" cy="467239"/>
          </a:xfrm>
        </p:spPr>
        <p:txBody>
          <a:bodyPr/>
          <a:lstStyle/>
          <a:p>
            <a:r>
              <a:rPr altLang="ja-JP"/>
              <a:t>1.</a:t>
            </a:r>
            <a:r>
              <a:rPr altLang="en-US"/>
              <a:t>　Introduction</a:t>
            </a:r>
            <a:endParaRPr kumimoji="1" lang="ja-JP" altLang="en-US" dirty="0"/>
          </a:p>
        </p:txBody>
      </p:sp>
    </p:spTree>
    <p:extLst>
      <p:ext uri="{BB962C8B-B14F-4D97-AF65-F5344CB8AC3E}">
        <p14:creationId xmlns:p14="http://schemas.microsoft.com/office/powerpoint/2010/main" val="357881815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図 9"/>
          <p:cNvPicPr>
            <a:picLocks noChangeAspect="1"/>
          </p:cNvPicPr>
          <p:nvPr/>
        </p:nvPicPr>
        <p:blipFill>
          <a:blip r:embed="rId2"/>
          <a:stretch>
            <a:fillRect/>
          </a:stretch>
        </p:blipFill>
        <p:spPr>
          <a:xfrm>
            <a:off x="850857" y="2357491"/>
            <a:ext cx="6025464" cy="3868128"/>
          </a:xfrm>
          <a:prstGeom prst="rect">
            <a:avLst/>
          </a:prstGeom>
        </p:spPr>
      </p:pic>
      <p:sp>
        <p:nvSpPr>
          <p:cNvPr id="2" name="タイトル 1"/>
          <p:cNvSpPr>
            <a:spLocks noGrp="1"/>
          </p:cNvSpPr>
          <p:nvPr>
            <p:ph type="title"/>
          </p:nvPr>
        </p:nvSpPr>
        <p:spPr/>
        <p:txBody>
          <a:bodyPr/>
          <a:lstStyle/>
          <a:p>
            <a:r>
              <a:rPr altLang="ja-JP"/>
              <a:t>1.1</a:t>
            </a:r>
            <a:r>
              <a:rPr altLang="en-US"/>
              <a:t> About this document</a:t>
            </a:r>
            <a:endParaRPr lang="ja-JP" altLang="en-US" dirty="0"/>
          </a:p>
        </p:txBody>
      </p:sp>
      <p:sp>
        <p:nvSpPr>
          <p:cNvPr id="21" name="コンテンツ プレースホルダー 2"/>
          <p:cNvSpPr>
            <a:spLocks noGrp="1"/>
          </p:cNvSpPr>
          <p:nvPr>
            <p:ph sz="quarter" idx="10"/>
          </p:nvPr>
        </p:nvSpPr>
        <p:spPr>
          <a:xfrm>
            <a:off x="252833" y="836712"/>
            <a:ext cx="8639767" cy="5688718"/>
          </a:xfrm>
        </p:spPr>
        <p:txBody>
          <a:bodyPr>
            <a:normAutofit/>
          </a:bodyPr>
          <a:lstStyle/>
          <a:p>
            <a:pPr>
              <a:buFont typeface="Wingdings" panose="05000000000000000000" pitchFamily="2" charset="2"/>
              <a:buChar char="l"/>
              <a:defRPr altLang="en-US"/>
            </a:pPr>
            <a:r>
              <a:rPr dirty="0"/>
              <a:t>This document aims to explain the Collect and </a:t>
            </a:r>
            <a:r>
              <a:rPr lang="en-US" dirty="0" smtClean="0"/>
              <a:t>Compare</a:t>
            </a:r>
            <a:r>
              <a:rPr dirty="0" smtClean="0"/>
              <a:t> </a:t>
            </a:r>
            <a:r>
              <a:rPr dirty="0"/>
              <a:t>function. </a:t>
            </a:r>
            <a:endParaRPr lang="en-US" altLang="ja-JP" dirty="0"/>
          </a:p>
          <a:p>
            <a:pPr>
              <a:buFont typeface="Wingdings" panose="05000000000000000000" pitchFamily="2" charset="2"/>
              <a:buChar char="l"/>
            </a:pPr>
            <a:r>
              <a:rPr altLang="en-US" dirty="0"/>
              <a:t>In </a:t>
            </a:r>
            <a:r>
              <a:rPr altLang="en-US" dirty="0" smtClean="0"/>
              <a:t>th</a:t>
            </a:r>
            <a:r>
              <a:rPr lang="en-US" altLang="en-US" dirty="0" smtClean="0"/>
              <a:t>e</a:t>
            </a:r>
            <a:r>
              <a:rPr altLang="en-US" dirty="0" smtClean="0"/>
              <a:t> </a:t>
            </a:r>
            <a:r>
              <a:rPr altLang="en-US" dirty="0"/>
              <a:t>"Practice document", we will use the</a:t>
            </a:r>
            <a:r>
              <a:rPr altLang="ja-JP" dirty="0"/>
              <a:t> ITA</a:t>
            </a:r>
            <a:r>
              <a:rPr altLang="en-US" dirty="0"/>
              <a:t> Screen to give the user a more hands-on experience, so we recommend reading both of the documents. </a:t>
            </a:r>
            <a:endParaRPr lang="en-US" altLang="ja-JP" sz="2000" dirty="0" smtClean="0"/>
          </a:p>
        </p:txBody>
      </p:sp>
      <p:sp>
        <p:nvSpPr>
          <p:cNvPr id="4" name="正方形/長方形 3"/>
          <p:cNvSpPr/>
          <p:nvPr/>
        </p:nvSpPr>
        <p:spPr bwMode="auto">
          <a:xfrm>
            <a:off x="4551766" y="4138050"/>
            <a:ext cx="812344" cy="936130"/>
          </a:xfrm>
          <a:prstGeom prst="rect">
            <a:avLst/>
          </a:prstGeom>
          <a:noFill/>
          <a:ln w="38100">
            <a:solidFill>
              <a:srgbClr val="FF0000"/>
            </a:solidFill>
            <a:prstDash val="solid"/>
          </a:ln>
          <a:effectLst/>
          <a:extLst/>
        </p:spPr>
        <p:txBody>
          <a:bodyPr rot="0" spcFirstLastPara="0" vertOverflow="overflow" horzOverflow="overflow" vert="horz" wrap="none" lIns="72000" tIns="72000" rIns="72000" bIns="72000" numCol="1" spcCol="0" fromWordArt="0" anchor="ctr" anchorCtr="0" forceAA="0" compatLnSpc="1">
            <a:prstTxWarp prst="textNoShape">
              <a:avLst/>
            </a:prstTxWarp>
            <a:noAutofit/>
          </a:bodyPr>
          <a:lstStyle/>
          <a:p>
            <a:pPr algn="r"/>
            <a:endParaRPr kumimoji="1" lang="ja-JP" altLang="en-US" b="1" dirty="0" smtClean="0">
              <a:solidFill>
                <a:schemeClr val="bg1"/>
              </a:solidFill>
              <a:latin typeface="+mn-ea"/>
            </a:endParaRPr>
          </a:p>
        </p:txBody>
      </p:sp>
      <p:sp>
        <p:nvSpPr>
          <p:cNvPr id="6" name="正方形/長方形 5"/>
          <p:cNvSpPr/>
          <p:nvPr/>
        </p:nvSpPr>
        <p:spPr bwMode="auto">
          <a:xfrm>
            <a:off x="6032520" y="4138027"/>
            <a:ext cx="812344" cy="936130"/>
          </a:xfrm>
          <a:prstGeom prst="rect">
            <a:avLst/>
          </a:prstGeom>
          <a:noFill/>
          <a:ln w="38100">
            <a:solidFill>
              <a:srgbClr val="FF0000"/>
            </a:solidFill>
            <a:prstDash val="solid"/>
          </a:ln>
          <a:effectLst/>
          <a:extLst/>
        </p:spPr>
        <p:txBody>
          <a:bodyPr rot="0" spcFirstLastPara="0" vertOverflow="overflow" horzOverflow="overflow" vert="horz" wrap="none" lIns="72000" tIns="72000" rIns="72000" bIns="72000" numCol="1" spcCol="0" fromWordArt="0" anchor="ctr" anchorCtr="0" forceAA="0" compatLnSpc="1">
            <a:prstTxWarp prst="textNoShape">
              <a:avLst/>
            </a:prstTxWarp>
            <a:noAutofit/>
          </a:bodyPr>
          <a:lstStyle/>
          <a:p>
            <a:pPr algn="r"/>
            <a:endParaRPr kumimoji="1" lang="ja-JP" altLang="en-US" b="1" dirty="0" smtClean="0">
              <a:solidFill>
                <a:schemeClr val="bg1"/>
              </a:solidFill>
              <a:latin typeface="+mn-ea"/>
            </a:endParaRPr>
          </a:p>
        </p:txBody>
      </p:sp>
      <p:sp>
        <p:nvSpPr>
          <p:cNvPr id="7" name="角丸四角形吹き出し 6"/>
          <p:cNvSpPr/>
          <p:nvPr/>
        </p:nvSpPr>
        <p:spPr bwMode="auto">
          <a:xfrm flipH="1">
            <a:off x="5364110" y="5266732"/>
            <a:ext cx="3384470" cy="1060397"/>
          </a:xfrm>
          <a:prstGeom prst="wedgeRoundRectCallout">
            <a:avLst>
              <a:gd name="adj1" fmla="val 12193"/>
              <a:gd name="adj2" fmla="val -68836"/>
              <a:gd name="adj3" fmla="val 16667"/>
            </a:avLst>
          </a:prstGeom>
          <a:solidFill>
            <a:schemeClr val="bg1"/>
          </a:solidFill>
          <a:ln w="19050">
            <a:solidFill>
              <a:srgbClr val="FF0000"/>
            </a:solidFill>
          </a:ln>
          <a:effectLst/>
          <a:extLst/>
        </p:spPr>
        <p:txBody>
          <a:bodyPr rot="0" spcFirstLastPara="0" vertOverflow="overflow" horzOverflow="overflow" vert="horz" wrap="none" lIns="72000" tIns="72000" rIns="72000" bIns="72000" numCol="1" spc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8" name="正方形/長方形 7"/>
          <p:cNvSpPr/>
          <p:nvPr/>
        </p:nvSpPr>
        <p:spPr>
          <a:xfrm>
            <a:off x="5439179" y="5314359"/>
            <a:ext cx="3524334" cy="830997"/>
          </a:xfrm>
          <a:prstGeom prst="rect">
            <a:avLst/>
          </a:prstGeom>
        </p:spPr>
        <p:txBody>
          <a:bodyPr wrap="square">
            <a:spAutoFit/>
          </a:bodyPr>
          <a:lstStyle/>
          <a:p>
            <a:pPr>
              <a:defRPr altLang="en-US" sz="1600">
                <a:solidFill>
                  <a:srgbClr val="FF0000"/>
                </a:solidFill>
              </a:defRPr>
            </a:pPr>
            <a:r>
              <a:rPr dirty="0"/>
              <a:t>Collect function menus</a:t>
            </a:r>
            <a:endParaRPr lang="en-US" altLang="ja-JP" sz="1600" dirty="0" smtClean="0">
              <a:solidFill>
                <a:srgbClr val="FF0000"/>
              </a:solidFill>
            </a:endParaRPr>
          </a:p>
          <a:p>
            <a:pPr marL="285750" indent="-285750">
              <a:buFont typeface="Wingdings" panose="05000000000000000000" pitchFamily="2" charset="2"/>
              <a:buChar char="l"/>
              <a:defRPr altLang="en-US" sz="1600">
                <a:solidFill>
                  <a:srgbClr val="FF0000"/>
                </a:solidFill>
              </a:defRPr>
            </a:pPr>
            <a:r>
              <a:rPr dirty="0"/>
              <a:t>Collection interface information</a:t>
            </a:r>
            <a:endParaRPr lang="en-US" altLang="ja-JP" sz="1600" dirty="0" smtClean="0">
              <a:solidFill>
                <a:srgbClr val="FF0000"/>
              </a:solidFill>
            </a:endParaRPr>
          </a:p>
          <a:p>
            <a:pPr marL="285750" indent="-285750">
              <a:buFont typeface="Wingdings" panose="05000000000000000000" pitchFamily="2" charset="2"/>
              <a:buChar char="l"/>
              <a:defRPr altLang="en-US" sz="1600">
                <a:solidFill>
                  <a:srgbClr val="FF0000"/>
                </a:solidFill>
              </a:defRPr>
            </a:pPr>
            <a:r>
              <a:rPr dirty="0"/>
              <a:t>Collected item value list</a:t>
            </a:r>
            <a:endParaRPr lang="ja-JP" altLang="en-US" sz="1600" dirty="0">
              <a:solidFill>
                <a:srgbClr val="FF0000"/>
              </a:solidFill>
            </a:endParaRPr>
          </a:p>
        </p:txBody>
      </p:sp>
    </p:spTree>
    <p:extLst>
      <p:ext uri="{BB962C8B-B14F-4D97-AF65-F5344CB8AC3E}">
        <p14:creationId xmlns:p14="http://schemas.microsoft.com/office/powerpoint/2010/main" val="110226425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79388" y="3045072"/>
            <a:ext cx="8784000" cy="467239"/>
          </a:xfrm>
        </p:spPr>
        <p:txBody>
          <a:bodyPr/>
          <a:lstStyle/>
          <a:p>
            <a:r>
              <a:rPr altLang="ja-JP"/>
              <a:t>2.</a:t>
            </a:r>
            <a:r>
              <a:rPr altLang="en-US"/>
              <a:t>　Collect function</a:t>
            </a:r>
            <a:endParaRPr lang="ja-JP" altLang="en-US" dirty="0"/>
          </a:p>
        </p:txBody>
      </p:sp>
    </p:spTree>
    <p:extLst>
      <p:ext uri="{BB962C8B-B14F-4D97-AF65-F5344CB8AC3E}">
        <p14:creationId xmlns:p14="http://schemas.microsoft.com/office/powerpoint/2010/main" val="97836839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altLang="ja-JP"/>
              <a:t>2.1</a:t>
            </a:r>
            <a:r>
              <a:rPr altLang="en-US"/>
              <a:t> What is the Collect function</a:t>
            </a:r>
            <a:r>
              <a:rPr altLang="ja-JP"/>
              <a:t>?</a:t>
            </a:r>
            <a:endParaRPr lang="ja-JP" altLang="en-US" dirty="0"/>
          </a:p>
        </p:txBody>
      </p:sp>
      <p:sp>
        <p:nvSpPr>
          <p:cNvPr id="21" name="コンテンツ プレースホルダー 2"/>
          <p:cNvSpPr>
            <a:spLocks noGrp="1"/>
          </p:cNvSpPr>
          <p:nvPr>
            <p:ph sz="quarter" idx="10"/>
          </p:nvPr>
        </p:nvSpPr>
        <p:spPr>
          <a:xfrm>
            <a:off x="252833" y="836712"/>
            <a:ext cx="8639767" cy="5688718"/>
          </a:xfrm>
        </p:spPr>
        <p:txBody>
          <a:bodyPr>
            <a:normAutofit/>
          </a:bodyPr>
          <a:lstStyle/>
          <a:p>
            <a:pPr marL="0" indent="0">
              <a:buNone/>
            </a:pPr>
            <a:r>
              <a:rPr altLang="en-US" dirty="0"/>
              <a:t>The </a:t>
            </a:r>
            <a:r>
              <a:rPr lang="en-US" altLang="en-US" dirty="0" smtClean="0"/>
              <a:t>C</a:t>
            </a:r>
            <a:r>
              <a:rPr altLang="en-US" dirty="0" smtClean="0"/>
              <a:t>ollect </a:t>
            </a:r>
            <a:r>
              <a:rPr altLang="en-US" dirty="0"/>
              <a:t>function gathers execution result files, aka inventory (source files output as</a:t>
            </a:r>
            <a:r>
              <a:rPr altLang="ja-JP" dirty="0"/>
              <a:t> YAML</a:t>
            </a:r>
            <a:r>
              <a:rPr altLang="en-US" dirty="0"/>
              <a:t> files) , from the system and automatically registers the value to the</a:t>
            </a:r>
            <a:r>
              <a:rPr altLang="ja-JP" dirty="0"/>
              <a:t> ITA</a:t>
            </a:r>
            <a:r>
              <a:rPr altLang="en-US" dirty="0"/>
              <a:t> Parameter sheets. </a:t>
            </a:r>
            <a:endParaRPr lang="en-US" altLang="ja-JP" sz="600" dirty="0" smtClean="0"/>
          </a:p>
        </p:txBody>
      </p:sp>
      <p:sp>
        <p:nvSpPr>
          <p:cNvPr id="38" name="正方形/長方形 37"/>
          <p:cNvSpPr/>
          <p:nvPr/>
        </p:nvSpPr>
        <p:spPr>
          <a:xfrm>
            <a:off x="251399" y="2420860"/>
            <a:ext cx="7295613" cy="3803469"/>
          </a:xfrm>
          <a:prstGeom prst="rect">
            <a:avLst/>
          </a:prstGeom>
          <a:solidFill>
            <a:schemeClr val="bg1"/>
          </a:solidFill>
          <a:ln w="19050" cap="flat" cmpd="sng" algn="ctr">
            <a:solidFill>
              <a:srgbClr val="002060"/>
            </a:solidFill>
            <a:prstDash val="solid"/>
            <a:miter lim="800000"/>
          </a:ln>
          <a:effectLst/>
        </p:spPr>
        <p:txBody>
          <a:bodyPr anchor="t"/>
          <a:lstStyle/>
          <a:p>
            <a:pPr marL="0" marR="0" lvl="0" indent="0" defTabSz="457200" eaLnBrk="1" fontAlgn="auto" latinLnBrk="0" hangingPunct="1">
              <a:lnSpc>
                <a:spcPct val="100000"/>
              </a:lnSpc>
              <a:spcBef>
                <a:spcPts val="0"/>
              </a:spcBef>
              <a:spcAft>
                <a:spcPts val="0"/>
              </a:spcAft>
              <a:buClrTx/>
              <a:buSzTx/>
              <a:buFontTx/>
              <a:buNone/>
              <a:tabLst/>
              <a:defRPr altLang="ja-JP" sz="1200" b="1">
                <a:solidFill>
                  <a:srgbClr val="002060"/>
                </a:solidFill>
                <a:latin typeface="游ゴシック" panose="020B0400000000000000" pitchFamily="50" charset="-128"/>
                <a:ea typeface="游ゴシック" panose="020B0400000000000000" pitchFamily="50" charset="-128"/>
              </a:defRPr>
            </a:pPr>
            <a:r>
              <a:t>RHEL 7or8</a:t>
            </a:r>
            <a:endParaRPr kumimoji="0" lang="ja-JP" altLang="en-US" sz="1200" b="1" i="0" u="none" strike="noStrike" kern="0" cap="none" spc="0" normalizeH="0" baseline="0" noProof="0" dirty="0" smtClean="0">
              <a:ln>
                <a:noFill/>
              </a:ln>
              <a:solidFill>
                <a:srgbClr val="002060"/>
              </a:solidFill>
              <a:effectLst/>
              <a:uLnTx/>
              <a:uFillTx/>
              <a:latin typeface="游ゴシック" panose="020B0400000000000000" pitchFamily="50" charset="-128"/>
              <a:ea typeface="游ゴシック" panose="020B0400000000000000" pitchFamily="50" charset="-128"/>
            </a:endParaRPr>
          </a:p>
        </p:txBody>
      </p:sp>
      <p:sp>
        <p:nvSpPr>
          <p:cNvPr id="25" name="正方形/長方形 24"/>
          <p:cNvSpPr/>
          <p:nvPr/>
        </p:nvSpPr>
        <p:spPr>
          <a:xfrm>
            <a:off x="7876381" y="2420860"/>
            <a:ext cx="992596" cy="3803469"/>
          </a:xfrm>
          <a:prstGeom prst="rect">
            <a:avLst/>
          </a:prstGeom>
          <a:solidFill>
            <a:schemeClr val="bg1"/>
          </a:solidFill>
          <a:ln w="19050" cap="flat" cmpd="sng" algn="ctr">
            <a:solidFill>
              <a:srgbClr val="002060"/>
            </a:solidFill>
            <a:prstDash val="solid"/>
            <a:miter lim="800000"/>
          </a:ln>
          <a:effectLst/>
        </p:spPr>
        <p:txBody>
          <a:bodyPr anchor="t"/>
          <a:lstStyle/>
          <a:p>
            <a:pPr marL="0" marR="0" lvl="0" indent="0" defTabSz="457200" eaLnBrk="1" fontAlgn="auto" latinLnBrk="0" hangingPunct="1">
              <a:lnSpc>
                <a:spcPct val="100000"/>
              </a:lnSpc>
              <a:spcBef>
                <a:spcPts val="0"/>
              </a:spcBef>
              <a:spcAft>
                <a:spcPts val="0"/>
              </a:spcAft>
              <a:buClrTx/>
              <a:buSzTx/>
              <a:buFontTx/>
              <a:buNone/>
              <a:tabLst/>
              <a:defRPr altLang="en-US" sz="1200" b="1">
                <a:ln>
                  <a:noFill/>
                </a:ln>
                <a:solidFill>
                  <a:srgbClr val="002060"/>
                </a:solidFill>
                <a:effectLst/>
                <a:uLnTx/>
                <a:uFillTx/>
                <a:latin typeface="游ゴシック" panose="020B0400000000000000" pitchFamily="50" charset="-128"/>
                <a:ea typeface="游ゴシック" panose="020B0400000000000000" pitchFamily="50" charset="-128"/>
                <a:cs typeface="+mn-cs"/>
              </a:defRPr>
            </a:pPr>
            <a:r>
              <a:t>System</a:t>
            </a:r>
          </a:p>
        </p:txBody>
      </p:sp>
      <p:sp>
        <p:nvSpPr>
          <p:cNvPr id="24" name="正方形/長方形 23"/>
          <p:cNvSpPr/>
          <p:nvPr/>
        </p:nvSpPr>
        <p:spPr>
          <a:xfrm>
            <a:off x="6630971" y="2695842"/>
            <a:ext cx="769476" cy="3384467"/>
          </a:xfrm>
          <a:prstGeom prst="rect">
            <a:avLst/>
          </a:prstGeom>
          <a:solidFill>
            <a:schemeClr val="bg1"/>
          </a:solidFill>
          <a:ln w="19050" cap="flat" cmpd="sng" algn="ctr">
            <a:solidFill>
              <a:srgbClr val="002060"/>
            </a:solidFill>
            <a:prstDash val="sysDash"/>
            <a:miter lim="800000"/>
          </a:ln>
          <a:effectLst/>
        </p:spPr>
        <p:txBody>
          <a:bodyPr anchor="t"/>
          <a:lstStyle/>
          <a:p>
            <a:pPr marL="0" marR="0" lvl="0" indent="0" defTabSz="457200" eaLnBrk="1" fontAlgn="auto" latinLnBrk="0" hangingPunct="1">
              <a:lnSpc>
                <a:spcPct val="100000"/>
              </a:lnSpc>
              <a:spcBef>
                <a:spcPts val="0"/>
              </a:spcBef>
              <a:spcAft>
                <a:spcPts val="0"/>
              </a:spcAft>
              <a:buClrTx/>
              <a:buSzTx/>
              <a:buFontTx/>
              <a:buNone/>
              <a:tabLst/>
              <a:defRPr altLang="ja-JP" sz="1200" b="1">
                <a:ln>
                  <a:noFill/>
                </a:ln>
                <a:solidFill>
                  <a:srgbClr val="002060"/>
                </a:solidFill>
                <a:effectLst/>
                <a:uLnTx/>
                <a:uFillTx/>
                <a:latin typeface="游ゴシック" panose="020B0400000000000000" pitchFamily="50" charset="-128"/>
                <a:ea typeface="游ゴシック" panose="020B0400000000000000" pitchFamily="50" charset="-128"/>
                <a:cs typeface="+mn-cs"/>
              </a:defRPr>
            </a:pPr>
            <a:r>
              <a:t>Ansible</a:t>
            </a:r>
            <a:endParaRPr kumimoji="0" lang="ja-JP" altLang="en-US" sz="1200" b="1" i="0" u="none" strike="noStrike" kern="0" cap="none" spc="0" normalizeH="0" baseline="0" noProof="0" dirty="0" smtClean="0">
              <a:ln>
                <a:noFill/>
              </a:ln>
              <a:solidFill>
                <a:srgbClr val="002060"/>
              </a:solidFill>
              <a:effectLst/>
              <a:uLnTx/>
              <a:uFillTx/>
              <a:latin typeface="游ゴシック" panose="020B0400000000000000" pitchFamily="50" charset="-128"/>
              <a:ea typeface="游ゴシック" panose="020B0400000000000000" pitchFamily="50" charset="-128"/>
              <a:cs typeface="+mn-cs"/>
            </a:endParaRPr>
          </a:p>
        </p:txBody>
      </p:sp>
      <p:sp>
        <p:nvSpPr>
          <p:cNvPr id="26" name="正方形/長方形 25"/>
          <p:cNvSpPr/>
          <p:nvPr/>
        </p:nvSpPr>
        <p:spPr>
          <a:xfrm>
            <a:off x="397964" y="2695839"/>
            <a:ext cx="6041563" cy="3384470"/>
          </a:xfrm>
          <a:prstGeom prst="rect">
            <a:avLst/>
          </a:prstGeom>
          <a:solidFill>
            <a:srgbClr val="E1EEFF"/>
          </a:solidFill>
          <a:ln w="19050" cap="flat" cmpd="sng" algn="ctr">
            <a:solidFill>
              <a:srgbClr val="002060"/>
            </a:solidFill>
            <a:prstDash val="solid"/>
            <a:miter lim="800000"/>
          </a:ln>
          <a:effectLst/>
        </p:spPr>
        <p:txBody>
          <a:bodyPr anchor="t"/>
          <a:lstStyle/>
          <a:p>
            <a:pPr marL="0" marR="0" lvl="0" indent="0" defTabSz="457200" eaLnBrk="1" fontAlgn="auto" latinLnBrk="0" hangingPunct="1">
              <a:lnSpc>
                <a:spcPct val="100000"/>
              </a:lnSpc>
              <a:spcBef>
                <a:spcPts val="0"/>
              </a:spcBef>
              <a:spcAft>
                <a:spcPts val="0"/>
              </a:spcAft>
              <a:buClrTx/>
              <a:buSzTx/>
              <a:buFontTx/>
              <a:buNone/>
              <a:tabLst/>
              <a:defRPr/>
            </a:pPr>
            <a:endParaRPr kumimoji="0" lang="ja-JP" altLang="en-US" sz="1400" b="1" i="0" u="none" strike="noStrike" kern="0" cap="none" spc="0" normalizeH="0" baseline="0" noProof="0" dirty="0" smtClean="0">
              <a:ln>
                <a:noFill/>
              </a:ln>
              <a:solidFill>
                <a:srgbClr val="002060"/>
              </a:solidFill>
              <a:effectLst/>
              <a:uLnTx/>
              <a:uFillTx/>
              <a:latin typeface="游ゴシック" panose="020B0400000000000000" pitchFamily="50" charset="-128"/>
              <a:ea typeface="游ゴシック" panose="020B0400000000000000" pitchFamily="50" charset="-128"/>
              <a:cs typeface="+mn-cs"/>
            </a:endParaRPr>
          </a:p>
        </p:txBody>
      </p:sp>
      <p:pic>
        <p:nvPicPr>
          <p:cNvPr id="43" name="図 4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7430" y="2767849"/>
            <a:ext cx="851605" cy="319726"/>
          </a:xfrm>
          <a:prstGeom prst="rect">
            <a:avLst/>
          </a:prstGeom>
        </p:spPr>
      </p:pic>
      <p:sp>
        <p:nvSpPr>
          <p:cNvPr id="101" name="フローチャート: 磁気ディスク 100"/>
          <p:cNvSpPr/>
          <p:nvPr/>
        </p:nvSpPr>
        <p:spPr>
          <a:xfrm>
            <a:off x="504748" y="4318098"/>
            <a:ext cx="4223455" cy="1640187"/>
          </a:xfrm>
          <a:prstGeom prst="flowChartMagneticDisk">
            <a:avLst/>
          </a:prstGeom>
          <a:solidFill>
            <a:srgbClr val="44546A">
              <a:lumMod val="20000"/>
              <a:lumOff val="80000"/>
            </a:srgbClr>
          </a:solidFill>
          <a:ln w="19050" cap="flat" cmpd="sng" algn="ctr">
            <a:solidFill>
              <a:srgbClr val="002060"/>
            </a:solidFill>
            <a:prstDash val="solid"/>
            <a:miter lim="800000"/>
          </a:ln>
          <a:effectLst/>
        </p:spPr>
        <p:txBody>
          <a:bodyPr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smtClean="0">
              <a:ln>
                <a:noFill/>
              </a:ln>
              <a:solidFill>
                <a:prstClr val="white"/>
              </a:solidFill>
              <a:effectLst/>
              <a:uLnTx/>
              <a:uFillTx/>
              <a:latin typeface="Calibri" panose="020F0502020204030204"/>
              <a:ea typeface="游ゴシック" panose="020B0400000000000000" pitchFamily="50" charset="-128"/>
              <a:cs typeface="+mn-cs"/>
            </a:endParaRPr>
          </a:p>
        </p:txBody>
      </p:sp>
      <p:sp>
        <p:nvSpPr>
          <p:cNvPr id="99" name="U ターン矢印 98"/>
          <p:cNvSpPr/>
          <p:nvPr/>
        </p:nvSpPr>
        <p:spPr>
          <a:xfrm rot="5400000">
            <a:off x="5190746" y="2248642"/>
            <a:ext cx="1844979" cy="4262545"/>
          </a:xfrm>
          <a:prstGeom prst="uturnArrow">
            <a:avLst>
              <a:gd name="adj1" fmla="val 7503"/>
              <a:gd name="adj2" fmla="val 10090"/>
              <a:gd name="adj3" fmla="val 12427"/>
              <a:gd name="adj4" fmla="val 48150"/>
              <a:gd name="adj5" fmla="val 100000"/>
            </a:avLst>
          </a:prstGeom>
          <a:solidFill>
            <a:srgbClr val="FF0000"/>
          </a:solidFill>
          <a:ln w="12700" cap="flat" cmpd="sng" algn="ctr">
            <a:noFill/>
            <a:prstDash val="solid"/>
            <a:miter lim="800000"/>
          </a:ln>
          <a:effectLst/>
        </p:spPr>
        <p:txBody>
          <a:bodyPr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smtClean="0">
              <a:ln>
                <a:noFill/>
              </a:ln>
              <a:solidFill>
                <a:prstClr val="black"/>
              </a:solidFill>
              <a:effectLst/>
              <a:uLnTx/>
              <a:uFillTx/>
              <a:latin typeface="Calibri" panose="020F0502020204030204"/>
              <a:ea typeface="游ゴシック" panose="020B0400000000000000" pitchFamily="50" charset="-128"/>
              <a:cs typeface="+mn-cs"/>
            </a:endParaRPr>
          </a:p>
        </p:txBody>
      </p:sp>
      <p:sp>
        <p:nvSpPr>
          <p:cNvPr id="100" name="正方形/長方形 99"/>
          <p:cNvSpPr/>
          <p:nvPr/>
        </p:nvSpPr>
        <p:spPr>
          <a:xfrm>
            <a:off x="3061714" y="2801544"/>
            <a:ext cx="3146040" cy="1410849"/>
          </a:xfrm>
          <a:prstGeom prst="rect">
            <a:avLst/>
          </a:prstGeom>
          <a:solidFill>
            <a:sysClr val="window" lastClr="FFFFFF"/>
          </a:solidFill>
          <a:ln w="19050" cap="flat" cmpd="sng" algn="ctr">
            <a:solidFill>
              <a:srgbClr val="002060"/>
            </a:solidFill>
            <a:prstDash val="solid"/>
            <a:miter lim="800000"/>
          </a:ln>
          <a:effectLst/>
        </p:spPr>
        <p:txBody>
          <a:bodyPr anchor="t"/>
          <a:lstStyle/>
          <a:p>
            <a:pPr marL="0" marR="0" lvl="0" indent="0" defTabSz="457200" eaLnBrk="1" fontAlgn="auto" latinLnBrk="0" hangingPunct="1">
              <a:lnSpc>
                <a:spcPct val="100000"/>
              </a:lnSpc>
              <a:spcBef>
                <a:spcPts val="0"/>
              </a:spcBef>
              <a:spcAft>
                <a:spcPts val="0"/>
              </a:spcAft>
              <a:buClrTx/>
              <a:buSzTx/>
              <a:buFontTx/>
              <a:buNone/>
              <a:tabLst/>
              <a:defRPr altLang="ja-JP" sz="1200" b="1">
                <a:ln>
                  <a:noFill/>
                </a:ln>
                <a:solidFill>
                  <a:srgbClr val="002060"/>
                </a:solidFill>
                <a:effectLst/>
                <a:uLnTx/>
                <a:uFillTx/>
                <a:latin typeface="游ゴシック" panose="020B0400000000000000" pitchFamily="50" charset="-128"/>
                <a:ea typeface="游ゴシック" panose="020B0400000000000000" pitchFamily="50" charset="-128"/>
                <a:cs typeface="+mn-cs"/>
              </a:defRPr>
            </a:pPr>
            <a:r>
              <a:t>Ansible-driver</a:t>
            </a:r>
            <a:endParaRPr kumimoji="0" lang="ja-JP" altLang="en-US" sz="1200" b="1" i="0" u="none" strike="noStrike" kern="0" cap="none" spc="0" normalizeH="0" baseline="0" noProof="0" dirty="0" smtClean="0">
              <a:ln>
                <a:noFill/>
              </a:ln>
              <a:solidFill>
                <a:srgbClr val="002060"/>
              </a:solidFill>
              <a:effectLst/>
              <a:uLnTx/>
              <a:uFillTx/>
              <a:latin typeface="游ゴシック" panose="020B0400000000000000" pitchFamily="50" charset="-128"/>
              <a:ea typeface="游ゴシック" panose="020B0400000000000000" pitchFamily="50" charset="-128"/>
              <a:cs typeface="+mn-cs"/>
            </a:endParaRPr>
          </a:p>
        </p:txBody>
      </p:sp>
      <p:sp>
        <p:nvSpPr>
          <p:cNvPr id="104" name="正方形/長方形 103"/>
          <p:cNvSpPr/>
          <p:nvPr/>
        </p:nvSpPr>
        <p:spPr>
          <a:xfrm>
            <a:off x="1084351" y="3343929"/>
            <a:ext cx="1288800" cy="281404"/>
          </a:xfrm>
          <a:prstGeom prst="rect">
            <a:avLst/>
          </a:prstGeom>
          <a:solidFill>
            <a:srgbClr val="002060"/>
          </a:solidFill>
          <a:ln w="12700" cap="flat" cmpd="sng" algn="ctr">
            <a:noFill/>
            <a:prstDash val="solid"/>
            <a:miter lim="800000"/>
          </a:ln>
          <a:effectLst/>
        </p:spPr>
        <p:txBody>
          <a:bodyPr anchor="ctr"/>
          <a:lstStyle/>
          <a:p>
            <a:pPr marL="0" marR="0" lvl="0" indent="0" algn="ctr" defTabSz="457200" eaLnBrk="1" fontAlgn="auto" latinLnBrk="0" hangingPunct="1">
              <a:lnSpc>
                <a:spcPct val="100000"/>
              </a:lnSpc>
              <a:spcBef>
                <a:spcPts val="0"/>
              </a:spcBef>
              <a:spcAft>
                <a:spcPts val="0"/>
              </a:spcAft>
              <a:buClrTx/>
              <a:buSzTx/>
              <a:buFontTx/>
              <a:buNone/>
              <a:tabLst/>
              <a:defRPr altLang="en-US" sz="1200" b="1">
                <a:ln>
                  <a:noFill/>
                </a:ln>
                <a:solidFill>
                  <a:prstClr val="white"/>
                </a:solidFill>
                <a:effectLst/>
                <a:uLnTx/>
                <a:uFillTx/>
                <a:latin typeface="游ゴシック" panose="020B0400000000000000" pitchFamily="50" charset="-128"/>
                <a:ea typeface="游ゴシック" panose="020B0400000000000000" pitchFamily="50" charset="-128"/>
                <a:cs typeface="+mn-cs"/>
              </a:defRPr>
            </a:pPr>
            <a:r>
              <a:t>Device list</a:t>
            </a:r>
          </a:p>
        </p:txBody>
      </p:sp>
      <p:sp>
        <p:nvSpPr>
          <p:cNvPr id="105" name="正方形/長方形 104"/>
          <p:cNvSpPr/>
          <p:nvPr/>
        </p:nvSpPr>
        <p:spPr>
          <a:xfrm>
            <a:off x="1084393" y="3690470"/>
            <a:ext cx="1288716" cy="281404"/>
          </a:xfrm>
          <a:prstGeom prst="rect">
            <a:avLst/>
          </a:prstGeom>
          <a:solidFill>
            <a:srgbClr val="002060"/>
          </a:solidFill>
          <a:ln w="12700" cap="flat" cmpd="sng" algn="ctr">
            <a:noFill/>
            <a:prstDash val="solid"/>
            <a:miter lim="800000"/>
          </a:ln>
          <a:effectLst/>
        </p:spPr>
        <p:txBody>
          <a:bodyPr anchor="ctr"/>
          <a:lstStyle/>
          <a:p>
            <a:pPr marL="0" marR="0" lvl="0" indent="0" algn="ctr" defTabSz="457200" eaLnBrk="1" fontAlgn="auto" latinLnBrk="0" hangingPunct="1">
              <a:lnSpc>
                <a:spcPct val="100000"/>
              </a:lnSpc>
              <a:spcBef>
                <a:spcPts val="0"/>
              </a:spcBef>
              <a:spcAft>
                <a:spcPts val="0"/>
              </a:spcAft>
              <a:buClrTx/>
              <a:buSzTx/>
              <a:buFontTx/>
              <a:buNone/>
              <a:tabLst/>
              <a:defRPr altLang="en-US" sz="1200" b="1">
                <a:ln>
                  <a:noFill/>
                </a:ln>
                <a:solidFill>
                  <a:prstClr val="white"/>
                </a:solidFill>
                <a:effectLst/>
                <a:uLnTx/>
                <a:uFillTx/>
                <a:latin typeface="游ゴシック" panose="020B0400000000000000" pitchFamily="50" charset="-128"/>
                <a:ea typeface="游ゴシック" panose="020B0400000000000000" pitchFamily="50" charset="-128"/>
                <a:cs typeface="+mn-cs"/>
              </a:defRPr>
            </a:pPr>
            <a:r>
              <a:t>Operation</a:t>
            </a:r>
          </a:p>
        </p:txBody>
      </p:sp>
      <p:graphicFrame>
        <p:nvGraphicFramePr>
          <p:cNvPr id="106" name="表 105"/>
          <p:cNvGraphicFramePr>
            <a:graphicFrameLocks noGrp="1"/>
          </p:cNvGraphicFramePr>
          <p:nvPr>
            <p:extLst>
              <p:ext uri="{D42A27DB-BD31-4B8C-83A1-F6EECF244321}">
                <p14:modId xmlns:p14="http://schemas.microsoft.com/office/powerpoint/2010/main" val="3593800659"/>
              </p:ext>
            </p:extLst>
          </p:nvPr>
        </p:nvGraphicFramePr>
        <p:xfrm>
          <a:off x="735024" y="4587282"/>
          <a:ext cx="3213207" cy="1349600"/>
        </p:xfrm>
        <a:graphic>
          <a:graphicData uri="http://schemas.openxmlformats.org/drawingml/2006/table">
            <a:tbl>
              <a:tblPr firstRow="1" bandRow="1"/>
              <a:tblGrid>
                <a:gridCol w="777775">
                  <a:extLst>
                    <a:ext uri="{9D8B030D-6E8A-4147-A177-3AD203B41FA5}">
                      <a16:colId xmlns:a16="http://schemas.microsoft.com/office/drawing/2014/main" val="417296079"/>
                    </a:ext>
                  </a:extLst>
                </a:gridCol>
                <a:gridCol w="754571">
                  <a:extLst>
                    <a:ext uri="{9D8B030D-6E8A-4147-A177-3AD203B41FA5}">
                      <a16:colId xmlns:a16="http://schemas.microsoft.com/office/drawing/2014/main" val="2999830607"/>
                    </a:ext>
                  </a:extLst>
                </a:gridCol>
                <a:gridCol w="560287">
                  <a:extLst>
                    <a:ext uri="{9D8B030D-6E8A-4147-A177-3AD203B41FA5}">
                      <a16:colId xmlns:a16="http://schemas.microsoft.com/office/drawing/2014/main" val="1336170667"/>
                    </a:ext>
                  </a:extLst>
                </a:gridCol>
                <a:gridCol w="560287">
                  <a:extLst>
                    <a:ext uri="{9D8B030D-6E8A-4147-A177-3AD203B41FA5}">
                      <a16:colId xmlns:a16="http://schemas.microsoft.com/office/drawing/2014/main" val="2403226912"/>
                    </a:ext>
                  </a:extLst>
                </a:gridCol>
                <a:gridCol w="560287">
                  <a:extLst>
                    <a:ext uri="{9D8B030D-6E8A-4147-A177-3AD203B41FA5}">
                      <a16:colId xmlns:a16="http://schemas.microsoft.com/office/drawing/2014/main" val="182218515"/>
                    </a:ext>
                  </a:extLst>
                </a:gridCol>
              </a:tblGrid>
              <a:tr h="187967">
                <a:tc gridSpan="5">
                  <a:txBody>
                    <a:bodyPr/>
                    <a:lstStyle>
                      <a:lvl1pPr marL="0" algn="l" defTabSz="914400" rtl="0" eaLnBrk="1" latinLnBrk="0" hangingPunct="1">
                        <a:defRPr kumimoji="1" sz="1800" b="1" kern="1200">
                          <a:solidFill>
                            <a:schemeClr val="lt1"/>
                          </a:solidFill>
                          <a:latin typeface="Calibri" panose="020F0502020204030204"/>
                        </a:defRPr>
                      </a:lvl1pPr>
                      <a:lvl2pPr marL="457200" algn="l" defTabSz="914400" rtl="0" eaLnBrk="1" latinLnBrk="0" hangingPunct="1">
                        <a:defRPr kumimoji="1" sz="1800" b="1" kern="1200">
                          <a:solidFill>
                            <a:schemeClr val="lt1"/>
                          </a:solidFill>
                          <a:latin typeface="Calibri" panose="020F0502020204030204"/>
                        </a:defRPr>
                      </a:lvl2pPr>
                      <a:lvl3pPr marL="914400" algn="l" defTabSz="914400" rtl="0" eaLnBrk="1" latinLnBrk="0" hangingPunct="1">
                        <a:defRPr kumimoji="1" sz="1800" b="1" kern="1200">
                          <a:solidFill>
                            <a:schemeClr val="lt1"/>
                          </a:solidFill>
                          <a:latin typeface="Calibri" panose="020F0502020204030204"/>
                        </a:defRPr>
                      </a:lvl3pPr>
                      <a:lvl4pPr marL="1371600" algn="l" defTabSz="914400" rtl="0" eaLnBrk="1" latinLnBrk="0" hangingPunct="1">
                        <a:defRPr kumimoji="1" sz="1800" b="1" kern="1200">
                          <a:solidFill>
                            <a:schemeClr val="lt1"/>
                          </a:solidFill>
                          <a:latin typeface="Calibri" panose="020F0502020204030204"/>
                        </a:defRPr>
                      </a:lvl4pPr>
                      <a:lvl5pPr marL="1828800" algn="l" defTabSz="914400" rtl="0" eaLnBrk="1" latinLnBrk="0" hangingPunct="1">
                        <a:defRPr kumimoji="1" sz="1800" b="1" kern="1200">
                          <a:solidFill>
                            <a:schemeClr val="lt1"/>
                          </a:solidFill>
                          <a:latin typeface="Calibri" panose="020F0502020204030204"/>
                        </a:defRPr>
                      </a:lvl5pPr>
                      <a:lvl6pPr marL="2286000" algn="l" defTabSz="914400" rtl="0" eaLnBrk="1" latinLnBrk="0" hangingPunct="1">
                        <a:defRPr kumimoji="1" sz="1800" b="1" kern="1200">
                          <a:solidFill>
                            <a:schemeClr val="lt1"/>
                          </a:solidFill>
                          <a:latin typeface="Calibri" panose="020F0502020204030204"/>
                        </a:defRPr>
                      </a:lvl6pPr>
                      <a:lvl7pPr marL="2743200" algn="l" defTabSz="914400" rtl="0" eaLnBrk="1" latinLnBrk="0" hangingPunct="1">
                        <a:defRPr kumimoji="1" sz="1800" b="1" kern="1200">
                          <a:solidFill>
                            <a:schemeClr val="lt1"/>
                          </a:solidFill>
                          <a:latin typeface="Calibri" panose="020F0502020204030204"/>
                        </a:defRPr>
                      </a:lvl7pPr>
                      <a:lvl8pPr marL="3200400" algn="l" defTabSz="914400" rtl="0" eaLnBrk="1" latinLnBrk="0" hangingPunct="1">
                        <a:defRPr kumimoji="1" sz="1800" b="1" kern="1200">
                          <a:solidFill>
                            <a:schemeClr val="lt1"/>
                          </a:solidFill>
                          <a:latin typeface="Calibri" panose="020F0502020204030204"/>
                        </a:defRPr>
                      </a:lvl8pPr>
                      <a:lvl9pPr marL="3657600" algn="l" defTabSz="914400" rtl="0" eaLnBrk="1" latinLnBrk="0" hangingPunct="1">
                        <a:defRPr kumimoji="1" sz="1800" b="1" kern="1200">
                          <a:solidFill>
                            <a:schemeClr val="lt1"/>
                          </a:solidFill>
                          <a:latin typeface="Calibri" panose="020F0502020204030204"/>
                        </a:defRPr>
                      </a:lvl9pPr>
                    </a:lstStyle>
                    <a:p>
                      <a:pPr algn="ctr">
                        <a:defRPr kumimoji="1" altLang="en-US" sz="1200" b="1">
                          <a:solidFill>
                            <a:schemeClr val="bg1"/>
                          </a:solidFill>
                          <a:latin typeface="游ゴシック" panose="020B0400000000000000" pitchFamily="50" charset="-128"/>
                          <a:ea typeface="游ゴシック" panose="020B0400000000000000" pitchFamily="50" charset="-128"/>
                        </a:defRPr>
                      </a:pPr>
                      <a:r>
                        <a:t>Parameter sheet</a:t>
                      </a:r>
                      <a:endParaRPr kumimoji="1" lang="ja-JP" altLang="en-US" sz="1200" b="1" dirty="0">
                        <a:solidFill>
                          <a:schemeClr val="bg1"/>
                        </a:solidFill>
                        <a:latin typeface="游ゴシック" panose="020B0400000000000000" pitchFamily="50" charset="-128"/>
                        <a:ea typeface="游ゴシック" panose="020B0400000000000000" pitchFamily="50" charset="-128"/>
                      </a:endParaRPr>
                    </a:p>
                  </a:txBody>
                  <a:tcPr marL="62656" marR="62656" marT="31328" marB="31328"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002060"/>
                    </a:solidFill>
                  </a:tcPr>
                </a:tc>
                <a:tc hMerge="1">
                  <a:txBody>
                    <a:bodyPr/>
                    <a:lstStyle/>
                    <a:p>
                      <a:pPr algn="ctr"/>
                      <a:endParaRPr kumimoji="1" lang="ja-JP" altLang="en-US" sz="1400" b="1" dirty="0">
                        <a:solidFill>
                          <a:schemeClr val="bg1"/>
                        </a:solidFill>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rgbClr val="002060"/>
                      </a:solidFill>
                      <a:prstDash val="solid"/>
                      <a:round/>
                      <a:headEnd type="none" w="med" len="med"/>
                      <a:tailEnd type="none" w="med" len="med"/>
                    </a:lnB>
                    <a:solidFill>
                      <a:srgbClr val="002060"/>
                    </a:solidFill>
                  </a:tcPr>
                </a:tc>
                <a:tc hMerge="1">
                  <a:txBody>
                    <a:bodyPr/>
                    <a:lstStyle/>
                    <a:p>
                      <a:pPr algn="ctr"/>
                      <a:endParaRPr kumimoji="1" lang="ja-JP" altLang="en-US" sz="1400" b="1" dirty="0">
                        <a:solidFill>
                          <a:schemeClr val="bg1"/>
                        </a:solidFill>
                      </a:endParaRPr>
                    </a:p>
                  </a:txBody>
                  <a:tcPr anchor="ctr">
                    <a:lnL w="12700" cap="flat" cmpd="sng" algn="ctr">
                      <a:solidFill>
                        <a:schemeClr val="bg1"/>
                      </a:solidFill>
                      <a:prstDash val="solid"/>
                      <a:round/>
                      <a:headEnd type="none" w="med" len="med"/>
                      <a:tailEnd type="none" w="med" len="med"/>
                    </a:lnL>
                    <a:lnB w="12700" cap="flat" cmpd="sng" algn="ctr">
                      <a:solidFill>
                        <a:schemeClr val="bg1"/>
                      </a:solidFill>
                      <a:prstDash val="solid"/>
                      <a:round/>
                      <a:headEnd type="none" w="med" len="med"/>
                      <a:tailEnd type="none" w="med" len="med"/>
                    </a:lnB>
                    <a:solidFill>
                      <a:srgbClr val="002060"/>
                    </a:solidFill>
                  </a:tcPr>
                </a:tc>
                <a:tc hMerge="1">
                  <a:txBody>
                    <a:bodyPr/>
                    <a:lstStyle/>
                    <a:p>
                      <a:endParaRPr kumimoji="1" lang="ja-JP" altLang="en-US"/>
                    </a:p>
                  </a:txBody>
                  <a:tcPr/>
                </a:tc>
                <a:tc hMerge="1">
                  <a:txBody>
                    <a:bodyPr/>
                    <a:lstStyle/>
                    <a:p>
                      <a:endParaRPr kumimoji="1" lang="ja-JP" altLang="en-US"/>
                    </a:p>
                  </a:txBody>
                  <a:tcPr/>
                </a:tc>
                <a:extLst>
                  <a:ext uri="{0D108BD9-81ED-4DB2-BD59-A6C34878D82A}">
                    <a16:rowId xmlns:a16="http://schemas.microsoft.com/office/drawing/2014/main" val="1061808490"/>
                  </a:ext>
                </a:extLst>
              </a:tr>
              <a:tr h="146197">
                <a:tc rowSpan="2">
                  <a:txBody>
                    <a:bodyPr/>
                    <a:lstStyle>
                      <a:lvl1pPr marL="0" algn="l" defTabSz="914400" rtl="0" eaLnBrk="1" latinLnBrk="0" hangingPunct="1">
                        <a:defRPr kumimoji="1" sz="1800" kern="1200">
                          <a:solidFill>
                            <a:schemeClr val="dk1"/>
                          </a:solidFill>
                          <a:latin typeface="Calibri" panose="020F0502020204030204"/>
                        </a:defRPr>
                      </a:lvl1pPr>
                      <a:lvl2pPr marL="457200" algn="l" defTabSz="914400" rtl="0" eaLnBrk="1" latinLnBrk="0" hangingPunct="1">
                        <a:defRPr kumimoji="1" sz="1800" kern="1200">
                          <a:solidFill>
                            <a:schemeClr val="dk1"/>
                          </a:solidFill>
                          <a:latin typeface="Calibri" panose="020F0502020204030204"/>
                        </a:defRPr>
                      </a:lvl2pPr>
                      <a:lvl3pPr marL="914400" algn="l" defTabSz="914400" rtl="0" eaLnBrk="1" latinLnBrk="0" hangingPunct="1">
                        <a:defRPr kumimoji="1" sz="1800" kern="1200">
                          <a:solidFill>
                            <a:schemeClr val="dk1"/>
                          </a:solidFill>
                          <a:latin typeface="Calibri" panose="020F0502020204030204"/>
                        </a:defRPr>
                      </a:lvl3pPr>
                      <a:lvl4pPr marL="1371600" algn="l" defTabSz="914400" rtl="0" eaLnBrk="1" latinLnBrk="0" hangingPunct="1">
                        <a:defRPr kumimoji="1" sz="1800" kern="1200">
                          <a:solidFill>
                            <a:schemeClr val="dk1"/>
                          </a:solidFill>
                          <a:latin typeface="Calibri" panose="020F0502020204030204"/>
                        </a:defRPr>
                      </a:lvl4pPr>
                      <a:lvl5pPr marL="1828800" algn="l" defTabSz="914400" rtl="0" eaLnBrk="1" latinLnBrk="0" hangingPunct="1">
                        <a:defRPr kumimoji="1" sz="1800" kern="1200">
                          <a:solidFill>
                            <a:schemeClr val="dk1"/>
                          </a:solidFill>
                          <a:latin typeface="Calibri" panose="020F0502020204030204"/>
                        </a:defRPr>
                      </a:lvl5pPr>
                      <a:lvl6pPr marL="2286000" algn="l" defTabSz="914400" rtl="0" eaLnBrk="1" latinLnBrk="0" hangingPunct="1">
                        <a:defRPr kumimoji="1" sz="1800" kern="1200">
                          <a:solidFill>
                            <a:schemeClr val="dk1"/>
                          </a:solidFill>
                          <a:latin typeface="Calibri" panose="020F0502020204030204"/>
                        </a:defRPr>
                      </a:lvl6pPr>
                      <a:lvl7pPr marL="2743200" algn="l" defTabSz="914400" rtl="0" eaLnBrk="1" latinLnBrk="0" hangingPunct="1">
                        <a:defRPr kumimoji="1" sz="1800" kern="1200">
                          <a:solidFill>
                            <a:schemeClr val="dk1"/>
                          </a:solidFill>
                          <a:latin typeface="Calibri" panose="020F0502020204030204"/>
                        </a:defRPr>
                      </a:lvl7pPr>
                      <a:lvl8pPr marL="3200400" algn="l" defTabSz="914400" rtl="0" eaLnBrk="1" latinLnBrk="0" hangingPunct="1">
                        <a:defRPr kumimoji="1" sz="1800" kern="1200">
                          <a:solidFill>
                            <a:schemeClr val="dk1"/>
                          </a:solidFill>
                          <a:latin typeface="Calibri" panose="020F0502020204030204"/>
                        </a:defRPr>
                      </a:lvl8pPr>
                      <a:lvl9pPr marL="3657600" algn="l" defTabSz="914400" rtl="0" eaLnBrk="1" latinLnBrk="0" hangingPunct="1">
                        <a:defRPr kumimoji="1" sz="1800" kern="1200">
                          <a:solidFill>
                            <a:schemeClr val="dk1"/>
                          </a:solidFill>
                          <a:latin typeface="Calibri" panose="020F0502020204030204"/>
                        </a:defRPr>
                      </a:lvl9pPr>
                    </a:lstStyle>
                    <a:p>
                      <a:pPr algn="ctr">
                        <a:defRPr kumimoji="1" altLang="en-US" sz="1200" b="1">
                          <a:solidFill>
                            <a:schemeClr val="bg1"/>
                          </a:solidFill>
                          <a:latin typeface="游ゴシック" panose="020B0400000000000000" pitchFamily="50" charset="-128"/>
                          <a:ea typeface="游ゴシック" panose="020B0400000000000000" pitchFamily="50" charset="-128"/>
                        </a:defRPr>
                      </a:pPr>
                      <a:r>
                        <a:t>Host name</a:t>
                      </a:r>
                      <a:endParaRPr kumimoji="1" lang="ja-JP" altLang="en-US" sz="1200" b="1" dirty="0">
                        <a:solidFill>
                          <a:schemeClr val="bg1"/>
                        </a:solidFill>
                        <a:latin typeface="游ゴシック" panose="020B0400000000000000" pitchFamily="50" charset="-128"/>
                        <a:ea typeface="游ゴシック" panose="020B0400000000000000" pitchFamily="50" charset="-128"/>
                      </a:endParaRPr>
                    </a:p>
                  </a:txBody>
                  <a:tcPr marL="62656" marR="62656" marT="31328" marB="31328" anchor="ctr">
                    <a:lnL w="12700" cap="flat" cmpd="sng" algn="ctr">
                      <a:solidFill>
                        <a:srgbClr val="002060"/>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rgbClr val="002060"/>
                      </a:solidFill>
                      <a:prstDash val="solid"/>
                      <a:round/>
                      <a:headEnd type="none" w="med" len="med"/>
                      <a:tailEnd type="none" w="med" len="med"/>
                    </a:lnB>
                    <a:lnTlToBr w="12700" cmpd="sng">
                      <a:noFill/>
                      <a:prstDash val="solid"/>
                    </a:lnTlToBr>
                    <a:lnBlToTr w="12700" cmpd="sng">
                      <a:noFill/>
                      <a:prstDash val="solid"/>
                    </a:lnBlToTr>
                    <a:solidFill>
                      <a:schemeClr val="accent6">
                        <a:lumMod val="75000"/>
                        <a:lumOff val="25000"/>
                      </a:schemeClr>
                    </a:solidFill>
                  </a:tcPr>
                </a:tc>
                <a:tc rowSpan="2">
                  <a:txBody>
                    <a:bodyPr/>
                    <a:lstStyle>
                      <a:lvl1pPr marL="0" algn="l" defTabSz="914400" rtl="0" eaLnBrk="1" latinLnBrk="0" hangingPunct="1">
                        <a:defRPr kumimoji="1" sz="1800" kern="1200">
                          <a:solidFill>
                            <a:schemeClr val="dk1"/>
                          </a:solidFill>
                          <a:latin typeface="Calibri" panose="020F0502020204030204"/>
                        </a:defRPr>
                      </a:lvl1pPr>
                      <a:lvl2pPr marL="457200" algn="l" defTabSz="914400" rtl="0" eaLnBrk="1" latinLnBrk="0" hangingPunct="1">
                        <a:defRPr kumimoji="1" sz="1800" kern="1200">
                          <a:solidFill>
                            <a:schemeClr val="dk1"/>
                          </a:solidFill>
                          <a:latin typeface="Calibri" panose="020F0502020204030204"/>
                        </a:defRPr>
                      </a:lvl2pPr>
                      <a:lvl3pPr marL="914400" algn="l" defTabSz="914400" rtl="0" eaLnBrk="1" latinLnBrk="0" hangingPunct="1">
                        <a:defRPr kumimoji="1" sz="1800" kern="1200">
                          <a:solidFill>
                            <a:schemeClr val="dk1"/>
                          </a:solidFill>
                          <a:latin typeface="Calibri" panose="020F0502020204030204"/>
                        </a:defRPr>
                      </a:lvl3pPr>
                      <a:lvl4pPr marL="1371600" algn="l" defTabSz="914400" rtl="0" eaLnBrk="1" latinLnBrk="0" hangingPunct="1">
                        <a:defRPr kumimoji="1" sz="1800" kern="1200">
                          <a:solidFill>
                            <a:schemeClr val="dk1"/>
                          </a:solidFill>
                          <a:latin typeface="Calibri" panose="020F0502020204030204"/>
                        </a:defRPr>
                      </a:lvl4pPr>
                      <a:lvl5pPr marL="1828800" algn="l" defTabSz="914400" rtl="0" eaLnBrk="1" latinLnBrk="0" hangingPunct="1">
                        <a:defRPr kumimoji="1" sz="1800" kern="1200">
                          <a:solidFill>
                            <a:schemeClr val="dk1"/>
                          </a:solidFill>
                          <a:latin typeface="Calibri" panose="020F0502020204030204"/>
                        </a:defRPr>
                      </a:lvl5pPr>
                      <a:lvl6pPr marL="2286000" algn="l" defTabSz="914400" rtl="0" eaLnBrk="1" latinLnBrk="0" hangingPunct="1">
                        <a:defRPr kumimoji="1" sz="1800" kern="1200">
                          <a:solidFill>
                            <a:schemeClr val="dk1"/>
                          </a:solidFill>
                          <a:latin typeface="Calibri" panose="020F0502020204030204"/>
                        </a:defRPr>
                      </a:lvl6pPr>
                      <a:lvl7pPr marL="2743200" algn="l" defTabSz="914400" rtl="0" eaLnBrk="1" latinLnBrk="0" hangingPunct="1">
                        <a:defRPr kumimoji="1" sz="1800" kern="1200">
                          <a:solidFill>
                            <a:schemeClr val="dk1"/>
                          </a:solidFill>
                          <a:latin typeface="Calibri" panose="020F0502020204030204"/>
                        </a:defRPr>
                      </a:lvl7pPr>
                      <a:lvl8pPr marL="3200400" algn="l" defTabSz="914400" rtl="0" eaLnBrk="1" latinLnBrk="0" hangingPunct="1">
                        <a:defRPr kumimoji="1" sz="1800" kern="1200">
                          <a:solidFill>
                            <a:schemeClr val="dk1"/>
                          </a:solidFill>
                          <a:latin typeface="Calibri" panose="020F0502020204030204"/>
                        </a:defRPr>
                      </a:lvl8pPr>
                      <a:lvl9pPr marL="3657600" algn="l" defTabSz="914400" rtl="0" eaLnBrk="1" latinLnBrk="0" hangingPunct="1">
                        <a:defRPr kumimoji="1" sz="1800" kern="1200">
                          <a:solidFill>
                            <a:schemeClr val="dk1"/>
                          </a:solidFill>
                          <a:latin typeface="Calibri" panose="020F0502020204030204"/>
                        </a:defRPr>
                      </a:lvl9pPr>
                    </a:lstStyle>
                    <a:p>
                      <a:pPr algn="ctr">
                        <a:defRPr kumimoji="1" altLang="en-US" sz="1200" b="1">
                          <a:solidFill>
                            <a:schemeClr val="bg1"/>
                          </a:solidFill>
                          <a:latin typeface="游ゴシック" panose="020B0400000000000000" pitchFamily="50" charset="-128"/>
                          <a:ea typeface="游ゴシック" panose="020B0400000000000000" pitchFamily="50" charset="-128"/>
                        </a:defRPr>
                      </a:pPr>
                      <a:r>
                        <a:rPr sz="1000" dirty="0"/>
                        <a:t>Operation</a:t>
                      </a:r>
                      <a:endParaRPr kumimoji="1" lang="ja-JP" altLang="en-US" sz="1200" b="1" dirty="0">
                        <a:solidFill>
                          <a:schemeClr val="bg1"/>
                        </a:solidFill>
                        <a:latin typeface="游ゴシック" panose="020B0400000000000000" pitchFamily="50" charset="-128"/>
                        <a:ea typeface="游ゴシック" panose="020B0400000000000000" pitchFamily="50" charset="-128"/>
                      </a:endParaRPr>
                    </a:p>
                  </a:txBody>
                  <a:tcPr marL="62656" marR="62656" marT="31328" marB="31328"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rgbClr val="002060"/>
                      </a:solidFill>
                      <a:prstDash val="solid"/>
                      <a:round/>
                      <a:headEnd type="none" w="med" len="med"/>
                      <a:tailEnd type="none" w="med" len="med"/>
                    </a:lnB>
                    <a:lnTlToBr w="12700" cmpd="sng">
                      <a:noFill/>
                      <a:prstDash val="solid"/>
                    </a:lnTlToBr>
                    <a:lnBlToTr w="12700" cmpd="sng">
                      <a:noFill/>
                      <a:prstDash val="solid"/>
                    </a:lnBlToTr>
                    <a:solidFill>
                      <a:schemeClr val="accent6">
                        <a:lumMod val="75000"/>
                        <a:lumOff val="25000"/>
                      </a:schemeClr>
                    </a:solidFill>
                  </a:tcPr>
                </a:tc>
                <a:tc gridSpan="3">
                  <a:txBody>
                    <a:bodyPr/>
                    <a:lstStyle>
                      <a:lvl1pPr marL="0" algn="l" defTabSz="914400" rtl="0" eaLnBrk="1" latinLnBrk="0" hangingPunct="1">
                        <a:defRPr kumimoji="1" sz="1800" kern="1200">
                          <a:solidFill>
                            <a:schemeClr val="dk1"/>
                          </a:solidFill>
                          <a:latin typeface="Calibri" panose="020F0502020204030204"/>
                        </a:defRPr>
                      </a:lvl1pPr>
                      <a:lvl2pPr marL="457200" algn="l" defTabSz="914400" rtl="0" eaLnBrk="1" latinLnBrk="0" hangingPunct="1">
                        <a:defRPr kumimoji="1" sz="1800" kern="1200">
                          <a:solidFill>
                            <a:schemeClr val="dk1"/>
                          </a:solidFill>
                          <a:latin typeface="Calibri" panose="020F0502020204030204"/>
                        </a:defRPr>
                      </a:lvl2pPr>
                      <a:lvl3pPr marL="914400" algn="l" defTabSz="914400" rtl="0" eaLnBrk="1" latinLnBrk="0" hangingPunct="1">
                        <a:defRPr kumimoji="1" sz="1800" kern="1200">
                          <a:solidFill>
                            <a:schemeClr val="dk1"/>
                          </a:solidFill>
                          <a:latin typeface="Calibri" panose="020F0502020204030204"/>
                        </a:defRPr>
                      </a:lvl3pPr>
                      <a:lvl4pPr marL="1371600" algn="l" defTabSz="914400" rtl="0" eaLnBrk="1" latinLnBrk="0" hangingPunct="1">
                        <a:defRPr kumimoji="1" sz="1800" kern="1200">
                          <a:solidFill>
                            <a:schemeClr val="dk1"/>
                          </a:solidFill>
                          <a:latin typeface="Calibri" panose="020F0502020204030204"/>
                        </a:defRPr>
                      </a:lvl4pPr>
                      <a:lvl5pPr marL="1828800" algn="l" defTabSz="914400" rtl="0" eaLnBrk="1" latinLnBrk="0" hangingPunct="1">
                        <a:defRPr kumimoji="1" sz="1800" kern="1200">
                          <a:solidFill>
                            <a:schemeClr val="dk1"/>
                          </a:solidFill>
                          <a:latin typeface="Calibri" panose="020F0502020204030204"/>
                        </a:defRPr>
                      </a:lvl5pPr>
                      <a:lvl6pPr marL="2286000" algn="l" defTabSz="914400" rtl="0" eaLnBrk="1" latinLnBrk="0" hangingPunct="1">
                        <a:defRPr kumimoji="1" sz="1800" kern="1200">
                          <a:solidFill>
                            <a:schemeClr val="dk1"/>
                          </a:solidFill>
                          <a:latin typeface="Calibri" panose="020F0502020204030204"/>
                        </a:defRPr>
                      </a:lvl6pPr>
                      <a:lvl7pPr marL="2743200" algn="l" defTabSz="914400" rtl="0" eaLnBrk="1" latinLnBrk="0" hangingPunct="1">
                        <a:defRPr kumimoji="1" sz="1800" kern="1200">
                          <a:solidFill>
                            <a:schemeClr val="dk1"/>
                          </a:solidFill>
                          <a:latin typeface="Calibri" panose="020F0502020204030204"/>
                        </a:defRPr>
                      </a:lvl7pPr>
                      <a:lvl8pPr marL="3200400" algn="l" defTabSz="914400" rtl="0" eaLnBrk="1" latinLnBrk="0" hangingPunct="1">
                        <a:defRPr kumimoji="1" sz="1800" kern="1200">
                          <a:solidFill>
                            <a:schemeClr val="dk1"/>
                          </a:solidFill>
                          <a:latin typeface="Calibri" panose="020F0502020204030204"/>
                        </a:defRPr>
                      </a:lvl8pPr>
                      <a:lvl9pPr marL="3657600" algn="l" defTabSz="914400" rtl="0" eaLnBrk="1" latinLnBrk="0" hangingPunct="1">
                        <a:defRPr kumimoji="1" sz="1800" kern="1200">
                          <a:solidFill>
                            <a:schemeClr val="dk1"/>
                          </a:solidFill>
                          <a:latin typeface="Calibri" panose="020F0502020204030204"/>
                        </a:defRPr>
                      </a:lvl9pPr>
                    </a:lstStyle>
                    <a:p>
                      <a:pPr algn="ctr">
                        <a:defRPr kumimoji="1" altLang="en-US" sz="1200" b="1">
                          <a:solidFill>
                            <a:schemeClr val="bg1"/>
                          </a:solidFill>
                          <a:latin typeface="游ゴシック" panose="020B0400000000000000" pitchFamily="50" charset="-128"/>
                          <a:ea typeface="游ゴシック" panose="020B0400000000000000" pitchFamily="50" charset="-128"/>
                        </a:defRPr>
                      </a:pPr>
                      <a:r>
                        <a:t>Parameter</a:t>
                      </a:r>
                      <a:endParaRPr kumimoji="1" lang="ja-JP" altLang="en-US" sz="1200" b="1" dirty="0">
                        <a:solidFill>
                          <a:schemeClr val="bg1"/>
                        </a:solidFill>
                        <a:latin typeface="游ゴシック" panose="020B0400000000000000" pitchFamily="50" charset="-128"/>
                        <a:ea typeface="游ゴシック" panose="020B0400000000000000" pitchFamily="50" charset="-128"/>
                      </a:endParaRPr>
                    </a:p>
                  </a:txBody>
                  <a:tcPr marL="62656" marR="62656" marT="31328" marB="31328" anchor="ctr">
                    <a:lnL w="12700" cap="flat" cmpd="sng" algn="ctr">
                      <a:solidFill>
                        <a:sysClr val="window" lastClr="FFFFFF"/>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chemeClr val="accent6">
                        <a:lumMod val="75000"/>
                        <a:lumOff val="25000"/>
                      </a:schemeClr>
                    </a:solidFill>
                  </a:tcPr>
                </a:tc>
                <a:tc hMerge="1">
                  <a:txBody>
                    <a:bodyPr/>
                    <a:lstStyle/>
                    <a:p>
                      <a:endParaRPr kumimoji="1" lang="ja-JP" altLang="en-US" sz="1400" dirty="0"/>
                    </a:p>
                  </a:txBody>
                  <a:tcPr/>
                </a:tc>
                <a:tc hMerge="1">
                  <a:txBody>
                    <a:bodyPr/>
                    <a:lstStyle/>
                    <a:p>
                      <a:endParaRPr kumimoji="1" lang="ja-JP" altLang="en-US" sz="1400" dirty="0"/>
                    </a:p>
                  </a:txBody>
                  <a:tcPr/>
                </a:tc>
                <a:extLst>
                  <a:ext uri="{0D108BD9-81ED-4DB2-BD59-A6C34878D82A}">
                    <a16:rowId xmlns:a16="http://schemas.microsoft.com/office/drawing/2014/main" val="53632247"/>
                  </a:ext>
                </a:extLst>
              </a:tr>
              <a:tr h="146197">
                <a:tc vMerge="1">
                  <a:txBody>
                    <a:bodyPr/>
                    <a:lstStyle/>
                    <a:p>
                      <a:pPr algn="ctr"/>
                      <a:endParaRPr kumimoji="1" lang="ja-JP" altLang="en-US" sz="1400" dirty="0"/>
                    </a:p>
                  </a:txBody>
                  <a:tcPr/>
                </a:tc>
                <a:tc vMerge="1">
                  <a:txBody>
                    <a:bodyPr/>
                    <a:lstStyle/>
                    <a:p>
                      <a:pPr algn="ctr"/>
                      <a:endParaRPr kumimoji="1" lang="ja-JP" altLang="en-US" sz="1400" dirty="0"/>
                    </a:p>
                  </a:txBody>
                  <a:tcPr/>
                </a:tc>
                <a:tc>
                  <a:txBody>
                    <a:bodyPr/>
                    <a:lstStyle>
                      <a:lvl1pPr marL="0" algn="l" defTabSz="914400" rtl="0" eaLnBrk="1" latinLnBrk="0" hangingPunct="1">
                        <a:defRPr kumimoji="1" sz="1800" kern="1200">
                          <a:solidFill>
                            <a:schemeClr val="dk1"/>
                          </a:solidFill>
                          <a:latin typeface="Calibri" panose="020F0502020204030204"/>
                        </a:defRPr>
                      </a:lvl1pPr>
                      <a:lvl2pPr marL="457200" algn="l" defTabSz="914400" rtl="0" eaLnBrk="1" latinLnBrk="0" hangingPunct="1">
                        <a:defRPr kumimoji="1" sz="1800" kern="1200">
                          <a:solidFill>
                            <a:schemeClr val="dk1"/>
                          </a:solidFill>
                          <a:latin typeface="Calibri" panose="020F0502020204030204"/>
                        </a:defRPr>
                      </a:lvl2pPr>
                      <a:lvl3pPr marL="914400" algn="l" defTabSz="914400" rtl="0" eaLnBrk="1" latinLnBrk="0" hangingPunct="1">
                        <a:defRPr kumimoji="1" sz="1800" kern="1200">
                          <a:solidFill>
                            <a:schemeClr val="dk1"/>
                          </a:solidFill>
                          <a:latin typeface="Calibri" panose="020F0502020204030204"/>
                        </a:defRPr>
                      </a:lvl3pPr>
                      <a:lvl4pPr marL="1371600" algn="l" defTabSz="914400" rtl="0" eaLnBrk="1" latinLnBrk="0" hangingPunct="1">
                        <a:defRPr kumimoji="1" sz="1800" kern="1200">
                          <a:solidFill>
                            <a:schemeClr val="dk1"/>
                          </a:solidFill>
                          <a:latin typeface="Calibri" panose="020F0502020204030204"/>
                        </a:defRPr>
                      </a:lvl4pPr>
                      <a:lvl5pPr marL="1828800" algn="l" defTabSz="914400" rtl="0" eaLnBrk="1" latinLnBrk="0" hangingPunct="1">
                        <a:defRPr kumimoji="1" sz="1800" kern="1200">
                          <a:solidFill>
                            <a:schemeClr val="dk1"/>
                          </a:solidFill>
                          <a:latin typeface="Calibri" panose="020F0502020204030204"/>
                        </a:defRPr>
                      </a:lvl5pPr>
                      <a:lvl6pPr marL="2286000" algn="l" defTabSz="914400" rtl="0" eaLnBrk="1" latinLnBrk="0" hangingPunct="1">
                        <a:defRPr kumimoji="1" sz="1800" kern="1200">
                          <a:solidFill>
                            <a:schemeClr val="dk1"/>
                          </a:solidFill>
                          <a:latin typeface="Calibri" panose="020F0502020204030204"/>
                        </a:defRPr>
                      </a:lvl6pPr>
                      <a:lvl7pPr marL="2743200" algn="l" defTabSz="914400" rtl="0" eaLnBrk="1" latinLnBrk="0" hangingPunct="1">
                        <a:defRPr kumimoji="1" sz="1800" kern="1200">
                          <a:solidFill>
                            <a:schemeClr val="dk1"/>
                          </a:solidFill>
                          <a:latin typeface="Calibri" panose="020F0502020204030204"/>
                        </a:defRPr>
                      </a:lvl7pPr>
                      <a:lvl8pPr marL="3200400" algn="l" defTabSz="914400" rtl="0" eaLnBrk="1" latinLnBrk="0" hangingPunct="1">
                        <a:defRPr kumimoji="1" sz="1800" kern="1200">
                          <a:solidFill>
                            <a:schemeClr val="dk1"/>
                          </a:solidFill>
                          <a:latin typeface="Calibri" panose="020F0502020204030204"/>
                        </a:defRPr>
                      </a:lvl8pPr>
                      <a:lvl9pPr marL="3657600" algn="l" defTabSz="914400" rtl="0" eaLnBrk="1" latinLnBrk="0" hangingPunct="1">
                        <a:defRPr kumimoji="1" sz="1800" kern="1200">
                          <a:solidFill>
                            <a:schemeClr val="dk1"/>
                          </a:solidFill>
                          <a:latin typeface="Calibri" panose="020F0502020204030204"/>
                        </a:defRPr>
                      </a:lvl9pPr>
                    </a:lstStyle>
                    <a:p>
                      <a:pPr algn="ctr">
                        <a:defRPr kumimoji="1" sz="1200" b="1">
                          <a:solidFill>
                            <a:schemeClr val="bg1"/>
                          </a:solidFill>
                          <a:latin typeface="游ゴシック" panose="020B0400000000000000" pitchFamily="50" charset="-128"/>
                          <a:ea typeface="游ゴシック" panose="020B0400000000000000" pitchFamily="50" charset="-128"/>
                        </a:defRPr>
                      </a:pPr>
                      <a:r>
                        <a:rPr altLang="ja-JP"/>
                        <a:t>Item 1</a:t>
                      </a:r>
                      <a:endParaRPr kumimoji="1" lang="ja-JP" altLang="en-US" sz="1200" b="1" dirty="0">
                        <a:solidFill>
                          <a:schemeClr val="bg1"/>
                        </a:solidFill>
                        <a:latin typeface="游ゴシック" panose="020B0400000000000000" pitchFamily="50" charset="-128"/>
                        <a:ea typeface="游ゴシック" panose="020B0400000000000000" pitchFamily="50" charset="-128"/>
                      </a:endParaRPr>
                    </a:p>
                  </a:txBody>
                  <a:tcPr marL="62656" marR="62656" marT="31328" marB="31328"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rgbClr val="002060"/>
                      </a:solidFill>
                      <a:prstDash val="solid"/>
                      <a:round/>
                      <a:headEnd type="none" w="med" len="med"/>
                      <a:tailEnd type="none" w="med" len="med"/>
                    </a:lnB>
                    <a:lnTlToBr w="12700" cmpd="sng">
                      <a:noFill/>
                      <a:prstDash val="solid"/>
                    </a:lnTlToBr>
                    <a:lnBlToTr w="12700" cmpd="sng">
                      <a:noFill/>
                      <a:prstDash val="solid"/>
                    </a:lnBlToTr>
                    <a:solidFill>
                      <a:schemeClr val="accent6">
                        <a:lumMod val="75000"/>
                        <a:lumOff val="25000"/>
                      </a:schemeClr>
                    </a:solidFill>
                  </a:tcPr>
                </a:tc>
                <a:tc>
                  <a:txBody>
                    <a:bodyPr/>
                    <a:lstStyle>
                      <a:lvl1pPr marL="0" algn="l" defTabSz="914400" rtl="0" eaLnBrk="1" latinLnBrk="0" hangingPunct="1">
                        <a:defRPr kumimoji="1" sz="1800" kern="1200">
                          <a:solidFill>
                            <a:schemeClr val="dk1"/>
                          </a:solidFill>
                          <a:latin typeface="Calibri" panose="020F0502020204030204"/>
                        </a:defRPr>
                      </a:lvl1pPr>
                      <a:lvl2pPr marL="457200" algn="l" defTabSz="914400" rtl="0" eaLnBrk="1" latinLnBrk="0" hangingPunct="1">
                        <a:defRPr kumimoji="1" sz="1800" kern="1200">
                          <a:solidFill>
                            <a:schemeClr val="dk1"/>
                          </a:solidFill>
                          <a:latin typeface="Calibri" panose="020F0502020204030204"/>
                        </a:defRPr>
                      </a:lvl2pPr>
                      <a:lvl3pPr marL="914400" algn="l" defTabSz="914400" rtl="0" eaLnBrk="1" latinLnBrk="0" hangingPunct="1">
                        <a:defRPr kumimoji="1" sz="1800" kern="1200">
                          <a:solidFill>
                            <a:schemeClr val="dk1"/>
                          </a:solidFill>
                          <a:latin typeface="Calibri" panose="020F0502020204030204"/>
                        </a:defRPr>
                      </a:lvl3pPr>
                      <a:lvl4pPr marL="1371600" algn="l" defTabSz="914400" rtl="0" eaLnBrk="1" latinLnBrk="0" hangingPunct="1">
                        <a:defRPr kumimoji="1" sz="1800" kern="1200">
                          <a:solidFill>
                            <a:schemeClr val="dk1"/>
                          </a:solidFill>
                          <a:latin typeface="Calibri" panose="020F0502020204030204"/>
                        </a:defRPr>
                      </a:lvl4pPr>
                      <a:lvl5pPr marL="1828800" algn="l" defTabSz="914400" rtl="0" eaLnBrk="1" latinLnBrk="0" hangingPunct="1">
                        <a:defRPr kumimoji="1" sz="1800" kern="1200">
                          <a:solidFill>
                            <a:schemeClr val="dk1"/>
                          </a:solidFill>
                          <a:latin typeface="Calibri" panose="020F0502020204030204"/>
                        </a:defRPr>
                      </a:lvl5pPr>
                      <a:lvl6pPr marL="2286000" algn="l" defTabSz="914400" rtl="0" eaLnBrk="1" latinLnBrk="0" hangingPunct="1">
                        <a:defRPr kumimoji="1" sz="1800" kern="1200">
                          <a:solidFill>
                            <a:schemeClr val="dk1"/>
                          </a:solidFill>
                          <a:latin typeface="Calibri" panose="020F0502020204030204"/>
                        </a:defRPr>
                      </a:lvl6pPr>
                      <a:lvl7pPr marL="2743200" algn="l" defTabSz="914400" rtl="0" eaLnBrk="1" latinLnBrk="0" hangingPunct="1">
                        <a:defRPr kumimoji="1" sz="1800" kern="1200">
                          <a:solidFill>
                            <a:schemeClr val="dk1"/>
                          </a:solidFill>
                          <a:latin typeface="Calibri" panose="020F0502020204030204"/>
                        </a:defRPr>
                      </a:lvl7pPr>
                      <a:lvl8pPr marL="3200400" algn="l" defTabSz="914400" rtl="0" eaLnBrk="1" latinLnBrk="0" hangingPunct="1">
                        <a:defRPr kumimoji="1" sz="1800" kern="1200">
                          <a:solidFill>
                            <a:schemeClr val="dk1"/>
                          </a:solidFill>
                          <a:latin typeface="Calibri" panose="020F0502020204030204"/>
                        </a:defRPr>
                      </a:lvl8pPr>
                      <a:lvl9pPr marL="3657600" algn="l" defTabSz="914400" rtl="0" eaLnBrk="1" latinLnBrk="0" hangingPunct="1">
                        <a:defRPr kumimoji="1" sz="1800" kern="1200">
                          <a:solidFill>
                            <a:schemeClr val="dk1"/>
                          </a:solidFill>
                          <a:latin typeface="Calibri" panose="020F0502020204030204"/>
                        </a:defRPr>
                      </a:lvl9pPr>
                    </a:lstStyle>
                    <a:p>
                      <a:pPr algn="ctr">
                        <a:defRPr kumimoji="1" sz="1200" b="1">
                          <a:solidFill>
                            <a:schemeClr val="bg1"/>
                          </a:solidFill>
                          <a:latin typeface="游ゴシック" panose="020B0400000000000000" pitchFamily="50" charset="-128"/>
                          <a:ea typeface="游ゴシック" panose="020B0400000000000000" pitchFamily="50" charset="-128"/>
                        </a:defRPr>
                      </a:pPr>
                      <a:r>
                        <a:rPr altLang="ja-JP"/>
                        <a:t>Item 2</a:t>
                      </a:r>
                      <a:endParaRPr kumimoji="1" lang="ja-JP" altLang="en-US" sz="1200" b="1" dirty="0">
                        <a:solidFill>
                          <a:schemeClr val="bg1"/>
                        </a:solidFill>
                        <a:latin typeface="游ゴシック" panose="020B0400000000000000" pitchFamily="50" charset="-128"/>
                        <a:ea typeface="游ゴシック" panose="020B0400000000000000" pitchFamily="50" charset="-128"/>
                      </a:endParaRPr>
                    </a:p>
                  </a:txBody>
                  <a:tcPr marL="62656" marR="62656" marT="31328" marB="31328"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rgbClr val="002060"/>
                      </a:solidFill>
                      <a:prstDash val="solid"/>
                      <a:round/>
                      <a:headEnd type="none" w="med" len="med"/>
                      <a:tailEnd type="none" w="med" len="med"/>
                    </a:lnB>
                    <a:lnTlToBr w="12700" cmpd="sng">
                      <a:noFill/>
                      <a:prstDash val="solid"/>
                    </a:lnTlToBr>
                    <a:lnBlToTr w="12700" cmpd="sng">
                      <a:noFill/>
                      <a:prstDash val="solid"/>
                    </a:lnBlToTr>
                    <a:solidFill>
                      <a:schemeClr val="accent6">
                        <a:lumMod val="75000"/>
                        <a:lumOff val="25000"/>
                      </a:schemeClr>
                    </a:solidFill>
                  </a:tcPr>
                </a:tc>
                <a:tc>
                  <a:txBody>
                    <a:bodyPr/>
                    <a:lstStyle>
                      <a:lvl1pPr marL="0" algn="l" defTabSz="914400" rtl="0" eaLnBrk="1" latinLnBrk="0" hangingPunct="1">
                        <a:defRPr kumimoji="1" sz="1800" kern="1200">
                          <a:solidFill>
                            <a:schemeClr val="dk1"/>
                          </a:solidFill>
                          <a:latin typeface="Calibri" panose="020F0502020204030204"/>
                        </a:defRPr>
                      </a:lvl1pPr>
                      <a:lvl2pPr marL="457200" algn="l" defTabSz="914400" rtl="0" eaLnBrk="1" latinLnBrk="0" hangingPunct="1">
                        <a:defRPr kumimoji="1" sz="1800" kern="1200">
                          <a:solidFill>
                            <a:schemeClr val="dk1"/>
                          </a:solidFill>
                          <a:latin typeface="Calibri" panose="020F0502020204030204"/>
                        </a:defRPr>
                      </a:lvl2pPr>
                      <a:lvl3pPr marL="914400" algn="l" defTabSz="914400" rtl="0" eaLnBrk="1" latinLnBrk="0" hangingPunct="1">
                        <a:defRPr kumimoji="1" sz="1800" kern="1200">
                          <a:solidFill>
                            <a:schemeClr val="dk1"/>
                          </a:solidFill>
                          <a:latin typeface="Calibri" panose="020F0502020204030204"/>
                        </a:defRPr>
                      </a:lvl3pPr>
                      <a:lvl4pPr marL="1371600" algn="l" defTabSz="914400" rtl="0" eaLnBrk="1" latinLnBrk="0" hangingPunct="1">
                        <a:defRPr kumimoji="1" sz="1800" kern="1200">
                          <a:solidFill>
                            <a:schemeClr val="dk1"/>
                          </a:solidFill>
                          <a:latin typeface="Calibri" panose="020F0502020204030204"/>
                        </a:defRPr>
                      </a:lvl4pPr>
                      <a:lvl5pPr marL="1828800" algn="l" defTabSz="914400" rtl="0" eaLnBrk="1" latinLnBrk="0" hangingPunct="1">
                        <a:defRPr kumimoji="1" sz="1800" kern="1200">
                          <a:solidFill>
                            <a:schemeClr val="dk1"/>
                          </a:solidFill>
                          <a:latin typeface="Calibri" panose="020F0502020204030204"/>
                        </a:defRPr>
                      </a:lvl5pPr>
                      <a:lvl6pPr marL="2286000" algn="l" defTabSz="914400" rtl="0" eaLnBrk="1" latinLnBrk="0" hangingPunct="1">
                        <a:defRPr kumimoji="1" sz="1800" kern="1200">
                          <a:solidFill>
                            <a:schemeClr val="dk1"/>
                          </a:solidFill>
                          <a:latin typeface="Calibri" panose="020F0502020204030204"/>
                        </a:defRPr>
                      </a:lvl6pPr>
                      <a:lvl7pPr marL="2743200" algn="l" defTabSz="914400" rtl="0" eaLnBrk="1" latinLnBrk="0" hangingPunct="1">
                        <a:defRPr kumimoji="1" sz="1800" kern="1200">
                          <a:solidFill>
                            <a:schemeClr val="dk1"/>
                          </a:solidFill>
                          <a:latin typeface="Calibri" panose="020F0502020204030204"/>
                        </a:defRPr>
                      </a:lvl7pPr>
                      <a:lvl8pPr marL="3200400" algn="l" defTabSz="914400" rtl="0" eaLnBrk="1" latinLnBrk="0" hangingPunct="1">
                        <a:defRPr kumimoji="1" sz="1800" kern="1200">
                          <a:solidFill>
                            <a:schemeClr val="dk1"/>
                          </a:solidFill>
                          <a:latin typeface="Calibri" panose="020F0502020204030204"/>
                        </a:defRPr>
                      </a:lvl8pPr>
                      <a:lvl9pPr marL="3657600" algn="l" defTabSz="914400" rtl="0" eaLnBrk="1" latinLnBrk="0" hangingPunct="1">
                        <a:defRPr kumimoji="1" sz="1800" kern="1200">
                          <a:solidFill>
                            <a:schemeClr val="dk1"/>
                          </a:solidFill>
                          <a:latin typeface="Calibri" panose="020F0502020204030204"/>
                        </a:defRPr>
                      </a:lvl9pPr>
                    </a:lstStyle>
                    <a:p>
                      <a:pPr algn="ctr">
                        <a:defRPr kumimoji="1" sz="1200" b="1">
                          <a:solidFill>
                            <a:schemeClr val="bg1"/>
                          </a:solidFill>
                          <a:latin typeface="游ゴシック" panose="020B0400000000000000" pitchFamily="50" charset="-128"/>
                          <a:ea typeface="游ゴシック" panose="020B0400000000000000" pitchFamily="50" charset="-128"/>
                        </a:defRPr>
                      </a:pPr>
                      <a:r>
                        <a:rPr altLang="ja-JP"/>
                        <a:t>Item 3</a:t>
                      </a:r>
                      <a:endParaRPr kumimoji="1" lang="ja-JP" altLang="en-US" sz="1200" b="1" dirty="0">
                        <a:solidFill>
                          <a:schemeClr val="bg1"/>
                        </a:solidFill>
                        <a:latin typeface="游ゴシック" panose="020B0400000000000000" pitchFamily="50" charset="-128"/>
                        <a:ea typeface="游ゴシック" panose="020B0400000000000000" pitchFamily="50" charset="-128"/>
                      </a:endParaRPr>
                    </a:p>
                  </a:txBody>
                  <a:tcPr marL="62656" marR="62656" marT="31328" marB="31328"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rgbClr val="002060"/>
                      </a:solidFill>
                      <a:prstDash val="solid"/>
                      <a:round/>
                      <a:headEnd type="none" w="med" len="med"/>
                      <a:tailEnd type="none" w="med" len="med"/>
                    </a:lnB>
                    <a:lnTlToBr w="12700" cmpd="sng">
                      <a:noFill/>
                      <a:prstDash val="solid"/>
                    </a:lnTlToBr>
                    <a:lnBlToTr w="12700" cmpd="sng">
                      <a:noFill/>
                      <a:prstDash val="solid"/>
                    </a:lnBlToTr>
                    <a:solidFill>
                      <a:schemeClr val="accent6">
                        <a:lumMod val="75000"/>
                        <a:lumOff val="25000"/>
                      </a:schemeClr>
                    </a:solidFill>
                  </a:tcPr>
                </a:tc>
                <a:extLst>
                  <a:ext uri="{0D108BD9-81ED-4DB2-BD59-A6C34878D82A}">
                    <a16:rowId xmlns:a16="http://schemas.microsoft.com/office/drawing/2014/main" val="704012225"/>
                  </a:ext>
                </a:extLst>
              </a:tr>
              <a:tr h="146197">
                <a:tc>
                  <a:txBody>
                    <a:bodyPr/>
                    <a:lstStyle>
                      <a:lvl1pPr marL="0" algn="l" defTabSz="914400" rtl="0" eaLnBrk="1" latinLnBrk="0" hangingPunct="1">
                        <a:defRPr kumimoji="1" sz="1800" kern="1200">
                          <a:solidFill>
                            <a:schemeClr val="dk1"/>
                          </a:solidFill>
                          <a:latin typeface="Calibri" panose="020F0502020204030204"/>
                        </a:defRPr>
                      </a:lvl1pPr>
                      <a:lvl2pPr marL="457200" algn="l" defTabSz="914400" rtl="0" eaLnBrk="1" latinLnBrk="0" hangingPunct="1">
                        <a:defRPr kumimoji="1" sz="1800" kern="1200">
                          <a:solidFill>
                            <a:schemeClr val="dk1"/>
                          </a:solidFill>
                          <a:latin typeface="Calibri" panose="020F0502020204030204"/>
                        </a:defRPr>
                      </a:lvl2pPr>
                      <a:lvl3pPr marL="914400" algn="l" defTabSz="914400" rtl="0" eaLnBrk="1" latinLnBrk="0" hangingPunct="1">
                        <a:defRPr kumimoji="1" sz="1800" kern="1200">
                          <a:solidFill>
                            <a:schemeClr val="dk1"/>
                          </a:solidFill>
                          <a:latin typeface="Calibri" panose="020F0502020204030204"/>
                        </a:defRPr>
                      </a:lvl3pPr>
                      <a:lvl4pPr marL="1371600" algn="l" defTabSz="914400" rtl="0" eaLnBrk="1" latinLnBrk="0" hangingPunct="1">
                        <a:defRPr kumimoji="1" sz="1800" kern="1200">
                          <a:solidFill>
                            <a:schemeClr val="dk1"/>
                          </a:solidFill>
                          <a:latin typeface="Calibri" panose="020F0502020204030204"/>
                        </a:defRPr>
                      </a:lvl4pPr>
                      <a:lvl5pPr marL="1828800" algn="l" defTabSz="914400" rtl="0" eaLnBrk="1" latinLnBrk="0" hangingPunct="1">
                        <a:defRPr kumimoji="1" sz="1800" kern="1200">
                          <a:solidFill>
                            <a:schemeClr val="dk1"/>
                          </a:solidFill>
                          <a:latin typeface="Calibri" panose="020F0502020204030204"/>
                        </a:defRPr>
                      </a:lvl5pPr>
                      <a:lvl6pPr marL="2286000" algn="l" defTabSz="914400" rtl="0" eaLnBrk="1" latinLnBrk="0" hangingPunct="1">
                        <a:defRPr kumimoji="1" sz="1800" kern="1200">
                          <a:solidFill>
                            <a:schemeClr val="dk1"/>
                          </a:solidFill>
                          <a:latin typeface="Calibri" panose="020F0502020204030204"/>
                        </a:defRPr>
                      </a:lvl6pPr>
                      <a:lvl7pPr marL="2743200" algn="l" defTabSz="914400" rtl="0" eaLnBrk="1" latinLnBrk="0" hangingPunct="1">
                        <a:defRPr kumimoji="1" sz="1800" kern="1200">
                          <a:solidFill>
                            <a:schemeClr val="dk1"/>
                          </a:solidFill>
                          <a:latin typeface="Calibri" panose="020F0502020204030204"/>
                        </a:defRPr>
                      </a:lvl7pPr>
                      <a:lvl8pPr marL="3200400" algn="l" defTabSz="914400" rtl="0" eaLnBrk="1" latinLnBrk="0" hangingPunct="1">
                        <a:defRPr kumimoji="1" sz="1800" kern="1200">
                          <a:solidFill>
                            <a:schemeClr val="dk1"/>
                          </a:solidFill>
                          <a:latin typeface="Calibri" panose="020F0502020204030204"/>
                        </a:defRPr>
                      </a:lvl8pPr>
                      <a:lvl9pPr marL="3657600" algn="l" defTabSz="914400" rtl="0" eaLnBrk="1" latinLnBrk="0" hangingPunct="1">
                        <a:defRPr kumimoji="1" sz="1800" kern="1200">
                          <a:solidFill>
                            <a:schemeClr val="dk1"/>
                          </a:solidFill>
                          <a:latin typeface="Calibri" panose="020F0502020204030204"/>
                        </a:defRPr>
                      </a:lvl9pPr>
                    </a:lstStyle>
                    <a:p>
                      <a:pPr algn="ctr">
                        <a:defRPr kumimoji="1" altLang="en-US" sz="1000"/>
                      </a:pPr>
                      <a:r>
                        <a:t>●●●</a:t>
                      </a:r>
                      <a:endParaRPr kumimoji="1" lang="ja-JP" altLang="en-US" sz="1000" dirty="0"/>
                    </a:p>
                  </a:txBody>
                  <a:tcPr marL="62656" marR="62656" marT="31328" marB="31328">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kumimoji="1" sz="1800" kern="1200">
                          <a:solidFill>
                            <a:schemeClr val="dk1"/>
                          </a:solidFill>
                          <a:latin typeface="Calibri" panose="020F0502020204030204"/>
                        </a:defRPr>
                      </a:lvl1pPr>
                      <a:lvl2pPr marL="457200" algn="l" defTabSz="914400" rtl="0" eaLnBrk="1" latinLnBrk="0" hangingPunct="1">
                        <a:defRPr kumimoji="1" sz="1800" kern="1200">
                          <a:solidFill>
                            <a:schemeClr val="dk1"/>
                          </a:solidFill>
                          <a:latin typeface="Calibri" panose="020F0502020204030204"/>
                        </a:defRPr>
                      </a:lvl2pPr>
                      <a:lvl3pPr marL="914400" algn="l" defTabSz="914400" rtl="0" eaLnBrk="1" latinLnBrk="0" hangingPunct="1">
                        <a:defRPr kumimoji="1" sz="1800" kern="1200">
                          <a:solidFill>
                            <a:schemeClr val="dk1"/>
                          </a:solidFill>
                          <a:latin typeface="Calibri" panose="020F0502020204030204"/>
                        </a:defRPr>
                      </a:lvl3pPr>
                      <a:lvl4pPr marL="1371600" algn="l" defTabSz="914400" rtl="0" eaLnBrk="1" latinLnBrk="0" hangingPunct="1">
                        <a:defRPr kumimoji="1" sz="1800" kern="1200">
                          <a:solidFill>
                            <a:schemeClr val="dk1"/>
                          </a:solidFill>
                          <a:latin typeface="Calibri" panose="020F0502020204030204"/>
                        </a:defRPr>
                      </a:lvl4pPr>
                      <a:lvl5pPr marL="1828800" algn="l" defTabSz="914400" rtl="0" eaLnBrk="1" latinLnBrk="0" hangingPunct="1">
                        <a:defRPr kumimoji="1" sz="1800" kern="1200">
                          <a:solidFill>
                            <a:schemeClr val="dk1"/>
                          </a:solidFill>
                          <a:latin typeface="Calibri" panose="020F0502020204030204"/>
                        </a:defRPr>
                      </a:lvl5pPr>
                      <a:lvl6pPr marL="2286000" algn="l" defTabSz="914400" rtl="0" eaLnBrk="1" latinLnBrk="0" hangingPunct="1">
                        <a:defRPr kumimoji="1" sz="1800" kern="1200">
                          <a:solidFill>
                            <a:schemeClr val="dk1"/>
                          </a:solidFill>
                          <a:latin typeface="Calibri" panose="020F0502020204030204"/>
                        </a:defRPr>
                      </a:lvl6pPr>
                      <a:lvl7pPr marL="2743200" algn="l" defTabSz="914400" rtl="0" eaLnBrk="1" latinLnBrk="0" hangingPunct="1">
                        <a:defRPr kumimoji="1" sz="1800" kern="1200">
                          <a:solidFill>
                            <a:schemeClr val="dk1"/>
                          </a:solidFill>
                          <a:latin typeface="Calibri" panose="020F0502020204030204"/>
                        </a:defRPr>
                      </a:lvl7pPr>
                      <a:lvl8pPr marL="3200400" algn="l" defTabSz="914400" rtl="0" eaLnBrk="1" latinLnBrk="0" hangingPunct="1">
                        <a:defRPr kumimoji="1" sz="1800" kern="1200">
                          <a:solidFill>
                            <a:schemeClr val="dk1"/>
                          </a:solidFill>
                          <a:latin typeface="Calibri" panose="020F0502020204030204"/>
                        </a:defRPr>
                      </a:lvl8pPr>
                      <a:lvl9pPr marL="3657600" algn="l" defTabSz="914400" rtl="0" eaLnBrk="1" latinLnBrk="0" hangingPunct="1">
                        <a:defRPr kumimoji="1" sz="1800" kern="1200">
                          <a:solidFill>
                            <a:schemeClr val="dk1"/>
                          </a:solidFill>
                          <a:latin typeface="Calibri" panose="020F0502020204030204"/>
                        </a:defRPr>
                      </a:lvl9pPr>
                    </a:lstStyle>
                    <a:p>
                      <a:pPr algn="ctr">
                        <a:defRPr kumimoji="1" altLang="en-US" sz="1000"/>
                      </a:pPr>
                      <a:r>
                        <a:t>●●●</a:t>
                      </a:r>
                      <a:endParaRPr kumimoji="1" lang="ja-JP" altLang="en-US" sz="1000" dirty="0"/>
                    </a:p>
                  </a:txBody>
                  <a:tcPr marL="62656" marR="62656" marT="31328" marB="31328">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kumimoji="1" sz="1800" kern="1200">
                          <a:solidFill>
                            <a:schemeClr val="dk1"/>
                          </a:solidFill>
                          <a:latin typeface="Calibri" panose="020F0502020204030204"/>
                        </a:defRPr>
                      </a:lvl1pPr>
                      <a:lvl2pPr marL="457200" algn="l" defTabSz="914400" rtl="0" eaLnBrk="1" latinLnBrk="0" hangingPunct="1">
                        <a:defRPr kumimoji="1" sz="1800" kern="1200">
                          <a:solidFill>
                            <a:schemeClr val="dk1"/>
                          </a:solidFill>
                          <a:latin typeface="Calibri" panose="020F0502020204030204"/>
                        </a:defRPr>
                      </a:lvl2pPr>
                      <a:lvl3pPr marL="914400" algn="l" defTabSz="914400" rtl="0" eaLnBrk="1" latinLnBrk="0" hangingPunct="1">
                        <a:defRPr kumimoji="1" sz="1800" kern="1200">
                          <a:solidFill>
                            <a:schemeClr val="dk1"/>
                          </a:solidFill>
                          <a:latin typeface="Calibri" panose="020F0502020204030204"/>
                        </a:defRPr>
                      </a:lvl3pPr>
                      <a:lvl4pPr marL="1371600" algn="l" defTabSz="914400" rtl="0" eaLnBrk="1" latinLnBrk="0" hangingPunct="1">
                        <a:defRPr kumimoji="1" sz="1800" kern="1200">
                          <a:solidFill>
                            <a:schemeClr val="dk1"/>
                          </a:solidFill>
                          <a:latin typeface="Calibri" panose="020F0502020204030204"/>
                        </a:defRPr>
                      </a:lvl4pPr>
                      <a:lvl5pPr marL="1828800" algn="l" defTabSz="914400" rtl="0" eaLnBrk="1" latinLnBrk="0" hangingPunct="1">
                        <a:defRPr kumimoji="1" sz="1800" kern="1200">
                          <a:solidFill>
                            <a:schemeClr val="dk1"/>
                          </a:solidFill>
                          <a:latin typeface="Calibri" panose="020F0502020204030204"/>
                        </a:defRPr>
                      </a:lvl5pPr>
                      <a:lvl6pPr marL="2286000" algn="l" defTabSz="914400" rtl="0" eaLnBrk="1" latinLnBrk="0" hangingPunct="1">
                        <a:defRPr kumimoji="1" sz="1800" kern="1200">
                          <a:solidFill>
                            <a:schemeClr val="dk1"/>
                          </a:solidFill>
                          <a:latin typeface="Calibri" panose="020F0502020204030204"/>
                        </a:defRPr>
                      </a:lvl6pPr>
                      <a:lvl7pPr marL="2743200" algn="l" defTabSz="914400" rtl="0" eaLnBrk="1" latinLnBrk="0" hangingPunct="1">
                        <a:defRPr kumimoji="1" sz="1800" kern="1200">
                          <a:solidFill>
                            <a:schemeClr val="dk1"/>
                          </a:solidFill>
                          <a:latin typeface="Calibri" panose="020F0502020204030204"/>
                        </a:defRPr>
                      </a:lvl7pPr>
                      <a:lvl8pPr marL="3200400" algn="l" defTabSz="914400" rtl="0" eaLnBrk="1" latinLnBrk="0" hangingPunct="1">
                        <a:defRPr kumimoji="1" sz="1800" kern="1200">
                          <a:solidFill>
                            <a:schemeClr val="dk1"/>
                          </a:solidFill>
                          <a:latin typeface="Calibri" panose="020F0502020204030204"/>
                        </a:defRPr>
                      </a:lvl8pPr>
                      <a:lvl9pPr marL="3657600" algn="l" defTabSz="914400" rtl="0" eaLnBrk="1" latinLnBrk="0" hangingPunct="1">
                        <a:defRPr kumimoji="1" sz="1800" kern="1200">
                          <a:solidFill>
                            <a:schemeClr val="dk1"/>
                          </a:solidFill>
                          <a:latin typeface="Calibri" panose="020F0502020204030204"/>
                        </a:defRPr>
                      </a:lvl9pPr>
                    </a:lstStyle>
                    <a:p>
                      <a:pPr algn="ctr">
                        <a:defRPr kumimoji="1" altLang="en-US" sz="1000"/>
                      </a:pPr>
                      <a:r>
                        <a:t>●●●</a:t>
                      </a:r>
                      <a:endParaRPr kumimoji="1" lang="ja-JP" altLang="en-US" sz="1000" dirty="0"/>
                    </a:p>
                  </a:txBody>
                  <a:tcPr marL="62656" marR="62656" marT="31328" marB="31328">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kumimoji="1" sz="1800" kern="1200">
                          <a:solidFill>
                            <a:schemeClr val="dk1"/>
                          </a:solidFill>
                          <a:latin typeface="Calibri" panose="020F0502020204030204"/>
                        </a:defRPr>
                      </a:lvl1pPr>
                      <a:lvl2pPr marL="457200" algn="l" defTabSz="914400" rtl="0" eaLnBrk="1" latinLnBrk="0" hangingPunct="1">
                        <a:defRPr kumimoji="1" sz="1800" kern="1200">
                          <a:solidFill>
                            <a:schemeClr val="dk1"/>
                          </a:solidFill>
                          <a:latin typeface="Calibri" panose="020F0502020204030204"/>
                        </a:defRPr>
                      </a:lvl2pPr>
                      <a:lvl3pPr marL="914400" algn="l" defTabSz="914400" rtl="0" eaLnBrk="1" latinLnBrk="0" hangingPunct="1">
                        <a:defRPr kumimoji="1" sz="1800" kern="1200">
                          <a:solidFill>
                            <a:schemeClr val="dk1"/>
                          </a:solidFill>
                          <a:latin typeface="Calibri" panose="020F0502020204030204"/>
                        </a:defRPr>
                      </a:lvl3pPr>
                      <a:lvl4pPr marL="1371600" algn="l" defTabSz="914400" rtl="0" eaLnBrk="1" latinLnBrk="0" hangingPunct="1">
                        <a:defRPr kumimoji="1" sz="1800" kern="1200">
                          <a:solidFill>
                            <a:schemeClr val="dk1"/>
                          </a:solidFill>
                          <a:latin typeface="Calibri" panose="020F0502020204030204"/>
                        </a:defRPr>
                      </a:lvl4pPr>
                      <a:lvl5pPr marL="1828800" algn="l" defTabSz="914400" rtl="0" eaLnBrk="1" latinLnBrk="0" hangingPunct="1">
                        <a:defRPr kumimoji="1" sz="1800" kern="1200">
                          <a:solidFill>
                            <a:schemeClr val="dk1"/>
                          </a:solidFill>
                          <a:latin typeface="Calibri" panose="020F0502020204030204"/>
                        </a:defRPr>
                      </a:lvl5pPr>
                      <a:lvl6pPr marL="2286000" algn="l" defTabSz="914400" rtl="0" eaLnBrk="1" latinLnBrk="0" hangingPunct="1">
                        <a:defRPr kumimoji="1" sz="1800" kern="1200">
                          <a:solidFill>
                            <a:schemeClr val="dk1"/>
                          </a:solidFill>
                          <a:latin typeface="Calibri" panose="020F0502020204030204"/>
                        </a:defRPr>
                      </a:lvl6pPr>
                      <a:lvl7pPr marL="2743200" algn="l" defTabSz="914400" rtl="0" eaLnBrk="1" latinLnBrk="0" hangingPunct="1">
                        <a:defRPr kumimoji="1" sz="1800" kern="1200">
                          <a:solidFill>
                            <a:schemeClr val="dk1"/>
                          </a:solidFill>
                          <a:latin typeface="Calibri" panose="020F0502020204030204"/>
                        </a:defRPr>
                      </a:lvl7pPr>
                      <a:lvl8pPr marL="3200400" algn="l" defTabSz="914400" rtl="0" eaLnBrk="1" latinLnBrk="0" hangingPunct="1">
                        <a:defRPr kumimoji="1" sz="1800" kern="1200">
                          <a:solidFill>
                            <a:schemeClr val="dk1"/>
                          </a:solidFill>
                          <a:latin typeface="Calibri" panose="020F0502020204030204"/>
                        </a:defRPr>
                      </a:lvl8pPr>
                      <a:lvl9pPr marL="3657600" algn="l" defTabSz="914400" rtl="0" eaLnBrk="1" latinLnBrk="0" hangingPunct="1">
                        <a:defRPr kumimoji="1" sz="1800" kern="1200">
                          <a:solidFill>
                            <a:schemeClr val="dk1"/>
                          </a:solidFill>
                          <a:latin typeface="Calibri" panose="020F0502020204030204"/>
                        </a:defRPr>
                      </a:lvl9pPr>
                    </a:lstStyle>
                    <a:p>
                      <a:pPr algn="ctr">
                        <a:defRPr kumimoji="1" altLang="en-US" sz="1000"/>
                      </a:pPr>
                      <a:r>
                        <a:t>●●●</a:t>
                      </a:r>
                      <a:endParaRPr kumimoji="1" lang="ja-JP" altLang="en-US" sz="1000" dirty="0"/>
                    </a:p>
                  </a:txBody>
                  <a:tcPr marL="62656" marR="62656" marT="31328" marB="31328">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kumimoji="1" sz="1800" kern="1200">
                          <a:solidFill>
                            <a:schemeClr val="dk1"/>
                          </a:solidFill>
                          <a:latin typeface="Calibri" panose="020F0502020204030204"/>
                        </a:defRPr>
                      </a:lvl1pPr>
                      <a:lvl2pPr marL="457200" algn="l" defTabSz="914400" rtl="0" eaLnBrk="1" latinLnBrk="0" hangingPunct="1">
                        <a:defRPr kumimoji="1" sz="1800" kern="1200">
                          <a:solidFill>
                            <a:schemeClr val="dk1"/>
                          </a:solidFill>
                          <a:latin typeface="Calibri" panose="020F0502020204030204"/>
                        </a:defRPr>
                      </a:lvl2pPr>
                      <a:lvl3pPr marL="914400" algn="l" defTabSz="914400" rtl="0" eaLnBrk="1" latinLnBrk="0" hangingPunct="1">
                        <a:defRPr kumimoji="1" sz="1800" kern="1200">
                          <a:solidFill>
                            <a:schemeClr val="dk1"/>
                          </a:solidFill>
                          <a:latin typeface="Calibri" panose="020F0502020204030204"/>
                        </a:defRPr>
                      </a:lvl3pPr>
                      <a:lvl4pPr marL="1371600" algn="l" defTabSz="914400" rtl="0" eaLnBrk="1" latinLnBrk="0" hangingPunct="1">
                        <a:defRPr kumimoji="1" sz="1800" kern="1200">
                          <a:solidFill>
                            <a:schemeClr val="dk1"/>
                          </a:solidFill>
                          <a:latin typeface="Calibri" panose="020F0502020204030204"/>
                        </a:defRPr>
                      </a:lvl4pPr>
                      <a:lvl5pPr marL="1828800" algn="l" defTabSz="914400" rtl="0" eaLnBrk="1" latinLnBrk="0" hangingPunct="1">
                        <a:defRPr kumimoji="1" sz="1800" kern="1200">
                          <a:solidFill>
                            <a:schemeClr val="dk1"/>
                          </a:solidFill>
                          <a:latin typeface="Calibri" panose="020F0502020204030204"/>
                        </a:defRPr>
                      </a:lvl5pPr>
                      <a:lvl6pPr marL="2286000" algn="l" defTabSz="914400" rtl="0" eaLnBrk="1" latinLnBrk="0" hangingPunct="1">
                        <a:defRPr kumimoji="1" sz="1800" kern="1200">
                          <a:solidFill>
                            <a:schemeClr val="dk1"/>
                          </a:solidFill>
                          <a:latin typeface="Calibri" panose="020F0502020204030204"/>
                        </a:defRPr>
                      </a:lvl6pPr>
                      <a:lvl7pPr marL="2743200" algn="l" defTabSz="914400" rtl="0" eaLnBrk="1" latinLnBrk="0" hangingPunct="1">
                        <a:defRPr kumimoji="1" sz="1800" kern="1200">
                          <a:solidFill>
                            <a:schemeClr val="dk1"/>
                          </a:solidFill>
                          <a:latin typeface="Calibri" panose="020F0502020204030204"/>
                        </a:defRPr>
                      </a:lvl7pPr>
                      <a:lvl8pPr marL="3200400" algn="l" defTabSz="914400" rtl="0" eaLnBrk="1" latinLnBrk="0" hangingPunct="1">
                        <a:defRPr kumimoji="1" sz="1800" kern="1200">
                          <a:solidFill>
                            <a:schemeClr val="dk1"/>
                          </a:solidFill>
                          <a:latin typeface="Calibri" panose="020F0502020204030204"/>
                        </a:defRPr>
                      </a:lvl8pPr>
                      <a:lvl9pPr marL="3657600" algn="l" defTabSz="914400" rtl="0" eaLnBrk="1" latinLnBrk="0" hangingPunct="1">
                        <a:defRPr kumimoji="1" sz="1800" kern="1200">
                          <a:solidFill>
                            <a:schemeClr val="dk1"/>
                          </a:solidFill>
                          <a:latin typeface="Calibri" panose="020F0502020204030204"/>
                        </a:defRPr>
                      </a:lvl9pPr>
                    </a:lstStyle>
                    <a:p>
                      <a:pPr algn="ctr">
                        <a:defRPr kumimoji="1" altLang="en-US" sz="1000"/>
                      </a:pPr>
                      <a:r>
                        <a:t>●●●</a:t>
                      </a:r>
                      <a:endParaRPr kumimoji="1" lang="ja-JP" altLang="en-US" sz="1000" dirty="0"/>
                    </a:p>
                  </a:txBody>
                  <a:tcPr marL="62656" marR="62656" marT="31328" marB="31328">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extLst>
                  <a:ext uri="{0D108BD9-81ED-4DB2-BD59-A6C34878D82A}">
                    <a16:rowId xmlns:a16="http://schemas.microsoft.com/office/drawing/2014/main" val="2059330187"/>
                  </a:ext>
                </a:extLst>
              </a:tr>
              <a:tr h="146197">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kumimoji="1" altLang="en-US" sz="1000"/>
                      </a:pPr>
                      <a:r>
                        <a:t>●●●</a:t>
                      </a:r>
                    </a:p>
                  </a:txBody>
                  <a:tcPr marL="62656" marR="62656" marT="31328" marB="31328">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p>
                      <a:pPr algn="ctr">
                        <a:defRPr kumimoji="1" altLang="en-US" sz="1000"/>
                      </a:pPr>
                      <a:r>
                        <a:t>●●●</a:t>
                      </a:r>
                      <a:endParaRPr kumimoji="1" lang="ja-JP" altLang="en-US" sz="1000" dirty="0"/>
                    </a:p>
                  </a:txBody>
                  <a:tcPr marL="62656" marR="62656" marT="31328" marB="31328">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p>
                      <a:pPr algn="ctr">
                        <a:defRPr kumimoji="1" altLang="en-US" sz="1000"/>
                      </a:pPr>
                      <a:r>
                        <a:t>●●●</a:t>
                      </a:r>
                      <a:endParaRPr kumimoji="1" lang="ja-JP" altLang="en-US" sz="1000" dirty="0"/>
                    </a:p>
                  </a:txBody>
                  <a:tcPr marL="62656" marR="62656" marT="31328" marB="31328">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p>
                      <a:pPr algn="ctr">
                        <a:defRPr kumimoji="1" altLang="en-US" sz="1000"/>
                      </a:pPr>
                      <a:r>
                        <a:t>●●●</a:t>
                      </a:r>
                      <a:endParaRPr kumimoji="1" lang="ja-JP" altLang="en-US" sz="1000" dirty="0"/>
                    </a:p>
                  </a:txBody>
                  <a:tcPr marL="62656" marR="62656" marT="31328" marB="31328">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p>
                      <a:pPr algn="ctr">
                        <a:defRPr kumimoji="1" altLang="en-US" sz="1000"/>
                      </a:pPr>
                      <a:r>
                        <a:rPr dirty="0"/>
                        <a:t>●●●</a:t>
                      </a:r>
                      <a:endParaRPr kumimoji="1" lang="ja-JP" altLang="en-US" sz="1000" dirty="0"/>
                    </a:p>
                  </a:txBody>
                  <a:tcPr marL="62656" marR="62656" marT="31328" marB="31328">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extLst>
                  <a:ext uri="{0D108BD9-81ED-4DB2-BD59-A6C34878D82A}">
                    <a16:rowId xmlns:a16="http://schemas.microsoft.com/office/drawing/2014/main" val="834046322"/>
                  </a:ext>
                </a:extLst>
              </a:tr>
            </a:tbl>
          </a:graphicData>
        </a:graphic>
      </p:graphicFrame>
      <p:sp>
        <p:nvSpPr>
          <p:cNvPr id="107" name="正方形/長方形 106"/>
          <p:cNvSpPr/>
          <p:nvPr/>
        </p:nvSpPr>
        <p:spPr>
          <a:xfrm>
            <a:off x="3206105" y="3448229"/>
            <a:ext cx="1288800" cy="280800"/>
          </a:xfrm>
          <a:prstGeom prst="rect">
            <a:avLst/>
          </a:prstGeom>
          <a:solidFill>
            <a:srgbClr val="002060"/>
          </a:solidFill>
          <a:ln w="12700" cap="flat" cmpd="sng" algn="ctr">
            <a:noFill/>
            <a:prstDash val="solid"/>
            <a:miter lim="800000"/>
          </a:ln>
          <a:effectLst/>
        </p:spPr>
        <p:txBody>
          <a:bodyPr anchor="ctr"/>
          <a:lstStyle/>
          <a:p>
            <a:pPr marL="0" marR="0" lvl="0" indent="0" algn="ctr" defTabSz="457200" eaLnBrk="1" fontAlgn="auto" latinLnBrk="0" hangingPunct="1">
              <a:lnSpc>
                <a:spcPct val="100000"/>
              </a:lnSpc>
              <a:spcBef>
                <a:spcPts val="0"/>
              </a:spcBef>
              <a:spcAft>
                <a:spcPts val="0"/>
              </a:spcAft>
              <a:buClrTx/>
              <a:buSzTx/>
              <a:buFontTx/>
              <a:buNone/>
              <a:tabLst/>
              <a:defRPr altLang="ja-JP" sz="1200" b="1">
                <a:ln>
                  <a:noFill/>
                </a:ln>
                <a:solidFill>
                  <a:prstClr val="white"/>
                </a:solidFill>
                <a:effectLst/>
                <a:uLnTx/>
                <a:uFillTx/>
                <a:latin typeface="游ゴシック" panose="020B0400000000000000" pitchFamily="50" charset="-128"/>
                <a:ea typeface="游ゴシック" panose="020B0400000000000000" pitchFamily="50" charset="-128"/>
                <a:cs typeface="+mn-cs"/>
              </a:defRPr>
            </a:pPr>
            <a:r>
              <a:t>Movement</a:t>
            </a:r>
            <a:endParaRPr kumimoji="0" lang="ja-JP" altLang="en-US" sz="1200" b="1" i="0" u="none" strike="noStrike" kern="0" cap="none" spc="0" normalizeH="0" baseline="0" noProof="0" dirty="0" smtClean="0">
              <a:ln>
                <a:noFill/>
              </a:ln>
              <a:solidFill>
                <a:prstClr val="white"/>
              </a:solidFill>
              <a:effectLst/>
              <a:uLnTx/>
              <a:uFillTx/>
              <a:latin typeface="游ゴシック" panose="020B0400000000000000" pitchFamily="50" charset="-128"/>
              <a:ea typeface="游ゴシック" panose="020B0400000000000000" pitchFamily="50" charset="-128"/>
              <a:cs typeface="+mn-cs"/>
            </a:endParaRPr>
          </a:p>
        </p:txBody>
      </p:sp>
      <p:grpSp>
        <p:nvGrpSpPr>
          <p:cNvPr id="1027" name="グループ化 1026"/>
          <p:cNvGrpSpPr/>
          <p:nvPr/>
        </p:nvGrpSpPr>
        <p:grpSpPr>
          <a:xfrm>
            <a:off x="4693123" y="2954297"/>
            <a:ext cx="996127" cy="1130256"/>
            <a:chOff x="4202082" y="3107953"/>
            <a:chExt cx="996127" cy="1130256"/>
          </a:xfrm>
        </p:grpSpPr>
        <p:sp>
          <p:nvSpPr>
            <p:cNvPr id="108" name="波線 107"/>
            <p:cNvSpPr/>
            <p:nvPr/>
          </p:nvSpPr>
          <p:spPr>
            <a:xfrm rot="16200000">
              <a:off x="4135018" y="3175017"/>
              <a:ext cx="1130256" cy="996127"/>
            </a:xfrm>
            <a:prstGeom prst="wave">
              <a:avLst>
                <a:gd name="adj1" fmla="val 4533"/>
                <a:gd name="adj2" fmla="val 0"/>
              </a:avLst>
            </a:prstGeom>
            <a:solidFill>
              <a:srgbClr val="002060"/>
            </a:solidFill>
            <a:ln w="12700" cap="flat" cmpd="sng" algn="ctr">
              <a:noFill/>
              <a:prstDash val="solid"/>
              <a:miter lim="800000"/>
            </a:ln>
            <a:effectLst/>
          </p:spPr>
          <p:txBody>
            <a:bodyPr rot="0" spcFirstLastPara="0" vertOverflow="overflow" horzOverflow="overflow" vert="eaVert" wrap="square" lIns="91440" tIns="45720" rIns="91440" bIns="45720" numCol="1" spcCol="0" fromWordArt="0" anchor="t"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ltLang="ja-JP" sz="1200" b="1">
                  <a:ln>
                    <a:noFill/>
                  </a:ln>
                  <a:solidFill>
                    <a:prstClr val="white"/>
                  </a:solidFill>
                  <a:effectLst/>
                  <a:uLnTx/>
                  <a:uFillTx/>
                  <a:latin typeface="游ゴシック" panose="020B0400000000000000" pitchFamily="50" charset="-128"/>
                  <a:ea typeface="游ゴシック" panose="020B0400000000000000" pitchFamily="50" charset="-128"/>
                  <a:cs typeface="+mn-cs"/>
                </a:defRPr>
              </a:pPr>
              <a:r>
                <a:t>Playbook</a:t>
              </a:r>
              <a:endParaRPr kumimoji="0" lang="ja-JP" altLang="en-US" sz="1200" b="1" i="0" u="none" strike="noStrike" kern="0" cap="none" spc="0" normalizeH="0" baseline="0" noProof="0" dirty="0" smtClean="0">
                <a:ln>
                  <a:noFill/>
                </a:ln>
                <a:solidFill>
                  <a:prstClr val="white"/>
                </a:solidFill>
                <a:effectLst/>
                <a:uLnTx/>
                <a:uFillTx/>
                <a:latin typeface="游ゴシック" panose="020B0400000000000000" pitchFamily="50" charset="-128"/>
                <a:ea typeface="游ゴシック" panose="020B0400000000000000" pitchFamily="50" charset="-128"/>
                <a:cs typeface="+mn-cs"/>
              </a:endParaRPr>
            </a:p>
          </p:txBody>
        </p:sp>
        <p:sp>
          <p:nvSpPr>
            <p:cNvPr id="109" name="正方形/長方形 108"/>
            <p:cNvSpPr/>
            <p:nvPr/>
          </p:nvSpPr>
          <p:spPr>
            <a:xfrm>
              <a:off x="4322003" y="3578722"/>
              <a:ext cx="822701" cy="180000"/>
            </a:xfrm>
            <a:prstGeom prst="rect">
              <a:avLst/>
            </a:prstGeom>
            <a:solidFill>
              <a:schemeClr val="accent6">
                <a:lumMod val="75000"/>
                <a:lumOff val="25000"/>
              </a:schemeClr>
            </a:solidFill>
            <a:ln w="12700" cap="flat" cmpd="sng" algn="ctr">
              <a:noFill/>
              <a:prstDash val="solid"/>
              <a:miter lim="800000"/>
            </a:ln>
            <a:effectLst/>
          </p:spPr>
          <p:txBody>
            <a:bodyPr rot="0" spcFirstLastPara="0" vertOverflow="overflow" horzOverflow="overflow" vert="horz" wrap="square" lIns="91440" tIns="45720" rIns="91440" bIns="45720" numCol="1" spc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sz="1200" b="1">
                  <a:ln>
                    <a:noFill/>
                  </a:ln>
                  <a:solidFill>
                    <a:prstClr val="white"/>
                  </a:solidFill>
                  <a:effectLst/>
                  <a:uLnTx/>
                  <a:uFillTx/>
                  <a:latin typeface="Calibri" panose="020F0502020204030204"/>
                  <a:ea typeface="游ゴシック" panose="020B0400000000000000" pitchFamily="50" charset="-128"/>
                  <a:cs typeface="+mn-cs"/>
                </a:defRPr>
              </a:pPr>
              <a:r>
                <a:rPr altLang="ja-JP" dirty="0" smtClean="0"/>
                <a:t>Variable</a:t>
              </a:r>
              <a:r>
                <a:rPr lang="en-US" altLang="ja-JP" dirty="0" smtClean="0"/>
                <a:t> </a:t>
              </a:r>
              <a:r>
                <a:rPr altLang="ja-JP" dirty="0" smtClean="0"/>
                <a:t>1</a:t>
              </a:r>
              <a:endParaRPr kumimoji="0" lang="ja-JP" altLang="en-US" sz="1200" b="1" i="0" u="none" strike="noStrike" kern="0" cap="none" spc="0" normalizeH="0" baseline="0" noProof="0" dirty="0" smtClean="0">
                <a:ln>
                  <a:noFill/>
                </a:ln>
                <a:solidFill>
                  <a:prstClr val="white"/>
                </a:solidFill>
                <a:effectLst/>
                <a:uLnTx/>
                <a:uFillTx/>
                <a:latin typeface="Calibri" panose="020F0502020204030204"/>
                <a:ea typeface="游ゴシック" panose="020B0400000000000000" pitchFamily="50" charset="-128"/>
                <a:cs typeface="+mn-cs"/>
              </a:endParaRPr>
            </a:p>
          </p:txBody>
        </p:sp>
        <p:sp>
          <p:nvSpPr>
            <p:cNvPr id="110" name="正方形/長方形 109"/>
            <p:cNvSpPr/>
            <p:nvPr/>
          </p:nvSpPr>
          <p:spPr>
            <a:xfrm>
              <a:off x="4210517" y="3888912"/>
              <a:ext cx="827809" cy="180000"/>
            </a:xfrm>
            <a:prstGeom prst="rect">
              <a:avLst/>
            </a:prstGeom>
            <a:solidFill>
              <a:schemeClr val="accent6">
                <a:lumMod val="75000"/>
                <a:lumOff val="25000"/>
              </a:schemeClr>
            </a:solidFill>
            <a:ln w="12700" cap="flat" cmpd="sng" algn="ctr">
              <a:noFill/>
              <a:prstDash val="solid"/>
              <a:miter lim="800000"/>
            </a:ln>
            <a:effectLst/>
          </p:spPr>
          <p:txBody>
            <a:bodyPr rot="0" spcFirstLastPara="0" vertOverflow="overflow" horzOverflow="overflow" vert="horz" wrap="square" lIns="91440" tIns="45720" rIns="91440" bIns="45720" numCol="1" spc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sz="1200" b="1">
                  <a:ln>
                    <a:noFill/>
                  </a:ln>
                  <a:solidFill>
                    <a:prstClr val="white"/>
                  </a:solidFill>
                  <a:effectLst/>
                  <a:uLnTx/>
                  <a:uFillTx/>
                  <a:latin typeface="Calibri" panose="020F0502020204030204"/>
                  <a:ea typeface="游ゴシック" panose="020B0400000000000000" pitchFamily="50" charset="-128"/>
                  <a:cs typeface="+mn-cs"/>
                </a:defRPr>
              </a:pPr>
              <a:r>
                <a:rPr altLang="ja-JP" dirty="0" smtClean="0"/>
                <a:t>Variable</a:t>
              </a:r>
              <a:r>
                <a:rPr lang="en-US" altLang="ja-JP" dirty="0" smtClean="0"/>
                <a:t> </a:t>
              </a:r>
              <a:r>
                <a:rPr altLang="ja-JP" dirty="0" smtClean="0"/>
                <a:t>2</a:t>
              </a:r>
              <a:endParaRPr kumimoji="0" lang="ja-JP" altLang="en-US" sz="1200" b="1" i="0" u="none" strike="noStrike" kern="0" cap="none" spc="0" normalizeH="0" baseline="0" noProof="0" dirty="0" smtClean="0">
                <a:ln>
                  <a:noFill/>
                </a:ln>
                <a:solidFill>
                  <a:prstClr val="white"/>
                </a:solidFill>
                <a:effectLst/>
                <a:uLnTx/>
                <a:uFillTx/>
                <a:latin typeface="Calibri" panose="020F0502020204030204"/>
                <a:ea typeface="游ゴシック" panose="020B0400000000000000" pitchFamily="50" charset="-128"/>
                <a:cs typeface="+mn-cs"/>
              </a:endParaRPr>
            </a:p>
          </p:txBody>
        </p:sp>
      </p:grpSp>
      <p:grpSp>
        <p:nvGrpSpPr>
          <p:cNvPr id="1028" name="グループ化 1027"/>
          <p:cNvGrpSpPr/>
          <p:nvPr/>
        </p:nvGrpSpPr>
        <p:grpSpPr>
          <a:xfrm>
            <a:off x="5697686" y="3082195"/>
            <a:ext cx="991286" cy="933874"/>
            <a:chOff x="5708533" y="3210523"/>
            <a:chExt cx="815160" cy="754308"/>
          </a:xfrm>
        </p:grpSpPr>
        <p:sp>
          <p:nvSpPr>
            <p:cNvPr id="116" name="星 7 115"/>
            <p:cNvSpPr/>
            <p:nvPr/>
          </p:nvSpPr>
          <p:spPr>
            <a:xfrm>
              <a:off x="5739966" y="3210523"/>
              <a:ext cx="754308" cy="754308"/>
            </a:xfrm>
            <a:prstGeom prst="star7">
              <a:avLst/>
            </a:prstGeom>
            <a:solidFill>
              <a:srgbClr val="002060"/>
            </a:solidFill>
            <a:ln w="12700" cap="flat" cmpd="sng" algn="ctr">
              <a:noFill/>
              <a:prstDash val="solid"/>
              <a:miter lim="800000"/>
            </a:ln>
            <a:effectLst/>
          </p:spPr>
          <p:txBody>
            <a:bodyPr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1200" b="1" i="0" u="none" strike="noStrike" kern="0" cap="none" spc="0" normalizeH="0" baseline="0" noProof="0" dirty="0" smtClean="0">
                <a:ln>
                  <a:noFill/>
                </a:ln>
                <a:solidFill>
                  <a:prstClr val="white"/>
                </a:solidFill>
                <a:effectLst/>
                <a:uLnTx/>
                <a:uFillTx/>
                <a:latin typeface="Calibri" panose="020F0502020204030204"/>
                <a:ea typeface="游ゴシック" panose="020B0400000000000000" pitchFamily="50" charset="-128"/>
                <a:cs typeface="+mn-cs"/>
              </a:endParaRPr>
            </a:p>
          </p:txBody>
        </p:sp>
        <p:sp>
          <p:nvSpPr>
            <p:cNvPr id="47" name="テキスト ボックス 46"/>
            <p:cNvSpPr txBox="1"/>
            <p:nvPr/>
          </p:nvSpPr>
          <p:spPr>
            <a:xfrm>
              <a:off x="5708533" y="3474910"/>
              <a:ext cx="815160" cy="276999"/>
            </a:xfrm>
            <a:prstGeom prst="rect">
              <a:avLst/>
            </a:prstGeom>
            <a:noFill/>
          </p:spPr>
          <p:txBody>
            <a:bodyPr wrap="square">
              <a:spAutoFit/>
            </a:bodyPr>
            <a:lstStyle/>
            <a:p>
              <a:pPr algn="ctr">
                <a:defRPr kumimoji="1" altLang="en-US" sz="1200" b="1">
                  <a:solidFill>
                    <a:schemeClr val="bg1"/>
                  </a:solidFill>
                  <a:latin typeface="游ゴシック" panose="020B0400000000000000" pitchFamily="50" charset="-128"/>
                  <a:ea typeface="游ゴシック" panose="020B0400000000000000" pitchFamily="50" charset="-128"/>
                </a:defRPr>
              </a:pPr>
              <a:r>
                <a:rPr dirty="0" smtClean="0"/>
                <a:t>Execute</a:t>
              </a:r>
              <a:endParaRPr kumimoji="1" lang="ja-JP" altLang="en-US" sz="1200" b="1" dirty="0">
                <a:solidFill>
                  <a:schemeClr val="bg1"/>
                </a:solidFill>
                <a:latin typeface="游ゴシック" panose="020B0400000000000000" pitchFamily="50" charset="-128"/>
                <a:ea typeface="游ゴシック" panose="020B0400000000000000" pitchFamily="50" charset="-128"/>
              </a:endParaRPr>
            </a:p>
          </p:txBody>
        </p:sp>
      </p:grpSp>
      <p:grpSp>
        <p:nvGrpSpPr>
          <p:cNvPr id="1025" name="グループ化 1024"/>
          <p:cNvGrpSpPr/>
          <p:nvPr/>
        </p:nvGrpSpPr>
        <p:grpSpPr>
          <a:xfrm>
            <a:off x="4358361" y="4802370"/>
            <a:ext cx="754308" cy="754308"/>
            <a:chOff x="4114085" y="4784554"/>
            <a:chExt cx="754308" cy="754308"/>
          </a:xfrm>
        </p:grpSpPr>
        <p:sp>
          <p:nvSpPr>
            <p:cNvPr id="145" name="星 7 144"/>
            <p:cNvSpPr/>
            <p:nvPr/>
          </p:nvSpPr>
          <p:spPr>
            <a:xfrm>
              <a:off x="4114085" y="4784554"/>
              <a:ext cx="754308" cy="754308"/>
            </a:xfrm>
            <a:prstGeom prst="star7">
              <a:avLst/>
            </a:prstGeom>
            <a:solidFill>
              <a:srgbClr val="002060"/>
            </a:solidFill>
            <a:ln w="12700" cap="flat" cmpd="sng" algn="ctr">
              <a:noFill/>
              <a:prstDash val="solid"/>
              <a:miter lim="800000"/>
            </a:ln>
            <a:effectLst/>
          </p:spPr>
          <p:txBody>
            <a:bodyPr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1200" b="1" i="0" u="none" strike="noStrike" kern="0" cap="none" spc="0" normalizeH="0" baseline="0" noProof="0" dirty="0" smtClean="0">
                <a:ln>
                  <a:noFill/>
                </a:ln>
                <a:solidFill>
                  <a:prstClr val="white"/>
                </a:solidFill>
                <a:effectLst/>
                <a:uLnTx/>
                <a:uFillTx/>
                <a:latin typeface="Calibri" panose="020F0502020204030204"/>
                <a:ea typeface="游ゴシック" panose="020B0400000000000000" pitchFamily="50" charset="-128"/>
                <a:cs typeface="+mn-cs"/>
              </a:endParaRPr>
            </a:p>
          </p:txBody>
        </p:sp>
        <p:sp>
          <p:nvSpPr>
            <p:cNvPr id="146" name="テキスト ボックス 145"/>
            <p:cNvSpPr txBox="1"/>
            <p:nvPr/>
          </p:nvSpPr>
          <p:spPr>
            <a:xfrm>
              <a:off x="4186924" y="4940373"/>
              <a:ext cx="617487" cy="461665"/>
            </a:xfrm>
            <a:prstGeom prst="rect">
              <a:avLst/>
            </a:prstGeom>
            <a:noFill/>
          </p:spPr>
          <p:txBody>
            <a:bodyPr wrap="square">
              <a:spAutoFit/>
            </a:bodyPr>
            <a:lstStyle/>
            <a:p>
              <a:pPr algn="ctr">
                <a:defRPr kumimoji="1" altLang="ja-JP" sz="1200" b="1">
                  <a:solidFill>
                    <a:schemeClr val="bg1"/>
                  </a:solidFill>
                  <a:latin typeface="游ゴシック" panose="020B0400000000000000" pitchFamily="50" charset="-128"/>
                  <a:ea typeface="游ゴシック" panose="020B0400000000000000" pitchFamily="50" charset="-128"/>
                </a:defRPr>
              </a:pPr>
              <a:r>
                <a:t>Rest</a:t>
              </a:r>
            </a:p>
            <a:p>
              <a:pPr algn="ctr">
                <a:defRPr altLang="ja-JP" sz="1200" b="1">
                  <a:solidFill>
                    <a:schemeClr val="bg1"/>
                  </a:solidFill>
                  <a:latin typeface="游ゴシック" panose="020B0400000000000000" pitchFamily="50" charset="-128"/>
                  <a:ea typeface="游ゴシック" panose="020B0400000000000000" pitchFamily="50" charset="-128"/>
                </a:defRPr>
              </a:pPr>
              <a:r>
                <a:t>API</a:t>
              </a:r>
              <a:endParaRPr kumimoji="1" lang="ja-JP" altLang="en-US" sz="1200" b="1" dirty="0">
                <a:solidFill>
                  <a:schemeClr val="bg1"/>
                </a:solidFill>
                <a:latin typeface="游ゴシック" panose="020B0400000000000000" pitchFamily="50" charset="-128"/>
                <a:ea typeface="游ゴシック" panose="020B0400000000000000" pitchFamily="50" charset="-128"/>
              </a:endParaRPr>
            </a:p>
          </p:txBody>
        </p:sp>
      </p:grpSp>
      <p:grpSp>
        <p:nvGrpSpPr>
          <p:cNvPr id="1024" name="グループ化 1023"/>
          <p:cNvGrpSpPr/>
          <p:nvPr/>
        </p:nvGrpSpPr>
        <p:grpSpPr>
          <a:xfrm>
            <a:off x="5304112" y="4608292"/>
            <a:ext cx="996128" cy="1130256"/>
            <a:chOff x="4617185" y="3953673"/>
            <a:chExt cx="996128" cy="1130256"/>
          </a:xfrm>
        </p:grpSpPr>
        <p:sp>
          <p:nvSpPr>
            <p:cNvPr id="147" name="波線 146"/>
            <p:cNvSpPr/>
            <p:nvPr/>
          </p:nvSpPr>
          <p:spPr>
            <a:xfrm rot="16200000">
              <a:off x="4550122" y="4020737"/>
              <a:ext cx="1130256" cy="996127"/>
            </a:xfrm>
            <a:prstGeom prst="wave">
              <a:avLst>
                <a:gd name="adj1" fmla="val 4533"/>
                <a:gd name="adj2" fmla="val 0"/>
              </a:avLst>
            </a:prstGeom>
            <a:solidFill>
              <a:srgbClr val="002060"/>
            </a:solidFill>
            <a:ln w="12700" cap="flat" cmpd="sng" algn="ctr">
              <a:noFill/>
              <a:prstDash val="solid"/>
              <a:miter lim="800000"/>
            </a:ln>
            <a:effectLst/>
          </p:spPr>
          <p:txBody>
            <a:bodyPr rot="0" spcFirstLastPara="0" vertOverflow="overflow" horzOverflow="overflow" vert="eaVert" wrap="square" lIns="91440" tIns="45720" rIns="91440" bIns="45720" numCol="1" spcCol="0" fromWordArt="0" anchor="t"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ltLang="ja-JP" sz="1200" b="1">
                  <a:ln>
                    <a:noFill/>
                  </a:ln>
                  <a:solidFill>
                    <a:prstClr val="white"/>
                  </a:solidFill>
                  <a:effectLst/>
                  <a:uLnTx/>
                  <a:uFillTx/>
                  <a:latin typeface="游ゴシック" panose="020B0400000000000000" pitchFamily="50" charset="-128"/>
                  <a:ea typeface="游ゴシック" panose="020B0400000000000000" pitchFamily="50" charset="-128"/>
                  <a:cs typeface="+mn-cs"/>
                </a:defRPr>
              </a:pPr>
              <a:r>
                <a:t>YAML</a:t>
              </a:r>
              <a:endParaRPr kumimoji="0" lang="ja-JP" altLang="en-US" sz="1200" b="1" i="0" u="none" strike="noStrike" kern="0" cap="none" spc="0" normalizeH="0" baseline="0" noProof="0" dirty="0" smtClean="0">
                <a:ln>
                  <a:noFill/>
                </a:ln>
                <a:solidFill>
                  <a:prstClr val="white"/>
                </a:solidFill>
                <a:effectLst/>
                <a:uLnTx/>
                <a:uFillTx/>
                <a:latin typeface="游ゴシック" panose="020B0400000000000000" pitchFamily="50" charset="-128"/>
                <a:ea typeface="游ゴシック" panose="020B0400000000000000" pitchFamily="50" charset="-128"/>
                <a:cs typeface="+mn-cs"/>
              </a:endParaRPr>
            </a:p>
          </p:txBody>
        </p:sp>
        <p:sp>
          <p:nvSpPr>
            <p:cNvPr id="148" name="正方形/長方形 147"/>
            <p:cNvSpPr/>
            <p:nvPr/>
          </p:nvSpPr>
          <p:spPr>
            <a:xfrm>
              <a:off x="4677146" y="4425301"/>
              <a:ext cx="876207" cy="180000"/>
            </a:xfrm>
            <a:prstGeom prst="rect">
              <a:avLst/>
            </a:prstGeom>
            <a:solidFill>
              <a:schemeClr val="accent6">
                <a:lumMod val="75000"/>
                <a:lumOff val="25000"/>
              </a:schemeClr>
            </a:solidFill>
            <a:ln w="12700" cap="flat" cmpd="sng" algn="ctr">
              <a:noFill/>
              <a:prstDash val="solid"/>
              <a:miter lim="800000"/>
            </a:ln>
            <a:effectLst/>
          </p:spPr>
          <p:txBody>
            <a:bodyPr rot="0" spcFirstLastPara="0" vertOverflow="overflow" horzOverflow="overflow" vert="horz" wrap="square" lIns="91440" tIns="45720" rIns="91440" bIns="45720" numCol="1" spc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sz="1200" b="1">
                  <a:ln>
                    <a:noFill/>
                  </a:ln>
                  <a:solidFill>
                    <a:prstClr val="white"/>
                  </a:solidFill>
                  <a:effectLst/>
                  <a:uLnTx/>
                  <a:uFillTx/>
                  <a:latin typeface="Calibri" panose="020F0502020204030204"/>
                  <a:ea typeface="游ゴシック" panose="020B0400000000000000" pitchFamily="50" charset="-128"/>
                  <a:cs typeface="+mn-cs"/>
                </a:defRPr>
              </a:pPr>
              <a:r>
                <a:rPr altLang="ja-JP" dirty="0" smtClean="0"/>
                <a:t>Variable</a:t>
              </a:r>
              <a:r>
                <a:rPr lang="en-US" altLang="ja-JP" dirty="0" smtClean="0"/>
                <a:t> </a:t>
              </a:r>
              <a:r>
                <a:rPr altLang="ja-JP" dirty="0" smtClean="0"/>
                <a:t>1</a:t>
              </a:r>
              <a:endParaRPr kumimoji="0" lang="ja-JP" altLang="en-US" sz="1200" b="1" i="0" u="none" strike="noStrike" kern="0" cap="none" spc="0" normalizeH="0" baseline="0" noProof="0" dirty="0" smtClean="0">
                <a:ln>
                  <a:noFill/>
                </a:ln>
                <a:solidFill>
                  <a:prstClr val="white"/>
                </a:solidFill>
                <a:effectLst/>
                <a:uLnTx/>
                <a:uFillTx/>
                <a:latin typeface="Calibri" panose="020F0502020204030204"/>
                <a:ea typeface="游ゴシック" panose="020B0400000000000000" pitchFamily="50" charset="-128"/>
                <a:cs typeface="+mn-cs"/>
              </a:endParaRPr>
            </a:p>
          </p:txBody>
        </p:sp>
        <p:sp>
          <p:nvSpPr>
            <p:cNvPr id="149" name="正方形/長方形 148"/>
            <p:cNvSpPr/>
            <p:nvPr/>
          </p:nvSpPr>
          <p:spPr>
            <a:xfrm>
              <a:off x="4617185" y="4734632"/>
              <a:ext cx="836245" cy="180000"/>
            </a:xfrm>
            <a:prstGeom prst="rect">
              <a:avLst/>
            </a:prstGeom>
            <a:solidFill>
              <a:schemeClr val="accent6">
                <a:lumMod val="75000"/>
                <a:lumOff val="25000"/>
              </a:schemeClr>
            </a:solidFill>
            <a:ln w="12700" cap="flat" cmpd="sng" algn="ctr">
              <a:noFill/>
              <a:prstDash val="solid"/>
              <a:miter lim="800000"/>
            </a:ln>
            <a:effectLst/>
          </p:spPr>
          <p:txBody>
            <a:bodyPr rot="0" spcFirstLastPara="0" vertOverflow="overflow" horzOverflow="overflow" vert="horz" wrap="square" lIns="91440" tIns="45720" rIns="91440" bIns="45720" numCol="1" spc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sz="1200" b="1">
                  <a:ln>
                    <a:noFill/>
                  </a:ln>
                  <a:solidFill>
                    <a:prstClr val="white"/>
                  </a:solidFill>
                  <a:effectLst/>
                  <a:uLnTx/>
                  <a:uFillTx/>
                  <a:latin typeface="Calibri" panose="020F0502020204030204"/>
                  <a:ea typeface="游ゴシック" panose="020B0400000000000000" pitchFamily="50" charset="-128"/>
                  <a:cs typeface="+mn-cs"/>
                </a:defRPr>
              </a:pPr>
              <a:r>
                <a:rPr altLang="ja-JP" dirty="0" smtClean="0"/>
                <a:t>Variable</a:t>
              </a:r>
              <a:r>
                <a:rPr lang="en-US" altLang="ja-JP" dirty="0" smtClean="0"/>
                <a:t> </a:t>
              </a:r>
              <a:r>
                <a:rPr altLang="ja-JP" dirty="0" smtClean="0"/>
                <a:t>2</a:t>
              </a:r>
              <a:endParaRPr kumimoji="0" lang="ja-JP" altLang="en-US" sz="1200" b="1" i="0" u="none" strike="noStrike" kern="0" cap="none" spc="0" normalizeH="0" baseline="0" noProof="0" dirty="0" smtClean="0">
                <a:ln>
                  <a:noFill/>
                </a:ln>
                <a:solidFill>
                  <a:prstClr val="white"/>
                </a:solidFill>
                <a:effectLst/>
                <a:uLnTx/>
                <a:uFillTx/>
                <a:latin typeface="Calibri" panose="020F0502020204030204"/>
                <a:ea typeface="游ゴシック" panose="020B0400000000000000" pitchFamily="50" charset="-128"/>
                <a:cs typeface="+mn-cs"/>
              </a:endParaRPr>
            </a:p>
          </p:txBody>
        </p:sp>
      </p:grpSp>
      <p:grpSp>
        <p:nvGrpSpPr>
          <p:cNvPr id="1029" name="グループ化 1028"/>
          <p:cNvGrpSpPr/>
          <p:nvPr/>
        </p:nvGrpSpPr>
        <p:grpSpPr>
          <a:xfrm>
            <a:off x="7876380" y="3857396"/>
            <a:ext cx="992598" cy="914098"/>
            <a:chOff x="7876380" y="3870457"/>
            <a:chExt cx="992598" cy="914098"/>
          </a:xfrm>
        </p:grpSpPr>
        <p:sp>
          <p:nvSpPr>
            <p:cNvPr id="141" name="楕円 140"/>
            <p:cNvSpPr/>
            <p:nvPr/>
          </p:nvSpPr>
          <p:spPr>
            <a:xfrm>
              <a:off x="7915630" y="3870457"/>
              <a:ext cx="914098" cy="914098"/>
            </a:xfrm>
            <a:prstGeom prst="ellipse">
              <a:avLst/>
            </a:prstGeom>
            <a:solidFill>
              <a:srgbClr val="002060"/>
            </a:solidFill>
            <a:ln w="12700" cap="flat" cmpd="sng" algn="ctr">
              <a:noFill/>
              <a:prstDash val="solid"/>
              <a:miter lim="800000"/>
            </a:ln>
            <a:effectLst/>
          </p:spPr>
          <p:txBody>
            <a:bodyPr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1200" b="1" i="0" u="none" strike="noStrike" kern="0" cap="none" spc="0" normalizeH="0" baseline="0" noProof="0" dirty="0" smtClean="0">
                <a:ln>
                  <a:noFill/>
                </a:ln>
                <a:solidFill>
                  <a:prstClr val="white"/>
                </a:solidFill>
                <a:effectLst/>
                <a:uLnTx/>
                <a:uFillTx/>
                <a:latin typeface="游ゴシック" panose="020B0400000000000000" pitchFamily="50" charset="-128"/>
                <a:ea typeface="游ゴシック" panose="020B0400000000000000" pitchFamily="50" charset="-128"/>
                <a:cs typeface="+mn-cs"/>
              </a:endParaRPr>
            </a:p>
          </p:txBody>
        </p:sp>
        <p:sp>
          <p:nvSpPr>
            <p:cNvPr id="159" name="テキスト ボックス 158"/>
            <p:cNvSpPr txBox="1"/>
            <p:nvPr/>
          </p:nvSpPr>
          <p:spPr>
            <a:xfrm>
              <a:off x="7876380" y="4189006"/>
              <a:ext cx="992598" cy="276999"/>
            </a:xfrm>
            <a:prstGeom prst="rect">
              <a:avLst/>
            </a:prstGeom>
            <a:noFill/>
          </p:spPr>
          <p:txBody>
            <a:bodyPr wrap="square">
              <a:spAutoFit/>
            </a:bodyPr>
            <a:lstStyle/>
            <a:p>
              <a:pPr algn="ctr">
                <a:defRPr kumimoji="1" altLang="en-US" sz="1200" b="1">
                  <a:solidFill>
                    <a:schemeClr val="bg1"/>
                  </a:solidFill>
                  <a:latin typeface="游ゴシック" panose="020B0400000000000000" pitchFamily="50" charset="-128"/>
                  <a:ea typeface="游ゴシック" panose="020B0400000000000000" pitchFamily="50" charset="-128"/>
                </a:defRPr>
              </a:pPr>
              <a:r>
                <a:t>Inventory</a:t>
              </a:r>
              <a:endParaRPr kumimoji="1" lang="ja-JP" altLang="en-US" sz="1200" b="1" spc="-150" dirty="0">
                <a:solidFill>
                  <a:schemeClr val="bg1"/>
                </a:solidFill>
                <a:latin typeface="游ゴシック" panose="020B0400000000000000" pitchFamily="50" charset="-128"/>
                <a:ea typeface="游ゴシック" panose="020B0400000000000000" pitchFamily="50" charset="-128"/>
              </a:endParaRPr>
            </a:p>
          </p:txBody>
        </p:sp>
      </p:grpSp>
      <p:sp>
        <p:nvSpPr>
          <p:cNvPr id="172" name="テキスト ボックス 171"/>
          <p:cNvSpPr txBox="1"/>
          <p:nvPr/>
        </p:nvSpPr>
        <p:spPr>
          <a:xfrm>
            <a:off x="251399" y="2142851"/>
            <a:ext cx="1910704" cy="276999"/>
          </a:xfrm>
          <a:prstGeom prst="rect">
            <a:avLst/>
          </a:prstGeom>
          <a:noFill/>
        </p:spPr>
        <p:txBody>
          <a:bodyPr wrap="square">
            <a:spAutoFit/>
          </a:bodyPr>
          <a:lstStyle/>
          <a:p>
            <a:pPr>
              <a:defRPr kumimoji="1" altLang="en-US" sz="1200" b="1">
                <a:solidFill>
                  <a:srgbClr val="002060"/>
                </a:solidFill>
              </a:defRPr>
            </a:pPr>
            <a:r>
              <a:t>Overall Diagram</a:t>
            </a:r>
            <a:endParaRPr kumimoji="1" lang="ja-JP" altLang="en-US" sz="1200" b="1" dirty="0">
              <a:solidFill>
                <a:srgbClr val="002060"/>
              </a:solidFill>
            </a:endParaRPr>
          </a:p>
        </p:txBody>
      </p:sp>
      <p:sp>
        <p:nvSpPr>
          <p:cNvPr id="36" name="円形吹き出し 35"/>
          <p:cNvSpPr>
            <a:spLocks noChangeAspect="1"/>
          </p:cNvSpPr>
          <p:nvPr/>
        </p:nvSpPr>
        <p:spPr bwMode="auto">
          <a:xfrm>
            <a:off x="3958753" y="4144107"/>
            <a:ext cx="1306111" cy="688213"/>
          </a:xfrm>
          <a:prstGeom prst="wedgeEllipseCallout">
            <a:avLst>
              <a:gd name="adj1" fmla="val -56691"/>
              <a:gd name="adj2" fmla="val 47721"/>
            </a:avLst>
          </a:prstGeom>
          <a:solidFill>
            <a:srgbClr val="FF0000"/>
          </a:solidFill>
          <a:ln w="38100" cap="flat" cmpd="sng" algn="ctr">
            <a:solidFill>
              <a:srgbClr val="FFFFFF"/>
            </a:solidFill>
            <a:prstDash val="solid"/>
          </a:ln>
          <a:effectLst>
            <a:outerShdw blurRad="40000" dist="23000" dir="5400000" rotWithShape="0">
              <a:srgbClr val="000000">
                <a:alpha val="35000"/>
              </a:srgbClr>
            </a:outerShdw>
          </a:effectLst>
          <a:extLst/>
        </p:spPr>
        <p:txBody>
          <a:bodyPr rot="0" spcFirstLastPara="0" vert="horz" wrap="none" lIns="72001" tIns="72001" rIns="72001" bIns="72001" numCol="1" spcCol="0" rtlCol="0" fromWordArt="0" anchor="ctr" anchorCtr="1" forceAA="0" compatLnSpc="1">
            <a:prstTxWarp prst="textNoShape">
              <a:avLst/>
            </a:prstTxWarp>
            <a:no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marL="0" marR="0" lvl="0" indent="0" algn="ctr" defTabSz="914369" eaLnBrk="1" fontAlgn="auto" latinLnBrk="0" hangingPunct="1">
              <a:lnSpc>
                <a:spcPct val="100000"/>
              </a:lnSpc>
              <a:spcBef>
                <a:spcPts val="0"/>
              </a:spcBef>
              <a:spcAft>
                <a:spcPts val="0"/>
              </a:spcAft>
              <a:buClrTx/>
              <a:buSzTx/>
              <a:buFontTx/>
              <a:buNone/>
              <a:tabLst/>
              <a:defRPr/>
            </a:pPr>
            <a:r>
              <a:rPr kumimoji="0" lang="en-US" altLang="ja-JP" sz="2000" b="1" kern="0" dirty="0" smtClean="0">
                <a:solidFill>
                  <a:srgbClr val="FFFFFF"/>
                </a:solidFill>
                <a:latin typeface="游ゴシック" panose="020B0400000000000000" pitchFamily="50" charset="-128"/>
                <a:ea typeface="游ゴシック" panose="020B0400000000000000" pitchFamily="50" charset="-128"/>
              </a:rPr>
              <a:t>Register</a:t>
            </a:r>
            <a:endParaRPr kumimoji="0" lang="en-US" altLang="ja-JP" sz="2000" b="1" i="0" u="none" strike="noStrike" kern="0" cap="none" spc="0" normalizeH="0" baseline="0" noProof="0" dirty="0" smtClean="0">
              <a:ln>
                <a:noFill/>
              </a:ln>
              <a:solidFill>
                <a:srgbClr val="FFFFFF"/>
              </a:solidFill>
              <a:effectLst/>
              <a:uLnTx/>
              <a:uFillTx/>
              <a:latin typeface="游ゴシック" panose="020B0400000000000000" pitchFamily="50" charset="-128"/>
              <a:ea typeface="游ゴシック" panose="020B0400000000000000" pitchFamily="50" charset="-128"/>
            </a:endParaRPr>
          </a:p>
        </p:txBody>
      </p:sp>
      <p:sp>
        <p:nvSpPr>
          <p:cNvPr id="37" name="円形吹き出し 36"/>
          <p:cNvSpPr>
            <a:spLocks noChangeAspect="1"/>
          </p:cNvSpPr>
          <p:nvPr/>
        </p:nvSpPr>
        <p:spPr bwMode="auto">
          <a:xfrm>
            <a:off x="7792775" y="2990006"/>
            <a:ext cx="1227591" cy="688213"/>
          </a:xfrm>
          <a:prstGeom prst="wedgeEllipseCallout">
            <a:avLst>
              <a:gd name="adj1" fmla="val -11424"/>
              <a:gd name="adj2" fmla="val 70277"/>
            </a:avLst>
          </a:prstGeom>
          <a:solidFill>
            <a:srgbClr val="FF0000"/>
          </a:solidFill>
          <a:ln w="38100" cap="flat" cmpd="sng" algn="ctr">
            <a:solidFill>
              <a:srgbClr val="FFFFFF"/>
            </a:solidFill>
            <a:prstDash val="solid"/>
          </a:ln>
          <a:effectLst>
            <a:outerShdw blurRad="40000" dist="23000" dir="5400000" rotWithShape="0">
              <a:srgbClr val="000000">
                <a:alpha val="35000"/>
              </a:srgbClr>
            </a:outerShdw>
          </a:effectLst>
          <a:extLst/>
        </p:spPr>
        <p:txBody>
          <a:bodyPr rot="0" spcFirstLastPara="0" vert="horz" wrap="none" lIns="72001" tIns="72001" rIns="72001" bIns="72001" numCol="1" spcCol="0" rtlCol="0" fromWordArt="0" anchor="ctr" anchorCtr="1" forceAA="0" compatLnSpc="1">
            <a:prstTxWarp prst="textNoShape">
              <a:avLst/>
            </a:prstTxWarp>
            <a:no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marL="0" marR="0" lvl="0" indent="0" algn="ctr" defTabSz="914369" eaLnBrk="1" fontAlgn="auto" latinLnBrk="0" hangingPunct="1">
              <a:lnSpc>
                <a:spcPct val="100000"/>
              </a:lnSpc>
              <a:spcBef>
                <a:spcPts val="0"/>
              </a:spcBef>
              <a:spcAft>
                <a:spcPts val="0"/>
              </a:spcAft>
              <a:buClrTx/>
              <a:buSzTx/>
              <a:buFontTx/>
              <a:buNone/>
              <a:tabLst/>
              <a:defRPr/>
            </a:pPr>
            <a:r>
              <a:rPr kumimoji="0" lang="en-US" altLang="ja-JP" sz="2000" b="1" kern="0" dirty="0" smtClean="0">
                <a:solidFill>
                  <a:srgbClr val="FFFFFF"/>
                </a:solidFill>
                <a:latin typeface="游ゴシック" panose="020B0400000000000000" pitchFamily="50" charset="-128"/>
                <a:ea typeface="游ゴシック" panose="020B0400000000000000" pitchFamily="50" charset="-128"/>
              </a:rPr>
              <a:t>Acquire</a:t>
            </a:r>
            <a:endParaRPr kumimoji="0" lang="en-US" altLang="ja-JP" sz="2000" b="1" i="0" u="none" strike="noStrike" kern="0" cap="none" spc="0" normalizeH="0" baseline="0" noProof="0" dirty="0" smtClean="0">
              <a:ln>
                <a:noFill/>
              </a:ln>
              <a:solidFill>
                <a:srgbClr val="FFFFFF"/>
              </a:solidFill>
              <a:effectLst/>
              <a:uLnTx/>
              <a:uFillTx/>
              <a:latin typeface="游ゴシック" panose="020B0400000000000000" pitchFamily="50" charset="-128"/>
              <a:ea typeface="游ゴシック" panose="020B0400000000000000" pitchFamily="50" charset="-128"/>
            </a:endParaRPr>
          </a:p>
        </p:txBody>
      </p:sp>
    </p:spTree>
    <p:extLst>
      <p:ext uri="{BB962C8B-B14F-4D97-AF65-F5344CB8AC3E}">
        <p14:creationId xmlns:p14="http://schemas.microsoft.com/office/powerpoint/2010/main" val="139963592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p:cNvPicPr>
            <a:picLocks noChangeAspect="1"/>
          </p:cNvPicPr>
          <p:nvPr/>
        </p:nvPicPr>
        <p:blipFill>
          <a:blip r:embed="rId2"/>
          <a:stretch>
            <a:fillRect/>
          </a:stretch>
        </p:blipFill>
        <p:spPr>
          <a:xfrm>
            <a:off x="735771" y="3270364"/>
            <a:ext cx="7503063" cy="2193203"/>
          </a:xfrm>
          <a:prstGeom prst="rect">
            <a:avLst/>
          </a:prstGeom>
        </p:spPr>
      </p:pic>
      <p:sp>
        <p:nvSpPr>
          <p:cNvPr id="2" name="タイトル 1"/>
          <p:cNvSpPr>
            <a:spLocks noGrp="1"/>
          </p:cNvSpPr>
          <p:nvPr>
            <p:ph type="title"/>
          </p:nvPr>
        </p:nvSpPr>
        <p:spPr/>
        <p:txBody>
          <a:bodyPr>
            <a:normAutofit fontScale="90000"/>
          </a:bodyPr>
          <a:lstStyle/>
          <a:p>
            <a:r>
              <a:rPr altLang="ja-JP"/>
              <a:t>2.2</a:t>
            </a:r>
            <a:r>
              <a:rPr altLang="en-US"/>
              <a:t> </a:t>
            </a:r>
            <a:r>
              <a:rPr altLang="ja-JP"/>
              <a:t>YAML</a:t>
            </a:r>
            <a:r>
              <a:rPr altLang="en-US"/>
              <a:t> Variables (</a:t>
            </a:r>
            <a:r>
              <a:rPr altLang="ja-JP"/>
              <a:t>FROM</a:t>
            </a:r>
            <a:r>
              <a:rPr altLang="en-US"/>
              <a:t>) and Parameter Sheet Items (</a:t>
            </a:r>
            <a:r>
              <a:rPr altLang="ja-JP"/>
              <a:t>TO</a:t>
            </a:r>
            <a:r>
              <a:rPr altLang="en-US"/>
              <a:t>)</a:t>
            </a:r>
            <a:r>
              <a:rPr altLang="ja-JP"/>
              <a:t> </a:t>
            </a:r>
            <a:endParaRPr lang="ja-JP" altLang="en-US" dirty="0"/>
          </a:p>
        </p:txBody>
      </p:sp>
      <p:sp>
        <p:nvSpPr>
          <p:cNvPr id="21" name="コンテンツ プレースホルダー 2"/>
          <p:cNvSpPr>
            <a:spLocks noGrp="1"/>
          </p:cNvSpPr>
          <p:nvPr>
            <p:ph sz="quarter" idx="10"/>
          </p:nvPr>
        </p:nvSpPr>
        <p:spPr>
          <a:xfrm>
            <a:off x="252833" y="836712"/>
            <a:ext cx="8639767" cy="5688718"/>
          </a:xfrm>
        </p:spPr>
        <p:txBody>
          <a:bodyPr>
            <a:normAutofit/>
          </a:bodyPr>
          <a:lstStyle/>
          <a:p>
            <a:pPr marL="0" indent="0">
              <a:buNone/>
            </a:pPr>
            <a:r>
              <a:rPr altLang="ja-JP" dirty="0"/>
              <a:t>Associate</a:t>
            </a:r>
            <a:r>
              <a:rPr altLang="en-US" dirty="0"/>
              <a:t> the variable (FROM) in the YAML file with the item (TO) in the parameter sheet. As a result, the acquired value will automatically be registered in the parameter sheet. </a:t>
            </a:r>
            <a:endParaRPr lang="en-US" altLang="ja-JP" dirty="0" smtClean="0"/>
          </a:p>
          <a:p>
            <a:pPr marL="0" indent="0">
              <a:buNone/>
            </a:pPr>
            <a:r>
              <a:rPr altLang="en-US" dirty="0"/>
              <a:t>Users can associate in the</a:t>
            </a:r>
            <a:r>
              <a:rPr altLang="ja-JP" dirty="0"/>
              <a:t> "Collected item value management" menu. (For more details, please refer to chapter "2.3.2</a:t>
            </a:r>
            <a:r>
              <a:rPr altLang="en-US" dirty="0"/>
              <a:t>,</a:t>
            </a:r>
            <a:r>
              <a:rPr altLang="en-US" dirty="0">
                <a:hlinkClick r:id="rId3" action="ppaction://hlinksldjump"/>
              </a:rPr>
              <a:t> Collected item value list</a:t>
            </a:r>
            <a:r>
              <a:rPr altLang="en-US" dirty="0"/>
              <a:t>") </a:t>
            </a:r>
            <a:endParaRPr lang="en-US" altLang="ja-JP" dirty="0" smtClean="0"/>
          </a:p>
        </p:txBody>
      </p:sp>
      <p:sp>
        <p:nvSpPr>
          <p:cNvPr id="49" name="正方形/長方形 48"/>
          <p:cNvSpPr/>
          <p:nvPr/>
        </p:nvSpPr>
        <p:spPr bwMode="auto">
          <a:xfrm>
            <a:off x="3059512" y="4306923"/>
            <a:ext cx="720000" cy="1115796"/>
          </a:xfrm>
          <a:prstGeom prst="rect">
            <a:avLst/>
          </a:prstGeom>
          <a:noFill/>
          <a:ln w="38100">
            <a:solidFill>
              <a:srgbClr val="FF0000"/>
            </a:solidFill>
            <a:prstDash val="solid"/>
          </a:ln>
          <a:effectLst>
            <a:glow rad="63500">
              <a:schemeClr val="bg1"/>
            </a:glow>
          </a:effectLst>
          <a:extLst/>
        </p:spPr>
        <p:txBody>
          <a:bodyPr rot="0" spcFirstLastPara="0" vertOverflow="overflow" horzOverflow="overflow" vert="horz" wrap="none" lIns="72000" tIns="72000" rIns="72000" bIns="72000" numCol="1" spcCol="0" fromWordArt="0" anchor="ctr" anchorCtr="0" forceAA="0" compatLnSpc="1">
            <a:prstTxWarp prst="textNoShape">
              <a:avLst/>
            </a:prstTxWarp>
            <a:noAutofit/>
          </a:bodyPr>
          <a:lstStyle/>
          <a:p>
            <a:pPr algn="r"/>
            <a:endParaRPr kumimoji="1" lang="ja-JP" altLang="en-US" b="1" dirty="0" smtClean="0">
              <a:solidFill>
                <a:schemeClr val="bg1"/>
              </a:solidFill>
              <a:latin typeface="+mn-ea"/>
            </a:endParaRPr>
          </a:p>
        </p:txBody>
      </p:sp>
      <p:sp>
        <p:nvSpPr>
          <p:cNvPr id="50" name="正方形/長方形 49"/>
          <p:cNvSpPr/>
          <p:nvPr/>
        </p:nvSpPr>
        <p:spPr bwMode="auto">
          <a:xfrm>
            <a:off x="6948330" y="4273203"/>
            <a:ext cx="1224170" cy="324000"/>
          </a:xfrm>
          <a:prstGeom prst="rect">
            <a:avLst/>
          </a:prstGeom>
          <a:noFill/>
          <a:ln w="38100">
            <a:solidFill>
              <a:srgbClr val="FF0000"/>
            </a:solidFill>
            <a:prstDash val="solid"/>
          </a:ln>
          <a:effectLst>
            <a:glow rad="63500">
              <a:schemeClr val="bg1"/>
            </a:glow>
          </a:effectLst>
          <a:extLst/>
        </p:spPr>
        <p:txBody>
          <a:bodyPr rot="0" spcFirstLastPara="0" vertOverflow="overflow" horzOverflow="overflow" vert="horz" wrap="none" lIns="72000" tIns="72000" rIns="72000" bIns="72000" numCol="1" spcCol="0" fromWordArt="0" anchor="ctr" anchorCtr="0" forceAA="0" compatLnSpc="1">
            <a:prstTxWarp prst="textNoShape">
              <a:avLst/>
            </a:prstTxWarp>
            <a:noAutofit/>
          </a:bodyPr>
          <a:lstStyle/>
          <a:p>
            <a:pPr algn="r"/>
            <a:endParaRPr kumimoji="1" lang="ja-JP" altLang="en-US" b="1" dirty="0" smtClean="0">
              <a:solidFill>
                <a:schemeClr val="bg1"/>
              </a:solidFill>
              <a:latin typeface="+mn-ea"/>
            </a:endParaRPr>
          </a:p>
        </p:txBody>
      </p:sp>
      <p:sp>
        <p:nvSpPr>
          <p:cNvPr id="63" name="円形吹き出し 62"/>
          <p:cNvSpPr>
            <a:spLocks noChangeAspect="1"/>
          </p:cNvSpPr>
          <p:nvPr/>
        </p:nvSpPr>
        <p:spPr bwMode="auto">
          <a:xfrm>
            <a:off x="5900148" y="5297235"/>
            <a:ext cx="868145" cy="868145"/>
          </a:xfrm>
          <a:prstGeom prst="wedgeEllipseCallout">
            <a:avLst>
              <a:gd name="adj1" fmla="val 83138"/>
              <a:gd name="adj2" fmla="val -129547"/>
            </a:avLst>
          </a:prstGeom>
          <a:solidFill>
            <a:srgbClr val="FF0000"/>
          </a:solidFill>
          <a:ln w="38100" cap="flat" cmpd="sng" algn="ctr">
            <a:solidFill>
              <a:srgbClr val="FFFFFF"/>
            </a:solidFill>
            <a:prstDash val="solid"/>
          </a:ln>
          <a:effectLst>
            <a:outerShdw blurRad="40000" dist="23000" dir="5400000" rotWithShape="0">
              <a:srgbClr val="000000">
                <a:alpha val="35000"/>
              </a:srgbClr>
            </a:outerShdw>
          </a:effectLst>
          <a:extLst/>
        </p:spPr>
        <p:txBody>
          <a:bodyPr rot="0" spcFirstLastPara="0" vertOverflow="overflow" horzOverflow="overflow" vert="horz" wrap="none" lIns="72001" tIns="72001" rIns="72001" bIns="72001" numCol="1" spcCol="0" fromWordArt="0" anchor="ctr" anchorCtr="1" forceAA="0" compatLnSpc="1">
            <a:prstTxWarp prst="textNoShape">
              <a:avLst/>
            </a:prstTxWarp>
            <a:noAutofit/>
          </a:bodyPr>
          <a:lstStyle/>
          <a:p>
            <a:pPr marL="0" marR="0" lvl="0" indent="0" algn="ctr" defTabSz="914369" eaLnBrk="1" fontAlgn="auto" latinLnBrk="0" hangingPunct="1">
              <a:lnSpc>
                <a:spcPct val="100000"/>
              </a:lnSpc>
              <a:spcBef>
                <a:spcPts val="0"/>
              </a:spcBef>
              <a:spcAft>
                <a:spcPts val="0"/>
              </a:spcAft>
              <a:buClrTx/>
              <a:buSzTx/>
              <a:buFontTx/>
              <a:buNone/>
              <a:tabLst/>
              <a:defRPr altLang="ja-JP" sz="2000" b="1">
                <a:solidFill>
                  <a:srgbClr val="FFFFFF"/>
                </a:solidFill>
                <a:latin typeface="游ゴシック" panose="020B0400000000000000" pitchFamily="50" charset="-128"/>
                <a:ea typeface="游ゴシック" panose="020B0400000000000000" pitchFamily="50" charset="-128"/>
              </a:defRPr>
            </a:pPr>
            <a:r>
              <a:t>FROM</a:t>
            </a:r>
            <a:endParaRPr kumimoji="0" lang="en-US" altLang="ja-JP" sz="2000" b="1" i="0" u="none" strike="noStrike" kern="0" cap="none" spc="0" normalizeH="0" baseline="0" noProof="0" dirty="0" smtClean="0">
              <a:ln>
                <a:noFill/>
              </a:ln>
              <a:solidFill>
                <a:srgbClr val="FFFFFF"/>
              </a:solidFill>
              <a:effectLst/>
              <a:uLnTx/>
              <a:uFillTx/>
              <a:latin typeface="游ゴシック" panose="020B0400000000000000" pitchFamily="50" charset="-128"/>
              <a:ea typeface="游ゴシック" panose="020B0400000000000000" pitchFamily="50" charset="-128"/>
            </a:endParaRPr>
          </a:p>
        </p:txBody>
      </p:sp>
      <p:sp>
        <p:nvSpPr>
          <p:cNvPr id="64" name="円形吹き出し 63"/>
          <p:cNvSpPr>
            <a:spLocks noChangeAspect="1"/>
          </p:cNvSpPr>
          <p:nvPr/>
        </p:nvSpPr>
        <p:spPr bwMode="auto">
          <a:xfrm>
            <a:off x="1868778" y="5297235"/>
            <a:ext cx="868145" cy="868145"/>
          </a:xfrm>
          <a:prstGeom prst="wedgeEllipseCallout">
            <a:avLst>
              <a:gd name="adj1" fmla="val 85588"/>
              <a:gd name="adj2" fmla="val -64635"/>
            </a:avLst>
          </a:prstGeom>
          <a:solidFill>
            <a:srgbClr val="FF0000"/>
          </a:solidFill>
          <a:ln w="38100" cap="flat" cmpd="sng" algn="ctr">
            <a:solidFill>
              <a:srgbClr val="FFFFFF"/>
            </a:solidFill>
            <a:prstDash val="solid"/>
          </a:ln>
          <a:effectLst>
            <a:outerShdw blurRad="40000" dist="23000" dir="5400000" rotWithShape="0">
              <a:srgbClr val="000000">
                <a:alpha val="35000"/>
              </a:srgbClr>
            </a:outerShdw>
          </a:effectLst>
          <a:extLst/>
        </p:spPr>
        <p:txBody>
          <a:bodyPr rot="0" spcFirstLastPara="0" vertOverflow="overflow" horzOverflow="overflow" vert="horz" wrap="none" lIns="72001" tIns="72001" rIns="72001" bIns="72001" numCol="1" spcCol="0" fromWordArt="0" anchor="ctr" anchorCtr="1" forceAA="0" compatLnSpc="1">
            <a:prstTxWarp prst="textNoShape">
              <a:avLst/>
            </a:prstTxWarp>
            <a:noAutofit/>
          </a:bodyPr>
          <a:lstStyle/>
          <a:p>
            <a:pPr marL="0" marR="0" lvl="0" indent="0" algn="ctr" defTabSz="914369" eaLnBrk="1" fontAlgn="auto" latinLnBrk="0" hangingPunct="1">
              <a:lnSpc>
                <a:spcPct val="100000"/>
              </a:lnSpc>
              <a:spcBef>
                <a:spcPts val="0"/>
              </a:spcBef>
              <a:spcAft>
                <a:spcPts val="0"/>
              </a:spcAft>
              <a:buClrTx/>
              <a:buSzTx/>
              <a:buFontTx/>
              <a:buNone/>
              <a:tabLst/>
              <a:defRPr altLang="ja-JP" sz="2000" b="1">
                <a:ln>
                  <a:noFill/>
                </a:ln>
                <a:solidFill>
                  <a:srgbClr val="FFFFFF"/>
                </a:solidFill>
                <a:effectLst/>
                <a:uLnTx/>
                <a:uFillTx/>
                <a:latin typeface="游ゴシック" panose="020B0400000000000000" pitchFamily="50" charset="-128"/>
                <a:ea typeface="游ゴシック" panose="020B0400000000000000" pitchFamily="50" charset="-128"/>
              </a:defRPr>
            </a:pPr>
            <a:r>
              <a:rPr lang="en-US" dirty="0" smtClean="0"/>
              <a:t>TO</a:t>
            </a:r>
            <a:endParaRPr dirty="0"/>
          </a:p>
        </p:txBody>
      </p:sp>
      <p:sp>
        <p:nvSpPr>
          <p:cNvPr id="62" name="テキスト ボックス 61"/>
          <p:cNvSpPr txBox="1"/>
          <p:nvPr/>
        </p:nvSpPr>
        <p:spPr>
          <a:xfrm>
            <a:off x="6789260" y="5555864"/>
            <a:ext cx="1509240" cy="707886"/>
          </a:xfrm>
          <a:prstGeom prst="rect">
            <a:avLst/>
          </a:prstGeom>
          <a:noFill/>
        </p:spPr>
        <p:txBody>
          <a:bodyPr wrap="square">
            <a:spAutoFit/>
          </a:bodyPr>
          <a:lstStyle/>
          <a:p>
            <a:pPr>
              <a:defRPr kumimoji="1" altLang="en-US" sz="2000" b="1">
                <a:solidFill>
                  <a:srgbClr val="FF0000"/>
                </a:solidFill>
              </a:defRPr>
            </a:pPr>
            <a:r>
              <a:rPr lang="en-US" dirty="0" smtClean="0"/>
              <a:t>Acquired</a:t>
            </a:r>
            <a:br>
              <a:rPr lang="en-US" dirty="0" smtClean="0"/>
            </a:br>
            <a:r>
              <a:rPr dirty="0" smtClean="0"/>
              <a:t>value</a:t>
            </a:r>
            <a:endParaRPr kumimoji="1" lang="ja-JP" altLang="en-US" sz="2000" b="1" dirty="0">
              <a:solidFill>
                <a:srgbClr val="FF0000"/>
              </a:solidFill>
            </a:endParaRPr>
          </a:p>
        </p:txBody>
      </p:sp>
      <p:sp>
        <p:nvSpPr>
          <p:cNvPr id="66" name="テキスト ボックス 65"/>
          <p:cNvSpPr txBox="1"/>
          <p:nvPr/>
        </p:nvSpPr>
        <p:spPr>
          <a:xfrm>
            <a:off x="2756700" y="5555864"/>
            <a:ext cx="2554931" cy="400110"/>
          </a:xfrm>
          <a:prstGeom prst="rect">
            <a:avLst/>
          </a:prstGeom>
          <a:noFill/>
        </p:spPr>
        <p:txBody>
          <a:bodyPr wrap="square">
            <a:spAutoFit/>
          </a:bodyPr>
          <a:lstStyle/>
          <a:p>
            <a:pPr>
              <a:defRPr kumimoji="1" altLang="en-US" sz="2000" b="1">
                <a:solidFill>
                  <a:srgbClr val="FF0000"/>
                </a:solidFill>
              </a:defRPr>
            </a:pPr>
            <a:r>
              <a:t>Recipient of the acquired value</a:t>
            </a:r>
            <a:endParaRPr kumimoji="1" lang="ja-JP" altLang="en-US" sz="2000" b="1" dirty="0">
              <a:solidFill>
                <a:srgbClr val="FF0000"/>
              </a:solidFill>
            </a:endParaRPr>
          </a:p>
        </p:txBody>
      </p:sp>
      <p:sp>
        <p:nvSpPr>
          <p:cNvPr id="67" name="フリーフォーム 66"/>
          <p:cNvSpPr/>
          <p:nvPr/>
        </p:nvSpPr>
        <p:spPr>
          <a:xfrm rot="15344266">
            <a:off x="4466721" y="2284370"/>
            <a:ext cx="1289743" cy="3626304"/>
          </a:xfrm>
          <a:custGeom>
            <a:avLst/>
            <a:gdLst>
              <a:gd name="connsiteX0" fmla="*/ 0 w 1079103"/>
              <a:gd name="connsiteY0" fmla="*/ 1945758 h 1945758"/>
              <a:gd name="connsiteX1" fmla="*/ 1073889 w 1079103"/>
              <a:gd name="connsiteY1" fmla="*/ 627321 h 1945758"/>
              <a:gd name="connsiteX2" fmla="*/ 435935 w 1079103"/>
              <a:gd name="connsiteY2" fmla="*/ 0 h 1945758"/>
              <a:gd name="connsiteX3" fmla="*/ 435935 w 1079103"/>
              <a:gd name="connsiteY3" fmla="*/ 0 h 1945758"/>
              <a:gd name="connsiteX0" fmla="*/ 0 w 1027208"/>
              <a:gd name="connsiteY0" fmla="*/ 1945758 h 1945758"/>
              <a:gd name="connsiteX1" fmla="*/ 1020726 w 1027208"/>
              <a:gd name="connsiteY1" fmla="*/ 1095154 h 1945758"/>
              <a:gd name="connsiteX2" fmla="*/ 435935 w 1027208"/>
              <a:gd name="connsiteY2" fmla="*/ 0 h 1945758"/>
              <a:gd name="connsiteX3" fmla="*/ 435935 w 1027208"/>
              <a:gd name="connsiteY3" fmla="*/ 0 h 1945758"/>
              <a:gd name="connsiteX0" fmla="*/ 0 w 1037665"/>
              <a:gd name="connsiteY0" fmla="*/ 1945758 h 1945758"/>
              <a:gd name="connsiteX1" fmla="*/ 1020726 w 1037665"/>
              <a:gd name="connsiteY1" fmla="*/ 1095154 h 1945758"/>
              <a:gd name="connsiteX2" fmla="*/ 435935 w 1037665"/>
              <a:gd name="connsiteY2" fmla="*/ 0 h 1945758"/>
              <a:gd name="connsiteX3" fmla="*/ 435935 w 1037665"/>
              <a:gd name="connsiteY3" fmla="*/ 0 h 1945758"/>
              <a:gd name="connsiteX0" fmla="*/ 0 w 1029000"/>
              <a:gd name="connsiteY0" fmla="*/ 1945758 h 1945758"/>
              <a:gd name="connsiteX1" fmla="*/ 1020726 w 1029000"/>
              <a:gd name="connsiteY1" fmla="*/ 1095154 h 1945758"/>
              <a:gd name="connsiteX2" fmla="*/ 435935 w 1029000"/>
              <a:gd name="connsiteY2" fmla="*/ 0 h 1945758"/>
              <a:gd name="connsiteX3" fmla="*/ 435935 w 1029000"/>
              <a:gd name="connsiteY3" fmla="*/ 0 h 1945758"/>
              <a:gd name="connsiteX0" fmla="*/ 0 w 1029000"/>
              <a:gd name="connsiteY0" fmla="*/ 1945758 h 1945758"/>
              <a:gd name="connsiteX1" fmla="*/ 1020726 w 1029000"/>
              <a:gd name="connsiteY1" fmla="*/ 1095154 h 1945758"/>
              <a:gd name="connsiteX2" fmla="*/ 435935 w 1029000"/>
              <a:gd name="connsiteY2" fmla="*/ 0 h 1945758"/>
              <a:gd name="connsiteX3" fmla="*/ 435935 w 1029000"/>
              <a:gd name="connsiteY3" fmla="*/ 0 h 1945758"/>
              <a:gd name="connsiteX0" fmla="*/ 0 w 1037074"/>
              <a:gd name="connsiteY0" fmla="*/ 1945758 h 1945758"/>
              <a:gd name="connsiteX1" fmla="*/ 1020726 w 1037074"/>
              <a:gd name="connsiteY1" fmla="*/ 1095154 h 1945758"/>
              <a:gd name="connsiteX2" fmla="*/ 435935 w 1037074"/>
              <a:gd name="connsiteY2" fmla="*/ 0 h 1945758"/>
              <a:gd name="connsiteX3" fmla="*/ 435935 w 1037074"/>
              <a:gd name="connsiteY3" fmla="*/ 0 h 1945758"/>
              <a:gd name="connsiteX0" fmla="*/ 0 w 1313592"/>
              <a:gd name="connsiteY0" fmla="*/ 1956391 h 1956391"/>
              <a:gd name="connsiteX1" fmla="*/ 1286540 w 1313592"/>
              <a:gd name="connsiteY1" fmla="*/ 1095154 h 1956391"/>
              <a:gd name="connsiteX2" fmla="*/ 701749 w 1313592"/>
              <a:gd name="connsiteY2" fmla="*/ 0 h 1956391"/>
              <a:gd name="connsiteX3" fmla="*/ 701749 w 1313592"/>
              <a:gd name="connsiteY3" fmla="*/ 0 h 1956391"/>
              <a:gd name="connsiteX0" fmla="*/ 0 w 1313592"/>
              <a:gd name="connsiteY0" fmla="*/ 1956391 h 1956391"/>
              <a:gd name="connsiteX1" fmla="*/ 1286540 w 1313592"/>
              <a:gd name="connsiteY1" fmla="*/ 1095154 h 1956391"/>
              <a:gd name="connsiteX2" fmla="*/ 701749 w 1313592"/>
              <a:gd name="connsiteY2" fmla="*/ 0 h 1956391"/>
              <a:gd name="connsiteX3" fmla="*/ 701749 w 1313592"/>
              <a:gd name="connsiteY3" fmla="*/ 0 h 1956391"/>
              <a:gd name="connsiteX0" fmla="*/ 0 w 1104350"/>
              <a:gd name="connsiteY0" fmla="*/ 1956391 h 1956391"/>
              <a:gd name="connsiteX1" fmla="*/ 1084522 w 1104350"/>
              <a:gd name="connsiteY1" fmla="*/ 1127052 h 1956391"/>
              <a:gd name="connsiteX2" fmla="*/ 701749 w 1104350"/>
              <a:gd name="connsiteY2" fmla="*/ 0 h 1956391"/>
              <a:gd name="connsiteX3" fmla="*/ 701749 w 1104350"/>
              <a:gd name="connsiteY3" fmla="*/ 0 h 1956391"/>
              <a:gd name="connsiteX0" fmla="*/ 0 w 1098789"/>
              <a:gd name="connsiteY0" fmla="*/ 1956391 h 1956391"/>
              <a:gd name="connsiteX1" fmla="*/ 1084522 w 1098789"/>
              <a:gd name="connsiteY1" fmla="*/ 1127052 h 1956391"/>
              <a:gd name="connsiteX2" fmla="*/ 701749 w 1098789"/>
              <a:gd name="connsiteY2" fmla="*/ 0 h 1956391"/>
              <a:gd name="connsiteX3" fmla="*/ 701749 w 1098789"/>
              <a:gd name="connsiteY3" fmla="*/ 0 h 1956391"/>
              <a:gd name="connsiteX0" fmla="*/ 0 w 1105807"/>
              <a:gd name="connsiteY0" fmla="*/ 1956391 h 1956391"/>
              <a:gd name="connsiteX1" fmla="*/ 1084522 w 1105807"/>
              <a:gd name="connsiteY1" fmla="*/ 1127052 h 1956391"/>
              <a:gd name="connsiteX2" fmla="*/ 701749 w 1105807"/>
              <a:gd name="connsiteY2" fmla="*/ 0 h 1956391"/>
              <a:gd name="connsiteX3" fmla="*/ 701749 w 1105807"/>
              <a:gd name="connsiteY3" fmla="*/ 0 h 1956391"/>
              <a:gd name="connsiteX0" fmla="*/ 0 w 1105807"/>
              <a:gd name="connsiteY0" fmla="*/ 1956391 h 1956391"/>
              <a:gd name="connsiteX1" fmla="*/ 1084522 w 1105807"/>
              <a:gd name="connsiteY1" fmla="*/ 1127052 h 1956391"/>
              <a:gd name="connsiteX2" fmla="*/ 701749 w 1105807"/>
              <a:gd name="connsiteY2" fmla="*/ 0 h 1956391"/>
              <a:gd name="connsiteX3" fmla="*/ 701749 w 1105807"/>
              <a:gd name="connsiteY3" fmla="*/ 0 h 1956391"/>
              <a:gd name="connsiteX0" fmla="*/ 0 w 1103812"/>
              <a:gd name="connsiteY0" fmla="*/ 1956391 h 1956391"/>
              <a:gd name="connsiteX1" fmla="*/ 1082392 w 1103812"/>
              <a:gd name="connsiteY1" fmla="*/ 1051323 h 1956391"/>
              <a:gd name="connsiteX2" fmla="*/ 701749 w 1103812"/>
              <a:gd name="connsiteY2" fmla="*/ 0 h 1956391"/>
              <a:gd name="connsiteX3" fmla="*/ 701749 w 1103812"/>
              <a:gd name="connsiteY3" fmla="*/ 0 h 1956391"/>
              <a:gd name="connsiteX0" fmla="*/ 0 w 1129372"/>
              <a:gd name="connsiteY0" fmla="*/ 1956391 h 1956391"/>
              <a:gd name="connsiteX1" fmla="*/ 1082392 w 1129372"/>
              <a:gd name="connsiteY1" fmla="*/ 1051323 h 1956391"/>
              <a:gd name="connsiteX2" fmla="*/ 701749 w 1129372"/>
              <a:gd name="connsiteY2" fmla="*/ 0 h 1956391"/>
              <a:gd name="connsiteX3" fmla="*/ 701749 w 1129372"/>
              <a:gd name="connsiteY3" fmla="*/ 0 h 1956391"/>
              <a:gd name="connsiteX0" fmla="*/ 0 w 1155696"/>
              <a:gd name="connsiteY0" fmla="*/ 1956391 h 1956391"/>
              <a:gd name="connsiteX1" fmla="*/ 1082392 w 1155696"/>
              <a:gd name="connsiteY1" fmla="*/ 1051323 h 1956391"/>
              <a:gd name="connsiteX2" fmla="*/ 701749 w 1155696"/>
              <a:gd name="connsiteY2" fmla="*/ 0 h 1956391"/>
              <a:gd name="connsiteX3" fmla="*/ 701749 w 1155696"/>
              <a:gd name="connsiteY3" fmla="*/ 0 h 1956391"/>
              <a:gd name="connsiteX0" fmla="*/ 0 w 1155697"/>
              <a:gd name="connsiteY0" fmla="*/ 1956391 h 1956391"/>
              <a:gd name="connsiteX1" fmla="*/ 1082392 w 1155697"/>
              <a:gd name="connsiteY1" fmla="*/ 1051323 h 1956391"/>
              <a:gd name="connsiteX2" fmla="*/ 701749 w 1155697"/>
              <a:gd name="connsiteY2" fmla="*/ 0 h 1956391"/>
              <a:gd name="connsiteX3" fmla="*/ 701749 w 1155697"/>
              <a:gd name="connsiteY3" fmla="*/ 0 h 1956391"/>
              <a:gd name="connsiteX0" fmla="*/ 0 w 1155697"/>
              <a:gd name="connsiteY0" fmla="*/ 1956391 h 1956391"/>
              <a:gd name="connsiteX1" fmla="*/ 1082392 w 1155697"/>
              <a:gd name="connsiteY1" fmla="*/ 1051323 h 1956391"/>
              <a:gd name="connsiteX2" fmla="*/ 701749 w 1155697"/>
              <a:gd name="connsiteY2" fmla="*/ 0 h 1956391"/>
              <a:gd name="connsiteX3" fmla="*/ 701749 w 1155697"/>
              <a:gd name="connsiteY3" fmla="*/ 0 h 1956391"/>
              <a:gd name="connsiteX0" fmla="*/ 0 w 1131127"/>
              <a:gd name="connsiteY0" fmla="*/ 1956391 h 1956391"/>
              <a:gd name="connsiteX1" fmla="*/ 1050930 w 1131127"/>
              <a:gd name="connsiteY1" fmla="*/ 1085985 h 1956391"/>
              <a:gd name="connsiteX2" fmla="*/ 701749 w 1131127"/>
              <a:gd name="connsiteY2" fmla="*/ 0 h 1956391"/>
              <a:gd name="connsiteX3" fmla="*/ 701749 w 1131127"/>
              <a:gd name="connsiteY3" fmla="*/ 0 h 1956391"/>
              <a:gd name="connsiteX0" fmla="*/ 0 w 1135232"/>
              <a:gd name="connsiteY0" fmla="*/ 1956391 h 1956391"/>
              <a:gd name="connsiteX1" fmla="*/ 1050930 w 1135232"/>
              <a:gd name="connsiteY1" fmla="*/ 1085985 h 1956391"/>
              <a:gd name="connsiteX2" fmla="*/ 701749 w 1135232"/>
              <a:gd name="connsiteY2" fmla="*/ 0 h 1956391"/>
              <a:gd name="connsiteX3" fmla="*/ 701749 w 1135232"/>
              <a:gd name="connsiteY3" fmla="*/ 0 h 1956391"/>
              <a:gd name="connsiteX0" fmla="*/ 0 w 1135232"/>
              <a:gd name="connsiteY0" fmla="*/ 1956391 h 1956391"/>
              <a:gd name="connsiteX1" fmla="*/ 1050930 w 1135232"/>
              <a:gd name="connsiteY1" fmla="*/ 1085985 h 1956391"/>
              <a:gd name="connsiteX2" fmla="*/ 701749 w 1135232"/>
              <a:gd name="connsiteY2" fmla="*/ 0 h 1956391"/>
              <a:gd name="connsiteX3" fmla="*/ 701749 w 1135232"/>
              <a:gd name="connsiteY3" fmla="*/ 0 h 1956391"/>
              <a:gd name="connsiteX0" fmla="*/ 0 w 1135232"/>
              <a:gd name="connsiteY0" fmla="*/ 1956391 h 1956391"/>
              <a:gd name="connsiteX1" fmla="*/ 1050930 w 1135232"/>
              <a:gd name="connsiteY1" fmla="*/ 1085985 h 1956391"/>
              <a:gd name="connsiteX2" fmla="*/ 701749 w 1135232"/>
              <a:gd name="connsiteY2" fmla="*/ 0 h 1956391"/>
              <a:gd name="connsiteX3" fmla="*/ 701749 w 1135232"/>
              <a:gd name="connsiteY3" fmla="*/ 0 h 1956391"/>
              <a:gd name="connsiteX0" fmla="*/ 0 w 1125756"/>
              <a:gd name="connsiteY0" fmla="*/ 1956391 h 1956391"/>
              <a:gd name="connsiteX1" fmla="*/ 1050930 w 1125756"/>
              <a:gd name="connsiteY1" fmla="*/ 1085985 h 1956391"/>
              <a:gd name="connsiteX2" fmla="*/ 701749 w 1125756"/>
              <a:gd name="connsiteY2" fmla="*/ 0 h 1956391"/>
              <a:gd name="connsiteX3" fmla="*/ 701749 w 1125756"/>
              <a:gd name="connsiteY3" fmla="*/ 0 h 1956391"/>
              <a:gd name="connsiteX0" fmla="*/ 0 w 1125756"/>
              <a:gd name="connsiteY0" fmla="*/ 1956391 h 1956391"/>
              <a:gd name="connsiteX1" fmla="*/ 1050930 w 1125756"/>
              <a:gd name="connsiteY1" fmla="*/ 1085985 h 1956391"/>
              <a:gd name="connsiteX2" fmla="*/ 701749 w 1125756"/>
              <a:gd name="connsiteY2" fmla="*/ 0 h 1956391"/>
              <a:gd name="connsiteX3" fmla="*/ 701749 w 1125756"/>
              <a:gd name="connsiteY3" fmla="*/ 0 h 1956391"/>
              <a:gd name="connsiteX0" fmla="*/ 0 w 1118371"/>
              <a:gd name="connsiteY0" fmla="*/ 1956391 h 1956391"/>
              <a:gd name="connsiteX1" fmla="*/ 1041660 w 1118371"/>
              <a:gd name="connsiteY1" fmla="*/ 1138716 h 1956391"/>
              <a:gd name="connsiteX2" fmla="*/ 701749 w 1118371"/>
              <a:gd name="connsiteY2" fmla="*/ 0 h 1956391"/>
              <a:gd name="connsiteX3" fmla="*/ 701749 w 1118371"/>
              <a:gd name="connsiteY3" fmla="*/ 0 h 1956391"/>
              <a:gd name="connsiteX0" fmla="*/ 0 w 1118371"/>
              <a:gd name="connsiteY0" fmla="*/ 1956391 h 1956391"/>
              <a:gd name="connsiteX1" fmla="*/ 1041660 w 1118371"/>
              <a:gd name="connsiteY1" fmla="*/ 1138716 h 1956391"/>
              <a:gd name="connsiteX2" fmla="*/ 701749 w 1118371"/>
              <a:gd name="connsiteY2" fmla="*/ 0 h 1956391"/>
              <a:gd name="connsiteX3" fmla="*/ 701749 w 1118371"/>
              <a:gd name="connsiteY3" fmla="*/ 0 h 1956391"/>
              <a:gd name="connsiteX0" fmla="*/ 0 w 1132211"/>
              <a:gd name="connsiteY0" fmla="*/ 1956391 h 1956391"/>
              <a:gd name="connsiteX1" fmla="*/ 1041660 w 1132211"/>
              <a:gd name="connsiteY1" fmla="*/ 1138716 h 1956391"/>
              <a:gd name="connsiteX2" fmla="*/ 701749 w 1132211"/>
              <a:gd name="connsiteY2" fmla="*/ 0 h 1956391"/>
              <a:gd name="connsiteX3" fmla="*/ 701749 w 1132211"/>
              <a:gd name="connsiteY3" fmla="*/ 0 h 1956391"/>
              <a:gd name="connsiteX0" fmla="*/ 0 w 1122313"/>
              <a:gd name="connsiteY0" fmla="*/ 1956391 h 1956391"/>
              <a:gd name="connsiteX1" fmla="*/ 1041660 w 1122313"/>
              <a:gd name="connsiteY1" fmla="*/ 1138716 h 1956391"/>
              <a:gd name="connsiteX2" fmla="*/ 701749 w 1122313"/>
              <a:gd name="connsiteY2" fmla="*/ 0 h 1956391"/>
              <a:gd name="connsiteX3" fmla="*/ 701749 w 1122313"/>
              <a:gd name="connsiteY3" fmla="*/ 0 h 1956391"/>
            </a:gdLst>
            <a:ahLst/>
            <a:cxnLst>
              <a:cxn ang="0">
                <a:pos x="connsiteX0" y="connsiteY0"/>
              </a:cxn>
              <a:cxn ang="0">
                <a:pos x="connsiteX1" y="connsiteY1"/>
              </a:cxn>
              <a:cxn ang="0">
                <a:pos x="connsiteX2" y="connsiteY2"/>
              </a:cxn>
              <a:cxn ang="0">
                <a:pos x="connsiteX3" y="connsiteY3"/>
              </a:cxn>
            </a:cxnLst>
            <a:rect l="l" t="t" r="r" b="b"/>
            <a:pathLst>
              <a:path w="1122313" h="1956391">
                <a:moveTo>
                  <a:pt x="0" y="1956391"/>
                </a:moveTo>
                <a:cubicBezTo>
                  <a:pt x="446358" y="1889322"/>
                  <a:pt x="856519" y="1634039"/>
                  <a:pt x="1041660" y="1138716"/>
                </a:cubicBezTo>
                <a:cubicBezTo>
                  <a:pt x="1226801" y="643393"/>
                  <a:pt x="1084807" y="194301"/>
                  <a:pt x="701749" y="0"/>
                </a:cubicBezTo>
                <a:lnTo>
                  <a:pt x="701749" y="0"/>
                </a:lnTo>
              </a:path>
            </a:pathLst>
          </a:custGeom>
          <a:noFill/>
          <a:ln w="38100" cap="flat" cmpd="sng" algn="ctr">
            <a:solidFill>
              <a:srgbClr val="FF0000"/>
            </a:solidFill>
            <a:prstDash val="sysDash"/>
            <a:miter lim="800000"/>
            <a:headEnd type="oval" w="med" len="med"/>
            <a:tailEnd type="triangle" w="lg" len="lg"/>
          </a:ln>
          <a:effectLst>
            <a:glow rad="63500">
              <a:schemeClr val="bg1"/>
            </a:glow>
          </a:effectLst>
        </p:spPr>
        <p:txBody>
          <a:bodyPr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smtClean="0">
              <a:ln>
                <a:noFill/>
              </a:ln>
              <a:solidFill>
                <a:prstClr val="white"/>
              </a:solidFill>
              <a:effectLst/>
              <a:uLnTx/>
              <a:uFillTx/>
              <a:latin typeface="Calibri" panose="020F0502020204030204"/>
              <a:ea typeface="游ゴシック" panose="020B0400000000000000" pitchFamily="50" charset="-128"/>
              <a:cs typeface="+mn-cs"/>
            </a:endParaRPr>
          </a:p>
        </p:txBody>
      </p:sp>
      <p:sp>
        <p:nvSpPr>
          <p:cNvPr id="68" name="テキスト ボックス 67"/>
          <p:cNvSpPr txBox="1"/>
          <p:nvPr/>
        </p:nvSpPr>
        <p:spPr>
          <a:xfrm>
            <a:off x="845996" y="2990495"/>
            <a:ext cx="2213516" cy="461665"/>
          </a:xfrm>
          <a:prstGeom prst="rect">
            <a:avLst/>
          </a:prstGeom>
          <a:noFill/>
        </p:spPr>
        <p:txBody>
          <a:bodyPr wrap="square">
            <a:spAutoFit/>
          </a:bodyPr>
          <a:lstStyle/>
          <a:p>
            <a:pPr>
              <a:defRPr kumimoji="1" altLang="en-US" sz="1200" b="1">
                <a:solidFill>
                  <a:srgbClr val="002060"/>
                </a:solidFill>
              </a:defRPr>
            </a:pPr>
            <a:r>
              <a:rPr dirty="0" smtClean="0"/>
              <a:t>Overall Diagram</a:t>
            </a:r>
            <a:r>
              <a:rPr lang="en-US" dirty="0" smtClean="0"/>
              <a:t/>
            </a:r>
            <a:br>
              <a:rPr lang="en-US" dirty="0" smtClean="0"/>
            </a:br>
            <a:r>
              <a:rPr lang="en-US" altLang="ja-JP" dirty="0" smtClean="0"/>
              <a:t>(</a:t>
            </a:r>
            <a:r>
              <a:rPr lang="en-US" altLang="ja-JP" dirty="0"/>
              <a:t>Lower left part) </a:t>
            </a:r>
            <a:endParaRPr kumimoji="1" lang="ja-JP" altLang="en-US" sz="1200" b="1" dirty="0">
              <a:solidFill>
                <a:srgbClr val="002060"/>
              </a:solidFill>
            </a:endParaRPr>
          </a:p>
        </p:txBody>
      </p:sp>
      <p:sp>
        <p:nvSpPr>
          <p:cNvPr id="70" name="テキスト ボックス 69"/>
          <p:cNvSpPr txBox="1"/>
          <p:nvPr/>
        </p:nvSpPr>
        <p:spPr>
          <a:xfrm>
            <a:off x="5094227" y="3067439"/>
            <a:ext cx="1674065" cy="400110"/>
          </a:xfrm>
          <a:prstGeom prst="rect">
            <a:avLst/>
          </a:prstGeom>
          <a:noFill/>
        </p:spPr>
        <p:txBody>
          <a:bodyPr wrap="square">
            <a:spAutoFit/>
          </a:bodyPr>
          <a:lstStyle/>
          <a:p>
            <a:pPr>
              <a:defRPr kumimoji="1" altLang="en-US" sz="2000" b="1">
                <a:solidFill>
                  <a:srgbClr val="FF0000"/>
                </a:solidFill>
                <a:effectLst>
                  <a:glow rad="63500">
                    <a:schemeClr val="bg1"/>
                  </a:glow>
                </a:effectLst>
              </a:defRPr>
            </a:pPr>
            <a:r>
              <a:rPr dirty="0"/>
              <a:t>Associate</a:t>
            </a:r>
            <a:endParaRPr kumimoji="1" lang="ja-JP" altLang="en-US" sz="2000" b="1" dirty="0">
              <a:solidFill>
                <a:srgbClr val="FF0000"/>
              </a:solidFill>
              <a:effectLst>
                <a:glow rad="63500">
                  <a:schemeClr val="bg1"/>
                </a:glow>
              </a:effectLst>
            </a:endParaRPr>
          </a:p>
        </p:txBody>
      </p:sp>
    </p:spTree>
    <p:extLst>
      <p:ext uri="{BB962C8B-B14F-4D97-AF65-F5344CB8AC3E}">
        <p14:creationId xmlns:p14="http://schemas.microsoft.com/office/powerpoint/2010/main" val="172373054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p:cNvPicPr>
            <a:picLocks noChangeAspect="1"/>
          </p:cNvPicPr>
          <p:nvPr/>
        </p:nvPicPr>
        <p:blipFill>
          <a:blip r:embed="rId2"/>
          <a:stretch>
            <a:fillRect/>
          </a:stretch>
        </p:blipFill>
        <p:spPr>
          <a:xfrm>
            <a:off x="3472357" y="2794835"/>
            <a:ext cx="5462544" cy="2425398"/>
          </a:xfrm>
          <a:prstGeom prst="rect">
            <a:avLst/>
          </a:prstGeom>
        </p:spPr>
      </p:pic>
      <p:sp>
        <p:nvSpPr>
          <p:cNvPr id="2" name="タイトル 1"/>
          <p:cNvSpPr>
            <a:spLocks noGrp="1"/>
          </p:cNvSpPr>
          <p:nvPr>
            <p:ph type="title"/>
          </p:nvPr>
        </p:nvSpPr>
        <p:spPr/>
        <p:txBody>
          <a:bodyPr/>
          <a:lstStyle/>
          <a:p>
            <a:r>
              <a:rPr altLang="ja-JP"/>
              <a:t>2.3</a:t>
            </a:r>
            <a:r>
              <a:rPr altLang="en-US"/>
              <a:t> Work flow (</a:t>
            </a:r>
            <a:r>
              <a:rPr altLang="ja-JP"/>
              <a:t>1/2</a:t>
            </a:r>
            <a:r>
              <a:rPr altLang="en-US"/>
              <a:t>)</a:t>
            </a:r>
            <a:r>
              <a:rPr altLang="ja-JP"/>
              <a:t> </a:t>
            </a:r>
            <a:endParaRPr lang="ja-JP" altLang="en-US" dirty="0"/>
          </a:p>
        </p:txBody>
      </p:sp>
      <p:sp>
        <p:nvSpPr>
          <p:cNvPr id="21" name="コンテンツ プレースホルダー 2"/>
          <p:cNvSpPr>
            <a:spLocks noGrp="1"/>
          </p:cNvSpPr>
          <p:nvPr>
            <p:ph sz="quarter" idx="10"/>
          </p:nvPr>
        </p:nvSpPr>
        <p:spPr>
          <a:xfrm>
            <a:off x="252833" y="836712"/>
            <a:ext cx="8639767" cy="5688718"/>
          </a:xfrm>
        </p:spPr>
        <p:txBody>
          <a:bodyPr>
            <a:normAutofit/>
          </a:bodyPr>
          <a:lstStyle/>
          <a:p>
            <a:pPr marL="0" indent="0">
              <a:buNone/>
              <a:defRPr altLang="en-US"/>
            </a:pPr>
            <a:r>
              <a:rPr dirty="0"/>
              <a:t>The standard work flow of the collect function is shown in the figure below. </a:t>
            </a:r>
            <a:endParaRPr lang="en-US" altLang="ja-JP" dirty="0" smtClean="0"/>
          </a:p>
          <a:p>
            <a:pPr>
              <a:buFont typeface="Wingdings" panose="05000000000000000000" pitchFamily="2" charset="2"/>
              <a:buChar char="l"/>
              <a:defRPr sz="1600"/>
            </a:pPr>
            <a:r>
              <a:rPr altLang="en-US" dirty="0"/>
              <a:t>The</a:t>
            </a:r>
            <a:r>
              <a:rPr altLang="ja-JP" dirty="0"/>
              <a:t> YAML</a:t>
            </a:r>
            <a:r>
              <a:rPr altLang="en-US" dirty="0"/>
              <a:t> file collected in ⑨ is explained in the practice document. </a:t>
            </a:r>
            <a:endParaRPr lang="en-US" altLang="ja-JP" sz="1600" dirty="0" smtClean="0"/>
          </a:p>
        </p:txBody>
      </p:sp>
      <p:sp>
        <p:nvSpPr>
          <p:cNvPr id="70" name="正方形/長方形 69"/>
          <p:cNvSpPr/>
          <p:nvPr/>
        </p:nvSpPr>
        <p:spPr bwMode="auto">
          <a:xfrm>
            <a:off x="3779890" y="4727370"/>
            <a:ext cx="2052000" cy="285850"/>
          </a:xfrm>
          <a:prstGeom prst="rect">
            <a:avLst/>
          </a:prstGeom>
          <a:noFill/>
          <a:ln w="19050">
            <a:solidFill>
              <a:srgbClr val="FF0000"/>
            </a:solidFill>
            <a:prstDash val="solid"/>
          </a:ln>
          <a:effectLst>
            <a:glow rad="63500">
              <a:schemeClr val="bg1"/>
            </a:glow>
          </a:effectLst>
          <a:extLst/>
        </p:spPr>
        <p:txBody>
          <a:bodyPr rot="0" spcFirstLastPara="0" vertOverflow="overflow" horzOverflow="overflow" vert="horz" wrap="none" lIns="72000" tIns="72000" rIns="72000" bIns="72000" numCol="1" spcCol="0" fromWordArt="0" anchor="ctr" anchorCtr="0" forceAA="0" compatLnSpc="1">
            <a:prstTxWarp prst="textNoShape">
              <a:avLst/>
            </a:prstTxWarp>
            <a:noAutofit/>
          </a:bodyPr>
          <a:lstStyle/>
          <a:p>
            <a:pPr algn="r"/>
            <a:endParaRPr kumimoji="1" lang="ja-JP" altLang="en-US" b="1" dirty="0" smtClean="0">
              <a:solidFill>
                <a:schemeClr val="bg1"/>
              </a:solidFill>
              <a:latin typeface="+mn-ea"/>
            </a:endParaRPr>
          </a:p>
        </p:txBody>
      </p:sp>
      <p:sp>
        <p:nvSpPr>
          <p:cNvPr id="59" name="円形吹き出し 58"/>
          <p:cNvSpPr>
            <a:spLocks noChangeAspect="1"/>
          </p:cNvSpPr>
          <p:nvPr/>
        </p:nvSpPr>
        <p:spPr bwMode="auto">
          <a:xfrm>
            <a:off x="5776050" y="4802664"/>
            <a:ext cx="436085" cy="436085"/>
          </a:xfrm>
          <a:prstGeom prst="wedgeEllipseCallout">
            <a:avLst>
              <a:gd name="adj1" fmla="val 51965"/>
              <a:gd name="adj2" fmla="val -65329"/>
            </a:avLst>
          </a:prstGeom>
          <a:solidFill>
            <a:srgbClr val="FF0000"/>
          </a:solidFill>
          <a:ln w="38100" cap="flat" cmpd="sng" algn="ctr">
            <a:solidFill>
              <a:srgbClr val="FFFFFF"/>
            </a:solidFill>
            <a:prstDash val="solid"/>
          </a:ln>
          <a:effectLst>
            <a:outerShdw blurRad="40000" dist="23000" dir="5400000" rotWithShape="0">
              <a:srgbClr val="000000">
                <a:alpha val="35000"/>
              </a:srgbClr>
            </a:outerShdw>
          </a:effectLst>
          <a:extLst/>
        </p:spPr>
        <p:txBody>
          <a:bodyPr rot="0" spcFirstLastPara="0" vertOverflow="overflow" horzOverflow="overflow" vert="horz" wrap="none" lIns="72001" tIns="72001" rIns="72001" bIns="72001" numCol="1" spcCol="0" fromWordArt="0" anchor="ctr" anchorCtr="1" forceAA="0" compatLnSpc="1">
            <a:prstTxWarp prst="textNoShape">
              <a:avLst/>
            </a:prstTxWarp>
            <a:noAutofit/>
          </a:bodyPr>
          <a:lstStyle/>
          <a:p>
            <a:pPr marL="0" marR="0" lvl="0" indent="0" algn="ctr" defTabSz="914369" eaLnBrk="1" fontAlgn="auto" latinLnBrk="0" hangingPunct="1">
              <a:lnSpc>
                <a:spcPct val="100000"/>
              </a:lnSpc>
              <a:spcBef>
                <a:spcPts val="0"/>
              </a:spcBef>
              <a:spcAft>
                <a:spcPts val="0"/>
              </a:spcAft>
              <a:buClrTx/>
              <a:buSzTx/>
              <a:buFontTx/>
              <a:buNone/>
              <a:tabLst/>
              <a:defRPr altLang="en-US" sz="2000" b="1">
                <a:solidFill>
                  <a:srgbClr val="FFFFFF"/>
                </a:solidFill>
                <a:latin typeface="游ゴシック" panose="020B0400000000000000" pitchFamily="50" charset="-128"/>
                <a:ea typeface="游ゴシック" panose="020B0400000000000000" pitchFamily="50" charset="-128"/>
              </a:defRPr>
            </a:pPr>
            <a:r>
              <a:t>④</a:t>
            </a:r>
            <a:endParaRPr kumimoji="0" lang="en-US" altLang="ja-JP" sz="2000" b="1" i="0" u="none" strike="noStrike" kern="0" cap="none" spc="0" normalizeH="0" baseline="0" noProof="0" dirty="0" smtClean="0">
              <a:ln>
                <a:noFill/>
              </a:ln>
              <a:solidFill>
                <a:srgbClr val="FFFFFF"/>
              </a:solidFill>
              <a:effectLst/>
              <a:uLnTx/>
              <a:uFillTx/>
              <a:latin typeface="游ゴシック" panose="020B0400000000000000" pitchFamily="50" charset="-128"/>
              <a:ea typeface="游ゴシック" panose="020B0400000000000000" pitchFamily="50" charset="-128"/>
            </a:endParaRPr>
          </a:p>
        </p:txBody>
      </p:sp>
      <p:sp>
        <p:nvSpPr>
          <p:cNvPr id="60" name="円形吹き出し 59"/>
          <p:cNvSpPr>
            <a:spLocks noChangeAspect="1"/>
          </p:cNvSpPr>
          <p:nvPr/>
        </p:nvSpPr>
        <p:spPr bwMode="auto">
          <a:xfrm>
            <a:off x="3490417" y="3647038"/>
            <a:ext cx="436085" cy="436085"/>
          </a:xfrm>
          <a:prstGeom prst="wedgeEllipseCallout">
            <a:avLst>
              <a:gd name="adj1" fmla="val 51965"/>
              <a:gd name="adj2" fmla="val 63895"/>
            </a:avLst>
          </a:prstGeom>
          <a:solidFill>
            <a:srgbClr val="FF0000"/>
          </a:solidFill>
          <a:ln w="38100" cap="flat" cmpd="sng" algn="ctr">
            <a:solidFill>
              <a:srgbClr val="FFFFFF"/>
            </a:solidFill>
            <a:prstDash val="solid"/>
          </a:ln>
          <a:effectLst>
            <a:outerShdw blurRad="40000" dist="23000" dir="5400000" rotWithShape="0">
              <a:srgbClr val="000000">
                <a:alpha val="35000"/>
              </a:srgbClr>
            </a:outerShdw>
          </a:effectLst>
          <a:extLst/>
        </p:spPr>
        <p:txBody>
          <a:bodyPr rot="0" spcFirstLastPara="0" vertOverflow="overflow" horzOverflow="overflow" vert="horz" wrap="none" lIns="72001" tIns="72001" rIns="72001" bIns="72001" numCol="1" spcCol="0" fromWordArt="0" anchor="ctr" anchorCtr="1" forceAA="0" compatLnSpc="1">
            <a:prstTxWarp prst="textNoShape">
              <a:avLst/>
            </a:prstTxWarp>
            <a:noAutofit/>
          </a:bodyPr>
          <a:lstStyle/>
          <a:p>
            <a:pPr marL="0" marR="0" lvl="0" indent="0" algn="ctr" defTabSz="914369" eaLnBrk="1" fontAlgn="auto" latinLnBrk="0" hangingPunct="1">
              <a:lnSpc>
                <a:spcPct val="100000"/>
              </a:lnSpc>
              <a:spcBef>
                <a:spcPts val="0"/>
              </a:spcBef>
              <a:spcAft>
                <a:spcPts val="0"/>
              </a:spcAft>
              <a:buClrTx/>
              <a:buSzTx/>
              <a:buFontTx/>
              <a:buNone/>
              <a:tabLst/>
              <a:defRPr altLang="en-US" sz="2000" b="1">
                <a:solidFill>
                  <a:srgbClr val="FFFFFF"/>
                </a:solidFill>
                <a:latin typeface="游ゴシック" panose="020B0400000000000000" pitchFamily="50" charset="-128"/>
                <a:ea typeface="游ゴシック" panose="020B0400000000000000" pitchFamily="50" charset="-128"/>
              </a:defRPr>
            </a:pPr>
            <a:r>
              <a:t>⑤</a:t>
            </a:r>
            <a:endParaRPr kumimoji="0" lang="en-US" altLang="ja-JP" sz="2000" b="1" i="0" u="none" strike="noStrike" kern="0" cap="none" spc="0" normalizeH="0" baseline="0" noProof="0" dirty="0" smtClean="0">
              <a:ln>
                <a:noFill/>
              </a:ln>
              <a:solidFill>
                <a:srgbClr val="FFFFFF"/>
              </a:solidFill>
              <a:effectLst/>
              <a:uLnTx/>
              <a:uFillTx/>
              <a:latin typeface="游ゴシック" panose="020B0400000000000000" pitchFamily="50" charset="-128"/>
              <a:ea typeface="游ゴシック" panose="020B0400000000000000" pitchFamily="50" charset="-128"/>
            </a:endParaRPr>
          </a:p>
        </p:txBody>
      </p:sp>
      <p:sp>
        <p:nvSpPr>
          <p:cNvPr id="62" name="正方形/長方形 61"/>
          <p:cNvSpPr/>
          <p:nvPr/>
        </p:nvSpPr>
        <p:spPr bwMode="auto">
          <a:xfrm>
            <a:off x="4760285" y="4467589"/>
            <a:ext cx="355181" cy="529960"/>
          </a:xfrm>
          <a:prstGeom prst="rect">
            <a:avLst/>
          </a:prstGeom>
          <a:noFill/>
          <a:ln w="28575">
            <a:solidFill>
              <a:srgbClr val="FF0000"/>
            </a:solidFill>
            <a:prstDash val="solid"/>
          </a:ln>
          <a:effectLst>
            <a:glow rad="63500">
              <a:schemeClr val="bg1"/>
            </a:glow>
          </a:effectLst>
          <a:extLst/>
        </p:spPr>
        <p:txBody>
          <a:bodyPr rot="0" spcFirstLastPara="0" vertOverflow="overflow" horzOverflow="overflow" vert="horz" wrap="none" lIns="72000" tIns="72000" rIns="72000" bIns="72000" numCol="1" spcCol="0" fromWordArt="0" anchor="ctr" anchorCtr="0" forceAA="0" compatLnSpc="1">
            <a:prstTxWarp prst="textNoShape">
              <a:avLst/>
            </a:prstTxWarp>
            <a:noAutofit/>
          </a:bodyPr>
          <a:lstStyle/>
          <a:p>
            <a:pPr algn="r"/>
            <a:endParaRPr kumimoji="1" lang="ja-JP" altLang="en-US" b="1" dirty="0" smtClean="0">
              <a:solidFill>
                <a:schemeClr val="bg1"/>
              </a:solidFill>
              <a:latin typeface="+mn-ea"/>
            </a:endParaRPr>
          </a:p>
        </p:txBody>
      </p:sp>
      <p:sp>
        <p:nvSpPr>
          <p:cNvPr id="63" name="正方形/長方形 62"/>
          <p:cNvSpPr/>
          <p:nvPr/>
        </p:nvSpPr>
        <p:spPr bwMode="auto">
          <a:xfrm>
            <a:off x="6745578" y="4455449"/>
            <a:ext cx="382602" cy="159831"/>
          </a:xfrm>
          <a:prstGeom prst="rect">
            <a:avLst/>
          </a:prstGeom>
          <a:noFill/>
          <a:ln w="28575">
            <a:solidFill>
              <a:srgbClr val="FF0000"/>
            </a:solidFill>
            <a:prstDash val="solid"/>
          </a:ln>
          <a:effectLst>
            <a:glow rad="63500">
              <a:schemeClr val="bg1"/>
            </a:glow>
          </a:effectLst>
          <a:extLst/>
        </p:spPr>
        <p:txBody>
          <a:bodyPr rot="0" spcFirstLastPara="0" vertOverflow="overflow" horzOverflow="overflow" vert="horz" wrap="none" lIns="72000" tIns="72000" rIns="72000" bIns="72000" numCol="1" spcCol="0" fromWordArt="0" anchor="ctr" anchorCtr="0" forceAA="0" compatLnSpc="1">
            <a:prstTxWarp prst="textNoShape">
              <a:avLst/>
            </a:prstTxWarp>
            <a:noAutofit/>
          </a:bodyPr>
          <a:lstStyle/>
          <a:p>
            <a:pPr algn="r"/>
            <a:endParaRPr kumimoji="1" lang="ja-JP" altLang="en-US" b="1" dirty="0" smtClean="0">
              <a:solidFill>
                <a:schemeClr val="bg1"/>
              </a:solidFill>
              <a:latin typeface="+mn-ea"/>
            </a:endParaRPr>
          </a:p>
        </p:txBody>
      </p:sp>
      <p:sp>
        <p:nvSpPr>
          <p:cNvPr id="66" name="円形吹き出し 65"/>
          <p:cNvSpPr>
            <a:spLocks noChangeAspect="1"/>
          </p:cNvSpPr>
          <p:nvPr/>
        </p:nvSpPr>
        <p:spPr bwMode="auto">
          <a:xfrm>
            <a:off x="5920327" y="2931460"/>
            <a:ext cx="436085" cy="436085"/>
          </a:xfrm>
          <a:prstGeom prst="wedgeEllipseCallout">
            <a:avLst>
              <a:gd name="adj1" fmla="val -23619"/>
              <a:gd name="adj2" fmla="val 69025"/>
            </a:avLst>
          </a:prstGeom>
          <a:solidFill>
            <a:srgbClr val="FF0000"/>
          </a:solidFill>
          <a:ln w="38100" cap="flat" cmpd="sng" algn="ctr">
            <a:solidFill>
              <a:srgbClr val="FFFFFF"/>
            </a:solidFill>
            <a:prstDash val="solid"/>
          </a:ln>
          <a:effectLst>
            <a:outerShdw blurRad="40000" dist="23000" dir="5400000" rotWithShape="0">
              <a:srgbClr val="000000">
                <a:alpha val="35000"/>
              </a:srgbClr>
            </a:outerShdw>
          </a:effectLst>
          <a:extLst/>
        </p:spPr>
        <p:txBody>
          <a:bodyPr rot="0" spcFirstLastPara="0" vertOverflow="overflow" horzOverflow="overflow" vert="horz" wrap="none" lIns="72001" tIns="72001" rIns="72001" bIns="72001" numCol="1" spcCol="0" fromWordArt="0" anchor="ctr" anchorCtr="1" forceAA="0" compatLnSpc="1">
            <a:prstTxWarp prst="textNoShape">
              <a:avLst/>
            </a:prstTxWarp>
            <a:noAutofit/>
          </a:bodyPr>
          <a:lstStyle/>
          <a:p>
            <a:pPr marL="0" marR="0" lvl="0" indent="0" algn="ctr" defTabSz="914369" eaLnBrk="1" fontAlgn="auto" latinLnBrk="0" hangingPunct="1">
              <a:lnSpc>
                <a:spcPct val="100000"/>
              </a:lnSpc>
              <a:spcBef>
                <a:spcPts val="0"/>
              </a:spcBef>
              <a:spcAft>
                <a:spcPts val="0"/>
              </a:spcAft>
              <a:buClrTx/>
              <a:buSzTx/>
              <a:buFontTx/>
              <a:buNone/>
              <a:tabLst/>
              <a:defRPr altLang="en-US" sz="2000" b="1">
                <a:solidFill>
                  <a:srgbClr val="FFFFFF"/>
                </a:solidFill>
                <a:latin typeface="游ゴシック" panose="020B0400000000000000" pitchFamily="50" charset="-128"/>
                <a:ea typeface="游ゴシック" panose="020B0400000000000000" pitchFamily="50" charset="-128"/>
              </a:defRPr>
            </a:pPr>
            <a:r>
              <a:t>⑦</a:t>
            </a:r>
            <a:endParaRPr kumimoji="0" lang="en-US" altLang="ja-JP" sz="2000" b="1" i="0" u="none" strike="noStrike" kern="0" cap="none" spc="0" normalizeH="0" baseline="0" noProof="0" dirty="0" smtClean="0">
              <a:ln>
                <a:noFill/>
              </a:ln>
              <a:solidFill>
                <a:srgbClr val="FFFFFF"/>
              </a:solidFill>
              <a:effectLst/>
              <a:uLnTx/>
              <a:uFillTx/>
              <a:latin typeface="游ゴシック" panose="020B0400000000000000" pitchFamily="50" charset="-128"/>
              <a:ea typeface="游ゴシック" panose="020B0400000000000000" pitchFamily="50" charset="-128"/>
            </a:endParaRPr>
          </a:p>
        </p:txBody>
      </p:sp>
      <p:sp>
        <p:nvSpPr>
          <p:cNvPr id="67" name="円形吹き出し 66"/>
          <p:cNvSpPr>
            <a:spLocks noChangeAspect="1"/>
          </p:cNvSpPr>
          <p:nvPr/>
        </p:nvSpPr>
        <p:spPr bwMode="auto">
          <a:xfrm>
            <a:off x="7346417" y="3736933"/>
            <a:ext cx="436085" cy="436085"/>
          </a:xfrm>
          <a:prstGeom prst="wedgeEllipseCallout">
            <a:avLst>
              <a:gd name="adj1" fmla="val -55061"/>
              <a:gd name="adj2" fmla="val -58420"/>
            </a:avLst>
          </a:prstGeom>
          <a:solidFill>
            <a:srgbClr val="FF0000"/>
          </a:solidFill>
          <a:ln w="38100" cap="flat" cmpd="sng" algn="ctr">
            <a:solidFill>
              <a:srgbClr val="FFFFFF"/>
            </a:solidFill>
            <a:prstDash val="solid"/>
          </a:ln>
          <a:effectLst>
            <a:outerShdw blurRad="40000" dist="23000" dir="5400000" rotWithShape="0">
              <a:srgbClr val="000000">
                <a:alpha val="35000"/>
              </a:srgbClr>
            </a:outerShdw>
          </a:effectLst>
          <a:extLst/>
        </p:spPr>
        <p:txBody>
          <a:bodyPr rot="0" spcFirstLastPara="0" vertOverflow="overflow" horzOverflow="overflow" vert="horz" wrap="none" lIns="72001" tIns="72001" rIns="72001" bIns="72001" numCol="1" spcCol="0" fromWordArt="0" anchor="ctr" anchorCtr="1" forceAA="0" compatLnSpc="1">
            <a:prstTxWarp prst="textNoShape">
              <a:avLst/>
            </a:prstTxWarp>
            <a:noAutofit/>
          </a:bodyPr>
          <a:lstStyle/>
          <a:p>
            <a:pPr marL="0" marR="0" lvl="0" indent="0" algn="ctr" defTabSz="914369" eaLnBrk="1" fontAlgn="auto" latinLnBrk="0" hangingPunct="1">
              <a:lnSpc>
                <a:spcPct val="100000"/>
              </a:lnSpc>
              <a:spcBef>
                <a:spcPts val="0"/>
              </a:spcBef>
              <a:spcAft>
                <a:spcPts val="0"/>
              </a:spcAft>
              <a:buClrTx/>
              <a:buSzTx/>
              <a:buFontTx/>
              <a:buNone/>
              <a:tabLst/>
              <a:defRPr altLang="en-US" sz="2000" b="1">
                <a:solidFill>
                  <a:srgbClr val="FFFFFF"/>
                </a:solidFill>
                <a:latin typeface="游ゴシック" panose="020B0400000000000000" pitchFamily="50" charset="-128"/>
                <a:ea typeface="游ゴシック" panose="020B0400000000000000" pitchFamily="50" charset="-128"/>
              </a:defRPr>
            </a:pPr>
            <a:r>
              <a:t>⑧</a:t>
            </a:r>
            <a:endParaRPr kumimoji="0" lang="en-US" altLang="ja-JP" sz="2000" b="1" i="0" u="none" strike="noStrike" kern="0" cap="none" spc="0" normalizeH="0" baseline="0" noProof="0" dirty="0" smtClean="0">
              <a:ln>
                <a:noFill/>
              </a:ln>
              <a:solidFill>
                <a:srgbClr val="FFFFFF"/>
              </a:solidFill>
              <a:effectLst/>
              <a:uLnTx/>
              <a:uFillTx/>
              <a:latin typeface="游ゴシック" panose="020B0400000000000000" pitchFamily="50" charset="-128"/>
              <a:ea typeface="游ゴシック" panose="020B0400000000000000" pitchFamily="50" charset="-128"/>
            </a:endParaRPr>
          </a:p>
        </p:txBody>
      </p:sp>
      <p:sp>
        <p:nvSpPr>
          <p:cNvPr id="68" name="円形吹き出し 67"/>
          <p:cNvSpPr>
            <a:spLocks noChangeAspect="1"/>
          </p:cNvSpPr>
          <p:nvPr/>
        </p:nvSpPr>
        <p:spPr bwMode="auto">
          <a:xfrm>
            <a:off x="7888485" y="4563665"/>
            <a:ext cx="436085" cy="436085"/>
          </a:xfrm>
          <a:prstGeom prst="wedgeEllipseCallout">
            <a:avLst>
              <a:gd name="adj1" fmla="val -55061"/>
              <a:gd name="adj2" fmla="val -58420"/>
            </a:avLst>
          </a:prstGeom>
          <a:solidFill>
            <a:srgbClr val="FF0000"/>
          </a:solidFill>
          <a:ln w="38100" cap="flat" cmpd="sng" algn="ctr">
            <a:solidFill>
              <a:srgbClr val="FFFFFF"/>
            </a:solidFill>
            <a:prstDash val="solid"/>
          </a:ln>
          <a:effectLst>
            <a:outerShdw blurRad="40000" dist="23000" dir="5400000" rotWithShape="0">
              <a:srgbClr val="000000">
                <a:alpha val="35000"/>
              </a:srgbClr>
            </a:outerShdw>
          </a:effectLst>
          <a:extLst/>
        </p:spPr>
        <p:txBody>
          <a:bodyPr rot="0" spcFirstLastPara="0" vertOverflow="overflow" horzOverflow="overflow" vert="horz" wrap="none" lIns="72001" tIns="72001" rIns="72001" bIns="72001" numCol="1" spcCol="0" fromWordArt="0" anchor="ctr" anchorCtr="1" forceAA="0" compatLnSpc="1">
            <a:prstTxWarp prst="textNoShape">
              <a:avLst/>
            </a:prstTxWarp>
            <a:noAutofit/>
          </a:bodyPr>
          <a:lstStyle/>
          <a:p>
            <a:pPr marL="0" marR="0" lvl="0" indent="0" algn="ctr" defTabSz="914369" eaLnBrk="1" fontAlgn="auto" latinLnBrk="0" hangingPunct="1">
              <a:lnSpc>
                <a:spcPct val="100000"/>
              </a:lnSpc>
              <a:spcBef>
                <a:spcPts val="0"/>
              </a:spcBef>
              <a:spcAft>
                <a:spcPts val="0"/>
              </a:spcAft>
              <a:buClrTx/>
              <a:buSzTx/>
              <a:buFontTx/>
              <a:buNone/>
              <a:tabLst/>
              <a:defRPr altLang="en-US" sz="2000" b="1">
                <a:solidFill>
                  <a:srgbClr val="FFFFFF"/>
                </a:solidFill>
                <a:latin typeface="游ゴシック" panose="020B0400000000000000" pitchFamily="50" charset="-128"/>
                <a:ea typeface="游ゴシック" panose="020B0400000000000000" pitchFamily="50" charset="-128"/>
              </a:defRPr>
            </a:pPr>
            <a:r>
              <a:t>⑨</a:t>
            </a:r>
            <a:endParaRPr kumimoji="0" lang="en-US" altLang="ja-JP" sz="2000" b="1" i="0" u="none" strike="noStrike" kern="0" cap="none" spc="0" normalizeH="0" baseline="0" noProof="0" dirty="0" smtClean="0">
              <a:ln>
                <a:noFill/>
              </a:ln>
              <a:solidFill>
                <a:srgbClr val="FFFFFF"/>
              </a:solidFill>
              <a:effectLst/>
              <a:uLnTx/>
              <a:uFillTx/>
              <a:latin typeface="游ゴシック" panose="020B0400000000000000" pitchFamily="50" charset="-128"/>
              <a:ea typeface="游ゴシック" panose="020B0400000000000000" pitchFamily="50" charset="-128"/>
            </a:endParaRPr>
          </a:p>
        </p:txBody>
      </p:sp>
      <p:sp>
        <p:nvSpPr>
          <p:cNvPr id="69" name="円形吹き出し 68"/>
          <p:cNvSpPr>
            <a:spLocks noChangeAspect="1"/>
          </p:cNvSpPr>
          <p:nvPr/>
        </p:nvSpPr>
        <p:spPr bwMode="auto">
          <a:xfrm>
            <a:off x="3779890" y="4966249"/>
            <a:ext cx="436085" cy="436085"/>
          </a:xfrm>
          <a:prstGeom prst="wedgeEllipseCallout">
            <a:avLst>
              <a:gd name="adj1" fmla="val 47597"/>
              <a:gd name="adj2" fmla="val -62789"/>
            </a:avLst>
          </a:prstGeom>
          <a:solidFill>
            <a:srgbClr val="FF0000"/>
          </a:solidFill>
          <a:ln w="38100" cap="flat" cmpd="sng" algn="ctr">
            <a:solidFill>
              <a:srgbClr val="FFFFFF"/>
            </a:solidFill>
            <a:prstDash val="solid"/>
          </a:ln>
          <a:effectLst>
            <a:outerShdw blurRad="40000" dist="23000" dir="5400000" rotWithShape="0">
              <a:srgbClr val="000000">
                <a:alpha val="35000"/>
              </a:srgbClr>
            </a:outerShdw>
          </a:effectLst>
          <a:extLst/>
        </p:spPr>
        <p:txBody>
          <a:bodyPr rot="0" spcFirstLastPara="0" vertOverflow="overflow" horzOverflow="overflow" vert="horz" wrap="none" lIns="72001" tIns="72001" rIns="72001" bIns="72001" numCol="1" spcCol="0" fromWordArt="0" anchor="ctr" anchorCtr="1" forceAA="0" compatLnSpc="1">
            <a:prstTxWarp prst="textNoShape">
              <a:avLst/>
            </a:prstTxWarp>
            <a:noAutofit/>
          </a:bodyPr>
          <a:lstStyle/>
          <a:p>
            <a:pPr marL="0" marR="0" lvl="0" indent="0" algn="ctr" defTabSz="914369" eaLnBrk="1" fontAlgn="auto" latinLnBrk="0" hangingPunct="1">
              <a:lnSpc>
                <a:spcPct val="100000"/>
              </a:lnSpc>
              <a:spcBef>
                <a:spcPts val="0"/>
              </a:spcBef>
              <a:spcAft>
                <a:spcPts val="0"/>
              </a:spcAft>
              <a:buClrTx/>
              <a:buSzTx/>
              <a:buFontTx/>
              <a:buNone/>
              <a:tabLst/>
              <a:defRPr altLang="en-US" sz="2000" b="1">
                <a:solidFill>
                  <a:srgbClr val="FFFFFF"/>
                </a:solidFill>
                <a:latin typeface="游ゴシック" panose="020B0400000000000000" pitchFamily="50" charset="-128"/>
                <a:ea typeface="游ゴシック" panose="020B0400000000000000" pitchFamily="50" charset="-128"/>
              </a:defRPr>
            </a:pPr>
            <a:r>
              <a:t>⑩</a:t>
            </a:r>
            <a:endParaRPr kumimoji="0" lang="en-US" altLang="ja-JP" sz="2000" b="1" i="0" u="none" strike="noStrike" kern="0" cap="none" spc="0" normalizeH="0" baseline="0" noProof="0" dirty="0" smtClean="0">
              <a:ln>
                <a:noFill/>
              </a:ln>
              <a:solidFill>
                <a:srgbClr val="FFFFFF"/>
              </a:solidFill>
              <a:effectLst/>
              <a:uLnTx/>
              <a:uFillTx/>
              <a:latin typeface="游ゴシック" panose="020B0400000000000000" pitchFamily="50" charset="-128"/>
              <a:ea typeface="游ゴシック" panose="020B0400000000000000" pitchFamily="50" charset="-128"/>
            </a:endParaRPr>
          </a:p>
        </p:txBody>
      </p:sp>
      <p:sp>
        <p:nvSpPr>
          <p:cNvPr id="65" name="正方形/長方形 64"/>
          <p:cNvSpPr/>
          <p:nvPr/>
        </p:nvSpPr>
        <p:spPr bwMode="auto">
          <a:xfrm>
            <a:off x="4215975" y="3149503"/>
            <a:ext cx="1004115" cy="194990"/>
          </a:xfrm>
          <a:prstGeom prst="rect">
            <a:avLst/>
          </a:prstGeom>
          <a:solidFill>
            <a:srgbClr val="002060"/>
          </a:solidFill>
          <a:ln w="38100">
            <a:noFill/>
            <a:prstDash val="sysDash"/>
          </a:ln>
          <a:effectLst/>
          <a:extLst/>
        </p:spPr>
        <p:txBody>
          <a:bodyPr rot="0" spcFirstLastPara="0" vertOverflow="overflow" horzOverflow="overflow" vert="horz" wrap="none" lIns="72000" tIns="72000" rIns="72000" bIns="72000" numCol="1" spcCol="0" fromWordArt="0" anchor="ctr" anchorCtr="0" forceAA="0" compatLnSpc="1">
            <a:prstTxWarp prst="textNoShape">
              <a:avLst/>
            </a:prstTxWarp>
            <a:noAutofit/>
          </a:bodyPr>
          <a:lstStyle/>
          <a:p>
            <a:pPr algn="ctr">
              <a:defRPr kumimoji="1" altLang="en-US" sz="800" b="1">
                <a:solidFill>
                  <a:schemeClr val="bg1"/>
                </a:solidFill>
                <a:latin typeface="游ゴシック" panose="020B0400000000000000" pitchFamily="50" charset="-128"/>
                <a:ea typeface="游ゴシック" panose="020B0400000000000000" pitchFamily="50" charset="-128"/>
              </a:defRPr>
            </a:pPr>
            <a:r>
              <a:rPr sz="700" dirty="0"/>
              <a:t>Management Console</a:t>
            </a:r>
          </a:p>
        </p:txBody>
      </p:sp>
      <p:sp>
        <p:nvSpPr>
          <p:cNvPr id="72" name="円形吹き出し 71"/>
          <p:cNvSpPr>
            <a:spLocks noChangeAspect="1"/>
          </p:cNvSpPr>
          <p:nvPr/>
        </p:nvSpPr>
        <p:spPr bwMode="auto">
          <a:xfrm>
            <a:off x="3998533" y="2603341"/>
            <a:ext cx="436085" cy="436085"/>
          </a:xfrm>
          <a:prstGeom prst="wedgeEllipseCallout">
            <a:avLst>
              <a:gd name="adj1" fmla="val 12649"/>
              <a:gd name="adj2" fmla="val 70448"/>
            </a:avLst>
          </a:prstGeom>
          <a:solidFill>
            <a:srgbClr val="FF0000"/>
          </a:solidFill>
          <a:ln w="38100" cap="flat" cmpd="sng" algn="ctr">
            <a:solidFill>
              <a:srgbClr val="FFFFFF"/>
            </a:solidFill>
            <a:prstDash val="solid"/>
          </a:ln>
          <a:effectLst>
            <a:outerShdw blurRad="40000" dist="23000" dir="5400000" rotWithShape="0">
              <a:srgbClr val="000000">
                <a:alpha val="35000"/>
              </a:srgbClr>
            </a:outerShdw>
          </a:effectLst>
          <a:extLst/>
        </p:spPr>
        <p:txBody>
          <a:bodyPr rot="0" spcFirstLastPara="0" vertOverflow="overflow" horzOverflow="overflow" vert="horz" wrap="none" lIns="72001" tIns="72001" rIns="72001" bIns="72001" numCol="1" spcCol="0" fromWordArt="0" anchor="ctr" anchorCtr="1" forceAA="0" compatLnSpc="1">
            <a:prstTxWarp prst="textNoShape">
              <a:avLst/>
            </a:prstTxWarp>
            <a:noAutofit/>
          </a:bodyPr>
          <a:lstStyle/>
          <a:p>
            <a:pPr marL="0" marR="0" lvl="0" indent="0" algn="ctr" defTabSz="914369" eaLnBrk="1" fontAlgn="auto" latinLnBrk="0" hangingPunct="1">
              <a:lnSpc>
                <a:spcPct val="100000"/>
              </a:lnSpc>
              <a:spcBef>
                <a:spcPts val="0"/>
              </a:spcBef>
              <a:spcAft>
                <a:spcPts val="0"/>
              </a:spcAft>
              <a:buClrTx/>
              <a:buSzTx/>
              <a:buFontTx/>
              <a:buNone/>
              <a:tabLst/>
              <a:defRPr altLang="en-US" sz="2000" b="1">
                <a:solidFill>
                  <a:srgbClr val="FFFFFF"/>
                </a:solidFill>
                <a:latin typeface="游ゴシック" panose="020B0400000000000000" pitchFamily="50" charset="-128"/>
                <a:ea typeface="游ゴシック" panose="020B0400000000000000" pitchFamily="50" charset="-128"/>
              </a:defRPr>
            </a:pPr>
            <a:r>
              <a:t>①</a:t>
            </a:r>
            <a:endParaRPr kumimoji="0" lang="en-US" altLang="ja-JP" sz="2000" b="1" i="0" u="none" strike="noStrike" kern="0" cap="none" spc="0" normalizeH="0" baseline="0" noProof="0" dirty="0" smtClean="0">
              <a:ln>
                <a:noFill/>
              </a:ln>
              <a:solidFill>
                <a:srgbClr val="FFFFFF"/>
              </a:solidFill>
              <a:effectLst/>
              <a:uLnTx/>
              <a:uFillTx/>
              <a:latin typeface="游ゴシック" panose="020B0400000000000000" pitchFamily="50" charset="-128"/>
              <a:ea typeface="游ゴシック" panose="020B0400000000000000" pitchFamily="50" charset="-128"/>
            </a:endParaRPr>
          </a:p>
        </p:txBody>
      </p:sp>
      <p:sp>
        <p:nvSpPr>
          <p:cNvPr id="73" name="円形吹き出し 72"/>
          <p:cNvSpPr>
            <a:spLocks noChangeAspect="1"/>
          </p:cNvSpPr>
          <p:nvPr/>
        </p:nvSpPr>
        <p:spPr bwMode="auto">
          <a:xfrm>
            <a:off x="4359182" y="2603341"/>
            <a:ext cx="436085" cy="436085"/>
          </a:xfrm>
          <a:prstGeom prst="wedgeEllipseCallout">
            <a:avLst>
              <a:gd name="adj1" fmla="val 12649"/>
              <a:gd name="adj2" fmla="val 70448"/>
            </a:avLst>
          </a:prstGeom>
          <a:solidFill>
            <a:srgbClr val="FF0000"/>
          </a:solidFill>
          <a:ln w="38100" cap="flat" cmpd="sng" algn="ctr">
            <a:solidFill>
              <a:srgbClr val="FFFFFF"/>
            </a:solidFill>
            <a:prstDash val="solid"/>
          </a:ln>
          <a:effectLst>
            <a:outerShdw blurRad="40000" dist="23000" dir="5400000" rotWithShape="0">
              <a:srgbClr val="000000">
                <a:alpha val="35000"/>
              </a:srgbClr>
            </a:outerShdw>
          </a:effectLst>
          <a:extLst/>
        </p:spPr>
        <p:txBody>
          <a:bodyPr rot="0" spcFirstLastPara="0" vertOverflow="overflow" horzOverflow="overflow" vert="horz" wrap="none" lIns="72001" tIns="72001" rIns="72001" bIns="72001" numCol="1" spcCol="0" fromWordArt="0" anchor="ctr" anchorCtr="1" forceAA="0" compatLnSpc="1">
            <a:prstTxWarp prst="textNoShape">
              <a:avLst/>
            </a:prstTxWarp>
            <a:noAutofit/>
          </a:bodyPr>
          <a:lstStyle/>
          <a:p>
            <a:pPr marL="0" marR="0" lvl="0" indent="0" algn="ctr" defTabSz="914369" eaLnBrk="1" fontAlgn="auto" latinLnBrk="0" hangingPunct="1">
              <a:lnSpc>
                <a:spcPct val="100000"/>
              </a:lnSpc>
              <a:spcBef>
                <a:spcPts val="0"/>
              </a:spcBef>
              <a:spcAft>
                <a:spcPts val="0"/>
              </a:spcAft>
              <a:buClrTx/>
              <a:buSzTx/>
              <a:buFontTx/>
              <a:buNone/>
              <a:tabLst/>
              <a:defRPr altLang="en-US" sz="2000" b="1">
                <a:solidFill>
                  <a:srgbClr val="FFFFFF"/>
                </a:solidFill>
                <a:latin typeface="游ゴシック" panose="020B0400000000000000" pitchFamily="50" charset="-128"/>
                <a:ea typeface="游ゴシック" panose="020B0400000000000000" pitchFamily="50" charset="-128"/>
              </a:defRPr>
            </a:pPr>
            <a:r>
              <a:t>②</a:t>
            </a:r>
            <a:endParaRPr kumimoji="0" lang="en-US" altLang="ja-JP" sz="2000" b="1" i="0" u="none" strike="noStrike" kern="0" cap="none" spc="0" normalizeH="0" baseline="0" noProof="0" dirty="0" smtClean="0">
              <a:ln>
                <a:noFill/>
              </a:ln>
              <a:solidFill>
                <a:srgbClr val="FFFFFF"/>
              </a:solidFill>
              <a:effectLst/>
              <a:uLnTx/>
              <a:uFillTx/>
              <a:latin typeface="游ゴシック" panose="020B0400000000000000" pitchFamily="50" charset="-128"/>
              <a:ea typeface="游ゴシック" panose="020B0400000000000000" pitchFamily="50" charset="-128"/>
            </a:endParaRPr>
          </a:p>
        </p:txBody>
      </p:sp>
      <p:sp>
        <p:nvSpPr>
          <p:cNvPr id="74" name="円形吹き出し 73"/>
          <p:cNvSpPr>
            <a:spLocks noChangeAspect="1"/>
          </p:cNvSpPr>
          <p:nvPr/>
        </p:nvSpPr>
        <p:spPr bwMode="auto">
          <a:xfrm>
            <a:off x="4719832" y="2603341"/>
            <a:ext cx="436085" cy="436085"/>
          </a:xfrm>
          <a:prstGeom prst="wedgeEllipseCallout">
            <a:avLst>
              <a:gd name="adj1" fmla="val 12649"/>
              <a:gd name="adj2" fmla="val 70448"/>
            </a:avLst>
          </a:prstGeom>
          <a:solidFill>
            <a:srgbClr val="FF0000"/>
          </a:solidFill>
          <a:ln w="38100" cap="flat" cmpd="sng" algn="ctr">
            <a:solidFill>
              <a:srgbClr val="FFFFFF"/>
            </a:solidFill>
            <a:prstDash val="solid"/>
          </a:ln>
          <a:effectLst>
            <a:outerShdw blurRad="40000" dist="23000" dir="5400000" rotWithShape="0">
              <a:srgbClr val="000000">
                <a:alpha val="35000"/>
              </a:srgbClr>
            </a:outerShdw>
          </a:effectLst>
          <a:extLst/>
        </p:spPr>
        <p:txBody>
          <a:bodyPr rot="0" spcFirstLastPara="0" vertOverflow="overflow" horzOverflow="overflow" vert="horz" wrap="none" lIns="72001" tIns="72001" rIns="72001" bIns="72001" numCol="1" spcCol="0" fromWordArt="0" anchor="ctr" anchorCtr="1" forceAA="0" compatLnSpc="1">
            <a:prstTxWarp prst="textNoShape">
              <a:avLst/>
            </a:prstTxWarp>
            <a:noAutofit/>
          </a:bodyPr>
          <a:lstStyle/>
          <a:p>
            <a:pPr marL="0" marR="0" lvl="0" indent="0" algn="ctr" defTabSz="914369" eaLnBrk="1" fontAlgn="auto" latinLnBrk="0" hangingPunct="1">
              <a:lnSpc>
                <a:spcPct val="100000"/>
              </a:lnSpc>
              <a:spcBef>
                <a:spcPts val="0"/>
              </a:spcBef>
              <a:spcAft>
                <a:spcPts val="0"/>
              </a:spcAft>
              <a:buClrTx/>
              <a:buSzTx/>
              <a:buFontTx/>
              <a:buNone/>
              <a:tabLst/>
              <a:defRPr altLang="en-US" sz="2000" b="1">
                <a:solidFill>
                  <a:srgbClr val="FFFFFF"/>
                </a:solidFill>
                <a:latin typeface="游ゴシック" panose="020B0400000000000000" pitchFamily="50" charset="-128"/>
                <a:ea typeface="游ゴシック" panose="020B0400000000000000" pitchFamily="50" charset="-128"/>
              </a:defRPr>
            </a:pPr>
            <a:r>
              <a:t>③</a:t>
            </a:r>
            <a:endParaRPr kumimoji="0" lang="en-US" altLang="ja-JP" sz="2000" b="1" i="0" u="none" strike="noStrike" kern="0" cap="none" spc="0" normalizeH="0" baseline="0" noProof="0" dirty="0" smtClean="0">
              <a:ln>
                <a:noFill/>
              </a:ln>
              <a:solidFill>
                <a:srgbClr val="FFFFFF"/>
              </a:solidFill>
              <a:effectLst/>
              <a:uLnTx/>
              <a:uFillTx/>
              <a:latin typeface="游ゴシック" panose="020B0400000000000000" pitchFamily="50" charset="-128"/>
              <a:ea typeface="游ゴシック" panose="020B0400000000000000" pitchFamily="50" charset="-128"/>
            </a:endParaRPr>
          </a:p>
        </p:txBody>
      </p:sp>
      <p:sp>
        <p:nvSpPr>
          <p:cNvPr id="86" name="フリーフォーム 85"/>
          <p:cNvSpPr/>
          <p:nvPr/>
        </p:nvSpPr>
        <p:spPr>
          <a:xfrm rot="15344266">
            <a:off x="5594206" y="3560558"/>
            <a:ext cx="626396" cy="1532677"/>
          </a:xfrm>
          <a:custGeom>
            <a:avLst/>
            <a:gdLst>
              <a:gd name="connsiteX0" fmla="*/ 0 w 1079103"/>
              <a:gd name="connsiteY0" fmla="*/ 1945758 h 1945758"/>
              <a:gd name="connsiteX1" fmla="*/ 1073889 w 1079103"/>
              <a:gd name="connsiteY1" fmla="*/ 627321 h 1945758"/>
              <a:gd name="connsiteX2" fmla="*/ 435935 w 1079103"/>
              <a:gd name="connsiteY2" fmla="*/ 0 h 1945758"/>
              <a:gd name="connsiteX3" fmla="*/ 435935 w 1079103"/>
              <a:gd name="connsiteY3" fmla="*/ 0 h 1945758"/>
              <a:gd name="connsiteX0" fmla="*/ 0 w 1027208"/>
              <a:gd name="connsiteY0" fmla="*/ 1945758 h 1945758"/>
              <a:gd name="connsiteX1" fmla="*/ 1020726 w 1027208"/>
              <a:gd name="connsiteY1" fmla="*/ 1095154 h 1945758"/>
              <a:gd name="connsiteX2" fmla="*/ 435935 w 1027208"/>
              <a:gd name="connsiteY2" fmla="*/ 0 h 1945758"/>
              <a:gd name="connsiteX3" fmla="*/ 435935 w 1027208"/>
              <a:gd name="connsiteY3" fmla="*/ 0 h 1945758"/>
              <a:gd name="connsiteX0" fmla="*/ 0 w 1037665"/>
              <a:gd name="connsiteY0" fmla="*/ 1945758 h 1945758"/>
              <a:gd name="connsiteX1" fmla="*/ 1020726 w 1037665"/>
              <a:gd name="connsiteY1" fmla="*/ 1095154 h 1945758"/>
              <a:gd name="connsiteX2" fmla="*/ 435935 w 1037665"/>
              <a:gd name="connsiteY2" fmla="*/ 0 h 1945758"/>
              <a:gd name="connsiteX3" fmla="*/ 435935 w 1037665"/>
              <a:gd name="connsiteY3" fmla="*/ 0 h 1945758"/>
              <a:gd name="connsiteX0" fmla="*/ 0 w 1029000"/>
              <a:gd name="connsiteY0" fmla="*/ 1945758 h 1945758"/>
              <a:gd name="connsiteX1" fmla="*/ 1020726 w 1029000"/>
              <a:gd name="connsiteY1" fmla="*/ 1095154 h 1945758"/>
              <a:gd name="connsiteX2" fmla="*/ 435935 w 1029000"/>
              <a:gd name="connsiteY2" fmla="*/ 0 h 1945758"/>
              <a:gd name="connsiteX3" fmla="*/ 435935 w 1029000"/>
              <a:gd name="connsiteY3" fmla="*/ 0 h 1945758"/>
              <a:gd name="connsiteX0" fmla="*/ 0 w 1029000"/>
              <a:gd name="connsiteY0" fmla="*/ 1945758 h 1945758"/>
              <a:gd name="connsiteX1" fmla="*/ 1020726 w 1029000"/>
              <a:gd name="connsiteY1" fmla="*/ 1095154 h 1945758"/>
              <a:gd name="connsiteX2" fmla="*/ 435935 w 1029000"/>
              <a:gd name="connsiteY2" fmla="*/ 0 h 1945758"/>
              <a:gd name="connsiteX3" fmla="*/ 435935 w 1029000"/>
              <a:gd name="connsiteY3" fmla="*/ 0 h 1945758"/>
              <a:gd name="connsiteX0" fmla="*/ 0 w 1037074"/>
              <a:gd name="connsiteY0" fmla="*/ 1945758 h 1945758"/>
              <a:gd name="connsiteX1" fmla="*/ 1020726 w 1037074"/>
              <a:gd name="connsiteY1" fmla="*/ 1095154 h 1945758"/>
              <a:gd name="connsiteX2" fmla="*/ 435935 w 1037074"/>
              <a:gd name="connsiteY2" fmla="*/ 0 h 1945758"/>
              <a:gd name="connsiteX3" fmla="*/ 435935 w 1037074"/>
              <a:gd name="connsiteY3" fmla="*/ 0 h 1945758"/>
              <a:gd name="connsiteX0" fmla="*/ 0 w 1313592"/>
              <a:gd name="connsiteY0" fmla="*/ 1956391 h 1956391"/>
              <a:gd name="connsiteX1" fmla="*/ 1286540 w 1313592"/>
              <a:gd name="connsiteY1" fmla="*/ 1095154 h 1956391"/>
              <a:gd name="connsiteX2" fmla="*/ 701749 w 1313592"/>
              <a:gd name="connsiteY2" fmla="*/ 0 h 1956391"/>
              <a:gd name="connsiteX3" fmla="*/ 701749 w 1313592"/>
              <a:gd name="connsiteY3" fmla="*/ 0 h 1956391"/>
              <a:gd name="connsiteX0" fmla="*/ 0 w 1313592"/>
              <a:gd name="connsiteY0" fmla="*/ 1956391 h 1956391"/>
              <a:gd name="connsiteX1" fmla="*/ 1286540 w 1313592"/>
              <a:gd name="connsiteY1" fmla="*/ 1095154 h 1956391"/>
              <a:gd name="connsiteX2" fmla="*/ 701749 w 1313592"/>
              <a:gd name="connsiteY2" fmla="*/ 0 h 1956391"/>
              <a:gd name="connsiteX3" fmla="*/ 701749 w 1313592"/>
              <a:gd name="connsiteY3" fmla="*/ 0 h 1956391"/>
              <a:gd name="connsiteX0" fmla="*/ 0 w 1104350"/>
              <a:gd name="connsiteY0" fmla="*/ 1956391 h 1956391"/>
              <a:gd name="connsiteX1" fmla="*/ 1084522 w 1104350"/>
              <a:gd name="connsiteY1" fmla="*/ 1127052 h 1956391"/>
              <a:gd name="connsiteX2" fmla="*/ 701749 w 1104350"/>
              <a:gd name="connsiteY2" fmla="*/ 0 h 1956391"/>
              <a:gd name="connsiteX3" fmla="*/ 701749 w 1104350"/>
              <a:gd name="connsiteY3" fmla="*/ 0 h 1956391"/>
              <a:gd name="connsiteX0" fmla="*/ 0 w 1098789"/>
              <a:gd name="connsiteY0" fmla="*/ 1956391 h 1956391"/>
              <a:gd name="connsiteX1" fmla="*/ 1084522 w 1098789"/>
              <a:gd name="connsiteY1" fmla="*/ 1127052 h 1956391"/>
              <a:gd name="connsiteX2" fmla="*/ 701749 w 1098789"/>
              <a:gd name="connsiteY2" fmla="*/ 0 h 1956391"/>
              <a:gd name="connsiteX3" fmla="*/ 701749 w 1098789"/>
              <a:gd name="connsiteY3" fmla="*/ 0 h 1956391"/>
              <a:gd name="connsiteX0" fmla="*/ 0 w 1105807"/>
              <a:gd name="connsiteY0" fmla="*/ 1956391 h 1956391"/>
              <a:gd name="connsiteX1" fmla="*/ 1084522 w 1105807"/>
              <a:gd name="connsiteY1" fmla="*/ 1127052 h 1956391"/>
              <a:gd name="connsiteX2" fmla="*/ 701749 w 1105807"/>
              <a:gd name="connsiteY2" fmla="*/ 0 h 1956391"/>
              <a:gd name="connsiteX3" fmla="*/ 701749 w 1105807"/>
              <a:gd name="connsiteY3" fmla="*/ 0 h 1956391"/>
              <a:gd name="connsiteX0" fmla="*/ 0 w 1105807"/>
              <a:gd name="connsiteY0" fmla="*/ 1956391 h 1956391"/>
              <a:gd name="connsiteX1" fmla="*/ 1084522 w 1105807"/>
              <a:gd name="connsiteY1" fmla="*/ 1127052 h 1956391"/>
              <a:gd name="connsiteX2" fmla="*/ 701749 w 1105807"/>
              <a:gd name="connsiteY2" fmla="*/ 0 h 1956391"/>
              <a:gd name="connsiteX3" fmla="*/ 701749 w 1105807"/>
              <a:gd name="connsiteY3" fmla="*/ 0 h 1956391"/>
              <a:gd name="connsiteX0" fmla="*/ 0 w 1103812"/>
              <a:gd name="connsiteY0" fmla="*/ 1956391 h 1956391"/>
              <a:gd name="connsiteX1" fmla="*/ 1082392 w 1103812"/>
              <a:gd name="connsiteY1" fmla="*/ 1051323 h 1956391"/>
              <a:gd name="connsiteX2" fmla="*/ 701749 w 1103812"/>
              <a:gd name="connsiteY2" fmla="*/ 0 h 1956391"/>
              <a:gd name="connsiteX3" fmla="*/ 701749 w 1103812"/>
              <a:gd name="connsiteY3" fmla="*/ 0 h 1956391"/>
              <a:gd name="connsiteX0" fmla="*/ 0 w 1129372"/>
              <a:gd name="connsiteY0" fmla="*/ 1956391 h 1956391"/>
              <a:gd name="connsiteX1" fmla="*/ 1082392 w 1129372"/>
              <a:gd name="connsiteY1" fmla="*/ 1051323 h 1956391"/>
              <a:gd name="connsiteX2" fmla="*/ 701749 w 1129372"/>
              <a:gd name="connsiteY2" fmla="*/ 0 h 1956391"/>
              <a:gd name="connsiteX3" fmla="*/ 701749 w 1129372"/>
              <a:gd name="connsiteY3" fmla="*/ 0 h 1956391"/>
              <a:gd name="connsiteX0" fmla="*/ 0 w 1155696"/>
              <a:gd name="connsiteY0" fmla="*/ 1956391 h 1956391"/>
              <a:gd name="connsiteX1" fmla="*/ 1082392 w 1155696"/>
              <a:gd name="connsiteY1" fmla="*/ 1051323 h 1956391"/>
              <a:gd name="connsiteX2" fmla="*/ 701749 w 1155696"/>
              <a:gd name="connsiteY2" fmla="*/ 0 h 1956391"/>
              <a:gd name="connsiteX3" fmla="*/ 701749 w 1155696"/>
              <a:gd name="connsiteY3" fmla="*/ 0 h 1956391"/>
              <a:gd name="connsiteX0" fmla="*/ 0 w 1155697"/>
              <a:gd name="connsiteY0" fmla="*/ 1956391 h 1956391"/>
              <a:gd name="connsiteX1" fmla="*/ 1082392 w 1155697"/>
              <a:gd name="connsiteY1" fmla="*/ 1051323 h 1956391"/>
              <a:gd name="connsiteX2" fmla="*/ 701749 w 1155697"/>
              <a:gd name="connsiteY2" fmla="*/ 0 h 1956391"/>
              <a:gd name="connsiteX3" fmla="*/ 701749 w 1155697"/>
              <a:gd name="connsiteY3" fmla="*/ 0 h 1956391"/>
              <a:gd name="connsiteX0" fmla="*/ 0 w 1155697"/>
              <a:gd name="connsiteY0" fmla="*/ 1956391 h 1956391"/>
              <a:gd name="connsiteX1" fmla="*/ 1082392 w 1155697"/>
              <a:gd name="connsiteY1" fmla="*/ 1051323 h 1956391"/>
              <a:gd name="connsiteX2" fmla="*/ 701749 w 1155697"/>
              <a:gd name="connsiteY2" fmla="*/ 0 h 1956391"/>
              <a:gd name="connsiteX3" fmla="*/ 701749 w 1155697"/>
              <a:gd name="connsiteY3" fmla="*/ 0 h 1956391"/>
              <a:gd name="connsiteX0" fmla="*/ 0 w 1131127"/>
              <a:gd name="connsiteY0" fmla="*/ 1956391 h 1956391"/>
              <a:gd name="connsiteX1" fmla="*/ 1050930 w 1131127"/>
              <a:gd name="connsiteY1" fmla="*/ 1085985 h 1956391"/>
              <a:gd name="connsiteX2" fmla="*/ 701749 w 1131127"/>
              <a:gd name="connsiteY2" fmla="*/ 0 h 1956391"/>
              <a:gd name="connsiteX3" fmla="*/ 701749 w 1131127"/>
              <a:gd name="connsiteY3" fmla="*/ 0 h 1956391"/>
              <a:gd name="connsiteX0" fmla="*/ 0 w 1135232"/>
              <a:gd name="connsiteY0" fmla="*/ 1956391 h 1956391"/>
              <a:gd name="connsiteX1" fmla="*/ 1050930 w 1135232"/>
              <a:gd name="connsiteY1" fmla="*/ 1085985 h 1956391"/>
              <a:gd name="connsiteX2" fmla="*/ 701749 w 1135232"/>
              <a:gd name="connsiteY2" fmla="*/ 0 h 1956391"/>
              <a:gd name="connsiteX3" fmla="*/ 701749 w 1135232"/>
              <a:gd name="connsiteY3" fmla="*/ 0 h 1956391"/>
              <a:gd name="connsiteX0" fmla="*/ 0 w 1135232"/>
              <a:gd name="connsiteY0" fmla="*/ 1956391 h 1956391"/>
              <a:gd name="connsiteX1" fmla="*/ 1050930 w 1135232"/>
              <a:gd name="connsiteY1" fmla="*/ 1085985 h 1956391"/>
              <a:gd name="connsiteX2" fmla="*/ 701749 w 1135232"/>
              <a:gd name="connsiteY2" fmla="*/ 0 h 1956391"/>
              <a:gd name="connsiteX3" fmla="*/ 701749 w 1135232"/>
              <a:gd name="connsiteY3" fmla="*/ 0 h 1956391"/>
              <a:gd name="connsiteX0" fmla="*/ 0 w 1135232"/>
              <a:gd name="connsiteY0" fmla="*/ 1956391 h 1956391"/>
              <a:gd name="connsiteX1" fmla="*/ 1050930 w 1135232"/>
              <a:gd name="connsiteY1" fmla="*/ 1085985 h 1956391"/>
              <a:gd name="connsiteX2" fmla="*/ 701749 w 1135232"/>
              <a:gd name="connsiteY2" fmla="*/ 0 h 1956391"/>
              <a:gd name="connsiteX3" fmla="*/ 701749 w 1135232"/>
              <a:gd name="connsiteY3" fmla="*/ 0 h 1956391"/>
              <a:gd name="connsiteX0" fmla="*/ 0 w 1125756"/>
              <a:gd name="connsiteY0" fmla="*/ 1956391 h 1956391"/>
              <a:gd name="connsiteX1" fmla="*/ 1050930 w 1125756"/>
              <a:gd name="connsiteY1" fmla="*/ 1085985 h 1956391"/>
              <a:gd name="connsiteX2" fmla="*/ 701749 w 1125756"/>
              <a:gd name="connsiteY2" fmla="*/ 0 h 1956391"/>
              <a:gd name="connsiteX3" fmla="*/ 701749 w 1125756"/>
              <a:gd name="connsiteY3" fmla="*/ 0 h 1956391"/>
              <a:gd name="connsiteX0" fmla="*/ 0 w 1125756"/>
              <a:gd name="connsiteY0" fmla="*/ 1956391 h 1956391"/>
              <a:gd name="connsiteX1" fmla="*/ 1050930 w 1125756"/>
              <a:gd name="connsiteY1" fmla="*/ 1085985 h 1956391"/>
              <a:gd name="connsiteX2" fmla="*/ 701749 w 1125756"/>
              <a:gd name="connsiteY2" fmla="*/ 0 h 1956391"/>
              <a:gd name="connsiteX3" fmla="*/ 701749 w 1125756"/>
              <a:gd name="connsiteY3" fmla="*/ 0 h 1956391"/>
              <a:gd name="connsiteX0" fmla="*/ 0 w 1118371"/>
              <a:gd name="connsiteY0" fmla="*/ 1956391 h 1956391"/>
              <a:gd name="connsiteX1" fmla="*/ 1041660 w 1118371"/>
              <a:gd name="connsiteY1" fmla="*/ 1138716 h 1956391"/>
              <a:gd name="connsiteX2" fmla="*/ 701749 w 1118371"/>
              <a:gd name="connsiteY2" fmla="*/ 0 h 1956391"/>
              <a:gd name="connsiteX3" fmla="*/ 701749 w 1118371"/>
              <a:gd name="connsiteY3" fmla="*/ 0 h 1956391"/>
              <a:gd name="connsiteX0" fmla="*/ 0 w 1118371"/>
              <a:gd name="connsiteY0" fmla="*/ 1956391 h 1956391"/>
              <a:gd name="connsiteX1" fmla="*/ 1041660 w 1118371"/>
              <a:gd name="connsiteY1" fmla="*/ 1138716 h 1956391"/>
              <a:gd name="connsiteX2" fmla="*/ 701749 w 1118371"/>
              <a:gd name="connsiteY2" fmla="*/ 0 h 1956391"/>
              <a:gd name="connsiteX3" fmla="*/ 701749 w 1118371"/>
              <a:gd name="connsiteY3" fmla="*/ 0 h 1956391"/>
              <a:gd name="connsiteX0" fmla="*/ 0 w 1132211"/>
              <a:gd name="connsiteY0" fmla="*/ 1956391 h 1956391"/>
              <a:gd name="connsiteX1" fmla="*/ 1041660 w 1132211"/>
              <a:gd name="connsiteY1" fmla="*/ 1138716 h 1956391"/>
              <a:gd name="connsiteX2" fmla="*/ 701749 w 1132211"/>
              <a:gd name="connsiteY2" fmla="*/ 0 h 1956391"/>
              <a:gd name="connsiteX3" fmla="*/ 701749 w 1132211"/>
              <a:gd name="connsiteY3" fmla="*/ 0 h 1956391"/>
              <a:gd name="connsiteX0" fmla="*/ 0 w 1122313"/>
              <a:gd name="connsiteY0" fmla="*/ 1956391 h 1956391"/>
              <a:gd name="connsiteX1" fmla="*/ 1041660 w 1122313"/>
              <a:gd name="connsiteY1" fmla="*/ 1138716 h 1956391"/>
              <a:gd name="connsiteX2" fmla="*/ 701749 w 1122313"/>
              <a:gd name="connsiteY2" fmla="*/ 0 h 1956391"/>
              <a:gd name="connsiteX3" fmla="*/ 701749 w 1122313"/>
              <a:gd name="connsiteY3" fmla="*/ 0 h 1956391"/>
            </a:gdLst>
            <a:ahLst/>
            <a:cxnLst>
              <a:cxn ang="0">
                <a:pos x="connsiteX0" y="connsiteY0"/>
              </a:cxn>
              <a:cxn ang="0">
                <a:pos x="connsiteX1" y="connsiteY1"/>
              </a:cxn>
              <a:cxn ang="0">
                <a:pos x="connsiteX2" y="connsiteY2"/>
              </a:cxn>
              <a:cxn ang="0">
                <a:pos x="connsiteX3" y="connsiteY3"/>
              </a:cxn>
            </a:cxnLst>
            <a:rect l="l" t="t" r="r" b="b"/>
            <a:pathLst>
              <a:path w="1122313" h="1956391">
                <a:moveTo>
                  <a:pt x="0" y="1956391"/>
                </a:moveTo>
                <a:cubicBezTo>
                  <a:pt x="446358" y="1889322"/>
                  <a:pt x="856519" y="1634039"/>
                  <a:pt x="1041660" y="1138716"/>
                </a:cubicBezTo>
                <a:cubicBezTo>
                  <a:pt x="1226801" y="643393"/>
                  <a:pt x="1084807" y="194301"/>
                  <a:pt x="701749" y="0"/>
                </a:cubicBezTo>
                <a:lnTo>
                  <a:pt x="701749" y="0"/>
                </a:lnTo>
              </a:path>
            </a:pathLst>
          </a:custGeom>
          <a:noFill/>
          <a:ln w="28575" cap="flat" cmpd="sng" algn="ctr">
            <a:solidFill>
              <a:srgbClr val="FF0000"/>
            </a:solidFill>
            <a:prstDash val="sysDash"/>
            <a:miter lim="800000"/>
            <a:headEnd type="oval" w="med" len="med"/>
            <a:tailEnd type="triangle" w="lg" len="lg"/>
          </a:ln>
          <a:effectLst>
            <a:glow rad="63500">
              <a:schemeClr val="bg1"/>
            </a:glow>
          </a:effectLst>
        </p:spPr>
        <p:txBody>
          <a:bodyPr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smtClean="0">
              <a:ln>
                <a:noFill/>
              </a:ln>
              <a:solidFill>
                <a:prstClr val="white"/>
              </a:solidFill>
              <a:effectLst/>
              <a:uLnTx/>
              <a:uFillTx/>
              <a:latin typeface="Calibri" panose="020F0502020204030204"/>
              <a:ea typeface="游ゴシック" panose="020B0400000000000000" pitchFamily="50" charset="-128"/>
              <a:cs typeface="+mn-cs"/>
            </a:endParaRPr>
          </a:p>
        </p:txBody>
      </p:sp>
      <p:sp>
        <p:nvSpPr>
          <p:cNvPr id="61" name="円形吹き出し 60"/>
          <p:cNvSpPr>
            <a:spLocks noChangeAspect="1"/>
          </p:cNvSpPr>
          <p:nvPr/>
        </p:nvSpPr>
        <p:spPr bwMode="auto">
          <a:xfrm>
            <a:off x="4978390" y="3633939"/>
            <a:ext cx="436085" cy="436085"/>
          </a:xfrm>
          <a:prstGeom prst="wedgeEllipseCallout">
            <a:avLst>
              <a:gd name="adj1" fmla="val 51965"/>
              <a:gd name="adj2" fmla="val 63895"/>
            </a:avLst>
          </a:prstGeom>
          <a:solidFill>
            <a:srgbClr val="FF0000"/>
          </a:solidFill>
          <a:ln w="38100" cap="flat" cmpd="sng" algn="ctr">
            <a:solidFill>
              <a:srgbClr val="FFFFFF"/>
            </a:solidFill>
            <a:prstDash val="solid"/>
          </a:ln>
          <a:effectLst>
            <a:outerShdw blurRad="40000" dist="23000" dir="5400000" rotWithShape="0">
              <a:srgbClr val="000000">
                <a:alpha val="35000"/>
              </a:srgbClr>
            </a:outerShdw>
          </a:effectLst>
          <a:extLst/>
        </p:spPr>
        <p:txBody>
          <a:bodyPr rot="0" spcFirstLastPara="0" vertOverflow="overflow" horzOverflow="overflow" vert="horz" wrap="none" lIns="72001" tIns="72001" rIns="72001" bIns="72001" numCol="1" spcCol="0" fromWordArt="0" anchor="ctr" anchorCtr="1" forceAA="0" compatLnSpc="1">
            <a:prstTxWarp prst="textNoShape">
              <a:avLst/>
            </a:prstTxWarp>
            <a:noAutofit/>
          </a:bodyPr>
          <a:lstStyle/>
          <a:p>
            <a:pPr marL="0" marR="0" lvl="0" indent="0" algn="ctr" defTabSz="914369" eaLnBrk="1" fontAlgn="auto" latinLnBrk="0" hangingPunct="1">
              <a:lnSpc>
                <a:spcPct val="100000"/>
              </a:lnSpc>
              <a:spcBef>
                <a:spcPts val="0"/>
              </a:spcBef>
              <a:spcAft>
                <a:spcPts val="0"/>
              </a:spcAft>
              <a:buClrTx/>
              <a:buSzTx/>
              <a:buFontTx/>
              <a:buNone/>
              <a:tabLst/>
              <a:defRPr altLang="en-US" sz="2000" b="1">
                <a:solidFill>
                  <a:srgbClr val="FFFFFF"/>
                </a:solidFill>
                <a:latin typeface="游ゴシック" panose="020B0400000000000000" pitchFamily="50" charset="-128"/>
                <a:ea typeface="游ゴシック" panose="020B0400000000000000" pitchFamily="50" charset="-128"/>
              </a:defRPr>
            </a:pPr>
            <a:r>
              <a:t>⑥</a:t>
            </a:r>
            <a:endParaRPr kumimoji="0" lang="en-US" altLang="ja-JP" sz="2000" b="1" i="0" u="none" strike="noStrike" kern="0" cap="none" spc="0" normalizeH="0" baseline="0" noProof="0" dirty="0" smtClean="0">
              <a:ln>
                <a:noFill/>
              </a:ln>
              <a:solidFill>
                <a:srgbClr val="FFFFFF"/>
              </a:solidFill>
              <a:effectLst/>
              <a:uLnTx/>
              <a:uFillTx/>
              <a:latin typeface="游ゴシック" panose="020B0400000000000000" pitchFamily="50" charset="-128"/>
              <a:ea typeface="游ゴシック" panose="020B0400000000000000" pitchFamily="50" charset="-128"/>
            </a:endParaRPr>
          </a:p>
        </p:txBody>
      </p:sp>
      <p:graphicFrame>
        <p:nvGraphicFramePr>
          <p:cNvPr id="71" name="表 70"/>
          <p:cNvGraphicFramePr>
            <a:graphicFrameLocks noGrp="1"/>
          </p:cNvGraphicFramePr>
          <p:nvPr>
            <p:extLst>
              <p:ext uri="{D42A27DB-BD31-4B8C-83A1-F6EECF244321}">
                <p14:modId xmlns:p14="http://schemas.microsoft.com/office/powerpoint/2010/main" val="13598848"/>
              </p:ext>
            </p:extLst>
          </p:nvPr>
        </p:nvGraphicFramePr>
        <p:xfrm>
          <a:off x="237574" y="2125815"/>
          <a:ext cx="3111383" cy="4140200"/>
        </p:xfrm>
        <a:graphic>
          <a:graphicData uri="http://schemas.openxmlformats.org/drawingml/2006/table">
            <a:tbl>
              <a:tblPr firstRow="1" bandRow="1">
                <a:tableStyleId>{16D9F66E-5EB9-4882-86FB-DCBF35E3C3E4}</a:tableStyleId>
              </a:tblPr>
              <a:tblGrid>
                <a:gridCol w="387668">
                  <a:extLst>
                    <a:ext uri="{9D8B030D-6E8A-4147-A177-3AD203B41FA5}">
                      <a16:colId xmlns:a16="http://schemas.microsoft.com/office/drawing/2014/main" val="3261435330"/>
                    </a:ext>
                  </a:extLst>
                </a:gridCol>
                <a:gridCol w="2723715">
                  <a:extLst>
                    <a:ext uri="{9D8B030D-6E8A-4147-A177-3AD203B41FA5}">
                      <a16:colId xmlns:a16="http://schemas.microsoft.com/office/drawing/2014/main" val="3494894693"/>
                    </a:ext>
                  </a:extLst>
                </a:gridCol>
              </a:tblGrid>
              <a:tr h="370840">
                <a:tc>
                  <a:txBody>
                    <a:bodyPr/>
                    <a:lstStyle/>
                    <a:p>
                      <a:pPr algn="ctr">
                        <a:defRPr kumimoji="1" altLang="en-US" sz="1600" b="1">
                          <a:solidFill>
                            <a:srgbClr val="FF0000"/>
                          </a:solidFill>
                        </a:defRPr>
                      </a:pPr>
                      <a:r>
                        <a:rPr b="0"/>
                        <a:t>①</a:t>
                      </a:r>
                      <a:endParaRPr kumimoji="1" lang="ja-JP" altLang="en-US" sz="1600" b="0" dirty="0">
                        <a:solidFill>
                          <a:srgbClr val="FF0000"/>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defRPr kumimoji="1" altLang="en-US" sz="1200"/>
                      </a:pPr>
                      <a:r>
                        <a:rPr b="0" dirty="0"/>
                        <a:t>(Optional) Create a user for the collect function</a:t>
                      </a:r>
                      <a:endParaRPr kumimoji="1" lang="ja-JP" altLang="en-US" sz="1200" b="0" dirty="0" smtClean="0">
                        <a:solidFill>
                          <a:srgbClr val="002060"/>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390252670"/>
                  </a:ext>
                </a:extLst>
              </a:tr>
              <a:tr h="370840">
                <a:tc>
                  <a:txBody>
                    <a:bodyPr/>
                    <a:lstStyle/>
                    <a:p>
                      <a:pPr algn="ctr">
                        <a:defRPr kumimoji="1" altLang="en-US" sz="1600" b="1">
                          <a:solidFill>
                            <a:srgbClr val="FF0000"/>
                          </a:solidFill>
                        </a:defRPr>
                      </a:pPr>
                      <a:r>
                        <a:t>②</a:t>
                      </a:r>
                      <a:endParaRPr kumimoji="1" lang="ja-JP" altLang="en-US" sz="1600" b="1" dirty="0">
                        <a:solidFill>
                          <a:srgbClr val="FF0000"/>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defRPr kumimoji="1" altLang="en-US" sz="1200"/>
                      </a:pPr>
                      <a:r>
                        <a:t>(Optional) Create a role for the collect function</a:t>
                      </a:r>
                      <a:endParaRPr kumimoji="1" lang="ja-JP" altLang="en-US" sz="1200" b="0" dirty="0" smtClean="0">
                        <a:solidFill>
                          <a:srgbClr val="002060"/>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2289614555"/>
                  </a:ext>
                </a:extLst>
              </a:tr>
              <a:tr h="370840">
                <a:tc>
                  <a:txBody>
                    <a:bodyPr/>
                    <a:lstStyle/>
                    <a:p>
                      <a:pPr algn="ctr">
                        <a:defRPr kumimoji="1" altLang="en-US" sz="1600" b="1">
                          <a:solidFill>
                            <a:srgbClr val="FF0000"/>
                          </a:solidFill>
                        </a:defRPr>
                      </a:pPr>
                      <a:r>
                        <a:t>③</a:t>
                      </a:r>
                      <a:endParaRPr kumimoji="1" lang="ja-JP" altLang="en-US" sz="1600" b="1" dirty="0">
                        <a:solidFill>
                          <a:srgbClr val="FF0000"/>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defRPr kumimoji="1" altLang="en-US" sz="1200"/>
                      </a:pPr>
                      <a:r>
                        <a:t>(Optional) Role / User link</a:t>
                      </a:r>
                      <a:endParaRPr kumimoji="1" lang="ja-JP" altLang="en-US" sz="1200" b="0" dirty="0">
                        <a:solidFill>
                          <a:srgbClr val="002060"/>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2635798848"/>
                  </a:ext>
                </a:extLst>
              </a:tr>
              <a:tr h="370840">
                <a:tc>
                  <a:txBody>
                    <a:bodyPr/>
                    <a:lstStyle/>
                    <a:p>
                      <a:pPr algn="ctr">
                        <a:defRPr kumimoji="1" altLang="en-US" sz="1600" b="1">
                          <a:solidFill>
                            <a:srgbClr val="FF0000"/>
                          </a:solidFill>
                        </a:defRPr>
                      </a:pPr>
                      <a:r>
                        <a:t>④</a:t>
                      </a:r>
                      <a:endParaRPr kumimoji="1" lang="ja-JP" altLang="en-US" sz="1600" b="1" dirty="0">
                        <a:solidFill>
                          <a:srgbClr val="FF0000"/>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defRPr kumimoji="1" altLang="en-US" sz="1200"/>
                      </a:pPr>
                      <a:r>
                        <a:rPr dirty="0"/>
                        <a:t>Update the Collection interface information</a:t>
                      </a:r>
                      <a:endParaRPr kumimoji="1" lang="ja-JP" altLang="en-US" sz="1200" b="0" dirty="0">
                        <a:solidFill>
                          <a:srgbClr val="002060"/>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100677892"/>
                  </a:ext>
                </a:extLst>
              </a:tr>
              <a:tr h="370840">
                <a:tc>
                  <a:txBody>
                    <a:bodyPr/>
                    <a:lstStyle/>
                    <a:p>
                      <a:pPr algn="ctr">
                        <a:defRPr kumimoji="1" altLang="en-US" sz="1600" b="1">
                          <a:solidFill>
                            <a:srgbClr val="FF0000"/>
                          </a:solidFill>
                        </a:defRPr>
                      </a:pPr>
                      <a:r>
                        <a:t>⑤</a:t>
                      </a:r>
                      <a:endParaRPr kumimoji="1" lang="ja-JP" altLang="en-US" sz="1600" b="1" dirty="0">
                        <a:solidFill>
                          <a:srgbClr val="FF0000"/>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defRPr kumimoji="1" sz="1200"/>
                      </a:pPr>
                      <a:r>
                        <a:rPr altLang="en-US" dirty="0"/>
                        <a:t>Create parameter sheet (host</a:t>
                      </a:r>
                      <a:r>
                        <a:rPr altLang="ja-JP" dirty="0"/>
                        <a:t>/</a:t>
                      </a:r>
                      <a:r>
                        <a:rPr altLang="en-US" dirty="0"/>
                        <a:t> operation</a:t>
                      </a:r>
                      <a:r>
                        <a:rPr altLang="en-US" dirty="0" smtClean="0"/>
                        <a:t>)</a:t>
                      </a:r>
                      <a:endParaRPr kumimoji="1" lang="en-US" altLang="ja-JP" sz="1200" b="0" dirty="0" smtClean="0"/>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924922777"/>
                  </a:ext>
                </a:extLst>
              </a:tr>
              <a:tr h="370840">
                <a:tc>
                  <a:txBody>
                    <a:bodyPr/>
                    <a:lstStyle/>
                    <a:p>
                      <a:pPr algn="ctr">
                        <a:defRPr kumimoji="1" altLang="en-US" sz="1600" b="1">
                          <a:solidFill>
                            <a:srgbClr val="FF0000"/>
                          </a:solidFill>
                        </a:defRPr>
                      </a:pPr>
                      <a:r>
                        <a:t>⑥</a:t>
                      </a:r>
                      <a:endParaRPr kumimoji="1" lang="ja-JP" altLang="en-US" sz="1600" b="1" dirty="0">
                        <a:solidFill>
                          <a:srgbClr val="FF0000"/>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defRPr kumimoji="1" altLang="en-US" sz="1200"/>
                      </a:pPr>
                      <a:r>
                        <a:t>Register to Collected item value list</a:t>
                      </a:r>
                      <a:endParaRPr kumimoji="1" lang="ja-JP" altLang="en-US" sz="1200" b="0" dirty="0">
                        <a:solidFill>
                          <a:srgbClr val="002060"/>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958807568"/>
                  </a:ext>
                </a:extLst>
              </a:tr>
              <a:tr h="370840">
                <a:tc>
                  <a:txBody>
                    <a:bodyPr/>
                    <a:lstStyle/>
                    <a:p>
                      <a:pPr algn="ctr">
                        <a:defRPr kumimoji="1" altLang="en-US" sz="1600" b="1">
                          <a:solidFill>
                            <a:srgbClr val="FF0000"/>
                          </a:solidFill>
                        </a:defRPr>
                      </a:pPr>
                      <a:r>
                        <a:t>⑦</a:t>
                      </a:r>
                      <a:endParaRPr kumimoji="1" lang="ja-JP" altLang="en-US" sz="1600" b="1" dirty="0">
                        <a:solidFill>
                          <a:srgbClr val="FF0000"/>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defRPr kumimoji="1" altLang="en-US" sz="1200"/>
                      </a:pPr>
                      <a:r>
                        <a:t>Preparation</a:t>
                      </a:r>
                      <a:endParaRPr kumimoji="1" lang="ja-JP" altLang="en-US" sz="1200" b="0" dirty="0">
                        <a:solidFill>
                          <a:srgbClr val="002060"/>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16223323"/>
                  </a:ext>
                </a:extLst>
              </a:tr>
              <a:tr h="370840">
                <a:tc>
                  <a:txBody>
                    <a:bodyPr/>
                    <a:lstStyle/>
                    <a:p>
                      <a:pPr algn="ctr">
                        <a:defRPr kumimoji="1" altLang="en-US" sz="1600" b="1">
                          <a:solidFill>
                            <a:srgbClr val="FF0000"/>
                          </a:solidFill>
                        </a:defRPr>
                      </a:pPr>
                      <a:r>
                        <a:t>⑧</a:t>
                      </a:r>
                      <a:endParaRPr kumimoji="1" lang="ja-JP" altLang="en-US" sz="1600" b="1" dirty="0">
                        <a:solidFill>
                          <a:srgbClr val="FF0000"/>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defRPr kumimoji="1" altLang="en-US" sz="1200"/>
                      </a:pPr>
                      <a:r>
                        <a:t>Execute</a:t>
                      </a:r>
                      <a:endParaRPr kumimoji="1" lang="ja-JP" altLang="en-US" sz="1200" b="0" dirty="0">
                        <a:solidFill>
                          <a:srgbClr val="002060"/>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214844795"/>
                  </a:ext>
                </a:extLst>
              </a:tr>
              <a:tr h="370840">
                <a:tc>
                  <a:txBody>
                    <a:bodyPr/>
                    <a:lstStyle/>
                    <a:p>
                      <a:pPr algn="ctr">
                        <a:defRPr kumimoji="1" altLang="en-US" sz="1600" b="1">
                          <a:solidFill>
                            <a:srgbClr val="FF0000"/>
                          </a:solidFill>
                        </a:defRPr>
                      </a:pPr>
                      <a:r>
                        <a:t>⑨</a:t>
                      </a:r>
                      <a:endParaRPr kumimoji="1" lang="ja-JP" altLang="en-US" sz="1600" b="1" dirty="0">
                        <a:solidFill>
                          <a:srgbClr val="FF0000"/>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defRPr kumimoji="1" altLang="en-US" sz="1200"/>
                      </a:pPr>
                      <a:r>
                        <a:t>Execute Collect function</a:t>
                      </a:r>
                      <a:endParaRPr kumimoji="1" lang="ja-JP" altLang="en-US" sz="1200" b="0" dirty="0">
                        <a:solidFill>
                          <a:srgbClr val="002060"/>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3696035603"/>
                  </a:ext>
                </a:extLst>
              </a:tr>
              <a:tr h="370840">
                <a:tc>
                  <a:txBody>
                    <a:bodyPr/>
                    <a:lstStyle/>
                    <a:p>
                      <a:pPr algn="ctr">
                        <a:defRPr kumimoji="1" altLang="en-US" sz="1600" b="1">
                          <a:solidFill>
                            <a:srgbClr val="FF0000"/>
                          </a:solidFill>
                        </a:defRPr>
                      </a:pPr>
                      <a:r>
                        <a:t>⑩</a:t>
                      </a:r>
                      <a:endParaRPr kumimoji="1" lang="ja-JP" altLang="en-US" sz="1600" b="1" dirty="0">
                        <a:solidFill>
                          <a:srgbClr val="FF0000"/>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defRPr kumimoji="1" altLang="en-US" sz="1200"/>
                      </a:pPr>
                      <a:r>
                        <a:rPr dirty="0"/>
                        <a:t>Check collection status</a:t>
                      </a:r>
                      <a:endParaRPr kumimoji="1" lang="ja-JP" altLang="en-US" sz="1200" b="0" dirty="0">
                        <a:solidFill>
                          <a:srgbClr val="002060"/>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471958302"/>
                  </a:ext>
                </a:extLst>
              </a:tr>
            </a:tbl>
          </a:graphicData>
        </a:graphic>
      </p:graphicFrame>
    </p:spTree>
    <p:extLst>
      <p:ext uri="{BB962C8B-B14F-4D97-AF65-F5344CB8AC3E}">
        <p14:creationId xmlns:p14="http://schemas.microsoft.com/office/powerpoint/2010/main" val="202505027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altLang="ja-JP"/>
              <a:t>2.3</a:t>
            </a:r>
            <a:r>
              <a:rPr altLang="en-US"/>
              <a:t> Work flow (</a:t>
            </a:r>
            <a:r>
              <a:rPr altLang="ja-JP"/>
              <a:t>2/2</a:t>
            </a:r>
            <a:r>
              <a:rPr altLang="en-US"/>
              <a:t>)</a:t>
            </a:r>
            <a:r>
              <a:rPr altLang="ja-JP"/>
              <a:t> </a:t>
            </a:r>
          </a:p>
        </p:txBody>
      </p:sp>
      <p:sp>
        <p:nvSpPr>
          <p:cNvPr id="21" name="コンテンツ プレースホルダー 2"/>
          <p:cNvSpPr>
            <a:spLocks noGrp="1"/>
          </p:cNvSpPr>
          <p:nvPr>
            <p:ph sz="quarter" idx="10"/>
          </p:nvPr>
        </p:nvSpPr>
        <p:spPr>
          <a:xfrm>
            <a:off x="252833" y="836712"/>
            <a:ext cx="8639767" cy="5688718"/>
          </a:xfrm>
        </p:spPr>
        <p:txBody>
          <a:bodyPr>
            <a:normAutofit/>
          </a:bodyPr>
          <a:lstStyle/>
          <a:p>
            <a:pPr marL="0" indent="0">
              <a:buNone/>
              <a:defRPr altLang="en-US"/>
            </a:pPr>
            <a:r>
              <a:rPr dirty="0"/>
              <a:t>The outline of each work flow is as follows. </a:t>
            </a:r>
            <a:endParaRPr lang="en-US" altLang="ja-JP" dirty="0" smtClean="0"/>
          </a:p>
          <a:p>
            <a:pPr>
              <a:buFont typeface="Wingdings" panose="05000000000000000000" pitchFamily="2" charset="2"/>
              <a:buChar char="l"/>
              <a:defRPr sz="1600"/>
            </a:pPr>
            <a:r>
              <a:rPr altLang="en-US" dirty="0"/>
              <a:t>For details, refer </a:t>
            </a:r>
            <a:r>
              <a:rPr altLang="en-US" dirty="0" smtClean="0"/>
              <a:t>to </a:t>
            </a:r>
            <a:r>
              <a:rPr lang="en-US" altLang="en-US" dirty="0" smtClean="0"/>
              <a:t>the</a:t>
            </a:r>
            <a:r>
              <a:rPr altLang="ja-JP" dirty="0" smtClean="0"/>
              <a:t> "</a:t>
            </a:r>
            <a:r>
              <a:rPr lang="en-US" altLang="ja-JP" dirty="0" smtClean="0"/>
              <a:t>Collect function User manual</a:t>
            </a:r>
            <a:r>
              <a:rPr altLang="en-US" dirty="0" smtClean="0"/>
              <a:t>". </a:t>
            </a:r>
            <a:endParaRPr lang="en-US" altLang="ja-JP" sz="1600" dirty="0" smtClean="0"/>
          </a:p>
        </p:txBody>
      </p:sp>
      <p:graphicFrame>
        <p:nvGraphicFramePr>
          <p:cNvPr id="102" name="表 101"/>
          <p:cNvGraphicFramePr>
            <a:graphicFrameLocks noGrp="1"/>
          </p:cNvGraphicFramePr>
          <p:nvPr>
            <p:extLst>
              <p:ext uri="{D42A27DB-BD31-4B8C-83A1-F6EECF244321}">
                <p14:modId xmlns:p14="http://schemas.microsoft.com/office/powerpoint/2010/main" val="2639316314"/>
              </p:ext>
            </p:extLst>
          </p:nvPr>
        </p:nvGraphicFramePr>
        <p:xfrm>
          <a:off x="237574" y="1628750"/>
          <a:ext cx="8655026" cy="4582160"/>
        </p:xfrm>
        <a:graphic>
          <a:graphicData uri="http://schemas.openxmlformats.org/drawingml/2006/table">
            <a:tbl>
              <a:tblPr firstRow="1" bandRow="1">
                <a:tableStyleId>{16D9F66E-5EB9-4882-86FB-DCBF35E3C3E4}</a:tableStyleId>
              </a:tblPr>
              <a:tblGrid>
                <a:gridCol w="388800">
                  <a:extLst>
                    <a:ext uri="{9D8B030D-6E8A-4147-A177-3AD203B41FA5}">
                      <a16:colId xmlns:a16="http://schemas.microsoft.com/office/drawing/2014/main" val="3261435330"/>
                    </a:ext>
                  </a:extLst>
                </a:gridCol>
                <a:gridCol w="2725200">
                  <a:extLst>
                    <a:ext uri="{9D8B030D-6E8A-4147-A177-3AD203B41FA5}">
                      <a16:colId xmlns:a16="http://schemas.microsoft.com/office/drawing/2014/main" val="3494894693"/>
                    </a:ext>
                  </a:extLst>
                </a:gridCol>
                <a:gridCol w="5541026">
                  <a:extLst>
                    <a:ext uri="{9D8B030D-6E8A-4147-A177-3AD203B41FA5}">
                      <a16:colId xmlns:a16="http://schemas.microsoft.com/office/drawing/2014/main" val="1557895503"/>
                    </a:ext>
                  </a:extLst>
                </a:gridCol>
              </a:tblGrid>
              <a:tr h="370840">
                <a:tc>
                  <a:txBody>
                    <a:bodyPr/>
                    <a:lstStyle/>
                    <a:p>
                      <a:pPr algn="ctr">
                        <a:defRPr kumimoji="1" altLang="en-US" sz="1600" b="1">
                          <a:solidFill>
                            <a:srgbClr val="FF0000"/>
                          </a:solidFill>
                        </a:defRPr>
                      </a:pPr>
                      <a:r>
                        <a:t>①</a:t>
                      </a:r>
                      <a:endParaRPr kumimoji="1" lang="ja-JP" altLang="en-US" sz="1600" b="1" dirty="0">
                        <a:solidFill>
                          <a:srgbClr val="FF0000"/>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defRPr kumimoji="1" altLang="en-US" sz="1200"/>
                      </a:pPr>
                      <a:r>
                        <a:rPr b="0"/>
                        <a:t>(Optional) Create a user for the collect function</a:t>
                      </a:r>
                      <a:endParaRPr kumimoji="1" lang="ja-JP" altLang="en-US" sz="1200" b="0" dirty="0" smtClean="0">
                        <a:solidFill>
                          <a:srgbClr val="002060"/>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defRPr kumimoji="1" altLang="en-US" sz="1200"/>
                      </a:pPr>
                      <a:r>
                        <a:rPr b="0" dirty="0"/>
                        <a:t>Register the user's User information </a:t>
                      </a:r>
                      <a:endParaRPr kumimoji="1" lang="ja-JP" altLang="en-US" sz="1200" b="0" dirty="0" smtClean="0">
                        <a:solidFill>
                          <a:srgbClr val="002060"/>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390252670"/>
                  </a:ext>
                </a:extLst>
              </a:tr>
              <a:tr h="370840">
                <a:tc>
                  <a:txBody>
                    <a:bodyPr/>
                    <a:lstStyle/>
                    <a:p>
                      <a:pPr algn="ctr">
                        <a:defRPr kumimoji="1" altLang="en-US" sz="1600" b="1">
                          <a:solidFill>
                            <a:srgbClr val="FF0000"/>
                          </a:solidFill>
                        </a:defRPr>
                      </a:pPr>
                      <a:r>
                        <a:t>②</a:t>
                      </a:r>
                      <a:endParaRPr kumimoji="1" lang="ja-JP" altLang="en-US" sz="1600" b="1" dirty="0">
                        <a:solidFill>
                          <a:srgbClr val="FF0000"/>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defRPr kumimoji="1" altLang="en-US" sz="1200"/>
                      </a:pPr>
                      <a:r>
                        <a:t>(Optional) Create a role for the collect function</a:t>
                      </a:r>
                      <a:endParaRPr kumimoji="1" lang="ja-JP" altLang="en-US" sz="1200" b="0" dirty="0" smtClean="0">
                        <a:solidFill>
                          <a:srgbClr val="002060"/>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kumimoji="1" altLang="en-US" sz="1200"/>
                      </a:pPr>
                      <a:r>
                        <a:rPr dirty="0"/>
                        <a:t>Register the user's Role information </a:t>
                      </a:r>
                      <a:endParaRPr kumimoji="1" lang="ja-JP" altLang="en-US" sz="1200" b="0" dirty="0" smtClean="0">
                        <a:solidFill>
                          <a:srgbClr val="002060"/>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2289614555"/>
                  </a:ext>
                </a:extLst>
              </a:tr>
              <a:tr h="370840">
                <a:tc>
                  <a:txBody>
                    <a:bodyPr/>
                    <a:lstStyle/>
                    <a:p>
                      <a:pPr algn="ctr">
                        <a:defRPr kumimoji="1" altLang="en-US" sz="1600" b="1">
                          <a:solidFill>
                            <a:srgbClr val="FF0000"/>
                          </a:solidFill>
                        </a:defRPr>
                      </a:pPr>
                      <a:r>
                        <a:t>③</a:t>
                      </a:r>
                      <a:endParaRPr kumimoji="1" lang="ja-JP" altLang="en-US" sz="1600" b="1" dirty="0">
                        <a:solidFill>
                          <a:srgbClr val="FF0000"/>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defRPr kumimoji="1" altLang="en-US" sz="1200"/>
                      </a:pPr>
                      <a:r>
                        <a:t>(Optional) Role / User link</a:t>
                      </a:r>
                      <a:endParaRPr kumimoji="1" lang="ja-JP" altLang="en-US" sz="1200" b="0" dirty="0">
                        <a:solidFill>
                          <a:srgbClr val="002060"/>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kumimoji="1" altLang="en-US" sz="1200"/>
                      </a:pPr>
                      <a:r>
                        <a:rPr dirty="0"/>
                        <a:t>Link the registered </a:t>
                      </a:r>
                      <a:r>
                        <a:rPr lang="en-US" dirty="0" smtClean="0"/>
                        <a:t>U</a:t>
                      </a:r>
                      <a:r>
                        <a:rPr dirty="0" smtClean="0"/>
                        <a:t>ser </a:t>
                      </a:r>
                      <a:r>
                        <a:rPr dirty="0"/>
                        <a:t>and </a:t>
                      </a:r>
                      <a:r>
                        <a:rPr lang="en-US" dirty="0" smtClean="0"/>
                        <a:t>R</a:t>
                      </a:r>
                      <a:r>
                        <a:rPr dirty="0" smtClean="0"/>
                        <a:t>ole </a:t>
                      </a:r>
                      <a:endParaRPr kumimoji="1" lang="ja-JP" altLang="en-US" sz="1200" b="0" dirty="0" smtClean="0">
                        <a:solidFill>
                          <a:srgbClr val="002060"/>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2635798848"/>
                  </a:ext>
                </a:extLst>
              </a:tr>
              <a:tr h="370840">
                <a:tc>
                  <a:txBody>
                    <a:bodyPr/>
                    <a:lstStyle/>
                    <a:p>
                      <a:pPr algn="ctr">
                        <a:defRPr kumimoji="1" altLang="en-US" sz="1600" b="1">
                          <a:solidFill>
                            <a:srgbClr val="FF0000"/>
                          </a:solidFill>
                        </a:defRPr>
                      </a:pPr>
                      <a:r>
                        <a:t>④</a:t>
                      </a:r>
                      <a:endParaRPr kumimoji="1" lang="ja-JP" altLang="en-US" sz="1600" b="1" dirty="0">
                        <a:solidFill>
                          <a:srgbClr val="FF0000"/>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defRPr kumimoji="1" altLang="en-US" sz="1200"/>
                      </a:pPr>
                      <a:r>
                        <a:rPr dirty="0"/>
                        <a:t>Update the Collection interface information</a:t>
                      </a:r>
                      <a:endParaRPr kumimoji="1" lang="ja-JP" altLang="en-US" sz="1200" b="0" dirty="0">
                        <a:solidFill>
                          <a:srgbClr val="002060"/>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defRPr kumimoji="1" sz="1200"/>
                      </a:pPr>
                      <a:r>
                        <a:rPr altLang="en-US" dirty="0" smtClean="0"/>
                        <a:t>Register </a:t>
                      </a:r>
                      <a:r>
                        <a:rPr altLang="en-US" dirty="0"/>
                        <a:t>User name / Password </a:t>
                      </a:r>
                      <a:r>
                        <a:rPr altLang="en-US" dirty="0" smtClean="0"/>
                        <a:t>of</a:t>
                      </a:r>
                      <a:r>
                        <a:rPr lang="en-US" altLang="en-US" baseline="0" dirty="0" smtClean="0"/>
                        <a:t> a</a:t>
                      </a:r>
                      <a:r>
                        <a:rPr altLang="en-US" dirty="0" smtClean="0"/>
                        <a:t> </a:t>
                      </a:r>
                      <a:r>
                        <a:rPr altLang="en-US" dirty="0"/>
                        <a:t>user who has permission to run RestAPI</a:t>
                      </a:r>
                      <a:r>
                        <a:rPr altLang="ja-JP" dirty="0"/>
                        <a:t> </a:t>
                      </a:r>
                    </a:p>
                    <a:p>
                      <a:pPr marL="171450" indent="-171450">
                        <a:buFont typeface="Wingdings" panose="05000000000000000000" pitchFamily="2" charset="2"/>
                        <a:buChar char="l"/>
                        <a:defRPr kumimoji="1" sz="1200"/>
                      </a:pPr>
                      <a:r>
                        <a:rPr altLang="en-US" dirty="0"/>
                        <a:t>Go to</a:t>
                      </a:r>
                      <a:r>
                        <a:rPr altLang="ja-JP" dirty="0">
                          <a:hlinkClick r:id="rId2" action="ppaction://hlinksldjump"/>
                        </a:rPr>
                        <a:t> " 2.3.1</a:t>
                      </a:r>
                      <a:r>
                        <a:rPr altLang="en-US" dirty="0">
                          <a:hlinkClick r:id="rId2" action="ppaction://hlinksldjump"/>
                        </a:rPr>
                        <a:t>　Collect interface information</a:t>
                      </a:r>
                      <a:r>
                        <a:rPr altLang="ja-JP" dirty="0">
                          <a:hlinkClick r:id="rId2" action="ppaction://hlinksldjump"/>
                        </a:rPr>
                        <a:t>"</a:t>
                      </a:r>
                      <a:endParaRPr kumimoji="1" lang="ja-JP" altLang="en-US" sz="1200" b="0" dirty="0" smtClean="0">
                        <a:solidFill>
                          <a:srgbClr val="002060"/>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100677892"/>
                  </a:ext>
                </a:extLst>
              </a:tr>
              <a:tr h="370840">
                <a:tc>
                  <a:txBody>
                    <a:bodyPr/>
                    <a:lstStyle/>
                    <a:p>
                      <a:pPr algn="ctr">
                        <a:defRPr kumimoji="1" altLang="en-US" sz="1600" b="1">
                          <a:solidFill>
                            <a:srgbClr val="FF0000"/>
                          </a:solidFill>
                        </a:defRPr>
                      </a:pPr>
                      <a:r>
                        <a:t>⑤</a:t>
                      </a:r>
                      <a:endParaRPr kumimoji="1" lang="ja-JP" altLang="en-US" sz="1600" b="1" dirty="0">
                        <a:solidFill>
                          <a:srgbClr val="FF0000"/>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defRPr kumimoji="1" sz="1200"/>
                      </a:pPr>
                      <a:r>
                        <a:rPr altLang="en-US" dirty="0"/>
                        <a:t>Create parameter sheet (host</a:t>
                      </a:r>
                      <a:r>
                        <a:rPr altLang="ja-JP" dirty="0"/>
                        <a:t>/</a:t>
                      </a:r>
                      <a:r>
                        <a:rPr altLang="en-US" dirty="0"/>
                        <a:t> </a:t>
                      </a:r>
                      <a:r>
                        <a:rPr altLang="en-US" dirty="0" smtClean="0"/>
                        <a:t>operation</a:t>
                      </a:r>
                      <a:r>
                        <a:rPr lang="en-US" altLang="en-US" dirty="0" smtClean="0"/>
                        <a:t>)</a:t>
                      </a:r>
                      <a:endParaRPr kumimoji="1" lang="en-US" altLang="ja-JP" sz="1200" b="0" dirty="0" smtClean="0"/>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defRPr kumimoji="1" altLang="en-US" sz="1200"/>
                      </a:pPr>
                      <a:r>
                        <a:rPr dirty="0"/>
                        <a:t>Create a parameter sheet that will receive collected values. </a:t>
                      </a:r>
                      <a:endParaRPr kumimoji="1" lang="ja-JP" altLang="en-US" sz="1200" b="0" dirty="0" smtClean="0">
                        <a:solidFill>
                          <a:srgbClr val="002060"/>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924922777"/>
                  </a:ext>
                </a:extLst>
              </a:tr>
              <a:tr h="370840">
                <a:tc>
                  <a:txBody>
                    <a:bodyPr/>
                    <a:lstStyle/>
                    <a:p>
                      <a:pPr algn="ctr">
                        <a:defRPr kumimoji="1" altLang="en-US" sz="1600" b="1">
                          <a:solidFill>
                            <a:srgbClr val="FF0000"/>
                          </a:solidFill>
                        </a:defRPr>
                      </a:pPr>
                      <a:r>
                        <a:t>⑥</a:t>
                      </a:r>
                      <a:endParaRPr kumimoji="1" lang="ja-JP" altLang="en-US" sz="1600" b="1" dirty="0">
                        <a:solidFill>
                          <a:srgbClr val="FF0000"/>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defRPr kumimoji="1" altLang="en-US" sz="1200"/>
                      </a:pPr>
                      <a:r>
                        <a:rPr dirty="0"/>
                        <a:t>Register to Collected item value list</a:t>
                      </a:r>
                      <a:endParaRPr kumimoji="1" lang="ja-JP" altLang="en-US" sz="1200" b="0" dirty="0">
                        <a:solidFill>
                          <a:srgbClr val="002060"/>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defRPr kumimoji="1" sz="1200"/>
                      </a:pPr>
                      <a:r>
                        <a:rPr altLang="en-US"/>
                        <a:t>Link YAML variables and Parameter sheet items</a:t>
                      </a:r>
                      <a:r>
                        <a:rPr altLang="ja-JP"/>
                        <a:t> </a:t>
                      </a:r>
                    </a:p>
                    <a:p>
                      <a:pPr marL="171450" indent="-171450">
                        <a:buFont typeface="Wingdings" panose="05000000000000000000" pitchFamily="2" charset="2"/>
                        <a:buChar char="l"/>
                        <a:defRPr kumimoji="1" sz="1200"/>
                      </a:pPr>
                      <a:r>
                        <a:rPr altLang="en-US"/>
                        <a:t>Go</a:t>
                      </a:r>
                      <a:r>
                        <a:rPr altLang="en-US">
                          <a:hlinkClick r:id="rId3" action="ppaction://hlinksldjump"/>
                        </a:rPr>
                        <a:t>　to</a:t>
                      </a:r>
                      <a:r>
                        <a:rPr altLang="ja-JP">
                          <a:hlinkClick r:id="rId3" action="ppaction://hlinksldjump"/>
                        </a:rPr>
                        <a:t> "2.3.2</a:t>
                      </a:r>
                      <a:r>
                        <a:rPr altLang="en-US">
                          <a:hlinkClick r:id="rId3" action="ppaction://hlinksldjump"/>
                        </a:rPr>
                        <a:t>　Collect item value list</a:t>
                      </a:r>
                      <a:r>
                        <a:rPr altLang="ja-JP">
                          <a:hlinkClick r:id="rId3" action="ppaction://hlinksldjump"/>
                        </a:rPr>
                        <a:t>"</a:t>
                      </a:r>
                      <a:endParaRPr kumimoji="1" lang="ja-JP" altLang="en-US" sz="1200" b="0" dirty="0" smtClean="0">
                        <a:solidFill>
                          <a:srgbClr val="002060"/>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958807568"/>
                  </a:ext>
                </a:extLst>
              </a:tr>
              <a:tr h="370840">
                <a:tc>
                  <a:txBody>
                    <a:bodyPr/>
                    <a:lstStyle/>
                    <a:p>
                      <a:pPr algn="ctr">
                        <a:defRPr kumimoji="1" altLang="en-US" sz="1600" b="1">
                          <a:solidFill>
                            <a:srgbClr val="FF0000"/>
                          </a:solidFill>
                        </a:defRPr>
                      </a:pPr>
                      <a:r>
                        <a:t>⑦</a:t>
                      </a:r>
                      <a:endParaRPr kumimoji="1" lang="ja-JP" altLang="en-US" sz="1600" b="1" dirty="0">
                        <a:solidFill>
                          <a:srgbClr val="FF0000"/>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defRPr kumimoji="1" altLang="en-US" sz="1200"/>
                      </a:pPr>
                      <a:r>
                        <a:t>Preparation</a:t>
                      </a:r>
                      <a:endParaRPr kumimoji="1" lang="ja-JP" altLang="en-US" sz="1200" b="0" dirty="0">
                        <a:solidFill>
                          <a:srgbClr val="002060"/>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defRPr kumimoji="1" sz="1200"/>
                      </a:pPr>
                      <a:r>
                        <a:rPr altLang="en-US"/>
                        <a:t>Create</a:t>
                      </a:r>
                      <a:r>
                        <a:rPr altLang="ja-JP"/>
                        <a:t> Movement</a:t>
                      </a:r>
                      <a:r>
                        <a:rPr altLang="en-US"/>
                        <a:t> and Job Flow needed in order to execute. </a:t>
                      </a:r>
                      <a:endParaRPr kumimoji="1" lang="ja-JP" altLang="en-US" sz="1200" b="0" dirty="0" smtClean="0">
                        <a:solidFill>
                          <a:srgbClr val="002060"/>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816223323"/>
                  </a:ext>
                </a:extLst>
              </a:tr>
              <a:tr h="370840">
                <a:tc>
                  <a:txBody>
                    <a:bodyPr/>
                    <a:lstStyle/>
                    <a:p>
                      <a:pPr algn="ctr">
                        <a:defRPr kumimoji="1" altLang="en-US" sz="1600" b="1">
                          <a:solidFill>
                            <a:srgbClr val="FF0000"/>
                          </a:solidFill>
                        </a:defRPr>
                      </a:pPr>
                      <a:r>
                        <a:t>⑧</a:t>
                      </a:r>
                      <a:endParaRPr kumimoji="1" lang="ja-JP" altLang="en-US" sz="1600" b="1" dirty="0">
                        <a:solidFill>
                          <a:srgbClr val="FF0000"/>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defRPr kumimoji="1" altLang="en-US" sz="1200"/>
                      </a:pPr>
                      <a:r>
                        <a:t>Execute</a:t>
                      </a:r>
                      <a:endParaRPr kumimoji="1" lang="ja-JP" altLang="en-US" sz="1200" b="0" dirty="0">
                        <a:solidFill>
                          <a:srgbClr val="002060"/>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kumimoji="1" sz="1200"/>
                      </a:pPr>
                      <a:r>
                        <a:rPr altLang="en-US" dirty="0"/>
                        <a:t>Select the execution date and time, Input operation,</a:t>
                      </a:r>
                      <a:r>
                        <a:rPr altLang="ja-JP" dirty="0"/>
                        <a:t> Movement</a:t>
                      </a:r>
                      <a:r>
                        <a:rPr altLang="en-US" dirty="0"/>
                        <a:t>, and job flow and execute the operation. </a:t>
                      </a:r>
                      <a:endParaRPr kumimoji="1" lang="ja-JP" altLang="en-US" sz="1200" b="0" dirty="0" smtClean="0">
                        <a:solidFill>
                          <a:srgbClr val="002060"/>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214844795"/>
                  </a:ext>
                </a:extLst>
              </a:tr>
              <a:tr h="370840">
                <a:tc>
                  <a:txBody>
                    <a:bodyPr/>
                    <a:lstStyle/>
                    <a:p>
                      <a:pPr algn="ctr">
                        <a:defRPr kumimoji="1" altLang="en-US" sz="1600" b="1">
                          <a:solidFill>
                            <a:srgbClr val="FF0000"/>
                          </a:solidFill>
                        </a:defRPr>
                      </a:pPr>
                      <a:r>
                        <a:t>⑨</a:t>
                      </a:r>
                      <a:endParaRPr kumimoji="1" lang="ja-JP" altLang="en-US" sz="1600" b="1" dirty="0">
                        <a:solidFill>
                          <a:srgbClr val="FF0000"/>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defRPr kumimoji="1" altLang="en-US" sz="1200"/>
                      </a:pPr>
                      <a:r>
                        <a:t>Execute Collect function</a:t>
                      </a:r>
                      <a:endParaRPr kumimoji="1" lang="ja-JP" altLang="en-US" sz="1200" b="0" dirty="0">
                        <a:solidFill>
                          <a:srgbClr val="002060"/>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defRPr kumimoji="1" altLang="en-US" sz="1200"/>
                      </a:pPr>
                      <a:r>
                        <a:t>Automatically register collection target (Operation No. of executed operations) to Parameter sheets </a:t>
                      </a:r>
                      <a:endParaRPr kumimoji="1" lang="ja-JP" altLang="en-US" sz="1200" b="0" dirty="0" smtClean="0">
                        <a:solidFill>
                          <a:srgbClr val="002060"/>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3696035603"/>
                  </a:ext>
                </a:extLst>
              </a:tr>
              <a:tr h="370840">
                <a:tc>
                  <a:txBody>
                    <a:bodyPr/>
                    <a:lstStyle/>
                    <a:p>
                      <a:pPr algn="ctr">
                        <a:defRPr kumimoji="1" altLang="en-US" sz="1600" b="1">
                          <a:solidFill>
                            <a:srgbClr val="FF0000"/>
                          </a:solidFill>
                        </a:defRPr>
                      </a:pPr>
                      <a:r>
                        <a:t>⑩</a:t>
                      </a:r>
                      <a:endParaRPr kumimoji="1" lang="ja-JP" altLang="en-US" sz="1600" b="1" dirty="0">
                        <a:solidFill>
                          <a:srgbClr val="FF0000"/>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defRPr kumimoji="1" altLang="en-US" sz="1200"/>
                      </a:pPr>
                      <a:r>
                        <a:t>Check collection status</a:t>
                      </a:r>
                      <a:endParaRPr kumimoji="1" lang="ja-JP" altLang="en-US" sz="1200" b="0" dirty="0">
                        <a:solidFill>
                          <a:srgbClr val="002060"/>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defRPr kumimoji="1" altLang="en-US" sz="1200"/>
                      </a:pPr>
                      <a:r>
                        <a:rPr dirty="0"/>
                        <a:t>Check the collection status of the executed operation. </a:t>
                      </a:r>
                    </a:p>
                    <a:p>
                      <a:pPr marL="171450" indent="-171450">
                        <a:buFont typeface="Wingdings" panose="05000000000000000000" pitchFamily="2" charset="2"/>
                        <a:buChar char="l"/>
                        <a:defRPr kumimoji="1" sz="1200"/>
                      </a:pPr>
                      <a:r>
                        <a:rPr altLang="en-US" dirty="0"/>
                        <a:t>Go to</a:t>
                      </a:r>
                      <a:r>
                        <a:rPr altLang="ja-JP" dirty="0">
                          <a:hlinkClick r:id="rId4" action="ppaction://hlinksldjump"/>
                        </a:rPr>
                        <a:t> "2.4</a:t>
                      </a:r>
                      <a:r>
                        <a:rPr altLang="en-US" dirty="0">
                          <a:hlinkClick r:id="rId4" action="ppaction://hlinksldjump"/>
                        </a:rPr>
                        <a:t>　Confirmation of collection status</a:t>
                      </a:r>
                      <a:r>
                        <a:rPr altLang="ja-JP" dirty="0">
                          <a:hlinkClick r:id="rId4" action="ppaction://hlinksldjump"/>
                        </a:rPr>
                        <a:t>"</a:t>
                      </a:r>
                      <a:endParaRPr kumimoji="1" lang="ja-JP" altLang="en-US" sz="1200" b="0" dirty="0">
                        <a:solidFill>
                          <a:srgbClr val="002060"/>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471958302"/>
                  </a:ext>
                </a:extLst>
              </a:tr>
            </a:tbl>
          </a:graphicData>
        </a:graphic>
      </p:graphicFrame>
    </p:spTree>
    <p:extLst>
      <p:ext uri="{BB962C8B-B14F-4D97-AF65-F5344CB8AC3E}">
        <p14:creationId xmlns:p14="http://schemas.microsoft.com/office/powerpoint/2010/main" val="477861271"/>
      </p:ext>
    </p:extLst>
  </p:cSld>
  <p:clrMapOvr>
    <a:masterClrMapping/>
  </p:clrMapOvr>
  <p:timing>
    <p:tnLst>
      <p:par>
        <p:cTn id="1" dur="indefinite" restart="never" nodeType="tmRoot"/>
      </p:par>
    </p:tnLst>
  </p:timing>
</p:sld>
</file>

<file path=ppt/theme/theme1.xml><?xml version="1.0" encoding="utf-8"?>
<a:theme xmlns:a="http://schemas.openxmlformats.org/drawingml/2006/main" name="NEC_standard4_3">
  <a:themeElements>
    <a:clrScheme name="orchestratedcolor_2015">
      <a:dk1>
        <a:srgbClr val="000000"/>
      </a:dk1>
      <a:lt1>
        <a:srgbClr val="FFFFFF"/>
      </a:lt1>
      <a:dk2>
        <a:srgbClr val="000000"/>
      </a:dk2>
      <a:lt2>
        <a:srgbClr val="FFFFFF"/>
      </a:lt2>
      <a:accent1>
        <a:srgbClr val="76491B"/>
      </a:accent1>
      <a:accent2>
        <a:srgbClr val="76161B"/>
      </a:accent2>
      <a:accent3>
        <a:srgbClr val="203315"/>
      </a:accent3>
      <a:accent4>
        <a:srgbClr val="1C4A50"/>
      </a:accent4>
      <a:accent5>
        <a:srgbClr val="31253B"/>
      </a:accent5>
      <a:accent6>
        <a:srgbClr val="002B62"/>
      </a:accent6>
      <a:hlink>
        <a:srgbClr val="4575FD"/>
      </a:hlink>
      <a:folHlink>
        <a:srgbClr val="9E5ECE"/>
      </a:folHlink>
    </a:clrScheme>
    <a:fontScheme name="orchestratedfont_2015">
      <a:majorFont>
        <a:latin typeface="メイリオ"/>
        <a:ea typeface="メイリオ"/>
        <a:cs typeface=""/>
      </a:majorFont>
      <a:minorFont>
        <a:latin typeface="メイリオ"/>
        <a:ea typeface="メイリオ"/>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38100">
          <a:solidFill>
            <a:srgbClr val="FF0000"/>
          </a:solidFill>
          <a:prstDash val="sysDash"/>
        </a:ln>
        <a:effectLst/>
        <a:extLst/>
      </a:spPr>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defPPr algn="r">
          <a:defRPr kumimoji="1" b="1" dirty="0" smtClean="0">
            <a:solidFill>
              <a:schemeClr val="bg1"/>
            </a:solidFill>
            <a:latin typeface="+mn-ea"/>
          </a:defRPr>
        </a:defPPr>
      </a:lstStyle>
    </a:spDef>
    <a:lnDef>
      <a:spPr bwMode="auto">
        <a:solidFill>
          <a:schemeClr val="bg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a:spPr>
      <a:bodyPr/>
      <a:lstStyle/>
    </a:lnDef>
  </a:objectDefaults>
  <a:extraClrSchemeLst>
    <a:extraClrScheme>
      <a:clrScheme name="1_stream_st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stream_st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stream_st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stream_st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stream_st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stream_st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stream_st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stream_st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stream_st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stream_st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stream_st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stream_st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1_stream_stn 13">
        <a:dk1>
          <a:srgbClr val="000000"/>
        </a:dk1>
        <a:lt1>
          <a:srgbClr val="FFFFFF"/>
        </a:lt1>
        <a:dk2>
          <a:srgbClr val="000000"/>
        </a:dk2>
        <a:lt2>
          <a:srgbClr val="808080"/>
        </a:lt2>
        <a:accent1>
          <a:srgbClr val="FFD200"/>
        </a:accent1>
        <a:accent2>
          <a:srgbClr val="E62D00"/>
        </a:accent2>
        <a:accent3>
          <a:srgbClr val="FFFFFF"/>
        </a:accent3>
        <a:accent4>
          <a:srgbClr val="000000"/>
        </a:accent4>
        <a:accent5>
          <a:srgbClr val="FFE5AA"/>
        </a:accent5>
        <a:accent6>
          <a:srgbClr val="D02800"/>
        </a:accent6>
        <a:hlink>
          <a:srgbClr val="00B4A0"/>
        </a:hlink>
        <a:folHlink>
          <a:srgbClr val="69B43C"/>
        </a:folHlink>
      </a:clrScheme>
      <a:clrMap bg1="lt1" tx1="dk1" bg2="lt2" tx2="dk2" accent1="accent1" accent2="accent2" accent3="accent3" accent4="accent4" accent5="accent5" accent6="accent6" hlink="hlink" folHlink="folHlink"/>
    </a:extraClrScheme>
    <a:extraClrScheme>
      <a:clrScheme name="1_stream_stn 14">
        <a:dk1>
          <a:srgbClr val="000000"/>
        </a:dk1>
        <a:lt1>
          <a:srgbClr val="FFFFFF"/>
        </a:lt1>
        <a:dk2>
          <a:srgbClr val="000066"/>
        </a:dk2>
        <a:lt2>
          <a:srgbClr val="808080"/>
        </a:lt2>
        <a:accent1>
          <a:srgbClr val="FFD200"/>
        </a:accent1>
        <a:accent2>
          <a:srgbClr val="E62D00"/>
        </a:accent2>
        <a:accent3>
          <a:srgbClr val="FFFFFF"/>
        </a:accent3>
        <a:accent4>
          <a:srgbClr val="000000"/>
        </a:accent4>
        <a:accent5>
          <a:srgbClr val="FFE5AA"/>
        </a:accent5>
        <a:accent6>
          <a:srgbClr val="D02800"/>
        </a:accent6>
        <a:hlink>
          <a:srgbClr val="00B4A0"/>
        </a:hlink>
        <a:folHlink>
          <a:srgbClr val="69B43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デザインの設定">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orchestratedcolor_2015">
      <a:dk1>
        <a:srgbClr val="000000"/>
      </a:dk1>
      <a:lt1>
        <a:srgbClr val="FFFFFF"/>
      </a:lt1>
      <a:dk2>
        <a:srgbClr val="000000"/>
      </a:dk2>
      <a:lt2>
        <a:srgbClr val="FFFFFF"/>
      </a:lt2>
      <a:accent1>
        <a:srgbClr val="76491B"/>
      </a:accent1>
      <a:accent2>
        <a:srgbClr val="76161B"/>
      </a:accent2>
      <a:accent3>
        <a:srgbClr val="203315"/>
      </a:accent3>
      <a:accent4>
        <a:srgbClr val="1C4A50"/>
      </a:accent4>
      <a:accent5>
        <a:srgbClr val="31253B"/>
      </a:accent5>
      <a:accent6>
        <a:srgbClr val="002B62"/>
      </a:accent6>
      <a:hlink>
        <a:srgbClr val="4575FD"/>
      </a:hlink>
      <a:folHlink>
        <a:srgbClr val="9E5ECE"/>
      </a:folHlink>
    </a:clrScheme>
    <a:fontScheme name="orchestratedfont_2015">
      <a:majorFont>
        <a:latin typeface="メイリオ"/>
        <a:ea typeface="メイリオ"/>
        <a:cs typeface=""/>
      </a:majorFont>
      <a:minorFont>
        <a:latin typeface="メイリオ"/>
        <a:ea typeface="メイリオ"/>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 ??"/>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 ??"/>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blank</Template>
  <TotalTime>0</TotalTime>
  <Words>1736</Words>
  <Application>Microsoft Office PowerPoint</Application>
  <PresentationFormat>画面に合わせる (4:3)</PresentationFormat>
  <Paragraphs>360</Paragraphs>
  <Slides>22</Slides>
  <Notes>0</Notes>
  <HiddenSlides>0</HiddenSlides>
  <MMClips>0</MMClips>
  <ScaleCrop>false</ScaleCrop>
  <HeadingPairs>
    <vt:vector size="6" baseType="variant">
      <vt:variant>
        <vt:lpstr>使用されているフォント</vt:lpstr>
      </vt:variant>
      <vt:variant>
        <vt:i4>9</vt:i4>
      </vt:variant>
      <vt:variant>
        <vt:lpstr>テーマ</vt:lpstr>
      </vt:variant>
      <vt:variant>
        <vt:i4>2</vt:i4>
      </vt:variant>
      <vt:variant>
        <vt:lpstr>スライド タイトル</vt:lpstr>
      </vt:variant>
      <vt:variant>
        <vt:i4>22</vt:i4>
      </vt:variant>
    </vt:vector>
  </HeadingPairs>
  <TitlesOfParts>
    <vt:vector size="33" baseType="lpstr">
      <vt:lpstr>HGP創英角ｺﾞｼｯｸUB</vt:lpstr>
      <vt:lpstr>ＭＳ Ｐゴシック</vt:lpstr>
      <vt:lpstr>メイリオ</vt:lpstr>
      <vt:lpstr>游ゴシック</vt:lpstr>
      <vt:lpstr>游ゴシック Light</vt:lpstr>
      <vt:lpstr>Arial</vt:lpstr>
      <vt:lpstr>Calibri</vt:lpstr>
      <vt:lpstr>Tahoma</vt:lpstr>
      <vt:lpstr>Wingdings</vt:lpstr>
      <vt:lpstr>NEC_standard4_3</vt:lpstr>
      <vt:lpstr>デザインの設定</vt:lpstr>
      <vt:lpstr>PowerPoint プレゼンテーション</vt:lpstr>
      <vt:lpstr>Table of contents</vt:lpstr>
      <vt:lpstr>1.　Introduction</vt:lpstr>
      <vt:lpstr>1.1 About this document</vt:lpstr>
      <vt:lpstr>2.　Collect function</vt:lpstr>
      <vt:lpstr>2.1 What is the Collect function?</vt:lpstr>
      <vt:lpstr>2.2 YAML Variables (FROM) and Parameter Sheet Items (TO) </vt:lpstr>
      <vt:lpstr>2.3 Work flow (1/2) </vt:lpstr>
      <vt:lpstr>2.3 Work flow (2/2) </vt:lpstr>
      <vt:lpstr>2.3.1 Collection interface information</vt:lpstr>
      <vt:lpstr>2.3.2 Collected item value list</vt:lpstr>
      <vt:lpstr>2.4 Check the collection status</vt:lpstr>
      <vt:lpstr>3.　Compare Function</vt:lpstr>
      <vt:lpstr>3.1 What is the Compare function?</vt:lpstr>
      <vt:lpstr>3.2 Compare menu group</vt:lpstr>
      <vt:lpstr>3.2.1 Base date</vt:lpstr>
      <vt:lpstr>3.3 Workflow（1/2）</vt:lpstr>
      <vt:lpstr>3.3 Workflow（2/2）</vt:lpstr>
      <vt:lpstr>3.4 Items for comparing parameter sheets</vt:lpstr>
      <vt:lpstr>4.　Collect function / Compare function application</vt:lpstr>
      <vt:lpstr>4.1 Application example</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2017-07-14T05:50:27Z</dcterms:created>
  <dcterms:modified xsi:type="dcterms:W3CDTF">2022-06-29T01:11:58Z</dcterms:modified>
</cp:coreProperties>
</file>