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23"/>
  </p:notesMasterIdLst>
  <p:handoutMasterIdLst>
    <p:handoutMasterId r:id="rId24"/>
  </p:handoutMasterIdLst>
  <p:sldIdLst>
    <p:sldId id="262" r:id="rId3"/>
    <p:sldId id="507" r:id="rId4"/>
    <p:sldId id="700" r:id="rId5"/>
    <p:sldId id="680" r:id="rId6"/>
    <p:sldId id="695" r:id="rId7"/>
    <p:sldId id="696" r:id="rId8"/>
    <p:sldId id="699" r:id="rId9"/>
    <p:sldId id="712" r:id="rId10"/>
    <p:sldId id="701" r:id="rId11"/>
    <p:sldId id="702" r:id="rId12"/>
    <p:sldId id="703" r:id="rId13"/>
    <p:sldId id="720" r:id="rId14"/>
    <p:sldId id="713" r:id="rId15"/>
    <p:sldId id="715" r:id="rId16"/>
    <p:sldId id="719" r:id="rId17"/>
    <p:sldId id="716" r:id="rId18"/>
    <p:sldId id="717" r:id="rId19"/>
    <p:sldId id="721" r:id="rId20"/>
    <p:sldId id="722" r:id="rId21"/>
    <p:sldId id="318" r:id="rId22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はじめに" id="{AC09CC4C-422A-45B8-A0BB-C41D9CA3023A}">
          <p14:sldIdLst>
            <p14:sldId id="700"/>
            <p14:sldId id="680"/>
          </p14:sldIdLst>
        </p14:section>
        <p14:section name="エクスポート/インポート機能" id="{55238CF3-E671-490E-9DDA-5A049AE670B6}">
          <p14:sldIdLst>
            <p14:sldId id="695"/>
            <p14:sldId id="696"/>
            <p14:sldId id="699"/>
            <p14:sldId id="712"/>
            <p14:sldId id="701"/>
            <p14:sldId id="702"/>
            <p14:sldId id="703"/>
          </p14:sldIdLst>
        </p14:section>
        <p14:section name="Excel一括エクスポート/Excel一括インポート機能" id="{2135F7DC-412B-4B10-B778-6C22324943A5}">
          <p14:sldIdLst>
            <p14:sldId id="720"/>
            <p14:sldId id="713"/>
            <p14:sldId id="715"/>
            <p14:sldId id="719"/>
            <p14:sldId id="716"/>
            <p14:sldId id="717"/>
            <p14:sldId id="721"/>
            <p14:sldId id="722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3300"/>
    <a:srgbClr val="FFCC00"/>
    <a:srgbClr val="318BFF"/>
    <a:srgbClr val="F3C1C3"/>
    <a:srgbClr val="FFFFCC"/>
    <a:srgbClr val="336600"/>
    <a:srgbClr val="003300"/>
    <a:srgbClr val="0080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23" autoAdjust="0"/>
    <p:restoredTop sz="96527" autoAdjust="0"/>
  </p:normalViewPr>
  <p:slideViewPr>
    <p:cSldViewPr>
      <p:cViewPr varScale="1">
        <p:scale>
          <a:sx n="87" d="100"/>
          <a:sy n="87" d="100"/>
        </p:scale>
        <p:origin x="1416" y="7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2021/7/29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2021/7/29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mtClean="0"/>
              <a:t>ｖ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854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2470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6823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1075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8806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説明文追加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8986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0475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2021/7/29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6.xml"/><Relationship Id="rId7" Type="http://schemas.openxmlformats.org/officeDocument/2006/relationships/slide" Target="slide1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9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10" Type="http://schemas.openxmlformats.org/officeDocument/2006/relationships/slide" Target="slide16.xml"/><Relationship Id="rId4" Type="http://schemas.openxmlformats.org/officeDocument/2006/relationships/slide" Target="slide7.xml"/><Relationship Id="rId9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Documents_ja/Exastro-ITA_&#21033;&#29992;&#25163;&#38918;&#12510;&#12491;&#12517;&#12450;&#12523;_&#12456;&#12463;&#12473;&#12509;&#12540;&#12488;%EF%BC%8F&#12452;&#12531;&#12509;&#12540;&#12488;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1.8.0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139491"/>
            <a:ext cx="9143999" cy="151367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ja-JP" altLang="en-US" sz="4800" b="1" dirty="0" smtClean="0"/>
              <a:t>エクスポート</a:t>
            </a:r>
            <a:r>
              <a:rPr lang="en-US" altLang="ja-JP" sz="4800" b="1" dirty="0" smtClean="0"/>
              <a:t>/</a:t>
            </a:r>
            <a:r>
              <a:rPr lang="ja-JP" altLang="en-US" sz="4800" b="1" dirty="0" smtClean="0"/>
              <a:t>インポート</a:t>
            </a:r>
            <a:endParaRPr lang="en-US" altLang="ja-JP" sz="4800" b="1" dirty="0" smtClean="0"/>
          </a:p>
          <a:p>
            <a:r>
              <a:rPr lang="en-US" altLang="ja-JP" sz="4800" b="1" kern="0" spc="-150" dirty="0" smtClean="0"/>
              <a:t>【</a:t>
            </a:r>
            <a:r>
              <a:rPr lang="ja-JP" altLang="en-US" sz="4800" b="1" kern="0" spc="-150" dirty="0" smtClean="0"/>
              <a:t>座学編</a:t>
            </a:r>
            <a:r>
              <a:rPr lang="en-US" altLang="ja-JP" sz="4800" b="1" kern="0" spc="-150" dirty="0" smtClean="0"/>
              <a:t>】</a:t>
            </a: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6790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t="9134" r="971" b="5442"/>
          <a:stretch/>
        </p:blipFill>
        <p:spPr>
          <a:xfrm>
            <a:off x="469284" y="1731554"/>
            <a:ext cx="7343166" cy="277759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84" y="4931150"/>
            <a:ext cx="7358272" cy="91527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2.4 </a:t>
            </a:r>
            <a:r>
              <a:rPr lang="ja-JP" altLang="en-US" dirty="0"/>
              <a:t>各メニューの説明</a:t>
            </a:r>
            <a:r>
              <a:rPr lang="en-US" altLang="ja-JP" dirty="0" smtClean="0"/>
              <a:t>(2/</a:t>
            </a:r>
            <a:r>
              <a:rPr lang="ja-JP" altLang="en-US" dirty="0" smtClean="0"/>
              <a:t>３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 smtClean="0"/>
              <a:t>メニューインポート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「メニューエクスポート」メニューでエクスポートしたデータをアップロードして、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</a:t>
            </a:r>
            <a:r>
              <a:rPr lang="ja-JP" altLang="en-US" dirty="0" smtClean="0"/>
              <a:t>必要なメニューをインポートできます。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ja-JP" altLang="en-US" dirty="0"/>
          </a:p>
        </p:txBody>
      </p:sp>
      <p:sp>
        <p:nvSpPr>
          <p:cNvPr id="20" name="線吹き出し 1 (枠付き) 19"/>
          <p:cNvSpPr/>
          <p:nvPr/>
        </p:nvSpPr>
        <p:spPr bwMode="auto">
          <a:xfrm>
            <a:off x="5305779" y="3610937"/>
            <a:ext cx="2278281" cy="504070"/>
          </a:xfrm>
          <a:prstGeom prst="borderCallout1">
            <a:avLst>
              <a:gd name="adj1" fmla="val 42937"/>
              <a:gd name="adj2" fmla="val 289"/>
              <a:gd name="adj3" fmla="val 118547"/>
              <a:gd name="adj4" fmla="val -23335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インポートしたいメニューを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1100" dirty="0">
                <a:solidFill>
                  <a:schemeClr val="tx1"/>
                </a:solidFill>
                <a:latin typeface="+mn-ea"/>
              </a:rPr>
            </a:b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チェックボックスで選択できます。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1414423" y="2132529"/>
            <a:ext cx="1080150" cy="44150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3" name="線吹き出し 1 (枠付き) 22"/>
          <p:cNvSpPr/>
          <p:nvPr/>
        </p:nvSpPr>
        <p:spPr bwMode="auto">
          <a:xfrm>
            <a:off x="2915770" y="2440135"/>
            <a:ext cx="2736380" cy="347239"/>
          </a:xfrm>
          <a:prstGeom prst="borderCallout1">
            <a:avLst>
              <a:gd name="adj1" fmla="val 42937"/>
              <a:gd name="adj2" fmla="val 289"/>
              <a:gd name="adj3" fmla="val -13072"/>
              <a:gd name="adj4" fmla="val -14500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 err="1" smtClean="0">
                <a:solidFill>
                  <a:schemeClr val="tx1"/>
                </a:solidFill>
                <a:latin typeface="+mn-ea"/>
              </a:rPr>
              <a:t>kym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ファイルをアップロードできます。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正方形/長方形 13"/>
          <p:cNvSpPr/>
          <p:nvPr/>
        </p:nvSpPr>
        <p:spPr bwMode="auto">
          <a:xfrm>
            <a:off x="1414423" y="5476643"/>
            <a:ext cx="997277" cy="18466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線吹き出し 1 (枠付き) 15"/>
          <p:cNvSpPr/>
          <p:nvPr/>
        </p:nvSpPr>
        <p:spPr bwMode="auto">
          <a:xfrm>
            <a:off x="2869799" y="5619004"/>
            <a:ext cx="2422301" cy="504070"/>
          </a:xfrm>
          <a:prstGeom prst="borderCallout1">
            <a:avLst>
              <a:gd name="adj1" fmla="val 42937"/>
              <a:gd name="adj2" fmla="val 289"/>
              <a:gd name="adj3" fmla="val 9705"/>
              <a:gd name="adj4" fmla="val -19787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押下してインポート</a:t>
            </a: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を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実行します。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7" name="図 16" descr="C:\Users\113414A009FT8\Desktop\20160220131903.png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4564865"/>
            <a:ext cx="8963512" cy="3416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5458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t="8772"/>
          <a:stretch/>
        </p:blipFill>
        <p:spPr>
          <a:xfrm>
            <a:off x="433098" y="1844780"/>
            <a:ext cx="8530415" cy="43206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2.4 </a:t>
            </a:r>
            <a:r>
              <a:rPr lang="ja-JP" altLang="en-US" dirty="0"/>
              <a:t>各メニューの説明</a:t>
            </a:r>
            <a:r>
              <a:rPr lang="en-US" altLang="ja-JP" dirty="0" smtClean="0"/>
              <a:t>(3/</a:t>
            </a:r>
            <a:r>
              <a:rPr lang="ja-JP" altLang="en-US" dirty="0" smtClean="0"/>
              <a:t>３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b="1" dirty="0" smtClean="0"/>
              <a:t>メニューエクスポート</a:t>
            </a:r>
            <a:r>
              <a:rPr lang="en-US" altLang="ja-JP" b="1" dirty="0"/>
              <a:t>/</a:t>
            </a:r>
            <a:r>
              <a:rPr lang="ja-JP" altLang="en-US" b="1" dirty="0" smtClean="0"/>
              <a:t>インポート管理</a:t>
            </a:r>
            <a:endParaRPr lang="en-US" altLang="ja-JP" b="1" dirty="0"/>
          </a:p>
          <a:p>
            <a:pPr marL="180000" lvl="1" indent="0">
              <a:buNone/>
            </a:pPr>
            <a:r>
              <a:rPr lang="ja-JP" altLang="en-US" dirty="0" smtClean="0"/>
              <a:t>実行したエクスポート</a:t>
            </a:r>
            <a:r>
              <a:rPr lang="en-US" altLang="ja-JP" dirty="0" smtClean="0"/>
              <a:t>/</a:t>
            </a:r>
            <a:r>
              <a:rPr lang="ja-JP" altLang="en-US" dirty="0" smtClean="0"/>
              <a:t>インポートの情報を確認できます。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作業の進行ステータスの確認や、移行データのダウンロードができます。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sz="2000" b="1" dirty="0" smtClean="0"/>
          </a:p>
        </p:txBody>
      </p:sp>
      <p:sp>
        <p:nvSpPr>
          <p:cNvPr id="25" name="正方形/長方形 24"/>
          <p:cNvSpPr/>
          <p:nvPr/>
        </p:nvSpPr>
        <p:spPr bwMode="auto">
          <a:xfrm>
            <a:off x="2196000" y="4021985"/>
            <a:ext cx="462450" cy="4320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6" name="正方形/長方形 25"/>
          <p:cNvSpPr/>
          <p:nvPr/>
        </p:nvSpPr>
        <p:spPr bwMode="auto">
          <a:xfrm>
            <a:off x="3418861" y="4050000"/>
            <a:ext cx="361030" cy="41515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3093298" y="4050000"/>
            <a:ext cx="325562" cy="396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4226717" y="4025113"/>
            <a:ext cx="1283564" cy="43190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" name="線吹き出し 1 (枠付き) 28"/>
          <p:cNvSpPr/>
          <p:nvPr/>
        </p:nvSpPr>
        <p:spPr bwMode="auto">
          <a:xfrm>
            <a:off x="5725790" y="4137008"/>
            <a:ext cx="2667213" cy="504070"/>
          </a:xfrm>
          <a:prstGeom prst="borderCallout1">
            <a:avLst>
              <a:gd name="adj1" fmla="val 42937"/>
              <a:gd name="adj2" fmla="val 289"/>
              <a:gd name="adj3" fmla="val 51559"/>
              <a:gd name="adj4" fmla="val -15168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エクスポート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/</a:t>
            </a: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インポートした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1100" dirty="0">
                <a:solidFill>
                  <a:schemeClr val="tx1"/>
                </a:solidFill>
                <a:latin typeface="+mn-ea"/>
              </a:rPr>
            </a:b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ファイルを確認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/</a:t>
            </a: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ダウンロードできます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。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線吹き出し 1 (枠付き) 29"/>
          <p:cNvSpPr/>
          <p:nvPr/>
        </p:nvSpPr>
        <p:spPr bwMode="auto">
          <a:xfrm>
            <a:off x="3995920" y="4739429"/>
            <a:ext cx="2504978" cy="504070"/>
          </a:xfrm>
          <a:prstGeom prst="borderCallout1">
            <a:avLst>
              <a:gd name="adj1" fmla="val 42937"/>
              <a:gd name="adj2" fmla="val 289"/>
              <a:gd name="adj3" fmla="val -55535"/>
              <a:gd name="adj4" fmla="val -16793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100" dirty="0" smtClean="0"/>
          </a:p>
          <a:p>
            <a:r>
              <a:rPr lang="ja-JP" altLang="en-US" sz="1100" dirty="0" smtClean="0"/>
              <a:t>モードと</a:t>
            </a:r>
            <a:r>
              <a:rPr lang="ja-JP" altLang="en-US" sz="1100" dirty="0"/>
              <a:t>廃止</a:t>
            </a:r>
            <a:r>
              <a:rPr lang="ja-JP" altLang="en-US" sz="1100" dirty="0" smtClean="0"/>
              <a:t>情報</a:t>
            </a: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ステータスを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確認</a:t>
            </a:r>
            <a:endParaRPr lang="en-US" altLang="ja-JP" sz="110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できます</a:t>
            </a: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。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1100" dirty="0">
                <a:solidFill>
                  <a:schemeClr val="tx1"/>
                </a:solidFill>
                <a:latin typeface="+mn-ea"/>
              </a:rPr>
            </a:b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1" name="直線コネクタ 30"/>
          <p:cNvCxnSpPr>
            <a:endCxn id="30" idx="2"/>
          </p:cNvCxnSpPr>
          <p:nvPr/>
        </p:nvCxnSpPr>
        <p:spPr bwMode="auto">
          <a:xfrm>
            <a:off x="3307818" y="4408590"/>
            <a:ext cx="688102" cy="582874"/>
          </a:xfrm>
          <a:prstGeom prst="line">
            <a:avLst/>
          </a:prstGeom>
          <a:ln w="25400">
            <a:headEnd type="oval" w="med" len="med"/>
            <a:tailEnd type="oval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線吹き出し 1 (枠付き) 15"/>
          <p:cNvSpPr/>
          <p:nvPr/>
        </p:nvSpPr>
        <p:spPr bwMode="auto">
          <a:xfrm>
            <a:off x="2607883" y="3379426"/>
            <a:ext cx="3384470" cy="504070"/>
          </a:xfrm>
          <a:prstGeom prst="borderCallout1">
            <a:avLst>
              <a:gd name="adj1" fmla="val 42937"/>
              <a:gd name="adj2" fmla="val 289"/>
              <a:gd name="adj3" fmla="val 129457"/>
              <a:gd name="adj4" fmla="val -6514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作業ステータスを確認できます。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1100" dirty="0">
                <a:solidFill>
                  <a:schemeClr val="tx1"/>
                </a:solidFill>
                <a:latin typeface="+mn-ea"/>
              </a:rPr>
            </a:b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「未実行」「実行中」「完了」の順に遷移します。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70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3. Excel</a:t>
            </a:r>
            <a:r>
              <a:rPr lang="ja-JP" altLang="en-US" dirty="0" smtClean="0"/>
              <a:t>一括エクスポート</a:t>
            </a:r>
            <a:r>
              <a:rPr lang="en-US" altLang="ja-JP" dirty="0" smtClean="0"/>
              <a:t>/Excel</a:t>
            </a:r>
            <a:r>
              <a:rPr lang="ja-JP" altLang="en-US" dirty="0" smtClean="0"/>
              <a:t>一括インポート機能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9295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正方形/長方形 101"/>
          <p:cNvSpPr/>
          <p:nvPr/>
        </p:nvSpPr>
        <p:spPr bwMode="auto">
          <a:xfrm>
            <a:off x="179512" y="3714348"/>
            <a:ext cx="8692740" cy="2141450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8" cy="5616476"/>
          </a:xfrm>
        </p:spPr>
        <p:txBody>
          <a:bodyPr/>
          <a:lstStyle/>
          <a:p>
            <a:r>
              <a:rPr kumimoji="1" lang="en-US" altLang="ja-JP" b="1" dirty="0" smtClean="0"/>
              <a:t>Excel</a:t>
            </a:r>
            <a:r>
              <a:rPr lang="ja-JP" altLang="en-US" b="1" dirty="0" smtClean="0"/>
              <a:t>一括エクスポート</a:t>
            </a:r>
            <a:r>
              <a:rPr lang="en-US" altLang="ja-JP" b="1" dirty="0" smtClean="0"/>
              <a:t>/Excel</a:t>
            </a:r>
            <a:r>
              <a:rPr lang="ja-JP" altLang="en-US" b="1" dirty="0" smtClean="0"/>
              <a:t>一括インポートの概要</a:t>
            </a:r>
            <a:endParaRPr lang="en-US" altLang="ja-JP" b="1" dirty="0"/>
          </a:p>
          <a:p>
            <a:pPr indent="0">
              <a:buNone/>
            </a:pPr>
            <a:r>
              <a:rPr lang="en-US" altLang="ja-JP" sz="1600" dirty="0" smtClean="0"/>
              <a:t>Excel</a:t>
            </a:r>
            <a:r>
              <a:rPr lang="ja-JP" altLang="en-US" sz="1600" dirty="0"/>
              <a:t>一括エクスポート</a:t>
            </a:r>
            <a:r>
              <a:rPr lang="en-US" altLang="ja-JP" sz="1600" dirty="0"/>
              <a:t>/Excel</a:t>
            </a:r>
            <a:r>
              <a:rPr lang="ja-JP" altLang="en-US" sz="1600" dirty="0"/>
              <a:t>一括インポート」機能を使用することで、各メニューで</a:t>
            </a:r>
            <a:r>
              <a:rPr lang="ja-JP" altLang="en-US" sz="1600" dirty="0" smtClean="0"/>
              <a:t>ダウン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ロードできる</a:t>
            </a:r>
            <a:r>
              <a:rPr lang="en-US" altLang="ja-JP" sz="1600" dirty="0"/>
              <a:t>Excel</a:t>
            </a:r>
            <a:r>
              <a:rPr lang="ja-JP" altLang="en-US" sz="1600" dirty="0"/>
              <a:t>ファイル</a:t>
            </a:r>
            <a:r>
              <a:rPr lang="en-US" altLang="ja-JP" sz="1600" dirty="0"/>
              <a:t>(※)</a:t>
            </a:r>
            <a:r>
              <a:rPr lang="ja-JP" altLang="en-US" sz="1600" dirty="0"/>
              <a:t>を複数のメニューに対して一括でダウンロード、</a:t>
            </a:r>
            <a:r>
              <a:rPr lang="ja-JP" altLang="en-US" sz="1600" dirty="0" smtClean="0"/>
              <a:t>アップロー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ドすることが可能です。</a:t>
            </a:r>
            <a:endParaRPr lang="en-US" altLang="ja-JP" sz="1600" dirty="0"/>
          </a:p>
          <a:p>
            <a:pPr indent="0">
              <a:buNone/>
            </a:pPr>
            <a:r>
              <a:rPr lang="en-US" altLang="ja-JP" sz="1600" dirty="0" smtClean="0"/>
              <a:t>※</a:t>
            </a:r>
            <a:r>
              <a:rPr lang="ja-JP" altLang="en-US" sz="1600" dirty="0"/>
              <a:t>各メニューの表示</a:t>
            </a:r>
            <a:r>
              <a:rPr lang="en-US" altLang="ja-JP" sz="1600" dirty="0"/>
              <a:t>/</a:t>
            </a:r>
            <a:r>
              <a:rPr lang="ja-JP" altLang="en-US" sz="1600" dirty="0"/>
              <a:t>一覧セクションの</a:t>
            </a:r>
            <a:r>
              <a:rPr lang="en-US" altLang="ja-JP" sz="1600" dirty="0"/>
              <a:t>Excel</a:t>
            </a:r>
            <a:r>
              <a:rPr lang="ja-JP" altLang="en-US" sz="1600" dirty="0"/>
              <a:t>出力を押下することで</a:t>
            </a:r>
            <a:r>
              <a:rPr lang="en-US" altLang="ja-JP" sz="1600" dirty="0"/>
              <a:t>ITA</a:t>
            </a:r>
            <a:r>
              <a:rPr lang="ja-JP" altLang="en-US" sz="1600" dirty="0" err="1"/>
              <a:t>に登</a:t>
            </a:r>
            <a:r>
              <a:rPr lang="ja-JP" altLang="en-US" sz="1600" dirty="0"/>
              <a:t>録している</a:t>
            </a:r>
            <a:r>
              <a:rPr lang="ja-JP" altLang="en-US" sz="1600" dirty="0" smtClean="0"/>
              <a:t>大量</a:t>
            </a:r>
            <a:r>
              <a:rPr lang="ja-JP" altLang="en-US" sz="1600" dirty="0"/>
              <a:t>の</a:t>
            </a:r>
            <a:r>
              <a:rPr lang="ja-JP" altLang="en-US" sz="1600" dirty="0" smtClean="0"/>
              <a:t>データ</a:t>
            </a:r>
            <a:r>
              <a:rPr lang="ja-JP" altLang="en-US" sz="1600" dirty="0"/>
              <a:t>を</a:t>
            </a:r>
            <a:r>
              <a:rPr lang="en-US" altLang="ja-JP" sz="1600" dirty="0"/>
              <a:t>Excel</a:t>
            </a:r>
            <a:r>
              <a:rPr lang="ja-JP" altLang="en-US" sz="1600" dirty="0"/>
              <a:t>形式でダウンロード可能です</a:t>
            </a:r>
            <a:r>
              <a:rPr lang="ja-JP" altLang="en-US" sz="1600" dirty="0" smtClean="0"/>
              <a:t>。</a:t>
            </a:r>
            <a:endParaRPr lang="en-US" altLang="ja-JP" sz="1600" dirty="0" smtClean="0"/>
          </a:p>
          <a:p>
            <a:pPr indent="0">
              <a:buNone/>
            </a:pPr>
            <a:r>
              <a:rPr lang="ja-JP" altLang="en-US" sz="1600" dirty="0" smtClean="0"/>
              <a:t>その</a:t>
            </a:r>
            <a:r>
              <a:rPr lang="en-US" altLang="ja-JP" sz="1600" dirty="0"/>
              <a:t>Excel</a:t>
            </a:r>
            <a:r>
              <a:rPr lang="ja-JP" altLang="en-US" sz="1600" dirty="0"/>
              <a:t>のデータを更新し</a:t>
            </a:r>
            <a:r>
              <a:rPr lang="en-US" altLang="ja-JP" sz="1600" dirty="0"/>
              <a:t>ITA</a:t>
            </a:r>
            <a:r>
              <a:rPr lang="ja-JP" altLang="en-US" sz="1600" dirty="0"/>
              <a:t>にアップロードすることで、メニュー単位に複数の</a:t>
            </a:r>
            <a:r>
              <a:rPr lang="ja-JP" altLang="en-US" sz="1600" dirty="0" smtClean="0"/>
              <a:t>レコードを</a:t>
            </a:r>
            <a:r>
              <a:rPr lang="ja-JP" altLang="en-US" sz="1600" dirty="0"/>
              <a:t>まとめてアップロードすることが可能です。</a:t>
            </a:r>
          </a:p>
          <a:p>
            <a:pPr marL="0" indent="0">
              <a:buNone/>
            </a:pPr>
            <a:endParaRPr lang="ja-JP" altLang="en-US" sz="1600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sp>
        <p:nvSpPr>
          <p:cNvPr id="4" name="タイトル 1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3.1 </a:t>
            </a:r>
            <a:r>
              <a:rPr lang="ja-JP" altLang="en-US" dirty="0" smtClean="0"/>
              <a:t>概要</a:t>
            </a:r>
            <a:r>
              <a:rPr lang="ja-JP" altLang="en-US" kern="0" dirty="0" smtClean="0"/>
              <a:t>　</a:t>
            </a:r>
            <a:endParaRPr lang="en-US" kern="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1912" y="3467496"/>
            <a:ext cx="18757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ja-JP" altLang="en-US" dirty="0"/>
              <a:t>エクスポート</a:t>
            </a:r>
            <a:endParaRPr kumimoji="1" lang="ja-JP" altLang="en-US" dirty="0"/>
          </a:p>
        </p:txBody>
      </p:sp>
      <p:sp>
        <p:nvSpPr>
          <p:cNvPr id="8" name="フリーフォーム 7"/>
          <p:cNvSpPr>
            <a:spLocks noChangeAspect="1"/>
          </p:cNvSpPr>
          <p:nvPr/>
        </p:nvSpPr>
        <p:spPr bwMode="gray">
          <a:xfrm>
            <a:off x="362228" y="3493834"/>
            <a:ext cx="279851" cy="264735"/>
          </a:xfrm>
          <a:custGeom>
            <a:avLst/>
            <a:gdLst>
              <a:gd name="connsiteX0" fmla="*/ 9636 w 739775"/>
              <a:gd name="connsiteY0" fmla="*/ 450579 h 699817"/>
              <a:gd name="connsiteX1" fmla="*/ 68937 w 739775"/>
              <a:gd name="connsiteY1" fmla="*/ 450579 h 699817"/>
              <a:gd name="connsiteX2" fmla="*/ 78573 w 739775"/>
              <a:gd name="connsiteY2" fmla="*/ 460194 h 699817"/>
              <a:gd name="connsiteX3" fmla="*/ 78573 w 739775"/>
              <a:gd name="connsiteY3" fmla="*/ 611807 h 699817"/>
              <a:gd name="connsiteX4" fmla="*/ 88210 w 739775"/>
              <a:gd name="connsiteY4" fmla="*/ 621422 h 699817"/>
              <a:gd name="connsiteX5" fmla="*/ 651566 w 739775"/>
              <a:gd name="connsiteY5" fmla="*/ 621422 h 699817"/>
              <a:gd name="connsiteX6" fmla="*/ 661202 w 739775"/>
              <a:gd name="connsiteY6" fmla="*/ 611807 h 699817"/>
              <a:gd name="connsiteX7" fmla="*/ 661202 w 739775"/>
              <a:gd name="connsiteY7" fmla="*/ 460194 h 699817"/>
              <a:gd name="connsiteX8" fmla="*/ 671579 w 739775"/>
              <a:gd name="connsiteY8" fmla="*/ 450579 h 699817"/>
              <a:gd name="connsiteX9" fmla="*/ 730139 w 739775"/>
              <a:gd name="connsiteY9" fmla="*/ 450579 h 699817"/>
              <a:gd name="connsiteX10" fmla="*/ 739775 w 739775"/>
              <a:gd name="connsiteY10" fmla="*/ 460194 h 699817"/>
              <a:gd name="connsiteX11" fmla="*/ 739775 w 739775"/>
              <a:gd name="connsiteY11" fmla="*/ 689463 h 699817"/>
              <a:gd name="connsiteX12" fmla="*/ 730139 w 739775"/>
              <a:gd name="connsiteY12" fmla="*/ 699817 h 699817"/>
              <a:gd name="connsiteX13" fmla="*/ 9636 w 739775"/>
              <a:gd name="connsiteY13" fmla="*/ 699817 h 699817"/>
              <a:gd name="connsiteX14" fmla="*/ 0 w 739775"/>
              <a:gd name="connsiteY14" fmla="*/ 689463 h 699817"/>
              <a:gd name="connsiteX15" fmla="*/ 0 w 739775"/>
              <a:gd name="connsiteY15" fmla="*/ 460194 h 699817"/>
              <a:gd name="connsiteX16" fmla="*/ 9636 w 739775"/>
              <a:gd name="connsiteY16" fmla="*/ 450579 h 699817"/>
              <a:gd name="connsiteX17" fmla="*/ 376238 w 739775"/>
              <a:gd name="connsiteY17" fmla="*/ 0 h 699817"/>
              <a:gd name="connsiteX18" fmla="*/ 384035 w 739775"/>
              <a:gd name="connsiteY18" fmla="*/ 5575 h 699817"/>
              <a:gd name="connsiteX19" fmla="*/ 447899 w 739775"/>
              <a:gd name="connsiteY19" fmla="*/ 116351 h 699817"/>
              <a:gd name="connsiteX20" fmla="*/ 463494 w 739775"/>
              <a:gd name="connsiteY20" fmla="*/ 143858 h 699817"/>
              <a:gd name="connsiteX21" fmla="*/ 527358 w 739775"/>
              <a:gd name="connsiteY21" fmla="*/ 253890 h 699817"/>
              <a:gd name="connsiteX22" fmla="*/ 519189 w 739775"/>
              <a:gd name="connsiteY22" fmla="*/ 268016 h 699817"/>
              <a:gd name="connsiteX23" fmla="*/ 427038 w 739775"/>
              <a:gd name="connsiteY23" fmla="*/ 268016 h 699817"/>
              <a:gd name="connsiteX24" fmla="*/ 427038 w 739775"/>
              <a:gd name="connsiteY24" fmla="*/ 276447 h 699817"/>
              <a:gd name="connsiteX25" fmla="*/ 427038 w 739775"/>
              <a:gd name="connsiteY25" fmla="*/ 569934 h 699817"/>
              <a:gd name="connsiteX26" fmla="*/ 410958 w 739775"/>
              <a:gd name="connsiteY26" fmla="*/ 585517 h 699817"/>
              <a:gd name="connsiteX27" fmla="*/ 340788 w 739775"/>
              <a:gd name="connsiteY27" fmla="*/ 585517 h 699817"/>
              <a:gd name="connsiteX28" fmla="*/ 325438 w 739775"/>
              <a:gd name="connsiteY28" fmla="*/ 569934 h 699817"/>
              <a:gd name="connsiteX29" fmla="*/ 325438 w 739775"/>
              <a:gd name="connsiteY29" fmla="*/ 268016 h 699817"/>
              <a:gd name="connsiteX30" fmla="*/ 318112 w 739775"/>
              <a:gd name="connsiteY30" fmla="*/ 268016 h 699817"/>
              <a:gd name="connsiteX31" fmla="*/ 232545 w 739775"/>
              <a:gd name="connsiteY31" fmla="*/ 268016 h 699817"/>
              <a:gd name="connsiteX32" fmla="*/ 225119 w 739775"/>
              <a:gd name="connsiteY32" fmla="*/ 253890 h 699817"/>
              <a:gd name="connsiteX33" fmla="*/ 288982 w 739775"/>
              <a:gd name="connsiteY33" fmla="*/ 143858 h 699817"/>
              <a:gd name="connsiteX34" fmla="*/ 304577 w 739775"/>
              <a:gd name="connsiteY34" fmla="*/ 116351 h 699817"/>
              <a:gd name="connsiteX35" fmla="*/ 368441 w 739775"/>
              <a:gd name="connsiteY35" fmla="*/ 5575 h 699817"/>
              <a:gd name="connsiteX36" fmla="*/ 376238 w 739775"/>
              <a:gd name="connsiteY36" fmla="*/ 0 h 69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39775" h="699817">
                <a:moveTo>
                  <a:pt x="9636" y="450579"/>
                </a:moveTo>
                <a:cubicBezTo>
                  <a:pt x="68937" y="450579"/>
                  <a:pt x="68937" y="450579"/>
                  <a:pt x="68937" y="450579"/>
                </a:cubicBezTo>
                <a:cubicBezTo>
                  <a:pt x="74126" y="450579"/>
                  <a:pt x="78573" y="455017"/>
                  <a:pt x="78573" y="460194"/>
                </a:cubicBezTo>
                <a:cubicBezTo>
                  <a:pt x="78573" y="611807"/>
                  <a:pt x="78573" y="611807"/>
                  <a:pt x="78573" y="611807"/>
                </a:cubicBezTo>
                <a:cubicBezTo>
                  <a:pt x="78573" y="616984"/>
                  <a:pt x="83021" y="621422"/>
                  <a:pt x="88210" y="621422"/>
                </a:cubicBezTo>
                <a:cubicBezTo>
                  <a:pt x="651566" y="621422"/>
                  <a:pt x="651566" y="621422"/>
                  <a:pt x="651566" y="621422"/>
                </a:cubicBezTo>
                <a:cubicBezTo>
                  <a:pt x="656754" y="621422"/>
                  <a:pt x="661202" y="616984"/>
                  <a:pt x="661202" y="611807"/>
                </a:cubicBezTo>
                <a:cubicBezTo>
                  <a:pt x="661202" y="460194"/>
                  <a:pt x="661202" y="460194"/>
                  <a:pt x="661202" y="460194"/>
                </a:cubicBezTo>
                <a:cubicBezTo>
                  <a:pt x="661202" y="455017"/>
                  <a:pt x="665649" y="450579"/>
                  <a:pt x="671579" y="450579"/>
                </a:cubicBezTo>
                <a:cubicBezTo>
                  <a:pt x="730139" y="450579"/>
                  <a:pt x="730139" y="450579"/>
                  <a:pt x="730139" y="450579"/>
                </a:cubicBezTo>
                <a:cubicBezTo>
                  <a:pt x="735328" y="450579"/>
                  <a:pt x="739775" y="455017"/>
                  <a:pt x="739775" y="460194"/>
                </a:cubicBezTo>
                <a:lnTo>
                  <a:pt x="739775" y="689463"/>
                </a:lnTo>
                <a:cubicBezTo>
                  <a:pt x="739775" y="695380"/>
                  <a:pt x="735328" y="699817"/>
                  <a:pt x="730139" y="699817"/>
                </a:cubicBezTo>
                <a:cubicBezTo>
                  <a:pt x="9636" y="699817"/>
                  <a:pt x="9636" y="699817"/>
                  <a:pt x="9636" y="699817"/>
                </a:cubicBezTo>
                <a:cubicBezTo>
                  <a:pt x="4448" y="699817"/>
                  <a:pt x="0" y="695380"/>
                  <a:pt x="0" y="689463"/>
                </a:cubicBezTo>
                <a:cubicBezTo>
                  <a:pt x="0" y="460194"/>
                  <a:pt x="0" y="460194"/>
                  <a:pt x="0" y="460194"/>
                </a:cubicBezTo>
                <a:cubicBezTo>
                  <a:pt x="0" y="455017"/>
                  <a:pt x="4448" y="450579"/>
                  <a:pt x="9636" y="450579"/>
                </a:cubicBezTo>
                <a:close/>
                <a:moveTo>
                  <a:pt x="376238" y="0"/>
                </a:moveTo>
                <a:cubicBezTo>
                  <a:pt x="379023" y="0"/>
                  <a:pt x="381808" y="1858"/>
                  <a:pt x="384035" y="5575"/>
                </a:cubicBezTo>
                <a:cubicBezTo>
                  <a:pt x="447899" y="116351"/>
                  <a:pt x="447899" y="116351"/>
                  <a:pt x="447899" y="116351"/>
                </a:cubicBezTo>
                <a:cubicBezTo>
                  <a:pt x="452355" y="123785"/>
                  <a:pt x="459038" y="135680"/>
                  <a:pt x="463494" y="143858"/>
                </a:cubicBezTo>
                <a:cubicBezTo>
                  <a:pt x="527358" y="253890"/>
                  <a:pt x="527358" y="253890"/>
                  <a:pt x="527358" y="253890"/>
                </a:cubicBezTo>
                <a:cubicBezTo>
                  <a:pt x="531813" y="261325"/>
                  <a:pt x="528100" y="268016"/>
                  <a:pt x="519189" y="268016"/>
                </a:cubicBezTo>
                <a:lnTo>
                  <a:pt x="427038" y="268016"/>
                </a:lnTo>
                <a:lnTo>
                  <a:pt x="427038" y="276447"/>
                </a:lnTo>
                <a:cubicBezTo>
                  <a:pt x="427038" y="569934"/>
                  <a:pt x="427038" y="569934"/>
                  <a:pt x="427038" y="569934"/>
                </a:cubicBezTo>
                <a:cubicBezTo>
                  <a:pt x="427038" y="578839"/>
                  <a:pt x="419729" y="585517"/>
                  <a:pt x="410958" y="585517"/>
                </a:cubicBezTo>
                <a:cubicBezTo>
                  <a:pt x="340788" y="585517"/>
                  <a:pt x="340788" y="585517"/>
                  <a:pt x="340788" y="585517"/>
                </a:cubicBezTo>
                <a:cubicBezTo>
                  <a:pt x="332747" y="585517"/>
                  <a:pt x="325438" y="578839"/>
                  <a:pt x="325438" y="569934"/>
                </a:cubicBezTo>
                <a:lnTo>
                  <a:pt x="325438" y="268016"/>
                </a:lnTo>
                <a:lnTo>
                  <a:pt x="318112" y="268016"/>
                </a:lnTo>
                <a:cubicBezTo>
                  <a:pt x="232545" y="268016"/>
                  <a:pt x="232545" y="268016"/>
                  <a:pt x="232545" y="268016"/>
                </a:cubicBezTo>
                <a:cubicBezTo>
                  <a:pt x="224376" y="268016"/>
                  <a:pt x="220663" y="261325"/>
                  <a:pt x="225119" y="253890"/>
                </a:cubicBezTo>
                <a:cubicBezTo>
                  <a:pt x="288982" y="143858"/>
                  <a:pt x="288982" y="143858"/>
                  <a:pt x="288982" y="143858"/>
                </a:cubicBezTo>
                <a:cubicBezTo>
                  <a:pt x="293438" y="135680"/>
                  <a:pt x="300121" y="123785"/>
                  <a:pt x="304577" y="116351"/>
                </a:cubicBezTo>
                <a:cubicBezTo>
                  <a:pt x="368441" y="5575"/>
                  <a:pt x="368441" y="5575"/>
                  <a:pt x="368441" y="5575"/>
                </a:cubicBezTo>
                <a:cubicBezTo>
                  <a:pt x="370669" y="1858"/>
                  <a:pt x="373453" y="0"/>
                  <a:pt x="37623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102402" y="3475520"/>
            <a:ext cx="23203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pPr algn="r"/>
            <a:r>
              <a:rPr lang="ja-JP" altLang="en-US" dirty="0" smtClean="0"/>
              <a:t>インポートの流れ</a:t>
            </a:r>
            <a:endParaRPr kumimoji="1" lang="ja-JP" altLang="en-US" dirty="0"/>
          </a:p>
        </p:txBody>
      </p:sp>
      <p:pic>
        <p:nvPicPr>
          <p:cNvPr id="62" name="図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573" y="3526513"/>
            <a:ext cx="279851" cy="242056"/>
          </a:xfrm>
          <a:prstGeom prst="rect">
            <a:avLst/>
          </a:prstGeom>
        </p:spPr>
      </p:pic>
      <p:grpSp>
        <p:nvGrpSpPr>
          <p:cNvPr id="66" name="グループ化 65"/>
          <p:cNvGrpSpPr/>
          <p:nvPr/>
        </p:nvGrpSpPr>
        <p:grpSpPr>
          <a:xfrm>
            <a:off x="53364" y="3996398"/>
            <a:ext cx="1550551" cy="1546488"/>
            <a:chOff x="552021" y="2836401"/>
            <a:chExt cx="970516" cy="1013450"/>
          </a:xfrm>
        </p:grpSpPr>
        <p:pic>
          <p:nvPicPr>
            <p:cNvPr id="67" name="図 6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4912" y="2836401"/>
              <a:ext cx="443217" cy="756075"/>
            </a:xfrm>
            <a:prstGeom prst="rect">
              <a:avLst/>
            </a:prstGeom>
          </p:spPr>
        </p:pic>
        <p:sp>
          <p:nvSpPr>
            <p:cNvPr id="68" name="テキスト ボックス 67"/>
            <p:cNvSpPr txBox="1"/>
            <p:nvPr/>
          </p:nvSpPr>
          <p:spPr>
            <a:xfrm>
              <a:off x="552021" y="3668327"/>
              <a:ext cx="970516" cy="181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 smtClean="0"/>
                <a:t>ITA</a:t>
              </a:r>
              <a:r>
                <a:rPr kumimoji="1" lang="ja-JP" altLang="en-US" sz="1200" dirty="0" smtClean="0"/>
                <a:t>サーバ</a:t>
              </a:r>
              <a:r>
                <a:rPr kumimoji="1" lang="en-US" altLang="ja-JP" sz="1200" dirty="0" smtClean="0"/>
                <a:t>A</a:t>
              </a:r>
              <a:endParaRPr kumimoji="1" lang="ja-JP" altLang="en-US" sz="1200" dirty="0"/>
            </a:p>
          </p:txBody>
        </p:sp>
      </p:grpSp>
      <p:sp>
        <p:nvSpPr>
          <p:cNvPr id="69" name="ストライプ矢印 68"/>
          <p:cNvSpPr/>
          <p:nvPr/>
        </p:nvSpPr>
        <p:spPr bwMode="auto">
          <a:xfrm>
            <a:off x="1444443" y="3927972"/>
            <a:ext cx="2222349" cy="757473"/>
          </a:xfrm>
          <a:prstGeom prst="stripedRightArrow">
            <a:avLst/>
          </a:prstGeom>
          <a:noFill/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600" b="1" dirty="0" smtClean="0">
                <a:latin typeface="+mn-ea"/>
              </a:rPr>
              <a:t>一括でエクスポート</a:t>
            </a:r>
          </a:p>
        </p:txBody>
      </p:sp>
      <p:grpSp>
        <p:nvGrpSpPr>
          <p:cNvPr id="70" name="グループ化 69"/>
          <p:cNvGrpSpPr/>
          <p:nvPr/>
        </p:nvGrpSpPr>
        <p:grpSpPr>
          <a:xfrm>
            <a:off x="3835347" y="3890910"/>
            <a:ext cx="1615717" cy="1449167"/>
            <a:chOff x="1907526" y="2615300"/>
            <a:chExt cx="1411771" cy="1035840"/>
          </a:xfrm>
        </p:grpSpPr>
        <p:grpSp>
          <p:nvGrpSpPr>
            <p:cNvPr id="84" name="グループ化 83"/>
            <p:cNvGrpSpPr>
              <a:grpSpLocks noChangeAspect="1"/>
            </p:cNvGrpSpPr>
            <p:nvPr/>
          </p:nvGrpSpPr>
          <p:grpSpPr bwMode="gray">
            <a:xfrm>
              <a:off x="2319461" y="2615300"/>
              <a:ext cx="625474" cy="720000"/>
              <a:chOff x="-2227263" y="1692275"/>
              <a:chExt cx="2468563" cy="2841625"/>
            </a:xfrm>
          </p:grpSpPr>
          <p:sp>
            <p:nvSpPr>
              <p:cNvPr id="93" name="Freeform 85"/>
              <p:cNvSpPr>
                <a:spLocks noChangeAspect="1"/>
              </p:cNvSpPr>
              <p:nvPr/>
            </p:nvSpPr>
            <p:spPr bwMode="gray">
              <a:xfrm>
                <a:off x="-2227263" y="1692275"/>
                <a:ext cx="2468563" cy="2841625"/>
              </a:xfrm>
              <a:custGeom>
                <a:avLst/>
                <a:gdLst>
                  <a:gd name="T0" fmla="*/ 633 w 655"/>
                  <a:gd name="T1" fmla="*/ 180 h 755"/>
                  <a:gd name="T2" fmla="*/ 467 w 655"/>
                  <a:gd name="T3" fmla="*/ 21 h 755"/>
                  <a:gd name="T4" fmla="*/ 414 w 655"/>
                  <a:gd name="T5" fmla="*/ 0 h 755"/>
                  <a:gd name="T6" fmla="*/ 134 w 655"/>
                  <a:gd name="T7" fmla="*/ 0 h 755"/>
                  <a:gd name="T8" fmla="*/ 81 w 655"/>
                  <a:gd name="T9" fmla="*/ 52 h 755"/>
                  <a:gd name="T10" fmla="*/ 81 w 655"/>
                  <a:gd name="T11" fmla="*/ 105 h 755"/>
                  <a:gd name="T12" fmla="*/ 24 w 655"/>
                  <a:gd name="T13" fmla="*/ 105 h 755"/>
                  <a:gd name="T14" fmla="*/ 0 w 655"/>
                  <a:gd name="T15" fmla="*/ 129 h 755"/>
                  <a:gd name="T16" fmla="*/ 0 w 655"/>
                  <a:gd name="T17" fmla="*/ 273 h 755"/>
                  <a:gd name="T18" fmla="*/ 24 w 655"/>
                  <a:gd name="T19" fmla="*/ 297 h 755"/>
                  <a:gd name="T20" fmla="*/ 81 w 655"/>
                  <a:gd name="T21" fmla="*/ 297 h 755"/>
                  <a:gd name="T22" fmla="*/ 81 w 655"/>
                  <a:gd name="T23" fmla="*/ 703 h 755"/>
                  <a:gd name="T24" fmla="*/ 134 w 655"/>
                  <a:gd name="T25" fmla="*/ 755 h 755"/>
                  <a:gd name="T26" fmla="*/ 603 w 655"/>
                  <a:gd name="T27" fmla="*/ 755 h 755"/>
                  <a:gd name="T28" fmla="*/ 655 w 655"/>
                  <a:gd name="T29" fmla="*/ 703 h 755"/>
                  <a:gd name="T30" fmla="*/ 655 w 655"/>
                  <a:gd name="T31" fmla="*/ 233 h 755"/>
                  <a:gd name="T32" fmla="*/ 633 w 655"/>
                  <a:gd name="T33" fmla="*/ 180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5" h="755">
                    <a:moveTo>
                      <a:pt x="633" y="180"/>
                    </a:moveTo>
                    <a:cubicBezTo>
                      <a:pt x="467" y="21"/>
                      <a:pt x="467" y="21"/>
                      <a:pt x="467" y="21"/>
                    </a:cubicBezTo>
                    <a:cubicBezTo>
                      <a:pt x="454" y="8"/>
                      <a:pt x="433" y="0"/>
                      <a:pt x="414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05" y="0"/>
                      <a:pt x="81" y="23"/>
                      <a:pt x="81" y="52"/>
                    </a:cubicBezTo>
                    <a:cubicBezTo>
                      <a:pt x="81" y="70"/>
                      <a:pt x="81" y="88"/>
                      <a:pt x="81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11" y="105"/>
                      <a:pt x="0" y="116"/>
                      <a:pt x="0" y="129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0" y="287"/>
                      <a:pt x="11" y="297"/>
                      <a:pt x="24" y="297"/>
                    </a:cubicBezTo>
                    <a:cubicBezTo>
                      <a:pt x="81" y="297"/>
                      <a:pt x="81" y="297"/>
                      <a:pt x="81" y="297"/>
                    </a:cubicBezTo>
                    <a:cubicBezTo>
                      <a:pt x="81" y="703"/>
                      <a:pt x="81" y="703"/>
                      <a:pt x="81" y="703"/>
                    </a:cubicBezTo>
                    <a:cubicBezTo>
                      <a:pt x="81" y="732"/>
                      <a:pt x="105" y="755"/>
                      <a:pt x="134" y="755"/>
                    </a:cubicBezTo>
                    <a:cubicBezTo>
                      <a:pt x="603" y="755"/>
                      <a:pt x="603" y="755"/>
                      <a:pt x="603" y="755"/>
                    </a:cubicBezTo>
                    <a:cubicBezTo>
                      <a:pt x="632" y="755"/>
                      <a:pt x="655" y="732"/>
                      <a:pt x="655" y="703"/>
                    </a:cubicBezTo>
                    <a:cubicBezTo>
                      <a:pt x="655" y="233"/>
                      <a:pt x="655" y="233"/>
                      <a:pt x="655" y="233"/>
                    </a:cubicBezTo>
                    <a:cubicBezTo>
                      <a:pt x="655" y="215"/>
                      <a:pt x="646" y="193"/>
                      <a:pt x="633" y="180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" name="フリーフォーム 93"/>
              <p:cNvSpPr>
                <a:spLocks noChangeAspect="1"/>
              </p:cNvSpPr>
              <p:nvPr/>
            </p:nvSpPr>
            <p:spPr bwMode="gray">
              <a:xfrm>
                <a:off x="-1782764" y="1827212"/>
                <a:ext cx="1887538" cy="2571750"/>
              </a:xfrm>
              <a:custGeom>
                <a:avLst/>
                <a:gdLst>
                  <a:gd name="connsiteX0" fmla="*/ 316700 w 1887538"/>
                  <a:gd name="connsiteY0" fmla="*/ 2041525 h 2571750"/>
                  <a:gd name="connsiteX1" fmla="*/ 271463 w 1887538"/>
                  <a:gd name="connsiteY1" fmla="*/ 2085975 h 2571750"/>
                  <a:gd name="connsiteX2" fmla="*/ 316700 w 1887538"/>
                  <a:gd name="connsiteY2" fmla="*/ 2130425 h 2571750"/>
                  <a:gd name="connsiteX3" fmla="*/ 557964 w 1887538"/>
                  <a:gd name="connsiteY3" fmla="*/ 2130425 h 2571750"/>
                  <a:gd name="connsiteX4" fmla="*/ 580583 w 1887538"/>
                  <a:gd name="connsiteY4" fmla="*/ 2130425 h 2571750"/>
                  <a:gd name="connsiteX5" fmla="*/ 614511 w 1887538"/>
                  <a:gd name="connsiteY5" fmla="*/ 2130425 h 2571750"/>
                  <a:gd name="connsiteX6" fmla="*/ 618281 w 1887538"/>
                  <a:gd name="connsiteY6" fmla="*/ 2130425 h 2571750"/>
                  <a:gd name="connsiteX7" fmla="*/ 1564489 w 1887538"/>
                  <a:gd name="connsiteY7" fmla="*/ 2130425 h 2571750"/>
                  <a:gd name="connsiteX8" fmla="*/ 1609726 w 1887538"/>
                  <a:gd name="connsiteY8" fmla="*/ 2085975 h 2571750"/>
                  <a:gd name="connsiteX9" fmla="*/ 1564489 w 1887538"/>
                  <a:gd name="connsiteY9" fmla="*/ 2041525 h 2571750"/>
                  <a:gd name="connsiteX10" fmla="*/ 618281 w 1887538"/>
                  <a:gd name="connsiteY10" fmla="*/ 2041525 h 2571750"/>
                  <a:gd name="connsiteX11" fmla="*/ 610741 w 1887538"/>
                  <a:gd name="connsiteY11" fmla="*/ 2041525 h 2571750"/>
                  <a:gd name="connsiteX12" fmla="*/ 573043 w 1887538"/>
                  <a:gd name="connsiteY12" fmla="*/ 2041525 h 2571750"/>
                  <a:gd name="connsiteX13" fmla="*/ 557964 w 1887538"/>
                  <a:gd name="connsiteY13" fmla="*/ 2041525 h 2571750"/>
                  <a:gd name="connsiteX14" fmla="*/ 316700 w 1887538"/>
                  <a:gd name="connsiteY14" fmla="*/ 2041525 h 2571750"/>
                  <a:gd name="connsiteX15" fmla="*/ 316700 w 1887538"/>
                  <a:gd name="connsiteY15" fmla="*/ 1646237 h 2571750"/>
                  <a:gd name="connsiteX16" fmla="*/ 271463 w 1887538"/>
                  <a:gd name="connsiteY16" fmla="*/ 1694942 h 2571750"/>
                  <a:gd name="connsiteX17" fmla="*/ 316700 w 1887538"/>
                  <a:gd name="connsiteY17" fmla="*/ 1739900 h 2571750"/>
                  <a:gd name="connsiteX18" fmla="*/ 557964 w 1887538"/>
                  <a:gd name="connsiteY18" fmla="*/ 1739900 h 2571750"/>
                  <a:gd name="connsiteX19" fmla="*/ 580583 w 1887538"/>
                  <a:gd name="connsiteY19" fmla="*/ 1739900 h 2571750"/>
                  <a:gd name="connsiteX20" fmla="*/ 614511 w 1887538"/>
                  <a:gd name="connsiteY20" fmla="*/ 1739900 h 2571750"/>
                  <a:gd name="connsiteX21" fmla="*/ 618281 w 1887538"/>
                  <a:gd name="connsiteY21" fmla="*/ 1739900 h 2571750"/>
                  <a:gd name="connsiteX22" fmla="*/ 1564489 w 1887538"/>
                  <a:gd name="connsiteY22" fmla="*/ 1739900 h 2571750"/>
                  <a:gd name="connsiteX23" fmla="*/ 1609726 w 1887538"/>
                  <a:gd name="connsiteY23" fmla="*/ 1694942 h 2571750"/>
                  <a:gd name="connsiteX24" fmla="*/ 1564489 w 1887538"/>
                  <a:gd name="connsiteY24" fmla="*/ 1646237 h 2571750"/>
                  <a:gd name="connsiteX25" fmla="*/ 618281 w 1887538"/>
                  <a:gd name="connsiteY25" fmla="*/ 1646237 h 2571750"/>
                  <a:gd name="connsiteX26" fmla="*/ 610741 w 1887538"/>
                  <a:gd name="connsiteY26" fmla="*/ 1646237 h 2571750"/>
                  <a:gd name="connsiteX27" fmla="*/ 573043 w 1887538"/>
                  <a:gd name="connsiteY27" fmla="*/ 1646237 h 2571750"/>
                  <a:gd name="connsiteX28" fmla="*/ 557964 w 1887538"/>
                  <a:gd name="connsiteY28" fmla="*/ 1646237 h 2571750"/>
                  <a:gd name="connsiteX29" fmla="*/ 316700 w 1887538"/>
                  <a:gd name="connsiteY29" fmla="*/ 1646237 h 2571750"/>
                  <a:gd name="connsiteX30" fmla="*/ 316700 w 1887538"/>
                  <a:gd name="connsiteY30" fmla="*/ 1249362 h 2571750"/>
                  <a:gd name="connsiteX31" fmla="*/ 271463 w 1887538"/>
                  <a:gd name="connsiteY31" fmla="*/ 1298892 h 2571750"/>
                  <a:gd name="connsiteX32" fmla="*/ 316700 w 1887538"/>
                  <a:gd name="connsiteY32" fmla="*/ 1344612 h 2571750"/>
                  <a:gd name="connsiteX33" fmla="*/ 557964 w 1887538"/>
                  <a:gd name="connsiteY33" fmla="*/ 1344612 h 2571750"/>
                  <a:gd name="connsiteX34" fmla="*/ 580583 w 1887538"/>
                  <a:gd name="connsiteY34" fmla="*/ 1344612 h 2571750"/>
                  <a:gd name="connsiteX35" fmla="*/ 614511 w 1887538"/>
                  <a:gd name="connsiteY35" fmla="*/ 1344612 h 2571750"/>
                  <a:gd name="connsiteX36" fmla="*/ 618281 w 1887538"/>
                  <a:gd name="connsiteY36" fmla="*/ 1344612 h 2571750"/>
                  <a:gd name="connsiteX37" fmla="*/ 1564489 w 1887538"/>
                  <a:gd name="connsiteY37" fmla="*/ 1344612 h 2571750"/>
                  <a:gd name="connsiteX38" fmla="*/ 1609726 w 1887538"/>
                  <a:gd name="connsiteY38" fmla="*/ 1298892 h 2571750"/>
                  <a:gd name="connsiteX39" fmla="*/ 1564489 w 1887538"/>
                  <a:gd name="connsiteY39" fmla="*/ 1249362 h 2571750"/>
                  <a:gd name="connsiteX40" fmla="*/ 618281 w 1887538"/>
                  <a:gd name="connsiteY40" fmla="*/ 1249362 h 2571750"/>
                  <a:gd name="connsiteX41" fmla="*/ 610741 w 1887538"/>
                  <a:gd name="connsiteY41" fmla="*/ 1249362 h 2571750"/>
                  <a:gd name="connsiteX42" fmla="*/ 573043 w 1887538"/>
                  <a:gd name="connsiteY42" fmla="*/ 1249362 h 2571750"/>
                  <a:gd name="connsiteX43" fmla="*/ 557964 w 1887538"/>
                  <a:gd name="connsiteY43" fmla="*/ 1249362 h 2571750"/>
                  <a:gd name="connsiteX44" fmla="*/ 316700 w 1887538"/>
                  <a:gd name="connsiteY44" fmla="*/ 1249362 h 2571750"/>
                  <a:gd name="connsiteX45" fmla="*/ 1220789 w 1887538"/>
                  <a:gd name="connsiteY45" fmla="*/ 41276 h 2571750"/>
                  <a:gd name="connsiteX46" fmla="*/ 1843089 w 1887538"/>
                  <a:gd name="connsiteY46" fmla="*/ 639764 h 2571750"/>
                  <a:gd name="connsiteX47" fmla="*/ 1220789 w 1887538"/>
                  <a:gd name="connsiteY47" fmla="*/ 639764 h 2571750"/>
                  <a:gd name="connsiteX48" fmla="*/ 56513 w 1887538"/>
                  <a:gd name="connsiteY48" fmla="*/ 0 h 2571750"/>
                  <a:gd name="connsiteX49" fmla="*/ 557596 w 1887538"/>
                  <a:gd name="connsiteY49" fmla="*/ 0 h 2571750"/>
                  <a:gd name="connsiteX50" fmla="*/ 587736 w 1887538"/>
                  <a:gd name="connsiteY50" fmla="*/ 0 h 2571750"/>
                  <a:gd name="connsiteX51" fmla="*/ 610342 w 1887538"/>
                  <a:gd name="connsiteY51" fmla="*/ 0 h 2571750"/>
                  <a:gd name="connsiteX52" fmla="*/ 617877 w 1887538"/>
                  <a:gd name="connsiteY52" fmla="*/ 0 h 2571750"/>
                  <a:gd name="connsiteX53" fmla="*/ 1115192 w 1887538"/>
                  <a:gd name="connsiteY53" fmla="*/ 0 h 2571750"/>
                  <a:gd name="connsiteX54" fmla="*/ 1130262 w 1887538"/>
                  <a:gd name="connsiteY54" fmla="*/ 0 h 2571750"/>
                  <a:gd name="connsiteX55" fmla="*/ 1130262 w 1887538"/>
                  <a:gd name="connsiteY55" fmla="*/ 681532 h 2571750"/>
                  <a:gd name="connsiteX56" fmla="*/ 1175473 w 1887538"/>
                  <a:gd name="connsiteY56" fmla="*/ 726717 h 2571750"/>
                  <a:gd name="connsiteX57" fmla="*/ 1887538 w 1887538"/>
                  <a:gd name="connsiteY57" fmla="*/ 726717 h 2571750"/>
                  <a:gd name="connsiteX58" fmla="*/ 1887538 w 1887538"/>
                  <a:gd name="connsiteY58" fmla="*/ 745544 h 2571750"/>
                  <a:gd name="connsiteX59" fmla="*/ 1887538 w 1887538"/>
                  <a:gd name="connsiteY59" fmla="*/ 2511504 h 2571750"/>
                  <a:gd name="connsiteX60" fmla="*/ 1827257 w 1887538"/>
                  <a:gd name="connsiteY60" fmla="*/ 2571750 h 2571750"/>
                  <a:gd name="connsiteX61" fmla="*/ 617877 w 1887538"/>
                  <a:gd name="connsiteY61" fmla="*/ 2571750 h 2571750"/>
                  <a:gd name="connsiteX62" fmla="*/ 576434 w 1887538"/>
                  <a:gd name="connsiteY62" fmla="*/ 2571750 h 2571750"/>
                  <a:gd name="connsiteX63" fmla="*/ 557596 w 1887538"/>
                  <a:gd name="connsiteY63" fmla="*/ 2571750 h 2571750"/>
                  <a:gd name="connsiteX64" fmla="*/ 56513 w 1887538"/>
                  <a:gd name="connsiteY64" fmla="*/ 2571750 h 2571750"/>
                  <a:gd name="connsiteX65" fmla="*/ 0 w 1887538"/>
                  <a:gd name="connsiteY65" fmla="*/ 2511504 h 2571750"/>
                  <a:gd name="connsiteX66" fmla="*/ 0 w 1887538"/>
                  <a:gd name="connsiteY66" fmla="*/ 982762 h 2571750"/>
                  <a:gd name="connsiteX67" fmla="*/ 851464 w 1887538"/>
                  <a:gd name="connsiteY67" fmla="*/ 982762 h 2571750"/>
                  <a:gd name="connsiteX68" fmla="*/ 941885 w 1887538"/>
                  <a:gd name="connsiteY68" fmla="*/ 892393 h 2571750"/>
                  <a:gd name="connsiteX69" fmla="*/ 941885 w 1887538"/>
                  <a:gd name="connsiteY69" fmla="*/ 350180 h 2571750"/>
                  <a:gd name="connsiteX70" fmla="*/ 851464 w 1887538"/>
                  <a:gd name="connsiteY70" fmla="*/ 259811 h 2571750"/>
                  <a:gd name="connsiteX71" fmla="*/ 0 w 1887538"/>
                  <a:gd name="connsiteY71" fmla="*/ 259811 h 2571750"/>
                  <a:gd name="connsiteX72" fmla="*/ 0 w 1887538"/>
                  <a:gd name="connsiteY72" fmla="*/ 60246 h 2571750"/>
                  <a:gd name="connsiteX73" fmla="*/ 56513 w 1887538"/>
                  <a:gd name="connsiteY73" fmla="*/ 0 h 257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1887538" h="2571750">
                    <a:moveTo>
                      <a:pt x="316700" y="2041525"/>
                    </a:moveTo>
                    <a:cubicBezTo>
                      <a:pt x="290312" y="2041525"/>
                      <a:pt x="271463" y="2060046"/>
                      <a:pt x="271463" y="2085975"/>
                    </a:cubicBezTo>
                    <a:cubicBezTo>
                      <a:pt x="271463" y="2111904"/>
                      <a:pt x="290312" y="2130425"/>
                      <a:pt x="316700" y="2130425"/>
                    </a:cubicBezTo>
                    <a:cubicBezTo>
                      <a:pt x="441102" y="2130425"/>
                      <a:pt x="512727" y="2130425"/>
                      <a:pt x="557964" y="2130425"/>
                    </a:cubicBezTo>
                    <a:cubicBezTo>
                      <a:pt x="565504" y="2130425"/>
                      <a:pt x="573043" y="2130425"/>
                      <a:pt x="580583" y="2130425"/>
                    </a:cubicBezTo>
                    <a:cubicBezTo>
                      <a:pt x="580583" y="2130425"/>
                      <a:pt x="580583" y="2130425"/>
                      <a:pt x="614511" y="2130425"/>
                    </a:cubicBezTo>
                    <a:cubicBezTo>
                      <a:pt x="618281" y="2130425"/>
                      <a:pt x="618281" y="2130425"/>
                      <a:pt x="618281" y="2130425"/>
                    </a:cubicBezTo>
                    <a:cubicBezTo>
                      <a:pt x="1556949" y="2130425"/>
                      <a:pt x="1564489" y="2130425"/>
                      <a:pt x="1564489" y="2130425"/>
                    </a:cubicBezTo>
                    <a:cubicBezTo>
                      <a:pt x="1590877" y="2130425"/>
                      <a:pt x="1609726" y="2111904"/>
                      <a:pt x="1609726" y="2085975"/>
                    </a:cubicBezTo>
                    <a:cubicBezTo>
                      <a:pt x="1609726" y="2060046"/>
                      <a:pt x="1590877" y="2041525"/>
                      <a:pt x="1564489" y="2041525"/>
                    </a:cubicBezTo>
                    <a:cubicBezTo>
                      <a:pt x="957558" y="2041525"/>
                      <a:pt x="716294" y="2041525"/>
                      <a:pt x="618281" y="2041525"/>
                    </a:cubicBezTo>
                    <a:cubicBezTo>
                      <a:pt x="618281" y="2041525"/>
                      <a:pt x="618281" y="2041525"/>
                      <a:pt x="610741" y="2041525"/>
                    </a:cubicBezTo>
                    <a:cubicBezTo>
                      <a:pt x="610741" y="2041525"/>
                      <a:pt x="610741" y="2041525"/>
                      <a:pt x="573043" y="2041525"/>
                    </a:cubicBezTo>
                    <a:cubicBezTo>
                      <a:pt x="573043" y="2041525"/>
                      <a:pt x="573043" y="2041525"/>
                      <a:pt x="557964" y="2041525"/>
                    </a:cubicBezTo>
                    <a:cubicBezTo>
                      <a:pt x="316700" y="2041525"/>
                      <a:pt x="316700" y="2041525"/>
                      <a:pt x="316700" y="2041525"/>
                    </a:cubicBezTo>
                    <a:close/>
                    <a:moveTo>
                      <a:pt x="316700" y="1646237"/>
                    </a:moveTo>
                    <a:cubicBezTo>
                      <a:pt x="290312" y="1646237"/>
                      <a:pt x="271463" y="1668716"/>
                      <a:pt x="271463" y="1694942"/>
                    </a:cubicBezTo>
                    <a:cubicBezTo>
                      <a:pt x="271463" y="1717421"/>
                      <a:pt x="290312" y="1739900"/>
                      <a:pt x="316700" y="1739900"/>
                    </a:cubicBezTo>
                    <a:cubicBezTo>
                      <a:pt x="441102" y="1739900"/>
                      <a:pt x="512727" y="1739900"/>
                      <a:pt x="557964" y="1739900"/>
                    </a:cubicBezTo>
                    <a:cubicBezTo>
                      <a:pt x="565504" y="1739900"/>
                      <a:pt x="573043" y="1739900"/>
                      <a:pt x="580583" y="1739900"/>
                    </a:cubicBezTo>
                    <a:cubicBezTo>
                      <a:pt x="580583" y="1739900"/>
                      <a:pt x="580583" y="1739900"/>
                      <a:pt x="614511" y="1739900"/>
                    </a:cubicBezTo>
                    <a:cubicBezTo>
                      <a:pt x="614511" y="1739900"/>
                      <a:pt x="614511" y="1739900"/>
                      <a:pt x="618281" y="1739900"/>
                    </a:cubicBezTo>
                    <a:cubicBezTo>
                      <a:pt x="1556949" y="1739900"/>
                      <a:pt x="1564489" y="1739900"/>
                      <a:pt x="1564489" y="1739900"/>
                    </a:cubicBezTo>
                    <a:cubicBezTo>
                      <a:pt x="1590877" y="1739900"/>
                      <a:pt x="1609726" y="1717421"/>
                      <a:pt x="1609726" y="1694942"/>
                    </a:cubicBezTo>
                    <a:cubicBezTo>
                      <a:pt x="1609726" y="1668716"/>
                      <a:pt x="1590877" y="1646237"/>
                      <a:pt x="1564489" y="1646237"/>
                    </a:cubicBezTo>
                    <a:cubicBezTo>
                      <a:pt x="957558" y="1646237"/>
                      <a:pt x="716294" y="1646237"/>
                      <a:pt x="618281" y="1646237"/>
                    </a:cubicBezTo>
                    <a:cubicBezTo>
                      <a:pt x="618281" y="1646237"/>
                      <a:pt x="618281" y="1646237"/>
                      <a:pt x="610741" y="1646237"/>
                    </a:cubicBezTo>
                    <a:cubicBezTo>
                      <a:pt x="610741" y="1646237"/>
                      <a:pt x="610741" y="1646237"/>
                      <a:pt x="573043" y="1646237"/>
                    </a:cubicBezTo>
                    <a:cubicBezTo>
                      <a:pt x="573043" y="1646237"/>
                      <a:pt x="573043" y="1646237"/>
                      <a:pt x="557964" y="1646237"/>
                    </a:cubicBezTo>
                    <a:cubicBezTo>
                      <a:pt x="316700" y="1646237"/>
                      <a:pt x="316700" y="1646237"/>
                      <a:pt x="316700" y="1646237"/>
                    </a:cubicBezTo>
                    <a:close/>
                    <a:moveTo>
                      <a:pt x="316700" y="1249362"/>
                    </a:moveTo>
                    <a:cubicBezTo>
                      <a:pt x="290312" y="1249362"/>
                      <a:pt x="271463" y="1272222"/>
                      <a:pt x="271463" y="1298892"/>
                    </a:cubicBezTo>
                    <a:cubicBezTo>
                      <a:pt x="271463" y="1321752"/>
                      <a:pt x="290312" y="1344612"/>
                      <a:pt x="316700" y="1344612"/>
                    </a:cubicBezTo>
                    <a:cubicBezTo>
                      <a:pt x="441102" y="1344612"/>
                      <a:pt x="512727" y="1344612"/>
                      <a:pt x="557964" y="1344612"/>
                    </a:cubicBezTo>
                    <a:cubicBezTo>
                      <a:pt x="565504" y="1344612"/>
                      <a:pt x="573043" y="1344612"/>
                      <a:pt x="580583" y="1344612"/>
                    </a:cubicBezTo>
                    <a:cubicBezTo>
                      <a:pt x="580583" y="1344612"/>
                      <a:pt x="580583" y="1344612"/>
                      <a:pt x="614511" y="1344612"/>
                    </a:cubicBezTo>
                    <a:cubicBezTo>
                      <a:pt x="618281" y="1344612"/>
                      <a:pt x="618281" y="1344612"/>
                      <a:pt x="618281" y="1344612"/>
                    </a:cubicBezTo>
                    <a:cubicBezTo>
                      <a:pt x="1556949" y="1344612"/>
                      <a:pt x="1564489" y="1344612"/>
                      <a:pt x="1564489" y="1344612"/>
                    </a:cubicBezTo>
                    <a:cubicBezTo>
                      <a:pt x="1590877" y="1344612"/>
                      <a:pt x="1609726" y="1321752"/>
                      <a:pt x="1609726" y="1298892"/>
                    </a:cubicBezTo>
                    <a:cubicBezTo>
                      <a:pt x="1609726" y="1272222"/>
                      <a:pt x="1590877" y="1249362"/>
                      <a:pt x="1564489" y="1249362"/>
                    </a:cubicBezTo>
                    <a:cubicBezTo>
                      <a:pt x="957558" y="1249362"/>
                      <a:pt x="716294" y="1249362"/>
                      <a:pt x="618281" y="1249362"/>
                    </a:cubicBezTo>
                    <a:cubicBezTo>
                      <a:pt x="618281" y="1249362"/>
                      <a:pt x="618281" y="1249362"/>
                      <a:pt x="610741" y="1249362"/>
                    </a:cubicBezTo>
                    <a:cubicBezTo>
                      <a:pt x="610741" y="1249362"/>
                      <a:pt x="610741" y="1249362"/>
                      <a:pt x="573043" y="1249362"/>
                    </a:cubicBezTo>
                    <a:cubicBezTo>
                      <a:pt x="573043" y="1249362"/>
                      <a:pt x="573043" y="1249362"/>
                      <a:pt x="557964" y="1249362"/>
                    </a:cubicBezTo>
                    <a:cubicBezTo>
                      <a:pt x="316700" y="1249362"/>
                      <a:pt x="316700" y="1249362"/>
                      <a:pt x="316700" y="1249362"/>
                    </a:cubicBezTo>
                    <a:close/>
                    <a:moveTo>
                      <a:pt x="1220789" y="41276"/>
                    </a:moveTo>
                    <a:lnTo>
                      <a:pt x="1843089" y="639764"/>
                    </a:lnTo>
                    <a:lnTo>
                      <a:pt x="1220789" y="639764"/>
                    </a:lnTo>
                    <a:close/>
                    <a:moveTo>
                      <a:pt x="56513" y="0"/>
                    </a:moveTo>
                    <a:cubicBezTo>
                      <a:pt x="346614" y="0"/>
                      <a:pt x="489780" y="0"/>
                      <a:pt x="557596" y="0"/>
                    </a:cubicBezTo>
                    <a:cubicBezTo>
                      <a:pt x="568899" y="0"/>
                      <a:pt x="580201" y="0"/>
                      <a:pt x="587736" y="0"/>
                    </a:cubicBezTo>
                    <a:cubicBezTo>
                      <a:pt x="587736" y="0"/>
                      <a:pt x="587736" y="0"/>
                      <a:pt x="610342" y="0"/>
                    </a:cubicBezTo>
                    <a:cubicBezTo>
                      <a:pt x="610342" y="0"/>
                      <a:pt x="610342" y="0"/>
                      <a:pt x="617877" y="0"/>
                    </a:cubicBezTo>
                    <a:cubicBezTo>
                      <a:pt x="1111425" y="0"/>
                      <a:pt x="1115192" y="0"/>
                      <a:pt x="1115192" y="0"/>
                    </a:cubicBezTo>
                    <a:cubicBezTo>
                      <a:pt x="1122727" y="0"/>
                      <a:pt x="1126495" y="0"/>
                      <a:pt x="1130262" y="0"/>
                    </a:cubicBezTo>
                    <a:cubicBezTo>
                      <a:pt x="1130262" y="677767"/>
                      <a:pt x="1130262" y="681532"/>
                      <a:pt x="1130262" y="681532"/>
                    </a:cubicBezTo>
                    <a:cubicBezTo>
                      <a:pt x="1130262" y="707890"/>
                      <a:pt x="1152868" y="726717"/>
                      <a:pt x="1175473" y="726717"/>
                    </a:cubicBezTo>
                    <a:cubicBezTo>
                      <a:pt x="1880003" y="726717"/>
                      <a:pt x="1887538" y="726717"/>
                      <a:pt x="1887538" y="726717"/>
                    </a:cubicBezTo>
                    <a:cubicBezTo>
                      <a:pt x="1887538" y="734248"/>
                      <a:pt x="1887538" y="738013"/>
                      <a:pt x="1887538" y="745544"/>
                    </a:cubicBezTo>
                    <a:cubicBezTo>
                      <a:pt x="1887538" y="2500208"/>
                      <a:pt x="1887538" y="2511504"/>
                      <a:pt x="1887538" y="2511504"/>
                    </a:cubicBezTo>
                    <a:cubicBezTo>
                      <a:pt x="1887538" y="2545393"/>
                      <a:pt x="1861165" y="2571750"/>
                      <a:pt x="1827257" y="2571750"/>
                    </a:cubicBezTo>
                    <a:cubicBezTo>
                      <a:pt x="1024771" y="2571750"/>
                      <a:pt x="727135" y="2571750"/>
                      <a:pt x="617877" y="2571750"/>
                    </a:cubicBezTo>
                    <a:cubicBezTo>
                      <a:pt x="617877" y="2571750"/>
                      <a:pt x="617877" y="2571750"/>
                      <a:pt x="576434" y="2571750"/>
                    </a:cubicBezTo>
                    <a:cubicBezTo>
                      <a:pt x="576434" y="2571750"/>
                      <a:pt x="576434" y="2571750"/>
                      <a:pt x="557596" y="2571750"/>
                    </a:cubicBezTo>
                    <a:cubicBezTo>
                      <a:pt x="56513" y="2571750"/>
                      <a:pt x="56513" y="2571750"/>
                      <a:pt x="56513" y="2571750"/>
                    </a:cubicBezTo>
                    <a:cubicBezTo>
                      <a:pt x="26373" y="2571750"/>
                      <a:pt x="0" y="2545393"/>
                      <a:pt x="0" y="2511504"/>
                    </a:cubicBezTo>
                    <a:cubicBezTo>
                      <a:pt x="0" y="1829972"/>
                      <a:pt x="0" y="1340473"/>
                      <a:pt x="0" y="982762"/>
                    </a:cubicBezTo>
                    <a:cubicBezTo>
                      <a:pt x="0" y="982762"/>
                      <a:pt x="0" y="982762"/>
                      <a:pt x="851464" y="982762"/>
                    </a:cubicBezTo>
                    <a:cubicBezTo>
                      <a:pt x="904210" y="982762"/>
                      <a:pt x="941885" y="945109"/>
                      <a:pt x="941885" y="892393"/>
                    </a:cubicBezTo>
                    <a:cubicBezTo>
                      <a:pt x="941885" y="892393"/>
                      <a:pt x="941885" y="892393"/>
                      <a:pt x="941885" y="350180"/>
                    </a:cubicBezTo>
                    <a:cubicBezTo>
                      <a:pt x="941885" y="301230"/>
                      <a:pt x="904210" y="259811"/>
                      <a:pt x="851464" y="259811"/>
                    </a:cubicBezTo>
                    <a:cubicBezTo>
                      <a:pt x="851464" y="259811"/>
                      <a:pt x="851464" y="259811"/>
                      <a:pt x="0" y="259811"/>
                    </a:cubicBezTo>
                    <a:cubicBezTo>
                      <a:pt x="0" y="60246"/>
                      <a:pt x="0" y="60246"/>
                      <a:pt x="0" y="60246"/>
                    </a:cubicBezTo>
                    <a:cubicBezTo>
                      <a:pt x="0" y="26358"/>
                      <a:pt x="26373" y="0"/>
                      <a:pt x="565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5" name="テキスト ボックス 94"/>
              <p:cNvSpPr txBox="1">
                <a:spLocks noChangeAspect="1"/>
              </p:cNvSpPr>
              <p:nvPr/>
            </p:nvSpPr>
            <p:spPr bwMode="gray">
              <a:xfrm>
                <a:off x="-2065933" y="2287202"/>
                <a:ext cx="1096525" cy="359350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 panose="020B0604030504040204" pitchFamily="34" charset="0"/>
                    <a:cs typeface="Verdana" panose="020B0604030504040204" pitchFamily="34" charset="0"/>
                  </a:rPr>
                  <a:t>Excel</a:t>
                </a:r>
                <a:r>
                  <a:rPr kumimoji="0" lang="ja-JP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 panose="020B0604030504040204" pitchFamily="34" charset="0"/>
                    <a:cs typeface="Verdana" panose="020B0604030504040204" pitchFamily="34" charset="0"/>
                  </a:rPr>
                  <a:t>①</a:t>
                </a:r>
                <a:endParaRPr kumimoji="0" lang="en-US" altLang="ja-JP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grpSp>
          <p:nvGrpSpPr>
            <p:cNvPr id="85" name="グループ化 84"/>
            <p:cNvGrpSpPr>
              <a:grpSpLocks noChangeAspect="1"/>
            </p:cNvGrpSpPr>
            <p:nvPr/>
          </p:nvGrpSpPr>
          <p:grpSpPr bwMode="gray">
            <a:xfrm>
              <a:off x="1907526" y="2908420"/>
              <a:ext cx="625474" cy="720000"/>
              <a:chOff x="-2227263" y="1692275"/>
              <a:chExt cx="2468563" cy="2841625"/>
            </a:xfrm>
          </p:grpSpPr>
          <p:sp>
            <p:nvSpPr>
              <p:cNvPr id="90" name="Freeform 85"/>
              <p:cNvSpPr>
                <a:spLocks noChangeAspect="1"/>
              </p:cNvSpPr>
              <p:nvPr/>
            </p:nvSpPr>
            <p:spPr bwMode="gray">
              <a:xfrm>
                <a:off x="-2227263" y="1692275"/>
                <a:ext cx="2468563" cy="2841625"/>
              </a:xfrm>
              <a:custGeom>
                <a:avLst/>
                <a:gdLst>
                  <a:gd name="T0" fmla="*/ 633 w 655"/>
                  <a:gd name="T1" fmla="*/ 180 h 755"/>
                  <a:gd name="T2" fmla="*/ 467 w 655"/>
                  <a:gd name="T3" fmla="*/ 21 h 755"/>
                  <a:gd name="T4" fmla="*/ 414 w 655"/>
                  <a:gd name="T5" fmla="*/ 0 h 755"/>
                  <a:gd name="T6" fmla="*/ 134 w 655"/>
                  <a:gd name="T7" fmla="*/ 0 h 755"/>
                  <a:gd name="T8" fmla="*/ 81 w 655"/>
                  <a:gd name="T9" fmla="*/ 52 h 755"/>
                  <a:gd name="T10" fmla="*/ 81 w 655"/>
                  <a:gd name="T11" fmla="*/ 105 h 755"/>
                  <a:gd name="T12" fmla="*/ 24 w 655"/>
                  <a:gd name="T13" fmla="*/ 105 h 755"/>
                  <a:gd name="T14" fmla="*/ 0 w 655"/>
                  <a:gd name="T15" fmla="*/ 129 h 755"/>
                  <a:gd name="T16" fmla="*/ 0 w 655"/>
                  <a:gd name="T17" fmla="*/ 273 h 755"/>
                  <a:gd name="T18" fmla="*/ 24 w 655"/>
                  <a:gd name="T19" fmla="*/ 297 h 755"/>
                  <a:gd name="T20" fmla="*/ 81 w 655"/>
                  <a:gd name="T21" fmla="*/ 297 h 755"/>
                  <a:gd name="T22" fmla="*/ 81 w 655"/>
                  <a:gd name="T23" fmla="*/ 703 h 755"/>
                  <a:gd name="T24" fmla="*/ 134 w 655"/>
                  <a:gd name="T25" fmla="*/ 755 h 755"/>
                  <a:gd name="T26" fmla="*/ 603 w 655"/>
                  <a:gd name="T27" fmla="*/ 755 h 755"/>
                  <a:gd name="T28" fmla="*/ 655 w 655"/>
                  <a:gd name="T29" fmla="*/ 703 h 755"/>
                  <a:gd name="T30" fmla="*/ 655 w 655"/>
                  <a:gd name="T31" fmla="*/ 233 h 755"/>
                  <a:gd name="T32" fmla="*/ 633 w 655"/>
                  <a:gd name="T33" fmla="*/ 180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5" h="755">
                    <a:moveTo>
                      <a:pt x="633" y="180"/>
                    </a:moveTo>
                    <a:cubicBezTo>
                      <a:pt x="467" y="21"/>
                      <a:pt x="467" y="21"/>
                      <a:pt x="467" y="21"/>
                    </a:cubicBezTo>
                    <a:cubicBezTo>
                      <a:pt x="454" y="8"/>
                      <a:pt x="433" y="0"/>
                      <a:pt x="414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05" y="0"/>
                      <a:pt x="81" y="23"/>
                      <a:pt x="81" y="52"/>
                    </a:cubicBezTo>
                    <a:cubicBezTo>
                      <a:pt x="81" y="70"/>
                      <a:pt x="81" y="88"/>
                      <a:pt x="81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11" y="105"/>
                      <a:pt x="0" y="116"/>
                      <a:pt x="0" y="129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0" y="287"/>
                      <a:pt x="11" y="297"/>
                      <a:pt x="24" y="297"/>
                    </a:cubicBezTo>
                    <a:cubicBezTo>
                      <a:pt x="81" y="297"/>
                      <a:pt x="81" y="297"/>
                      <a:pt x="81" y="297"/>
                    </a:cubicBezTo>
                    <a:cubicBezTo>
                      <a:pt x="81" y="703"/>
                      <a:pt x="81" y="703"/>
                      <a:pt x="81" y="703"/>
                    </a:cubicBezTo>
                    <a:cubicBezTo>
                      <a:pt x="81" y="732"/>
                      <a:pt x="105" y="755"/>
                      <a:pt x="134" y="755"/>
                    </a:cubicBezTo>
                    <a:cubicBezTo>
                      <a:pt x="603" y="755"/>
                      <a:pt x="603" y="755"/>
                      <a:pt x="603" y="755"/>
                    </a:cubicBezTo>
                    <a:cubicBezTo>
                      <a:pt x="632" y="755"/>
                      <a:pt x="655" y="732"/>
                      <a:pt x="655" y="703"/>
                    </a:cubicBezTo>
                    <a:cubicBezTo>
                      <a:pt x="655" y="233"/>
                      <a:pt x="655" y="233"/>
                      <a:pt x="655" y="233"/>
                    </a:cubicBezTo>
                    <a:cubicBezTo>
                      <a:pt x="655" y="215"/>
                      <a:pt x="646" y="193"/>
                      <a:pt x="633" y="180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フリーフォーム 90"/>
              <p:cNvSpPr>
                <a:spLocks noChangeAspect="1"/>
              </p:cNvSpPr>
              <p:nvPr/>
            </p:nvSpPr>
            <p:spPr bwMode="gray">
              <a:xfrm>
                <a:off x="-1782764" y="1827212"/>
                <a:ext cx="1887538" cy="2571750"/>
              </a:xfrm>
              <a:custGeom>
                <a:avLst/>
                <a:gdLst>
                  <a:gd name="connsiteX0" fmla="*/ 316700 w 1887538"/>
                  <a:gd name="connsiteY0" fmla="*/ 2041525 h 2571750"/>
                  <a:gd name="connsiteX1" fmla="*/ 271463 w 1887538"/>
                  <a:gd name="connsiteY1" fmla="*/ 2085975 h 2571750"/>
                  <a:gd name="connsiteX2" fmla="*/ 316700 w 1887538"/>
                  <a:gd name="connsiteY2" fmla="*/ 2130425 h 2571750"/>
                  <a:gd name="connsiteX3" fmla="*/ 557964 w 1887538"/>
                  <a:gd name="connsiteY3" fmla="*/ 2130425 h 2571750"/>
                  <a:gd name="connsiteX4" fmla="*/ 580583 w 1887538"/>
                  <a:gd name="connsiteY4" fmla="*/ 2130425 h 2571750"/>
                  <a:gd name="connsiteX5" fmla="*/ 614511 w 1887538"/>
                  <a:gd name="connsiteY5" fmla="*/ 2130425 h 2571750"/>
                  <a:gd name="connsiteX6" fmla="*/ 618281 w 1887538"/>
                  <a:gd name="connsiteY6" fmla="*/ 2130425 h 2571750"/>
                  <a:gd name="connsiteX7" fmla="*/ 1564489 w 1887538"/>
                  <a:gd name="connsiteY7" fmla="*/ 2130425 h 2571750"/>
                  <a:gd name="connsiteX8" fmla="*/ 1609726 w 1887538"/>
                  <a:gd name="connsiteY8" fmla="*/ 2085975 h 2571750"/>
                  <a:gd name="connsiteX9" fmla="*/ 1564489 w 1887538"/>
                  <a:gd name="connsiteY9" fmla="*/ 2041525 h 2571750"/>
                  <a:gd name="connsiteX10" fmla="*/ 618281 w 1887538"/>
                  <a:gd name="connsiteY10" fmla="*/ 2041525 h 2571750"/>
                  <a:gd name="connsiteX11" fmla="*/ 610741 w 1887538"/>
                  <a:gd name="connsiteY11" fmla="*/ 2041525 h 2571750"/>
                  <a:gd name="connsiteX12" fmla="*/ 573043 w 1887538"/>
                  <a:gd name="connsiteY12" fmla="*/ 2041525 h 2571750"/>
                  <a:gd name="connsiteX13" fmla="*/ 557964 w 1887538"/>
                  <a:gd name="connsiteY13" fmla="*/ 2041525 h 2571750"/>
                  <a:gd name="connsiteX14" fmla="*/ 316700 w 1887538"/>
                  <a:gd name="connsiteY14" fmla="*/ 2041525 h 2571750"/>
                  <a:gd name="connsiteX15" fmla="*/ 316700 w 1887538"/>
                  <a:gd name="connsiteY15" fmla="*/ 1646237 h 2571750"/>
                  <a:gd name="connsiteX16" fmla="*/ 271463 w 1887538"/>
                  <a:gd name="connsiteY16" fmla="*/ 1694942 h 2571750"/>
                  <a:gd name="connsiteX17" fmla="*/ 316700 w 1887538"/>
                  <a:gd name="connsiteY17" fmla="*/ 1739900 h 2571750"/>
                  <a:gd name="connsiteX18" fmla="*/ 557964 w 1887538"/>
                  <a:gd name="connsiteY18" fmla="*/ 1739900 h 2571750"/>
                  <a:gd name="connsiteX19" fmla="*/ 580583 w 1887538"/>
                  <a:gd name="connsiteY19" fmla="*/ 1739900 h 2571750"/>
                  <a:gd name="connsiteX20" fmla="*/ 614511 w 1887538"/>
                  <a:gd name="connsiteY20" fmla="*/ 1739900 h 2571750"/>
                  <a:gd name="connsiteX21" fmla="*/ 618281 w 1887538"/>
                  <a:gd name="connsiteY21" fmla="*/ 1739900 h 2571750"/>
                  <a:gd name="connsiteX22" fmla="*/ 1564489 w 1887538"/>
                  <a:gd name="connsiteY22" fmla="*/ 1739900 h 2571750"/>
                  <a:gd name="connsiteX23" fmla="*/ 1609726 w 1887538"/>
                  <a:gd name="connsiteY23" fmla="*/ 1694942 h 2571750"/>
                  <a:gd name="connsiteX24" fmla="*/ 1564489 w 1887538"/>
                  <a:gd name="connsiteY24" fmla="*/ 1646237 h 2571750"/>
                  <a:gd name="connsiteX25" fmla="*/ 618281 w 1887538"/>
                  <a:gd name="connsiteY25" fmla="*/ 1646237 h 2571750"/>
                  <a:gd name="connsiteX26" fmla="*/ 610741 w 1887538"/>
                  <a:gd name="connsiteY26" fmla="*/ 1646237 h 2571750"/>
                  <a:gd name="connsiteX27" fmla="*/ 573043 w 1887538"/>
                  <a:gd name="connsiteY27" fmla="*/ 1646237 h 2571750"/>
                  <a:gd name="connsiteX28" fmla="*/ 557964 w 1887538"/>
                  <a:gd name="connsiteY28" fmla="*/ 1646237 h 2571750"/>
                  <a:gd name="connsiteX29" fmla="*/ 316700 w 1887538"/>
                  <a:gd name="connsiteY29" fmla="*/ 1646237 h 2571750"/>
                  <a:gd name="connsiteX30" fmla="*/ 316700 w 1887538"/>
                  <a:gd name="connsiteY30" fmla="*/ 1249362 h 2571750"/>
                  <a:gd name="connsiteX31" fmla="*/ 271463 w 1887538"/>
                  <a:gd name="connsiteY31" fmla="*/ 1298892 h 2571750"/>
                  <a:gd name="connsiteX32" fmla="*/ 316700 w 1887538"/>
                  <a:gd name="connsiteY32" fmla="*/ 1344612 h 2571750"/>
                  <a:gd name="connsiteX33" fmla="*/ 557964 w 1887538"/>
                  <a:gd name="connsiteY33" fmla="*/ 1344612 h 2571750"/>
                  <a:gd name="connsiteX34" fmla="*/ 580583 w 1887538"/>
                  <a:gd name="connsiteY34" fmla="*/ 1344612 h 2571750"/>
                  <a:gd name="connsiteX35" fmla="*/ 614511 w 1887538"/>
                  <a:gd name="connsiteY35" fmla="*/ 1344612 h 2571750"/>
                  <a:gd name="connsiteX36" fmla="*/ 618281 w 1887538"/>
                  <a:gd name="connsiteY36" fmla="*/ 1344612 h 2571750"/>
                  <a:gd name="connsiteX37" fmla="*/ 1564489 w 1887538"/>
                  <a:gd name="connsiteY37" fmla="*/ 1344612 h 2571750"/>
                  <a:gd name="connsiteX38" fmla="*/ 1609726 w 1887538"/>
                  <a:gd name="connsiteY38" fmla="*/ 1298892 h 2571750"/>
                  <a:gd name="connsiteX39" fmla="*/ 1564489 w 1887538"/>
                  <a:gd name="connsiteY39" fmla="*/ 1249362 h 2571750"/>
                  <a:gd name="connsiteX40" fmla="*/ 618281 w 1887538"/>
                  <a:gd name="connsiteY40" fmla="*/ 1249362 h 2571750"/>
                  <a:gd name="connsiteX41" fmla="*/ 610741 w 1887538"/>
                  <a:gd name="connsiteY41" fmla="*/ 1249362 h 2571750"/>
                  <a:gd name="connsiteX42" fmla="*/ 573043 w 1887538"/>
                  <a:gd name="connsiteY42" fmla="*/ 1249362 h 2571750"/>
                  <a:gd name="connsiteX43" fmla="*/ 557964 w 1887538"/>
                  <a:gd name="connsiteY43" fmla="*/ 1249362 h 2571750"/>
                  <a:gd name="connsiteX44" fmla="*/ 316700 w 1887538"/>
                  <a:gd name="connsiteY44" fmla="*/ 1249362 h 2571750"/>
                  <a:gd name="connsiteX45" fmla="*/ 1220789 w 1887538"/>
                  <a:gd name="connsiteY45" fmla="*/ 41276 h 2571750"/>
                  <a:gd name="connsiteX46" fmla="*/ 1843089 w 1887538"/>
                  <a:gd name="connsiteY46" fmla="*/ 639764 h 2571750"/>
                  <a:gd name="connsiteX47" fmla="*/ 1220789 w 1887538"/>
                  <a:gd name="connsiteY47" fmla="*/ 639764 h 2571750"/>
                  <a:gd name="connsiteX48" fmla="*/ 56513 w 1887538"/>
                  <a:gd name="connsiteY48" fmla="*/ 0 h 2571750"/>
                  <a:gd name="connsiteX49" fmla="*/ 557596 w 1887538"/>
                  <a:gd name="connsiteY49" fmla="*/ 0 h 2571750"/>
                  <a:gd name="connsiteX50" fmla="*/ 587736 w 1887538"/>
                  <a:gd name="connsiteY50" fmla="*/ 0 h 2571750"/>
                  <a:gd name="connsiteX51" fmla="*/ 610342 w 1887538"/>
                  <a:gd name="connsiteY51" fmla="*/ 0 h 2571750"/>
                  <a:gd name="connsiteX52" fmla="*/ 617877 w 1887538"/>
                  <a:gd name="connsiteY52" fmla="*/ 0 h 2571750"/>
                  <a:gd name="connsiteX53" fmla="*/ 1115192 w 1887538"/>
                  <a:gd name="connsiteY53" fmla="*/ 0 h 2571750"/>
                  <a:gd name="connsiteX54" fmla="*/ 1130262 w 1887538"/>
                  <a:gd name="connsiteY54" fmla="*/ 0 h 2571750"/>
                  <a:gd name="connsiteX55" fmla="*/ 1130262 w 1887538"/>
                  <a:gd name="connsiteY55" fmla="*/ 681532 h 2571750"/>
                  <a:gd name="connsiteX56" fmla="*/ 1175473 w 1887538"/>
                  <a:gd name="connsiteY56" fmla="*/ 726717 h 2571750"/>
                  <a:gd name="connsiteX57" fmla="*/ 1887538 w 1887538"/>
                  <a:gd name="connsiteY57" fmla="*/ 726717 h 2571750"/>
                  <a:gd name="connsiteX58" fmla="*/ 1887538 w 1887538"/>
                  <a:gd name="connsiteY58" fmla="*/ 745544 h 2571750"/>
                  <a:gd name="connsiteX59" fmla="*/ 1887538 w 1887538"/>
                  <a:gd name="connsiteY59" fmla="*/ 2511504 h 2571750"/>
                  <a:gd name="connsiteX60" fmla="*/ 1827257 w 1887538"/>
                  <a:gd name="connsiteY60" fmla="*/ 2571750 h 2571750"/>
                  <a:gd name="connsiteX61" fmla="*/ 617877 w 1887538"/>
                  <a:gd name="connsiteY61" fmla="*/ 2571750 h 2571750"/>
                  <a:gd name="connsiteX62" fmla="*/ 576434 w 1887538"/>
                  <a:gd name="connsiteY62" fmla="*/ 2571750 h 2571750"/>
                  <a:gd name="connsiteX63" fmla="*/ 557596 w 1887538"/>
                  <a:gd name="connsiteY63" fmla="*/ 2571750 h 2571750"/>
                  <a:gd name="connsiteX64" fmla="*/ 56513 w 1887538"/>
                  <a:gd name="connsiteY64" fmla="*/ 2571750 h 2571750"/>
                  <a:gd name="connsiteX65" fmla="*/ 0 w 1887538"/>
                  <a:gd name="connsiteY65" fmla="*/ 2511504 h 2571750"/>
                  <a:gd name="connsiteX66" fmla="*/ 0 w 1887538"/>
                  <a:gd name="connsiteY66" fmla="*/ 982762 h 2571750"/>
                  <a:gd name="connsiteX67" fmla="*/ 851464 w 1887538"/>
                  <a:gd name="connsiteY67" fmla="*/ 982762 h 2571750"/>
                  <a:gd name="connsiteX68" fmla="*/ 941885 w 1887538"/>
                  <a:gd name="connsiteY68" fmla="*/ 892393 h 2571750"/>
                  <a:gd name="connsiteX69" fmla="*/ 941885 w 1887538"/>
                  <a:gd name="connsiteY69" fmla="*/ 350180 h 2571750"/>
                  <a:gd name="connsiteX70" fmla="*/ 851464 w 1887538"/>
                  <a:gd name="connsiteY70" fmla="*/ 259811 h 2571750"/>
                  <a:gd name="connsiteX71" fmla="*/ 0 w 1887538"/>
                  <a:gd name="connsiteY71" fmla="*/ 259811 h 2571750"/>
                  <a:gd name="connsiteX72" fmla="*/ 0 w 1887538"/>
                  <a:gd name="connsiteY72" fmla="*/ 60246 h 2571750"/>
                  <a:gd name="connsiteX73" fmla="*/ 56513 w 1887538"/>
                  <a:gd name="connsiteY73" fmla="*/ 0 h 257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1887538" h="2571750">
                    <a:moveTo>
                      <a:pt x="316700" y="2041525"/>
                    </a:moveTo>
                    <a:cubicBezTo>
                      <a:pt x="290312" y="2041525"/>
                      <a:pt x="271463" y="2060046"/>
                      <a:pt x="271463" y="2085975"/>
                    </a:cubicBezTo>
                    <a:cubicBezTo>
                      <a:pt x="271463" y="2111904"/>
                      <a:pt x="290312" y="2130425"/>
                      <a:pt x="316700" y="2130425"/>
                    </a:cubicBezTo>
                    <a:cubicBezTo>
                      <a:pt x="441102" y="2130425"/>
                      <a:pt x="512727" y="2130425"/>
                      <a:pt x="557964" y="2130425"/>
                    </a:cubicBezTo>
                    <a:cubicBezTo>
                      <a:pt x="565504" y="2130425"/>
                      <a:pt x="573043" y="2130425"/>
                      <a:pt x="580583" y="2130425"/>
                    </a:cubicBezTo>
                    <a:cubicBezTo>
                      <a:pt x="580583" y="2130425"/>
                      <a:pt x="580583" y="2130425"/>
                      <a:pt x="614511" y="2130425"/>
                    </a:cubicBezTo>
                    <a:cubicBezTo>
                      <a:pt x="618281" y="2130425"/>
                      <a:pt x="618281" y="2130425"/>
                      <a:pt x="618281" y="2130425"/>
                    </a:cubicBezTo>
                    <a:cubicBezTo>
                      <a:pt x="1556949" y="2130425"/>
                      <a:pt x="1564489" y="2130425"/>
                      <a:pt x="1564489" y="2130425"/>
                    </a:cubicBezTo>
                    <a:cubicBezTo>
                      <a:pt x="1590877" y="2130425"/>
                      <a:pt x="1609726" y="2111904"/>
                      <a:pt x="1609726" y="2085975"/>
                    </a:cubicBezTo>
                    <a:cubicBezTo>
                      <a:pt x="1609726" y="2060046"/>
                      <a:pt x="1590877" y="2041525"/>
                      <a:pt x="1564489" y="2041525"/>
                    </a:cubicBezTo>
                    <a:cubicBezTo>
                      <a:pt x="957558" y="2041525"/>
                      <a:pt x="716294" y="2041525"/>
                      <a:pt x="618281" y="2041525"/>
                    </a:cubicBezTo>
                    <a:cubicBezTo>
                      <a:pt x="618281" y="2041525"/>
                      <a:pt x="618281" y="2041525"/>
                      <a:pt x="610741" y="2041525"/>
                    </a:cubicBezTo>
                    <a:cubicBezTo>
                      <a:pt x="610741" y="2041525"/>
                      <a:pt x="610741" y="2041525"/>
                      <a:pt x="573043" y="2041525"/>
                    </a:cubicBezTo>
                    <a:cubicBezTo>
                      <a:pt x="573043" y="2041525"/>
                      <a:pt x="573043" y="2041525"/>
                      <a:pt x="557964" y="2041525"/>
                    </a:cubicBezTo>
                    <a:cubicBezTo>
                      <a:pt x="316700" y="2041525"/>
                      <a:pt x="316700" y="2041525"/>
                      <a:pt x="316700" y="2041525"/>
                    </a:cubicBezTo>
                    <a:close/>
                    <a:moveTo>
                      <a:pt x="316700" y="1646237"/>
                    </a:moveTo>
                    <a:cubicBezTo>
                      <a:pt x="290312" y="1646237"/>
                      <a:pt x="271463" y="1668716"/>
                      <a:pt x="271463" y="1694942"/>
                    </a:cubicBezTo>
                    <a:cubicBezTo>
                      <a:pt x="271463" y="1717421"/>
                      <a:pt x="290312" y="1739900"/>
                      <a:pt x="316700" y="1739900"/>
                    </a:cubicBezTo>
                    <a:cubicBezTo>
                      <a:pt x="441102" y="1739900"/>
                      <a:pt x="512727" y="1739900"/>
                      <a:pt x="557964" y="1739900"/>
                    </a:cubicBezTo>
                    <a:cubicBezTo>
                      <a:pt x="565504" y="1739900"/>
                      <a:pt x="573043" y="1739900"/>
                      <a:pt x="580583" y="1739900"/>
                    </a:cubicBezTo>
                    <a:cubicBezTo>
                      <a:pt x="580583" y="1739900"/>
                      <a:pt x="580583" y="1739900"/>
                      <a:pt x="614511" y="1739900"/>
                    </a:cubicBezTo>
                    <a:cubicBezTo>
                      <a:pt x="614511" y="1739900"/>
                      <a:pt x="614511" y="1739900"/>
                      <a:pt x="618281" y="1739900"/>
                    </a:cubicBezTo>
                    <a:cubicBezTo>
                      <a:pt x="1556949" y="1739900"/>
                      <a:pt x="1564489" y="1739900"/>
                      <a:pt x="1564489" y="1739900"/>
                    </a:cubicBezTo>
                    <a:cubicBezTo>
                      <a:pt x="1590877" y="1739900"/>
                      <a:pt x="1609726" y="1717421"/>
                      <a:pt x="1609726" y="1694942"/>
                    </a:cubicBezTo>
                    <a:cubicBezTo>
                      <a:pt x="1609726" y="1668716"/>
                      <a:pt x="1590877" y="1646237"/>
                      <a:pt x="1564489" y="1646237"/>
                    </a:cubicBezTo>
                    <a:cubicBezTo>
                      <a:pt x="957558" y="1646237"/>
                      <a:pt x="716294" y="1646237"/>
                      <a:pt x="618281" y="1646237"/>
                    </a:cubicBezTo>
                    <a:cubicBezTo>
                      <a:pt x="618281" y="1646237"/>
                      <a:pt x="618281" y="1646237"/>
                      <a:pt x="610741" y="1646237"/>
                    </a:cubicBezTo>
                    <a:cubicBezTo>
                      <a:pt x="610741" y="1646237"/>
                      <a:pt x="610741" y="1646237"/>
                      <a:pt x="573043" y="1646237"/>
                    </a:cubicBezTo>
                    <a:cubicBezTo>
                      <a:pt x="573043" y="1646237"/>
                      <a:pt x="573043" y="1646237"/>
                      <a:pt x="557964" y="1646237"/>
                    </a:cubicBezTo>
                    <a:cubicBezTo>
                      <a:pt x="316700" y="1646237"/>
                      <a:pt x="316700" y="1646237"/>
                      <a:pt x="316700" y="1646237"/>
                    </a:cubicBezTo>
                    <a:close/>
                    <a:moveTo>
                      <a:pt x="316700" y="1249362"/>
                    </a:moveTo>
                    <a:cubicBezTo>
                      <a:pt x="290312" y="1249362"/>
                      <a:pt x="271463" y="1272222"/>
                      <a:pt x="271463" y="1298892"/>
                    </a:cubicBezTo>
                    <a:cubicBezTo>
                      <a:pt x="271463" y="1321752"/>
                      <a:pt x="290312" y="1344612"/>
                      <a:pt x="316700" y="1344612"/>
                    </a:cubicBezTo>
                    <a:cubicBezTo>
                      <a:pt x="441102" y="1344612"/>
                      <a:pt x="512727" y="1344612"/>
                      <a:pt x="557964" y="1344612"/>
                    </a:cubicBezTo>
                    <a:cubicBezTo>
                      <a:pt x="565504" y="1344612"/>
                      <a:pt x="573043" y="1344612"/>
                      <a:pt x="580583" y="1344612"/>
                    </a:cubicBezTo>
                    <a:cubicBezTo>
                      <a:pt x="580583" y="1344612"/>
                      <a:pt x="580583" y="1344612"/>
                      <a:pt x="614511" y="1344612"/>
                    </a:cubicBezTo>
                    <a:cubicBezTo>
                      <a:pt x="618281" y="1344612"/>
                      <a:pt x="618281" y="1344612"/>
                      <a:pt x="618281" y="1344612"/>
                    </a:cubicBezTo>
                    <a:cubicBezTo>
                      <a:pt x="1556949" y="1344612"/>
                      <a:pt x="1564489" y="1344612"/>
                      <a:pt x="1564489" y="1344612"/>
                    </a:cubicBezTo>
                    <a:cubicBezTo>
                      <a:pt x="1590877" y="1344612"/>
                      <a:pt x="1609726" y="1321752"/>
                      <a:pt x="1609726" y="1298892"/>
                    </a:cubicBezTo>
                    <a:cubicBezTo>
                      <a:pt x="1609726" y="1272222"/>
                      <a:pt x="1590877" y="1249362"/>
                      <a:pt x="1564489" y="1249362"/>
                    </a:cubicBezTo>
                    <a:cubicBezTo>
                      <a:pt x="957558" y="1249362"/>
                      <a:pt x="716294" y="1249362"/>
                      <a:pt x="618281" y="1249362"/>
                    </a:cubicBezTo>
                    <a:cubicBezTo>
                      <a:pt x="618281" y="1249362"/>
                      <a:pt x="618281" y="1249362"/>
                      <a:pt x="610741" y="1249362"/>
                    </a:cubicBezTo>
                    <a:cubicBezTo>
                      <a:pt x="610741" y="1249362"/>
                      <a:pt x="610741" y="1249362"/>
                      <a:pt x="573043" y="1249362"/>
                    </a:cubicBezTo>
                    <a:cubicBezTo>
                      <a:pt x="573043" y="1249362"/>
                      <a:pt x="573043" y="1249362"/>
                      <a:pt x="557964" y="1249362"/>
                    </a:cubicBezTo>
                    <a:cubicBezTo>
                      <a:pt x="316700" y="1249362"/>
                      <a:pt x="316700" y="1249362"/>
                      <a:pt x="316700" y="1249362"/>
                    </a:cubicBezTo>
                    <a:close/>
                    <a:moveTo>
                      <a:pt x="1220789" y="41276"/>
                    </a:moveTo>
                    <a:lnTo>
                      <a:pt x="1843089" y="639764"/>
                    </a:lnTo>
                    <a:lnTo>
                      <a:pt x="1220789" y="639764"/>
                    </a:lnTo>
                    <a:close/>
                    <a:moveTo>
                      <a:pt x="56513" y="0"/>
                    </a:moveTo>
                    <a:cubicBezTo>
                      <a:pt x="346614" y="0"/>
                      <a:pt x="489780" y="0"/>
                      <a:pt x="557596" y="0"/>
                    </a:cubicBezTo>
                    <a:cubicBezTo>
                      <a:pt x="568899" y="0"/>
                      <a:pt x="580201" y="0"/>
                      <a:pt x="587736" y="0"/>
                    </a:cubicBezTo>
                    <a:cubicBezTo>
                      <a:pt x="587736" y="0"/>
                      <a:pt x="587736" y="0"/>
                      <a:pt x="610342" y="0"/>
                    </a:cubicBezTo>
                    <a:cubicBezTo>
                      <a:pt x="610342" y="0"/>
                      <a:pt x="610342" y="0"/>
                      <a:pt x="617877" y="0"/>
                    </a:cubicBezTo>
                    <a:cubicBezTo>
                      <a:pt x="1111425" y="0"/>
                      <a:pt x="1115192" y="0"/>
                      <a:pt x="1115192" y="0"/>
                    </a:cubicBezTo>
                    <a:cubicBezTo>
                      <a:pt x="1122727" y="0"/>
                      <a:pt x="1126495" y="0"/>
                      <a:pt x="1130262" y="0"/>
                    </a:cubicBezTo>
                    <a:cubicBezTo>
                      <a:pt x="1130262" y="677767"/>
                      <a:pt x="1130262" y="681532"/>
                      <a:pt x="1130262" y="681532"/>
                    </a:cubicBezTo>
                    <a:cubicBezTo>
                      <a:pt x="1130262" y="707890"/>
                      <a:pt x="1152868" y="726717"/>
                      <a:pt x="1175473" y="726717"/>
                    </a:cubicBezTo>
                    <a:cubicBezTo>
                      <a:pt x="1880003" y="726717"/>
                      <a:pt x="1887538" y="726717"/>
                      <a:pt x="1887538" y="726717"/>
                    </a:cubicBezTo>
                    <a:cubicBezTo>
                      <a:pt x="1887538" y="734248"/>
                      <a:pt x="1887538" y="738013"/>
                      <a:pt x="1887538" y="745544"/>
                    </a:cubicBezTo>
                    <a:cubicBezTo>
                      <a:pt x="1887538" y="2500208"/>
                      <a:pt x="1887538" y="2511504"/>
                      <a:pt x="1887538" y="2511504"/>
                    </a:cubicBezTo>
                    <a:cubicBezTo>
                      <a:pt x="1887538" y="2545393"/>
                      <a:pt x="1861165" y="2571750"/>
                      <a:pt x="1827257" y="2571750"/>
                    </a:cubicBezTo>
                    <a:cubicBezTo>
                      <a:pt x="1024771" y="2571750"/>
                      <a:pt x="727135" y="2571750"/>
                      <a:pt x="617877" y="2571750"/>
                    </a:cubicBezTo>
                    <a:cubicBezTo>
                      <a:pt x="617877" y="2571750"/>
                      <a:pt x="617877" y="2571750"/>
                      <a:pt x="576434" y="2571750"/>
                    </a:cubicBezTo>
                    <a:cubicBezTo>
                      <a:pt x="576434" y="2571750"/>
                      <a:pt x="576434" y="2571750"/>
                      <a:pt x="557596" y="2571750"/>
                    </a:cubicBezTo>
                    <a:cubicBezTo>
                      <a:pt x="56513" y="2571750"/>
                      <a:pt x="56513" y="2571750"/>
                      <a:pt x="56513" y="2571750"/>
                    </a:cubicBezTo>
                    <a:cubicBezTo>
                      <a:pt x="26373" y="2571750"/>
                      <a:pt x="0" y="2545393"/>
                      <a:pt x="0" y="2511504"/>
                    </a:cubicBezTo>
                    <a:cubicBezTo>
                      <a:pt x="0" y="1829972"/>
                      <a:pt x="0" y="1340473"/>
                      <a:pt x="0" y="982762"/>
                    </a:cubicBezTo>
                    <a:cubicBezTo>
                      <a:pt x="0" y="982762"/>
                      <a:pt x="0" y="982762"/>
                      <a:pt x="851464" y="982762"/>
                    </a:cubicBezTo>
                    <a:cubicBezTo>
                      <a:pt x="904210" y="982762"/>
                      <a:pt x="941885" y="945109"/>
                      <a:pt x="941885" y="892393"/>
                    </a:cubicBezTo>
                    <a:cubicBezTo>
                      <a:pt x="941885" y="892393"/>
                      <a:pt x="941885" y="892393"/>
                      <a:pt x="941885" y="350180"/>
                    </a:cubicBezTo>
                    <a:cubicBezTo>
                      <a:pt x="941885" y="301230"/>
                      <a:pt x="904210" y="259811"/>
                      <a:pt x="851464" y="259811"/>
                    </a:cubicBezTo>
                    <a:cubicBezTo>
                      <a:pt x="851464" y="259811"/>
                      <a:pt x="851464" y="259811"/>
                      <a:pt x="0" y="259811"/>
                    </a:cubicBezTo>
                    <a:cubicBezTo>
                      <a:pt x="0" y="60246"/>
                      <a:pt x="0" y="60246"/>
                      <a:pt x="0" y="60246"/>
                    </a:cubicBezTo>
                    <a:cubicBezTo>
                      <a:pt x="0" y="26358"/>
                      <a:pt x="26373" y="0"/>
                      <a:pt x="565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テキスト ボックス 91"/>
              <p:cNvSpPr txBox="1">
                <a:spLocks noChangeAspect="1"/>
              </p:cNvSpPr>
              <p:nvPr/>
            </p:nvSpPr>
            <p:spPr bwMode="gray">
              <a:xfrm>
                <a:off x="-2065933" y="2287202"/>
                <a:ext cx="1096525" cy="359350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 panose="020B0604030504040204" pitchFamily="34" charset="0"/>
                    <a:cs typeface="Verdana" panose="020B0604030504040204" pitchFamily="34" charset="0"/>
                  </a:rPr>
                  <a:t>Excel</a:t>
                </a:r>
                <a:r>
                  <a:rPr kumimoji="0" lang="ja-JP" altLang="en-US" sz="2000" b="1" kern="0" noProof="0" dirty="0">
                    <a:solidFill>
                      <a:srgbClr val="FFFFFF"/>
                    </a:solidFill>
                    <a:latin typeface="Verdana" panose="020B0604030504040204" pitchFamily="34" charset="0"/>
                    <a:cs typeface="Verdana" panose="020B0604030504040204" pitchFamily="34" charset="0"/>
                  </a:rPr>
                  <a:t>②</a:t>
                </a:r>
                <a:endParaRPr kumimoji="0" lang="en-US" altLang="ja-JP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grpSp>
          <p:nvGrpSpPr>
            <p:cNvPr id="86" name="グループ化 85"/>
            <p:cNvGrpSpPr>
              <a:grpSpLocks noChangeAspect="1"/>
            </p:cNvGrpSpPr>
            <p:nvPr/>
          </p:nvGrpSpPr>
          <p:grpSpPr bwMode="gray">
            <a:xfrm>
              <a:off x="2693823" y="2931140"/>
              <a:ext cx="625474" cy="720000"/>
              <a:chOff x="-2227263" y="1692275"/>
              <a:chExt cx="2468563" cy="2841625"/>
            </a:xfrm>
          </p:grpSpPr>
          <p:sp>
            <p:nvSpPr>
              <p:cNvPr id="87" name="Freeform 85"/>
              <p:cNvSpPr>
                <a:spLocks noChangeAspect="1"/>
              </p:cNvSpPr>
              <p:nvPr/>
            </p:nvSpPr>
            <p:spPr bwMode="gray">
              <a:xfrm>
                <a:off x="-2227263" y="1692275"/>
                <a:ext cx="2468563" cy="2841625"/>
              </a:xfrm>
              <a:custGeom>
                <a:avLst/>
                <a:gdLst>
                  <a:gd name="T0" fmla="*/ 633 w 655"/>
                  <a:gd name="T1" fmla="*/ 180 h 755"/>
                  <a:gd name="T2" fmla="*/ 467 w 655"/>
                  <a:gd name="T3" fmla="*/ 21 h 755"/>
                  <a:gd name="T4" fmla="*/ 414 w 655"/>
                  <a:gd name="T5" fmla="*/ 0 h 755"/>
                  <a:gd name="T6" fmla="*/ 134 w 655"/>
                  <a:gd name="T7" fmla="*/ 0 h 755"/>
                  <a:gd name="T8" fmla="*/ 81 w 655"/>
                  <a:gd name="T9" fmla="*/ 52 h 755"/>
                  <a:gd name="T10" fmla="*/ 81 w 655"/>
                  <a:gd name="T11" fmla="*/ 105 h 755"/>
                  <a:gd name="T12" fmla="*/ 24 w 655"/>
                  <a:gd name="T13" fmla="*/ 105 h 755"/>
                  <a:gd name="T14" fmla="*/ 0 w 655"/>
                  <a:gd name="T15" fmla="*/ 129 h 755"/>
                  <a:gd name="T16" fmla="*/ 0 w 655"/>
                  <a:gd name="T17" fmla="*/ 273 h 755"/>
                  <a:gd name="T18" fmla="*/ 24 w 655"/>
                  <a:gd name="T19" fmla="*/ 297 h 755"/>
                  <a:gd name="T20" fmla="*/ 81 w 655"/>
                  <a:gd name="T21" fmla="*/ 297 h 755"/>
                  <a:gd name="T22" fmla="*/ 81 w 655"/>
                  <a:gd name="T23" fmla="*/ 703 h 755"/>
                  <a:gd name="T24" fmla="*/ 134 w 655"/>
                  <a:gd name="T25" fmla="*/ 755 h 755"/>
                  <a:gd name="T26" fmla="*/ 603 w 655"/>
                  <a:gd name="T27" fmla="*/ 755 h 755"/>
                  <a:gd name="T28" fmla="*/ 655 w 655"/>
                  <a:gd name="T29" fmla="*/ 703 h 755"/>
                  <a:gd name="T30" fmla="*/ 655 w 655"/>
                  <a:gd name="T31" fmla="*/ 233 h 755"/>
                  <a:gd name="T32" fmla="*/ 633 w 655"/>
                  <a:gd name="T33" fmla="*/ 180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55" h="755">
                    <a:moveTo>
                      <a:pt x="633" y="180"/>
                    </a:moveTo>
                    <a:cubicBezTo>
                      <a:pt x="467" y="21"/>
                      <a:pt x="467" y="21"/>
                      <a:pt x="467" y="21"/>
                    </a:cubicBezTo>
                    <a:cubicBezTo>
                      <a:pt x="454" y="8"/>
                      <a:pt x="433" y="0"/>
                      <a:pt x="414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05" y="0"/>
                      <a:pt x="81" y="23"/>
                      <a:pt x="81" y="52"/>
                    </a:cubicBezTo>
                    <a:cubicBezTo>
                      <a:pt x="81" y="70"/>
                      <a:pt x="81" y="88"/>
                      <a:pt x="81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11" y="105"/>
                      <a:pt x="0" y="116"/>
                      <a:pt x="0" y="129"/>
                    </a:cubicBezTo>
                    <a:cubicBezTo>
                      <a:pt x="0" y="273"/>
                      <a:pt x="0" y="273"/>
                      <a:pt x="0" y="273"/>
                    </a:cubicBezTo>
                    <a:cubicBezTo>
                      <a:pt x="0" y="287"/>
                      <a:pt x="11" y="297"/>
                      <a:pt x="24" y="297"/>
                    </a:cubicBezTo>
                    <a:cubicBezTo>
                      <a:pt x="81" y="297"/>
                      <a:pt x="81" y="297"/>
                      <a:pt x="81" y="297"/>
                    </a:cubicBezTo>
                    <a:cubicBezTo>
                      <a:pt x="81" y="703"/>
                      <a:pt x="81" y="703"/>
                      <a:pt x="81" y="703"/>
                    </a:cubicBezTo>
                    <a:cubicBezTo>
                      <a:pt x="81" y="732"/>
                      <a:pt x="105" y="755"/>
                      <a:pt x="134" y="755"/>
                    </a:cubicBezTo>
                    <a:cubicBezTo>
                      <a:pt x="603" y="755"/>
                      <a:pt x="603" y="755"/>
                      <a:pt x="603" y="755"/>
                    </a:cubicBezTo>
                    <a:cubicBezTo>
                      <a:pt x="632" y="755"/>
                      <a:pt x="655" y="732"/>
                      <a:pt x="655" y="703"/>
                    </a:cubicBezTo>
                    <a:cubicBezTo>
                      <a:pt x="655" y="233"/>
                      <a:pt x="655" y="233"/>
                      <a:pt x="655" y="233"/>
                    </a:cubicBezTo>
                    <a:cubicBezTo>
                      <a:pt x="655" y="215"/>
                      <a:pt x="646" y="193"/>
                      <a:pt x="633" y="180"/>
                    </a:cubicBezTo>
                    <a:close/>
                  </a:path>
                </a:pathLst>
              </a:custGeom>
              <a:solidFill>
                <a:srgbClr val="002B6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8" name="フリーフォーム 87"/>
              <p:cNvSpPr>
                <a:spLocks noChangeAspect="1"/>
              </p:cNvSpPr>
              <p:nvPr/>
            </p:nvSpPr>
            <p:spPr bwMode="gray">
              <a:xfrm>
                <a:off x="-1782764" y="1827212"/>
                <a:ext cx="1887538" cy="2571750"/>
              </a:xfrm>
              <a:custGeom>
                <a:avLst/>
                <a:gdLst>
                  <a:gd name="connsiteX0" fmla="*/ 316700 w 1887538"/>
                  <a:gd name="connsiteY0" fmla="*/ 2041525 h 2571750"/>
                  <a:gd name="connsiteX1" fmla="*/ 271463 w 1887538"/>
                  <a:gd name="connsiteY1" fmla="*/ 2085975 h 2571750"/>
                  <a:gd name="connsiteX2" fmla="*/ 316700 w 1887538"/>
                  <a:gd name="connsiteY2" fmla="*/ 2130425 h 2571750"/>
                  <a:gd name="connsiteX3" fmla="*/ 557964 w 1887538"/>
                  <a:gd name="connsiteY3" fmla="*/ 2130425 h 2571750"/>
                  <a:gd name="connsiteX4" fmla="*/ 580583 w 1887538"/>
                  <a:gd name="connsiteY4" fmla="*/ 2130425 h 2571750"/>
                  <a:gd name="connsiteX5" fmla="*/ 614511 w 1887538"/>
                  <a:gd name="connsiteY5" fmla="*/ 2130425 h 2571750"/>
                  <a:gd name="connsiteX6" fmla="*/ 618281 w 1887538"/>
                  <a:gd name="connsiteY6" fmla="*/ 2130425 h 2571750"/>
                  <a:gd name="connsiteX7" fmla="*/ 1564489 w 1887538"/>
                  <a:gd name="connsiteY7" fmla="*/ 2130425 h 2571750"/>
                  <a:gd name="connsiteX8" fmla="*/ 1609726 w 1887538"/>
                  <a:gd name="connsiteY8" fmla="*/ 2085975 h 2571750"/>
                  <a:gd name="connsiteX9" fmla="*/ 1564489 w 1887538"/>
                  <a:gd name="connsiteY9" fmla="*/ 2041525 h 2571750"/>
                  <a:gd name="connsiteX10" fmla="*/ 618281 w 1887538"/>
                  <a:gd name="connsiteY10" fmla="*/ 2041525 h 2571750"/>
                  <a:gd name="connsiteX11" fmla="*/ 610741 w 1887538"/>
                  <a:gd name="connsiteY11" fmla="*/ 2041525 h 2571750"/>
                  <a:gd name="connsiteX12" fmla="*/ 573043 w 1887538"/>
                  <a:gd name="connsiteY12" fmla="*/ 2041525 h 2571750"/>
                  <a:gd name="connsiteX13" fmla="*/ 557964 w 1887538"/>
                  <a:gd name="connsiteY13" fmla="*/ 2041525 h 2571750"/>
                  <a:gd name="connsiteX14" fmla="*/ 316700 w 1887538"/>
                  <a:gd name="connsiteY14" fmla="*/ 2041525 h 2571750"/>
                  <a:gd name="connsiteX15" fmla="*/ 316700 w 1887538"/>
                  <a:gd name="connsiteY15" fmla="*/ 1646237 h 2571750"/>
                  <a:gd name="connsiteX16" fmla="*/ 271463 w 1887538"/>
                  <a:gd name="connsiteY16" fmla="*/ 1694942 h 2571750"/>
                  <a:gd name="connsiteX17" fmla="*/ 316700 w 1887538"/>
                  <a:gd name="connsiteY17" fmla="*/ 1739900 h 2571750"/>
                  <a:gd name="connsiteX18" fmla="*/ 557964 w 1887538"/>
                  <a:gd name="connsiteY18" fmla="*/ 1739900 h 2571750"/>
                  <a:gd name="connsiteX19" fmla="*/ 580583 w 1887538"/>
                  <a:gd name="connsiteY19" fmla="*/ 1739900 h 2571750"/>
                  <a:gd name="connsiteX20" fmla="*/ 614511 w 1887538"/>
                  <a:gd name="connsiteY20" fmla="*/ 1739900 h 2571750"/>
                  <a:gd name="connsiteX21" fmla="*/ 618281 w 1887538"/>
                  <a:gd name="connsiteY21" fmla="*/ 1739900 h 2571750"/>
                  <a:gd name="connsiteX22" fmla="*/ 1564489 w 1887538"/>
                  <a:gd name="connsiteY22" fmla="*/ 1739900 h 2571750"/>
                  <a:gd name="connsiteX23" fmla="*/ 1609726 w 1887538"/>
                  <a:gd name="connsiteY23" fmla="*/ 1694942 h 2571750"/>
                  <a:gd name="connsiteX24" fmla="*/ 1564489 w 1887538"/>
                  <a:gd name="connsiteY24" fmla="*/ 1646237 h 2571750"/>
                  <a:gd name="connsiteX25" fmla="*/ 618281 w 1887538"/>
                  <a:gd name="connsiteY25" fmla="*/ 1646237 h 2571750"/>
                  <a:gd name="connsiteX26" fmla="*/ 610741 w 1887538"/>
                  <a:gd name="connsiteY26" fmla="*/ 1646237 h 2571750"/>
                  <a:gd name="connsiteX27" fmla="*/ 573043 w 1887538"/>
                  <a:gd name="connsiteY27" fmla="*/ 1646237 h 2571750"/>
                  <a:gd name="connsiteX28" fmla="*/ 557964 w 1887538"/>
                  <a:gd name="connsiteY28" fmla="*/ 1646237 h 2571750"/>
                  <a:gd name="connsiteX29" fmla="*/ 316700 w 1887538"/>
                  <a:gd name="connsiteY29" fmla="*/ 1646237 h 2571750"/>
                  <a:gd name="connsiteX30" fmla="*/ 316700 w 1887538"/>
                  <a:gd name="connsiteY30" fmla="*/ 1249362 h 2571750"/>
                  <a:gd name="connsiteX31" fmla="*/ 271463 w 1887538"/>
                  <a:gd name="connsiteY31" fmla="*/ 1298892 h 2571750"/>
                  <a:gd name="connsiteX32" fmla="*/ 316700 w 1887538"/>
                  <a:gd name="connsiteY32" fmla="*/ 1344612 h 2571750"/>
                  <a:gd name="connsiteX33" fmla="*/ 557964 w 1887538"/>
                  <a:gd name="connsiteY33" fmla="*/ 1344612 h 2571750"/>
                  <a:gd name="connsiteX34" fmla="*/ 580583 w 1887538"/>
                  <a:gd name="connsiteY34" fmla="*/ 1344612 h 2571750"/>
                  <a:gd name="connsiteX35" fmla="*/ 614511 w 1887538"/>
                  <a:gd name="connsiteY35" fmla="*/ 1344612 h 2571750"/>
                  <a:gd name="connsiteX36" fmla="*/ 618281 w 1887538"/>
                  <a:gd name="connsiteY36" fmla="*/ 1344612 h 2571750"/>
                  <a:gd name="connsiteX37" fmla="*/ 1564489 w 1887538"/>
                  <a:gd name="connsiteY37" fmla="*/ 1344612 h 2571750"/>
                  <a:gd name="connsiteX38" fmla="*/ 1609726 w 1887538"/>
                  <a:gd name="connsiteY38" fmla="*/ 1298892 h 2571750"/>
                  <a:gd name="connsiteX39" fmla="*/ 1564489 w 1887538"/>
                  <a:gd name="connsiteY39" fmla="*/ 1249362 h 2571750"/>
                  <a:gd name="connsiteX40" fmla="*/ 618281 w 1887538"/>
                  <a:gd name="connsiteY40" fmla="*/ 1249362 h 2571750"/>
                  <a:gd name="connsiteX41" fmla="*/ 610741 w 1887538"/>
                  <a:gd name="connsiteY41" fmla="*/ 1249362 h 2571750"/>
                  <a:gd name="connsiteX42" fmla="*/ 573043 w 1887538"/>
                  <a:gd name="connsiteY42" fmla="*/ 1249362 h 2571750"/>
                  <a:gd name="connsiteX43" fmla="*/ 557964 w 1887538"/>
                  <a:gd name="connsiteY43" fmla="*/ 1249362 h 2571750"/>
                  <a:gd name="connsiteX44" fmla="*/ 316700 w 1887538"/>
                  <a:gd name="connsiteY44" fmla="*/ 1249362 h 2571750"/>
                  <a:gd name="connsiteX45" fmla="*/ 1220789 w 1887538"/>
                  <a:gd name="connsiteY45" fmla="*/ 41276 h 2571750"/>
                  <a:gd name="connsiteX46" fmla="*/ 1843089 w 1887538"/>
                  <a:gd name="connsiteY46" fmla="*/ 639764 h 2571750"/>
                  <a:gd name="connsiteX47" fmla="*/ 1220789 w 1887538"/>
                  <a:gd name="connsiteY47" fmla="*/ 639764 h 2571750"/>
                  <a:gd name="connsiteX48" fmla="*/ 56513 w 1887538"/>
                  <a:gd name="connsiteY48" fmla="*/ 0 h 2571750"/>
                  <a:gd name="connsiteX49" fmla="*/ 557596 w 1887538"/>
                  <a:gd name="connsiteY49" fmla="*/ 0 h 2571750"/>
                  <a:gd name="connsiteX50" fmla="*/ 587736 w 1887538"/>
                  <a:gd name="connsiteY50" fmla="*/ 0 h 2571750"/>
                  <a:gd name="connsiteX51" fmla="*/ 610342 w 1887538"/>
                  <a:gd name="connsiteY51" fmla="*/ 0 h 2571750"/>
                  <a:gd name="connsiteX52" fmla="*/ 617877 w 1887538"/>
                  <a:gd name="connsiteY52" fmla="*/ 0 h 2571750"/>
                  <a:gd name="connsiteX53" fmla="*/ 1115192 w 1887538"/>
                  <a:gd name="connsiteY53" fmla="*/ 0 h 2571750"/>
                  <a:gd name="connsiteX54" fmla="*/ 1130262 w 1887538"/>
                  <a:gd name="connsiteY54" fmla="*/ 0 h 2571750"/>
                  <a:gd name="connsiteX55" fmla="*/ 1130262 w 1887538"/>
                  <a:gd name="connsiteY55" fmla="*/ 681532 h 2571750"/>
                  <a:gd name="connsiteX56" fmla="*/ 1175473 w 1887538"/>
                  <a:gd name="connsiteY56" fmla="*/ 726717 h 2571750"/>
                  <a:gd name="connsiteX57" fmla="*/ 1887538 w 1887538"/>
                  <a:gd name="connsiteY57" fmla="*/ 726717 h 2571750"/>
                  <a:gd name="connsiteX58" fmla="*/ 1887538 w 1887538"/>
                  <a:gd name="connsiteY58" fmla="*/ 745544 h 2571750"/>
                  <a:gd name="connsiteX59" fmla="*/ 1887538 w 1887538"/>
                  <a:gd name="connsiteY59" fmla="*/ 2511504 h 2571750"/>
                  <a:gd name="connsiteX60" fmla="*/ 1827257 w 1887538"/>
                  <a:gd name="connsiteY60" fmla="*/ 2571750 h 2571750"/>
                  <a:gd name="connsiteX61" fmla="*/ 617877 w 1887538"/>
                  <a:gd name="connsiteY61" fmla="*/ 2571750 h 2571750"/>
                  <a:gd name="connsiteX62" fmla="*/ 576434 w 1887538"/>
                  <a:gd name="connsiteY62" fmla="*/ 2571750 h 2571750"/>
                  <a:gd name="connsiteX63" fmla="*/ 557596 w 1887538"/>
                  <a:gd name="connsiteY63" fmla="*/ 2571750 h 2571750"/>
                  <a:gd name="connsiteX64" fmla="*/ 56513 w 1887538"/>
                  <a:gd name="connsiteY64" fmla="*/ 2571750 h 2571750"/>
                  <a:gd name="connsiteX65" fmla="*/ 0 w 1887538"/>
                  <a:gd name="connsiteY65" fmla="*/ 2511504 h 2571750"/>
                  <a:gd name="connsiteX66" fmla="*/ 0 w 1887538"/>
                  <a:gd name="connsiteY66" fmla="*/ 982762 h 2571750"/>
                  <a:gd name="connsiteX67" fmla="*/ 851464 w 1887538"/>
                  <a:gd name="connsiteY67" fmla="*/ 982762 h 2571750"/>
                  <a:gd name="connsiteX68" fmla="*/ 941885 w 1887538"/>
                  <a:gd name="connsiteY68" fmla="*/ 892393 h 2571750"/>
                  <a:gd name="connsiteX69" fmla="*/ 941885 w 1887538"/>
                  <a:gd name="connsiteY69" fmla="*/ 350180 h 2571750"/>
                  <a:gd name="connsiteX70" fmla="*/ 851464 w 1887538"/>
                  <a:gd name="connsiteY70" fmla="*/ 259811 h 2571750"/>
                  <a:gd name="connsiteX71" fmla="*/ 0 w 1887538"/>
                  <a:gd name="connsiteY71" fmla="*/ 259811 h 2571750"/>
                  <a:gd name="connsiteX72" fmla="*/ 0 w 1887538"/>
                  <a:gd name="connsiteY72" fmla="*/ 60246 h 2571750"/>
                  <a:gd name="connsiteX73" fmla="*/ 56513 w 1887538"/>
                  <a:gd name="connsiteY73" fmla="*/ 0 h 257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1887538" h="2571750">
                    <a:moveTo>
                      <a:pt x="316700" y="2041525"/>
                    </a:moveTo>
                    <a:cubicBezTo>
                      <a:pt x="290312" y="2041525"/>
                      <a:pt x="271463" y="2060046"/>
                      <a:pt x="271463" y="2085975"/>
                    </a:cubicBezTo>
                    <a:cubicBezTo>
                      <a:pt x="271463" y="2111904"/>
                      <a:pt x="290312" y="2130425"/>
                      <a:pt x="316700" y="2130425"/>
                    </a:cubicBezTo>
                    <a:cubicBezTo>
                      <a:pt x="441102" y="2130425"/>
                      <a:pt x="512727" y="2130425"/>
                      <a:pt x="557964" y="2130425"/>
                    </a:cubicBezTo>
                    <a:cubicBezTo>
                      <a:pt x="565504" y="2130425"/>
                      <a:pt x="573043" y="2130425"/>
                      <a:pt x="580583" y="2130425"/>
                    </a:cubicBezTo>
                    <a:cubicBezTo>
                      <a:pt x="580583" y="2130425"/>
                      <a:pt x="580583" y="2130425"/>
                      <a:pt x="614511" y="2130425"/>
                    </a:cubicBezTo>
                    <a:cubicBezTo>
                      <a:pt x="618281" y="2130425"/>
                      <a:pt x="618281" y="2130425"/>
                      <a:pt x="618281" y="2130425"/>
                    </a:cubicBezTo>
                    <a:cubicBezTo>
                      <a:pt x="1556949" y="2130425"/>
                      <a:pt x="1564489" y="2130425"/>
                      <a:pt x="1564489" y="2130425"/>
                    </a:cubicBezTo>
                    <a:cubicBezTo>
                      <a:pt x="1590877" y="2130425"/>
                      <a:pt x="1609726" y="2111904"/>
                      <a:pt x="1609726" y="2085975"/>
                    </a:cubicBezTo>
                    <a:cubicBezTo>
                      <a:pt x="1609726" y="2060046"/>
                      <a:pt x="1590877" y="2041525"/>
                      <a:pt x="1564489" y="2041525"/>
                    </a:cubicBezTo>
                    <a:cubicBezTo>
                      <a:pt x="957558" y="2041525"/>
                      <a:pt x="716294" y="2041525"/>
                      <a:pt x="618281" y="2041525"/>
                    </a:cubicBezTo>
                    <a:cubicBezTo>
                      <a:pt x="618281" y="2041525"/>
                      <a:pt x="618281" y="2041525"/>
                      <a:pt x="610741" y="2041525"/>
                    </a:cubicBezTo>
                    <a:cubicBezTo>
                      <a:pt x="610741" y="2041525"/>
                      <a:pt x="610741" y="2041525"/>
                      <a:pt x="573043" y="2041525"/>
                    </a:cubicBezTo>
                    <a:cubicBezTo>
                      <a:pt x="573043" y="2041525"/>
                      <a:pt x="573043" y="2041525"/>
                      <a:pt x="557964" y="2041525"/>
                    </a:cubicBezTo>
                    <a:cubicBezTo>
                      <a:pt x="316700" y="2041525"/>
                      <a:pt x="316700" y="2041525"/>
                      <a:pt x="316700" y="2041525"/>
                    </a:cubicBezTo>
                    <a:close/>
                    <a:moveTo>
                      <a:pt x="316700" y="1646237"/>
                    </a:moveTo>
                    <a:cubicBezTo>
                      <a:pt x="290312" y="1646237"/>
                      <a:pt x="271463" y="1668716"/>
                      <a:pt x="271463" y="1694942"/>
                    </a:cubicBezTo>
                    <a:cubicBezTo>
                      <a:pt x="271463" y="1717421"/>
                      <a:pt x="290312" y="1739900"/>
                      <a:pt x="316700" y="1739900"/>
                    </a:cubicBezTo>
                    <a:cubicBezTo>
                      <a:pt x="441102" y="1739900"/>
                      <a:pt x="512727" y="1739900"/>
                      <a:pt x="557964" y="1739900"/>
                    </a:cubicBezTo>
                    <a:cubicBezTo>
                      <a:pt x="565504" y="1739900"/>
                      <a:pt x="573043" y="1739900"/>
                      <a:pt x="580583" y="1739900"/>
                    </a:cubicBezTo>
                    <a:cubicBezTo>
                      <a:pt x="580583" y="1739900"/>
                      <a:pt x="580583" y="1739900"/>
                      <a:pt x="614511" y="1739900"/>
                    </a:cubicBezTo>
                    <a:cubicBezTo>
                      <a:pt x="614511" y="1739900"/>
                      <a:pt x="614511" y="1739900"/>
                      <a:pt x="618281" y="1739900"/>
                    </a:cubicBezTo>
                    <a:cubicBezTo>
                      <a:pt x="1556949" y="1739900"/>
                      <a:pt x="1564489" y="1739900"/>
                      <a:pt x="1564489" y="1739900"/>
                    </a:cubicBezTo>
                    <a:cubicBezTo>
                      <a:pt x="1590877" y="1739900"/>
                      <a:pt x="1609726" y="1717421"/>
                      <a:pt x="1609726" y="1694942"/>
                    </a:cubicBezTo>
                    <a:cubicBezTo>
                      <a:pt x="1609726" y="1668716"/>
                      <a:pt x="1590877" y="1646237"/>
                      <a:pt x="1564489" y="1646237"/>
                    </a:cubicBezTo>
                    <a:cubicBezTo>
                      <a:pt x="957558" y="1646237"/>
                      <a:pt x="716294" y="1646237"/>
                      <a:pt x="618281" y="1646237"/>
                    </a:cubicBezTo>
                    <a:cubicBezTo>
                      <a:pt x="618281" y="1646237"/>
                      <a:pt x="618281" y="1646237"/>
                      <a:pt x="610741" y="1646237"/>
                    </a:cubicBezTo>
                    <a:cubicBezTo>
                      <a:pt x="610741" y="1646237"/>
                      <a:pt x="610741" y="1646237"/>
                      <a:pt x="573043" y="1646237"/>
                    </a:cubicBezTo>
                    <a:cubicBezTo>
                      <a:pt x="573043" y="1646237"/>
                      <a:pt x="573043" y="1646237"/>
                      <a:pt x="557964" y="1646237"/>
                    </a:cubicBezTo>
                    <a:cubicBezTo>
                      <a:pt x="316700" y="1646237"/>
                      <a:pt x="316700" y="1646237"/>
                      <a:pt x="316700" y="1646237"/>
                    </a:cubicBezTo>
                    <a:close/>
                    <a:moveTo>
                      <a:pt x="316700" y="1249362"/>
                    </a:moveTo>
                    <a:cubicBezTo>
                      <a:pt x="290312" y="1249362"/>
                      <a:pt x="271463" y="1272222"/>
                      <a:pt x="271463" y="1298892"/>
                    </a:cubicBezTo>
                    <a:cubicBezTo>
                      <a:pt x="271463" y="1321752"/>
                      <a:pt x="290312" y="1344612"/>
                      <a:pt x="316700" y="1344612"/>
                    </a:cubicBezTo>
                    <a:cubicBezTo>
                      <a:pt x="441102" y="1344612"/>
                      <a:pt x="512727" y="1344612"/>
                      <a:pt x="557964" y="1344612"/>
                    </a:cubicBezTo>
                    <a:cubicBezTo>
                      <a:pt x="565504" y="1344612"/>
                      <a:pt x="573043" y="1344612"/>
                      <a:pt x="580583" y="1344612"/>
                    </a:cubicBezTo>
                    <a:cubicBezTo>
                      <a:pt x="580583" y="1344612"/>
                      <a:pt x="580583" y="1344612"/>
                      <a:pt x="614511" y="1344612"/>
                    </a:cubicBezTo>
                    <a:cubicBezTo>
                      <a:pt x="618281" y="1344612"/>
                      <a:pt x="618281" y="1344612"/>
                      <a:pt x="618281" y="1344612"/>
                    </a:cubicBezTo>
                    <a:cubicBezTo>
                      <a:pt x="1556949" y="1344612"/>
                      <a:pt x="1564489" y="1344612"/>
                      <a:pt x="1564489" y="1344612"/>
                    </a:cubicBezTo>
                    <a:cubicBezTo>
                      <a:pt x="1590877" y="1344612"/>
                      <a:pt x="1609726" y="1321752"/>
                      <a:pt x="1609726" y="1298892"/>
                    </a:cubicBezTo>
                    <a:cubicBezTo>
                      <a:pt x="1609726" y="1272222"/>
                      <a:pt x="1590877" y="1249362"/>
                      <a:pt x="1564489" y="1249362"/>
                    </a:cubicBezTo>
                    <a:cubicBezTo>
                      <a:pt x="957558" y="1249362"/>
                      <a:pt x="716294" y="1249362"/>
                      <a:pt x="618281" y="1249362"/>
                    </a:cubicBezTo>
                    <a:cubicBezTo>
                      <a:pt x="618281" y="1249362"/>
                      <a:pt x="618281" y="1249362"/>
                      <a:pt x="610741" y="1249362"/>
                    </a:cubicBezTo>
                    <a:cubicBezTo>
                      <a:pt x="610741" y="1249362"/>
                      <a:pt x="610741" y="1249362"/>
                      <a:pt x="573043" y="1249362"/>
                    </a:cubicBezTo>
                    <a:cubicBezTo>
                      <a:pt x="573043" y="1249362"/>
                      <a:pt x="573043" y="1249362"/>
                      <a:pt x="557964" y="1249362"/>
                    </a:cubicBezTo>
                    <a:cubicBezTo>
                      <a:pt x="316700" y="1249362"/>
                      <a:pt x="316700" y="1249362"/>
                      <a:pt x="316700" y="1249362"/>
                    </a:cubicBezTo>
                    <a:close/>
                    <a:moveTo>
                      <a:pt x="1220789" y="41276"/>
                    </a:moveTo>
                    <a:lnTo>
                      <a:pt x="1843089" y="639764"/>
                    </a:lnTo>
                    <a:lnTo>
                      <a:pt x="1220789" y="639764"/>
                    </a:lnTo>
                    <a:close/>
                    <a:moveTo>
                      <a:pt x="56513" y="0"/>
                    </a:moveTo>
                    <a:cubicBezTo>
                      <a:pt x="346614" y="0"/>
                      <a:pt x="489780" y="0"/>
                      <a:pt x="557596" y="0"/>
                    </a:cubicBezTo>
                    <a:cubicBezTo>
                      <a:pt x="568899" y="0"/>
                      <a:pt x="580201" y="0"/>
                      <a:pt x="587736" y="0"/>
                    </a:cubicBezTo>
                    <a:cubicBezTo>
                      <a:pt x="587736" y="0"/>
                      <a:pt x="587736" y="0"/>
                      <a:pt x="610342" y="0"/>
                    </a:cubicBezTo>
                    <a:cubicBezTo>
                      <a:pt x="610342" y="0"/>
                      <a:pt x="610342" y="0"/>
                      <a:pt x="617877" y="0"/>
                    </a:cubicBezTo>
                    <a:cubicBezTo>
                      <a:pt x="1111425" y="0"/>
                      <a:pt x="1115192" y="0"/>
                      <a:pt x="1115192" y="0"/>
                    </a:cubicBezTo>
                    <a:cubicBezTo>
                      <a:pt x="1122727" y="0"/>
                      <a:pt x="1126495" y="0"/>
                      <a:pt x="1130262" y="0"/>
                    </a:cubicBezTo>
                    <a:cubicBezTo>
                      <a:pt x="1130262" y="677767"/>
                      <a:pt x="1130262" y="681532"/>
                      <a:pt x="1130262" y="681532"/>
                    </a:cubicBezTo>
                    <a:cubicBezTo>
                      <a:pt x="1130262" y="707890"/>
                      <a:pt x="1152868" y="726717"/>
                      <a:pt x="1175473" y="726717"/>
                    </a:cubicBezTo>
                    <a:cubicBezTo>
                      <a:pt x="1880003" y="726717"/>
                      <a:pt x="1887538" y="726717"/>
                      <a:pt x="1887538" y="726717"/>
                    </a:cubicBezTo>
                    <a:cubicBezTo>
                      <a:pt x="1887538" y="734248"/>
                      <a:pt x="1887538" y="738013"/>
                      <a:pt x="1887538" y="745544"/>
                    </a:cubicBezTo>
                    <a:cubicBezTo>
                      <a:pt x="1887538" y="2500208"/>
                      <a:pt x="1887538" y="2511504"/>
                      <a:pt x="1887538" y="2511504"/>
                    </a:cubicBezTo>
                    <a:cubicBezTo>
                      <a:pt x="1887538" y="2545393"/>
                      <a:pt x="1861165" y="2571750"/>
                      <a:pt x="1827257" y="2571750"/>
                    </a:cubicBezTo>
                    <a:cubicBezTo>
                      <a:pt x="1024771" y="2571750"/>
                      <a:pt x="727135" y="2571750"/>
                      <a:pt x="617877" y="2571750"/>
                    </a:cubicBezTo>
                    <a:cubicBezTo>
                      <a:pt x="617877" y="2571750"/>
                      <a:pt x="617877" y="2571750"/>
                      <a:pt x="576434" y="2571750"/>
                    </a:cubicBezTo>
                    <a:cubicBezTo>
                      <a:pt x="576434" y="2571750"/>
                      <a:pt x="576434" y="2571750"/>
                      <a:pt x="557596" y="2571750"/>
                    </a:cubicBezTo>
                    <a:cubicBezTo>
                      <a:pt x="56513" y="2571750"/>
                      <a:pt x="56513" y="2571750"/>
                      <a:pt x="56513" y="2571750"/>
                    </a:cubicBezTo>
                    <a:cubicBezTo>
                      <a:pt x="26373" y="2571750"/>
                      <a:pt x="0" y="2545393"/>
                      <a:pt x="0" y="2511504"/>
                    </a:cubicBezTo>
                    <a:cubicBezTo>
                      <a:pt x="0" y="1829972"/>
                      <a:pt x="0" y="1340473"/>
                      <a:pt x="0" y="982762"/>
                    </a:cubicBezTo>
                    <a:cubicBezTo>
                      <a:pt x="0" y="982762"/>
                      <a:pt x="0" y="982762"/>
                      <a:pt x="851464" y="982762"/>
                    </a:cubicBezTo>
                    <a:cubicBezTo>
                      <a:pt x="904210" y="982762"/>
                      <a:pt x="941885" y="945109"/>
                      <a:pt x="941885" y="892393"/>
                    </a:cubicBezTo>
                    <a:cubicBezTo>
                      <a:pt x="941885" y="892393"/>
                      <a:pt x="941885" y="892393"/>
                      <a:pt x="941885" y="350180"/>
                    </a:cubicBezTo>
                    <a:cubicBezTo>
                      <a:pt x="941885" y="301230"/>
                      <a:pt x="904210" y="259811"/>
                      <a:pt x="851464" y="259811"/>
                    </a:cubicBezTo>
                    <a:cubicBezTo>
                      <a:pt x="851464" y="259811"/>
                      <a:pt x="851464" y="259811"/>
                      <a:pt x="0" y="259811"/>
                    </a:cubicBezTo>
                    <a:cubicBezTo>
                      <a:pt x="0" y="60246"/>
                      <a:pt x="0" y="60246"/>
                      <a:pt x="0" y="60246"/>
                    </a:cubicBezTo>
                    <a:cubicBezTo>
                      <a:pt x="0" y="26358"/>
                      <a:pt x="26373" y="0"/>
                      <a:pt x="565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テキスト ボックス 88"/>
              <p:cNvSpPr txBox="1">
                <a:spLocks noChangeAspect="1"/>
              </p:cNvSpPr>
              <p:nvPr/>
            </p:nvSpPr>
            <p:spPr bwMode="gray">
              <a:xfrm>
                <a:off x="-2065933" y="2287202"/>
                <a:ext cx="1096525" cy="359350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 panose="020B0604030504040204" pitchFamily="34" charset="0"/>
                    <a:cs typeface="Verdana" panose="020B0604030504040204" pitchFamily="34" charset="0"/>
                  </a:rPr>
                  <a:t>Excel</a:t>
                </a:r>
                <a:r>
                  <a:rPr kumimoji="0" lang="ja-JP" altLang="en-US" sz="2000" b="1" kern="0" dirty="0">
                    <a:solidFill>
                      <a:srgbClr val="FFFFFF"/>
                    </a:solidFill>
                    <a:latin typeface="Verdana" panose="020B0604030504040204" pitchFamily="34" charset="0"/>
                    <a:cs typeface="Verdana" panose="020B0604030504040204" pitchFamily="34" charset="0"/>
                  </a:rPr>
                  <a:t>③</a:t>
                </a:r>
                <a:endParaRPr kumimoji="0" lang="en-US" altLang="ja-JP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10" name="グループ化 9"/>
          <p:cNvGrpSpPr/>
          <p:nvPr/>
        </p:nvGrpSpPr>
        <p:grpSpPr>
          <a:xfrm>
            <a:off x="5574521" y="4615494"/>
            <a:ext cx="2022108" cy="756000"/>
            <a:chOff x="1533225" y="5956709"/>
            <a:chExt cx="1679618" cy="535917"/>
          </a:xfrm>
        </p:grpSpPr>
        <p:sp>
          <p:nvSpPr>
            <p:cNvPr id="96" name="ストライプ矢印 95"/>
            <p:cNvSpPr/>
            <p:nvPr/>
          </p:nvSpPr>
          <p:spPr bwMode="auto">
            <a:xfrm rot="10800000">
              <a:off x="1533225" y="5956709"/>
              <a:ext cx="1679618" cy="535917"/>
            </a:xfrm>
            <a:prstGeom prst="stripedRightArrow">
              <a:avLst/>
            </a:prstGeom>
            <a:noFill/>
            <a:ln w="19050">
              <a:solidFill>
                <a:srgbClr val="00206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latin typeface="+mn-ea"/>
              </a:endParaRPr>
            </a:p>
          </p:txBody>
        </p:sp>
        <p:sp>
          <p:nvSpPr>
            <p:cNvPr id="2" name="テキスト ボックス 1"/>
            <p:cNvSpPr txBox="1"/>
            <p:nvPr/>
          </p:nvSpPr>
          <p:spPr>
            <a:xfrm>
              <a:off x="1772460" y="6093369"/>
              <a:ext cx="1440383" cy="239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b="1" dirty="0" smtClean="0"/>
                <a:t>ファイル編集</a:t>
              </a:r>
              <a:endParaRPr kumimoji="1" lang="ja-JP" altLang="en-US" sz="1600" b="1" dirty="0"/>
            </a:p>
          </p:txBody>
        </p:sp>
      </p:grpSp>
      <p:pic>
        <p:nvPicPr>
          <p:cNvPr id="97" name="図 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552" y="3980169"/>
            <a:ext cx="1055957" cy="1126998"/>
          </a:xfrm>
          <a:prstGeom prst="rect">
            <a:avLst/>
          </a:prstGeom>
        </p:spPr>
      </p:pic>
      <p:grpSp>
        <p:nvGrpSpPr>
          <p:cNvPr id="98" name="グループ化 97"/>
          <p:cNvGrpSpPr/>
          <p:nvPr/>
        </p:nvGrpSpPr>
        <p:grpSpPr>
          <a:xfrm>
            <a:off x="1380394" y="4712260"/>
            <a:ext cx="2260599" cy="752881"/>
            <a:chOff x="1533225" y="5956709"/>
            <a:chExt cx="1679618" cy="612046"/>
          </a:xfrm>
        </p:grpSpPr>
        <p:sp>
          <p:nvSpPr>
            <p:cNvPr id="99" name="ストライプ矢印 98"/>
            <p:cNvSpPr/>
            <p:nvPr/>
          </p:nvSpPr>
          <p:spPr bwMode="auto">
            <a:xfrm rot="10800000">
              <a:off x="1533225" y="5956709"/>
              <a:ext cx="1679618" cy="535917"/>
            </a:xfrm>
            <a:prstGeom prst="stripedRightArrow">
              <a:avLst/>
            </a:prstGeom>
            <a:noFill/>
            <a:ln w="19050">
              <a:solidFill>
                <a:srgbClr val="00206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latin typeface="+mn-ea"/>
              </a:endParaRPr>
            </a:p>
          </p:txBody>
        </p:sp>
        <p:sp>
          <p:nvSpPr>
            <p:cNvPr id="100" name="テキスト ボックス 99"/>
            <p:cNvSpPr txBox="1"/>
            <p:nvPr/>
          </p:nvSpPr>
          <p:spPr>
            <a:xfrm>
              <a:off x="1772460" y="6093369"/>
              <a:ext cx="1440383" cy="475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 smtClean="0"/>
                <a:t>一括でインポート</a:t>
              </a:r>
              <a:endParaRPr kumimoji="1" lang="ja-JP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6906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 smtClean="0"/>
              <a:t>メニュー概要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 smtClean="0"/>
              <a:t>メニュー概要</a:t>
            </a:r>
            <a:endParaRPr lang="en-US" altLang="ja-JP" b="1" dirty="0"/>
          </a:p>
          <a:p>
            <a:pPr indent="0">
              <a:buNone/>
            </a:pPr>
            <a:r>
              <a:rPr lang="en-US" altLang="ja-JP" sz="1600" dirty="0" smtClean="0"/>
              <a:t> Excel</a:t>
            </a:r>
            <a:r>
              <a:rPr lang="ja-JP" altLang="en-US" sz="1600" dirty="0" smtClean="0"/>
              <a:t>一括エクスポート</a:t>
            </a:r>
            <a:r>
              <a:rPr lang="en-US" altLang="ja-JP" sz="1600" dirty="0" smtClean="0"/>
              <a:t>/Excel</a:t>
            </a:r>
            <a:r>
              <a:rPr lang="ja-JP" altLang="en-US" sz="1600" dirty="0" smtClean="0"/>
              <a:t>一括インポート機能</a:t>
            </a:r>
            <a:r>
              <a:rPr lang="ja-JP" altLang="en-US" sz="1600" dirty="0"/>
              <a:t>について、各メニューの機能を</a:t>
            </a:r>
            <a:r>
              <a:rPr lang="ja-JP" altLang="en-US" sz="1600" dirty="0" smtClean="0"/>
              <a:t>紹介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します</a:t>
            </a:r>
            <a:r>
              <a:rPr lang="ja-JP" altLang="en-US" sz="1600" dirty="0"/>
              <a:t>。</a:t>
            </a:r>
            <a:r>
              <a:rPr lang="en-US" altLang="ja-JP" dirty="0"/>
              <a:t/>
            </a:r>
            <a:br>
              <a:rPr lang="en-US" altLang="ja-JP" dirty="0"/>
            </a:br>
            <a:endParaRPr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grpSp>
        <p:nvGrpSpPr>
          <p:cNvPr id="22" name="グループ化 21"/>
          <p:cNvGrpSpPr/>
          <p:nvPr/>
        </p:nvGrpSpPr>
        <p:grpSpPr>
          <a:xfrm>
            <a:off x="2630610" y="2324222"/>
            <a:ext cx="5472760" cy="1896888"/>
            <a:chOff x="2617201" y="2420860"/>
            <a:chExt cx="5472760" cy="1896888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2617201" y="2420860"/>
              <a:ext cx="5472760" cy="1603957"/>
              <a:chOff x="2647983" y="2252087"/>
              <a:chExt cx="5472760" cy="1603957"/>
            </a:xfrm>
          </p:grpSpPr>
          <p:grpSp>
            <p:nvGrpSpPr>
              <p:cNvPr id="6" name="グループ化 5"/>
              <p:cNvGrpSpPr/>
              <p:nvPr/>
            </p:nvGrpSpPr>
            <p:grpSpPr>
              <a:xfrm>
                <a:off x="2647983" y="2410975"/>
                <a:ext cx="5040700" cy="307777"/>
                <a:chOff x="2555720" y="2348850"/>
                <a:chExt cx="5040700" cy="307777"/>
              </a:xfrm>
            </p:grpSpPr>
            <p:cxnSp>
              <p:nvCxnSpPr>
                <p:cNvPr id="14" name="直線コネクタ 13"/>
                <p:cNvCxnSpPr/>
                <p:nvPr/>
              </p:nvCxnSpPr>
              <p:spPr bwMode="auto">
                <a:xfrm>
                  <a:off x="2555720" y="2492870"/>
                  <a:ext cx="792110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5" name="テキスト ボックス 14"/>
                <p:cNvSpPr txBox="1"/>
                <p:nvPr/>
              </p:nvSpPr>
              <p:spPr>
                <a:xfrm>
                  <a:off x="3419840" y="2348850"/>
                  <a:ext cx="41765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kumimoji="1" lang="ja-JP" altLang="en-US" sz="1400" dirty="0"/>
                </a:p>
              </p:txBody>
            </p:sp>
          </p:grpSp>
          <p:grpSp>
            <p:nvGrpSpPr>
              <p:cNvPr id="7" name="グループ化 6"/>
              <p:cNvGrpSpPr/>
              <p:nvPr/>
            </p:nvGrpSpPr>
            <p:grpSpPr>
              <a:xfrm>
                <a:off x="2647983" y="2915280"/>
                <a:ext cx="5040700" cy="307777"/>
                <a:chOff x="2555720" y="2348850"/>
                <a:chExt cx="5040700" cy="307777"/>
              </a:xfrm>
            </p:grpSpPr>
            <p:cxnSp>
              <p:nvCxnSpPr>
                <p:cNvPr id="12" name="直線コネクタ 11"/>
                <p:cNvCxnSpPr/>
                <p:nvPr/>
              </p:nvCxnSpPr>
              <p:spPr bwMode="auto">
                <a:xfrm>
                  <a:off x="2555720" y="2492870"/>
                  <a:ext cx="792110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3" name="テキスト ボックス 12"/>
                <p:cNvSpPr txBox="1"/>
                <p:nvPr/>
              </p:nvSpPr>
              <p:spPr>
                <a:xfrm>
                  <a:off x="3419840" y="2348850"/>
                  <a:ext cx="41765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kumimoji="1" lang="ja-JP" altLang="en-US" sz="1400" dirty="0"/>
                </a:p>
              </p:txBody>
            </p:sp>
          </p:grpSp>
          <p:grpSp>
            <p:nvGrpSpPr>
              <p:cNvPr id="8" name="グループ化 7"/>
              <p:cNvGrpSpPr/>
              <p:nvPr/>
            </p:nvGrpSpPr>
            <p:grpSpPr>
              <a:xfrm>
                <a:off x="2647983" y="3548267"/>
                <a:ext cx="5040700" cy="307777"/>
                <a:chOff x="2555720" y="2348850"/>
                <a:chExt cx="5040700" cy="307777"/>
              </a:xfrm>
            </p:grpSpPr>
            <p:cxnSp>
              <p:nvCxnSpPr>
                <p:cNvPr id="10" name="直線コネクタ 9"/>
                <p:cNvCxnSpPr/>
                <p:nvPr/>
              </p:nvCxnSpPr>
              <p:spPr bwMode="auto">
                <a:xfrm>
                  <a:off x="2555720" y="2492870"/>
                  <a:ext cx="792110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3419840" y="2348850"/>
                  <a:ext cx="41765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kumimoji="1" lang="ja-JP" altLang="en-US" sz="1400" dirty="0"/>
                </a:p>
              </p:txBody>
            </p:sp>
          </p:grpSp>
          <p:cxnSp>
            <p:nvCxnSpPr>
              <p:cNvPr id="9" name="直線コネクタ 8"/>
              <p:cNvCxnSpPr/>
              <p:nvPr/>
            </p:nvCxnSpPr>
            <p:spPr bwMode="auto">
              <a:xfrm>
                <a:off x="2719993" y="2252087"/>
                <a:ext cx="5400750" cy="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7" name="直線コネクタ 16"/>
            <p:cNvCxnSpPr/>
            <p:nvPr/>
          </p:nvCxnSpPr>
          <p:spPr bwMode="auto">
            <a:xfrm>
              <a:off x="2689211" y="4317748"/>
              <a:ext cx="5400750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1" name="グループ化 20"/>
          <p:cNvGrpSpPr/>
          <p:nvPr/>
        </p:nvGrpSpPr>
        <p:grpSpPr>
          <a:xfrm>
            <a:off x="336372" y="1924253"/>
            <a:ext cx="2123969" cy="2225213"/>
            <a:chOff x="251130" y="1628750"/>
            <a:chExt cx="2123969" cy="2225213"/>
          </a:xfrm>
        </p:grpSpPr>
        <p:pic>
          <p:nvPicPr>
            <p:cNvPr id="19" name="図 18"/>
            <p:cNvPicPr>
              <a:picLocks noChangeAspect="1"/>
            </p:cNvPicPr>
            <p:nvPr/>
          </p:nvPicPr>
          <p:blipFill rotWithShape="1">
            <a:blip r:embed="rId3"/>
            <a:srcRect t="56729" r="5757"/>
            <a:stretch/>
          </p:blipFill>
          <p:spPr>
            <a:xfrm>
              <a:off x="251130" y="2219756"/>
              <a:ext cx="2123969" cy="1634207"/>
            </a:xfrm>
            <a:prstGeom prst="rect">
              <a:avLst/>
            </a:prstGeom>
          </p:spPr>
        </p:pic>
        <p:pic>
          <p:nvPicPr>
            <p:cNvPr id="20" name="図 19"/>
            <p:cNvPicPr>
              <a:picLocks noChangeAspect="1"/>
            </p:cNvPicPr>
            <p:nvPr/>
          </p:nvPicPr>
          <p:blipFill rotWithShape="1">
            <a:blip r:embed="rId4"/>
            <a:srcRect l="2115" t="-2869" r="1" b="77540"/>
            <a:stretch/>
          </p:blipFill>
          <p:spPr>
            <a:xfrm>
              <a:off x="251130" y="1628750"/>
              <a:ext cx="2123969" cy="596028"/>
            </a:xfrm>
            <a:prstGeom prst="rect">
              <a:avLst/>
            </a:prstGeom>
          </p:spPr>
        </p:pic>
      </p:grpSp>
      <p:sp>
        <p:nvSpPr>
          <p:cNvPr id="23" name="テキスト ボックス 22"/>
          <p:cNvSpPr txBox="1"/>
          <p:nvPr/>
        </p:nvSpPr>
        <p:spPr>
          <a:xfrm>
            <a:off x="3513389" y="2473133"/>
            <a:ext cx="417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必要なメニューを選択してエクスポートできます。</a:t>
            </a:r>
            <a:endParaRPr kumimoji="1" lang="ja-JP" altLang="en-US" sz="1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513388" y="2939046"/>
            <a:ext cx="4371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編集</a:t>
            </a:r>
            <a:r>
              <a:rPr lang="ja-JP" altLang="en-US" sz="1400" dirty="0" smtClean="0"/>
              <a:t>した</a:t>
            </a:r>
            <a:r>
              <a:rPr lang="en-US" altLang="ja-JP" sz="1400" dirty="0" smtClean="0"/>
              <a:t>Excel</a:t>
            </a:r>
            <a:r>
              <a:rPr lang="ja-JP" altLang="en-US" sz="1400" dirty="0" smtClean="0"/>
              <a:t>ファイルを一括で</a:t>
            </a:r>
            <a:r>
              <a:rPr kumimoji="1" lang="ja-JP" altLang="en-US" sz="1400" dirty="0" smtClean="0"/>
              <a:t>インポートできます。</a:t>
            </a:r>
            <a:endParaRPr kumimoji="1" lang="ja-JP" altLang="en-US" sz="1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512103" y="3548267"/>
            <a:ext cx="417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実行したエクスポート・インポートの状況確認や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ja-JP" altLang="en-US" sz="1400" dirty="0" smtClean="0"/>
              <a:t>データのダウンロードができます。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822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3.3 </a:t>
            </a:r>
            <a:r>
              <a:rPr lang="ja-JP" altLang="en-US" dirty="0" smtClean="0"/>
              <a:t>作業</a:t>
            </a:r>
            <a:r>
              <a:rPr lang="ja-JP" altLang="en-US" dirty="0"/>
              <a:t>の</a:t>
            </a:r>
            <a:r>
              <a:rPr lang="ja-JP" altLang="en-US" dirty="0" smtClean="0"/>
              <a:t>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dirty="0" smtClean="0"/>
              <a:t>作業の流れ</a:t>
            </a:r>
            <a:endParaRPr lang="en-US" altLang="ja-JP" b="1" dirty="0"/>
          </a:p>
          <a:p>
            <a:pPr indent="0">
              <a:buNone/>
            </a:pPr>
            <a:r>
              <a:rPr kumimoji="1" lang="en-US" altLang="ja-JP" sz="1600" dirty="0" smtClean="0"/>
              <a:t>Excel</a:t>
            </a:r>
            <a:r>
              <a:rPr kumimoji="1" lang="ja-JP" altLang="en-US" sz="1600" dirty="0" smtClean="0"/>
              <a:t>一括エクスポート</a:t>
            </a:r>
            <a:r>
              <a:rPr kumimoji="1" lang="en-US" altLang="ja-JP" sz="1600" dirty="0" smtClean="0"/>
              <a:t>/Excel</a:t>
            </a:r>
            <a:r>
              <a:rPr kumimoji="1" lang="ja-JP" altLang="en-US" sz="1600" dirty="0" smtClean="0"/>
              <a:t>一括インポート作業の流れは以下の通りです。</a:t>
            </a:r>
            <a:r>
              <a:rPr kumimoji="1" lang="en-US" altLang="ja-JP" sz="1600" dirty="0" smtClean="0"/>
              <a:t/>
            </a:r>
            <a:br>
              <a:rPr kumimoji="1" lang="en-US" altLang="ja-JP" sz="1600" dirty="0" smtClean="0"/>
            </a:br>
            <a:r>
              <a:rPr kumimoji="1" lang="ja-JP" altLang="en-US" sz="1600" dirty="0" smtClean="0"/>
              <a:t>実習編では各作業をより詳細に扱っておりますので、合わせてご確認ください。</a:t>
            </a:r>
            <a:endParaRPr kumimoji="1" lang="ja-JP" altLang="en-US" sz="1600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88800" y="1792510"/>
            <a:ext cx="8270180" cy="486899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ja-JP" altLang="en-US" b="1" dirty="0" smtClean="0">
                <a:solidFill>
                  <a:schemeClr val="bg1"/>
                </a:solidFill>
                <a:latin typeface="+mn-ea"/>
              </a:rPr>
              <a:t>エクスポートする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84298" y="1883034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Excel</a:t>
            </a:r>
            <a:r>
              <a:rPr lang="ja-JP" altLang="en-US" sz="1400" dirty="0" smtClean="0"/>
              <a:t>一括エクスポート</a:t>
            </a:r>
            <a:endParaRPr kumimoji="1" lang="ja-JP" altLang="en-US" sz="1400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388800" y="2771695"/>
            <a:ext cx="8286530" cy="460648"/>
            <a:chOff x="405150" y="2870475"/>
            <a:chExt cx="8286530" cy="460648"/>
          </a:xfrm>
        </p:grpSpPr>
        <p:sp>
          <p:nvSpPr>
            <p:cNvPr id="5" name="正方形/長方形 4"/>
            <p:cNvSpPr/>
            <p:nvPr/>
          </p:nvSpPr>
          <p:spPr bwMode="auto">
            <a:xfrm>
              <a:off x="405150" y="2870475"/>
              <a:ext cx="8286530" cy="460648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>
                  <a:solidFill>
                    <a:schemeClr val="bg1"/>
                  </a:solidFill>
                  <a:latin typeface="+mn-ea"/>
                </a:rPr>
                <a:t>2</a:t>
              </a:r>
              <a:r>
                <a:rPr kumimoji="1" lang="en-US" altLang="ja-JP" b="1" dirty="0" smtClean="0">
                  <a:solidFill>
                    <a:schemeClr val="bg1"/>
                  </a:solidFill>
                  <a:latin typeface="+mn-ea"/>
                </a:rPr>
                <a:t>. </a:t>
              </a:r>
              <a:r>
                <a:rPr lang="en-US" altLang="ja-JP" b="1" dirty="0" smtClean="0">
                  <a:solidFill>
                    <a:schemeClr val="bg1"/>
                  </a:solidFill>
                  <a:latin typeface="+mn-ea"/>
                </a:rPr>
                <a:t>zip</a:t>
              </a:r>
              <a:r>
                <a:rPr lang="ja-JP" altLang="en-US" b="1" dirty="0" smtClean="0">
                  <a:solidFill>
                    <a:schemeClr val="bg1"/>
                  </a:solidFill>
                  <a:latin typeface="+mn-ea"/>
                </a:rPr>
                <a:t>ファイルをダウンロードする</a:t>
              </a:r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4384298" y="2941440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Excel</a:t>
              </a:r>
              <a:r>
                <a:rPr lang="ja-JP" altLang="en-US" sz="1400" dirty="0" smtClean="0"/>
                <a:t>一括エクスポート</a:t>
              </a:r>
              <a:r>
                <a:rPr lang="en-US" altLang="ja-JP" sz="1400" dirty="0" smtClean="0"/>
                <a:t>/</a:t>
              </a:r>
              <a:r>
                <a:rPr lang="ja-JP" altLang="en-US" sz="1400" dirty="0" smtClean="0"/>
                <a:t>インポート管理</a:t>
              </a:r>
              <a:endParaRPr kumimoji="1" lang="ja-JP" altLang="en-US" sz="1400" dirty="0"/>
            </a:p>
          </p:txBody>
        </p:sp>
      </p:grpSp>
      <p:sp>
        <p:nvSpPr>
          <p:cNvPr id="22" name="二等辺三角形 21"/>
          <p:cNvSpPr/>
          <p:nvPr/>
        </p:nvSpPr>
        <p:spPr bwMode="auto">
          <a:xfrm flipV="1">
            <a:off x="2085443" y="2472174"/>
            <a:ext cx="216030" cy="205536"/>
          </a:xfrm>
          <a:prstGeom prst="triangle">
            <a:avLst/>
          </a:prstGeom>
          <a:solidFill>
            <a:schemeClr val="bg2">
              <a:lumMod val="6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3" name="二等辺三角形 22"/>
          <p:cNvSpPr/>
          <p:nvPr/>
        </p:nvSpPr>
        <p:spPr bwMode="auto">
          <a:xfrm flipV="1">
            <a:off x="2085443" y="3439414"/>
            <a:ext cx="216030" cy="205536"/>
          </a:xfrm>
          <a:prstGeom prst="triangle">
            <a:avLst/>
          </a:prstGeom>
          <a:solidFill>
            <a:schemeClr val="bg2">
              <a:lumMod val="6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388800" y="4755996"/>
            <a:ext cx="8325217" cy="1536925"/>
            <a:chOff x="389561" y="4794081"/>
            <a:chExt cx="8325217" cy="1536925"/>
          </a:xfrm>
        </p:grpSpPr>
        <p:sp>
          <p:nvSpPr>
            <p:cNvPr id="7" name="正方形/長方形 6"/>
            <p:cNvSpPr/>
            <p:nvPr/>
          </p:nvSpPr>
          <p:spPr bwMode="auto">
            <a:xfrm>
              <a:off x="428248" y="4794081"/>
              <a:ext cx="8286530" cy="510938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>
                  <a:solidFill>
                    <a:schemeClr val="bg1"/>
                  </a:solidFill>
                  <a:latin typeface="+mn-ea"/>
                </a:rPr>
                <a:t>4</a:t>
              </a:r>
              <a:r>
                <a:rPr kumimoji="1" lang="en-US" altLang="ja-JP" b="1" dirty="0" smtClean="0">
                  <a:solidFill>
                    <a:schemeClr val="bg1"/>
                  </a:solidFill>
                  <a:latin typeface="+mn-ea"/>
                </a:rPr>
                <a:t>. </a:t>
              </a:r>
              <a:r>
                <a:rPr lang="ja-JP" altLang="en-US" b="1" dirty="0" smtClean="0">
                  <a:solidFill>
                    <a:schemeClr val="bg1"/>
                  </a:solidFill>
                  <a:latin typeface="+mn-ea"/>
                </a:rPr>
                <a:t>インポートする</a:t>
              </a:r>
              <a:endParaRPr kumimoji="1" lang="ja-JP" altLang="en-US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4384298" y="4895661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Excel</a:t>
              </a:r>
              <a:r>
                <a:rPr lang="ja-JP" altLang="en-US" sz="1400" dirty="0" smtClean="0"/>
                <a:t>一括</a:t>
              </a:r>
              <a:r>
                <a:rPr kumimoji="1" lang="ja-JP" altLang="en-US" sz="1400" dirty="0" smtClean="0"/>
                <a:t>インポート</a:t>
              </a:r>
              <a:endParaRPr kumimoji="1" lang="ja-JP" altLang="en-US" sz="1400" dirty="0"/>
            </a:p>
          </p:txBody>
        </p:sp>
        <p:sp>
          <p:nvSpPr>
            <p:cNvPr id="6" name="正方形/長方形 5"/>
            <p:cNvSpPr/>
            <p:nvPr/>
          </p:nvSpPr>
          <p:spPr bwMode="auto">
            <a:xfrm>
              <a:off x="389561" y="5817706"/>
              <a:ext cx="8286530" cy="513300"/>
            </a:xfrm>
            <a:prstGeom prst="rect">
              <a:avLst/>
            </a:prstGeom>
            <a:solidFill>
              <a:srgbClr val="002060"/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b="1" dirty="0">
                  <a:solidFill>
                    <a:schemeClr val="bg1"/>
                  </a:solidFill>
                  <a:latin typeface="+mn-ea"/>
                </a:rPr>
                <a:t>5</a:t>
              </a:r>
              <a:r>
                <a:rPr kumimoji="1" lang="en-US" altLang="ja-JP" b="1" dirty="0" smtClean="0">
                  <a:solidFill>
                    <a:schemeClr val="bg1"/>
                  </a:solidFill>
                  <a:latin typeface="+mn-ea"/>
                </a:rPr>
                <a:t>. </a:t>
              </a:r>
              <a:r>
                <a:rPr kumimoji="1" lang="ja-JP" altLang="en-US" b="1" dirty="0" smtClean="0">
                  <a:solidFill>
                    <a:schemeClr val="bg1"/>
                  </a:solidFill>
                  <a:latin typeface="+mn-ea"/>
                </a:rPr>
                <a:t>インポート</a:t>
              </a:r>
              <a:r>
                <a:rPr lang="ja-JP" altLang="en-US" b="1" dirty="0" smtClean="0">
                  <a:solidFill>
                    <a:schemeClr val="bg1"/>
                  </a:solidFill>
                  <a:latin typeface="+mn-ea"/>
                </a:rPr>
                <a:t>を</a:t>
              </a:r>
              <a:r>
                <a:rPr kumimoji="1" lang="ja-JP" altLang="en-US" b="1" dirty="0" smtClean="0">
                  <a:solidFill>
                    <a:schemeClr val="bg1"/>
                  </a:solidFill>
                  <a:latin typeface="+mn-ea"/>
                </a:rPr>
                <a:t>確認する</a:t>
              </a: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4370465" y="5929001"/>
              <a:ext cx="42485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sz="1400" dirty="0" smtClean="0"/>
                <a:t>Excel</a:t>
              </a:r>
              <a:r>
                <a:rPr lang="ja-JP" altLang="en-US" sz="1400" dirty="0" smtClean="0"/>
                <a:t>一括エクスポート</a:t>
              </a:r>
              <a:r>
                <a:rPr lang="en-US" altLang="ja-JP" sz="1400" dirty="0" smtClean="0"/>
                <a:t>/</a:t>
              </a:r>
              <a:r>
                <a:rPr lang="ja-JP" altLang="en-US" sz="1400" dirty="0" smtClean="0"/>
                <a:t>インポート管理</a:t>
              </a:r>
              <a:endParaRPr kumimoji="1" lang="ja-JP" altLang="en-US" sz="1400" dirty="0"/>
            </a:p>
          </p:txBody>
        </p:sp>
        <p:sp>
          <p:nvSpPr>
            <p:cNvPr id="25" name="二等辺三角形 24"/>
            <p:cNvSpPr/>
            <p:nvPr/>
          </p:nvSpPr>
          <p:spPr bwMode="auto">
            <a:xfrm flipV="1">
              <a:off x="2085443" y="5504628"/>
              <a:ext cx="216030" cy="205200"/>
            </a:xfrm>
            <a:prstGeom prst="triangle">
              <a:avLst/>
            </a:prstGeom>
            <a:solidFill>
              <a:schemeClr val="bg2">
                <a:lumMod val="6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9" name="二等辺三角形 18"/>
            <p:cNvSpPr/>
            <p:nvPr/>
          </p:nvSpPr>
          <p:spPr bwMode="auto">
            <a:xfrm flipV="1">
              <a:off x="2085443" y="5503469"/>
              <a:ext cx="216030" cy="205200"/>
            </a:xfrm>
            <a:prstGeom prst="triangle">
              <a:avLst/>
            </a:prstGeom>
            <a:solidFill>
              <a:schemeClr val="bg2">
                <a:lumMod val="6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17" name="正方形/長方形 16"/>
          <p:cNvSpPr/>
          <p:nvPr/>
        </p:nvSpPr>
        <p:spPr bwMode="auto">
          <a:xfrm>
            <a:off x="388800" y="3782536"/>
            <a:ext cx="8270180" cy="486899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>
                <a:solidFill>
                  <a:schemeClr val="bg1"/>
                </a:solidFill>
                <a:latin typeface="+mn-ea"/>
              </a:rPr>
              <a:t>3. </a:t>
            </a:r>
            <a:r>
              <a:rPr lang="ja-JP" altLang="en-US" b="1" dirty="0" smtClean="0">
                <a:solidFill>
                  <a:schemeClr val="bg1"/>
                </a:solidFill>
                <a:latin typeface="+mn-ea"/>
              </a:rPr>
              <a:t>ダウンロードしたファイルを解凍し編集を行い保存する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2085443" y="4438593"/>
            <a:ext cx="216030" cy="205536"/>
          </a:xfrm>
          <a:prstGeom prst="triangle">
            <a:avLst/>
          </a:prstGeom>
          <a:solidFill>
            <a:schemeClr val="bg2">
              <a:lumMod val="6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417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</a:t>
            </a:r>
            <a:r>
              <a:rPr kumimoji="1" lang="en-US" altLang="ja-JP" dirty="0" smtClean="0"/>
              <a:t>.4 </a:t>
            </a:r>
            <a:r>
              <a:rPr kumimoji="1" lang="ja-JP" altLang="en-US" dirty="0" smtClean="0"/>
              <a:t>各メニューの説明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1/4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Excel</a:t>
            </a:r>
            <a:r>
              <a:rPr kumimoji="1" lang="ja-JP" altLang="en-US" b="1" dirty="0" smtClean="0"/>
              <a:t>一括エクスポート</a:t>
            </a:r>
            <a:endParaRPr lang="en-US" altLang="ja-JP" b="1" dirty="0"/>
          </a:p>
          <a:p>
            <a:pPr indent="0">
              <a:buNone/>
            </a:pPr>
            <a:r>
              <a:rPr lang="ja-JP" altLang="en-US" sz="1400" dirty="0" smtClean="0"/>
              <a:t>メニューが一覧で表示されており、必要なメニューを選択してエクスポートできます。</a:t>
            </a:r>
            <a:endParaRPr lang="en-US" altLang="ja-JP" sz="1800" dirty="0"/>
          </a:p>
          <a:p>
            <a:pPr indent="0">
              <a:buNone/>
            </a:pPr>
            <a:r>
              <a:rPr lang="ja-JP" altLang="en-US" sz="1400" dirty="0" smtClean="0"/>
              <a:t>「廃止情報」は</a:t>
            </a:r>
            <a:r>
              <a:rPr lang="ja-JP" altLang="ja-JP" sz="1400" dirty="0" smtClean="0"/>
              <a:t>廃止</a:t>
            </a:r>
            <a:r>
              <a:rPr lang="ja-JP" altLang="ja-JP" sz="1400" dirty="0"/>
              <a:t>状態のデータを含むすべてのデータ</a:t>
            </a:r>
            <a:r>
              <a:rPr lang="ja-JP" altLang="en-US" sz="1400" dirty="0"/>
              <a:t>でインポートするか、</a:t>
            </a:r>
            <a:r>
              <a:rPr lang="ja-JP" altLang="ja-JP" sz="1400" dirty="0"/>
              <a:t>除いたデータ</a:t>
            </a:r>
            <a:r>
              <a:rPr lang="ja-JP" altLang="en-US" sz="1400" dirty="0"/>
              <a:t>で</a:t>
            </a:r>
            <a:r>
              <a:rPr lang="ja-JP" altLang="en-US" sz="1400" dirty="0" smtClean="0"/>
              <a:t>インポートする</a:t>
            </a:r>
            <a:r>
              <a:rPr lang="ja-JP" altLang="en-US" sz="1400" dirty="0"/>
              <a:t>か指定します</a:t>
            </a:r>
            <a:r>
              <a:rPr lang="ja-JP" altLang="en-US" sz="1600" dirty="0"/>
              <a:t>。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1400" dirty="0" smtClean="0"/>
          </a:p>
          <a:p>
            <a:pPr marL="0" indent="0">
              <a:buNone/>
            </a:pPr>
            <a:r>
              <a:rPr lang="en-US" altLang="ja-JP" sz="1400" dirty="0"/>
              <a:t/>
            </a:r>
            <a:br>
              <a:rPr lang="en-US" altLang="ja-JP" sz="1400" dirty="0"/>
            </a:br>
            <a:endParaRPr lang="ja-JP" altLang="en-US" sz="1400" dirty="0"/>
          </a:p>
          <a:p>
            <a:pPr marL="0" indent="0">
              <a:buNone/>
            </a:pPr>
            <a:endParaRPr kumimoji="1" lang="ja-JP" altLang="en-US" sz="1600" b="1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60" y="1988800"/>
            <a:ext cx="7433290" cy="417658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120" y="5254484"/>
            <a:ext cx="2583947" cy="1054800"/>
          </a:xfrm>
          <a:prstGeom prst="rect">
            <a:avLst/>
          </a:prstGeom>
        </p:spPr>
      </p:pic>
      <p:sp>
        <p:nvSpPr>
          <p:cNvPr id="6" name="線吹き出し 1 (枠付き) 5"/>
          <p:cNvSpPr/>
          <p:nvPr/>
        </p:nvSpPr>
        <p:spPr bwMode="auto">
          <a:xfrm>
            <a:off x="5436120" y="4174070"/>
            <a:ext cx="2278281" cy="504070"/>
          </a:xfrm>
          <a:prstGeom prst="borderCallout1">
            <a:avLst>
              <a:gd name="adj1" fmla="val 42937"/>
              <a:gd name="adj2" fmla="val 289"/>
              <a:gd name="adj3" fmla="val 128972"/>
              <a:gd name="adj4" fmla="val -21951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エクスポート対象のメニューを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1100" dirty="0">
                <a:solidFill>
                  <a:schemeClr val="tx1"/>
                </a:solidFill>
                <a:latin typeface="+mn-ea"/>
              </a:rPr>
            </a:b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チェックボックスで選択できます。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線吹き出し 1 (枠付き) 8"/>
          <p:cNvSpPr/>
          <p:nvPr/>
        </p:nvSpPr>
        <p:spPr bwMode="auto">
          <a:xfrm>
            <a:off x="6616470" y="5605667"/>
            <a:ext cx="2396360" cy="352433"/>
          </a:xfrm>
          <a:prstGeom prst="borderCallout1">
            <a:avLst>
              <a:gd name="adj1" fmla="val 42937"/>
              <a:gd name="adj2" fmla="val 289"/>
              <a:gd name="adj3" fmla="val 113709"/>
              <a:gd name="adj4" fmla="val -26696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押下してエクスポートを実行します。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169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</a:t>
            </a:r>
            <a:r>
              <a:rPr kumimoji="1" lang="en-US" altLang="ja-JP" dirty="0" smtClean="0"/>
              <a:t>.4 </a:t>
            </a:r>
            <a:r>
              <a:rPr kumimoji="1" lang="ja-JP" altLang="en-US" dirty="0" smtClean="0"/>
              <a:t>各メニューの説明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2/4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b="1" dirty="0" smtClean="0"/>
              <a:t>Excel</a:t>
            </a:r>
            <a:r>
              <a:rPr kumimoji="1" lang="ja-JP" altLang="en-US" b="1" dirty="0" smtClean="0"/>
              <a:t>一括インポート</a:t>
            </a:r>
            <a:endParaRPr lang="en-US" altLang="ja-JP" b="1" dirty="0"/>
          </a:p>
          <a:p>
            <a:pPr indent="0">
              <a:buNone/>
            </a:pPr>
            <a:r>
              <a:rPr lang="ja-JP" altLang="en-US" sz="1600" dirty="0" smtClean="0"/>
              <a:t>「</a:t>
            </a:r>
            <a:r>
              <a:rPr lang="en-US" altLang="ja-JP" sz="1600" dirty="0" smtClean="0"/>
              <a:t>Excel</a:t>
            </a:r>
            <a:r>
              <a:rPr lang="ja-JP" altLang="en-US" sz="1600" dirty="0" smtClean="0"/>
              <a:t>一括エクスポート」</a:t>
            </a:r>
            <a:r>
              <a:rPr lang="ja-JP" altLang="en-US" sz="1600" dirty="0"/>
              <a:t>メニューでエクスポートしたデータをアップロードして、</a:t>
            </a:r>
            <a:r>
              <a:rPr lang="en-US" altLang="ja-JP" sz="1600" dirty="0"/>
              <a:t/>
            </a:r>
            <a:br>
              <a:rPr lang="en-US" altLang="ja-JP" sz="1600" dirty="0"/>
            </a:br>
            <a:r>
              <a:rPr lang="en-US" altLang="ja-JP" sz="1600" dirty="0" smtClean="0"/>
              <a:t>  </a:t>
            </a:r>
            <a:r>
              <a:rPr lang="ja-JP" altLang="en-US" sz="1600" dirty="0" smtClean="0"/>
              <a:t>必要</a:t>
            </a:r>
            <a:r>
              <a:rPr lang="ja-JP" altLang="en-US" sz="1600" dirty="0"/>
              <a:t>なメニューをインポートできます。</a:t>
            </a:r>
            <a:endParaRPr kumimoji="1" lang="en-US" altLang="ja-JP" b="1" dirty="0" smtClean="0"/>
          </a:p>
          <a:p>
            <a:pPr marL="0" indent="0">
              <a:buNone/>
            </a:pPr>
            <a:r>
              <a:rPr lang="en-US" altLang="ja-JP" b="1" dirty="0"/>
              <a:t> </a:t>
            </a:r>
            <a:endParaRPr kumimoji="1" lang="ja-JP" altLang="en-US" b="1" dirty="0"/>
          </a:p>
        </p:txBody>
      </p:sp>
      <p:pic>
        <p:nvPicPr>
          <p:cNvPr id="4" name="図 3" descr="C:\Users\113414A009FT8\Desktop\20160220131903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4564865"/>
            <a:ext cx="8963512" cy="3416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t="8220" b="3768"/>
          <a:stretch/>
        </p:blipFill>
        <p:spPr>
          <a:xfrm>
            <a:off x="441207" y="1768490"/>
            <a:ext cx="8065120" cy="27792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/>
          <a:srcRect t="58665"/>
          <a:stretch/>
        </p:blipFill>
        <p:spPr>
          <a:xfrm>
            <a:off x="449197" y="4923712"/>
            <a:ext cx="8123303" cy="1097648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1547580" y="2348850"/>
            <a:ext cx="1008140" cy="21603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1584000" y="5537547"/>
            <a:ext cx="1015790" cy="19577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線吹き出し 1 (枠付き) 8"/>
          <p:cNvSpPr/>
          <p:nvPr/>
        </p:nvSpPr>
        <p:spPr bwMode="auto">
          <a:xfrm>
            <a:off x="2915770" y="2440135"/>
            <a:ext cx="2736380" cy="347239"/>
          </a:xfrm>
          <a:prstGeom prst="borderCallout1">
            <a:avLst>
              <a:gd name="adj1" fmla="val 42937"/>
              <a:gd name="adj2" fmla="val 289"/>
              <a:gd name="adj3" fmla="val -13072"/>
              <a:gd name="adj4" fmla="val -14500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zip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ファイルをアップロードできます。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線吹き出し 1 (枠付き) 9"/>
          <p:cNvSpPr/>
          <p:nvPr/>
        </p:nvSpPr>
        <p:spPr bwMode="auto">
          <a:xfrm>
            <a:off x="2232567" y="3086170"/>
            <a:ext cx="2278281" cy="504070"/>
          </a:xfrm>
          <a:prstGeom prst="borderCallout1">
            <a:avLst>
              <a:gd name="adj1" fmla="val 42937"/>
              <a:gd name="adj2" fmla="val 289"/>
              <a:gd name="adj3" fmla="val 118547"/>
              <a:gd name="adj4" fmla="val -23335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インポートしたいメニューを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1100" dirty="0">
                <a:solidFill>
                  <a:schemeClr val="tx1"/>
                </a:solidFill>
                <a:latin typeface="+mn-ea"/>
              </a:rPr>
            </a:b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チェックボックスで選択できます。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線吹き出し 1 (枠付き) 10"/>
          <p:cNvSpPr/>
          <p:nvPr/>
        </p:nvSpPr>
        <p:spPr bwMode="auto">
          <a:xfrm>
            <a:off x="2903565" y="5666713"/>
            <a:ext cx="2422301" cy="504070"/>
          </a:xfrm>
          <a:prstGeom prst="borderCallout1">
            <a:avLst>
              <a:gd name="adj1" fmla="val 42937"/>
              <a:gd name="adj2" fmla="val 289"/>
              <a:gd name="adj3" fmla="val 9705"/>
              <a:gd name="adj4" fmla="val -19787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押下してインポート</a:t>
            </a: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を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実行します。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765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3.4 </a:t>
            </a:r>
            <a:r>
              <a:rPr kumimoji="1" lang="ja-JP" altLang="en-US" dirty="0" smtClean="0"/>
              <a:t>各メニューの</a:t>
            </a:r>
            <a:r>
              <a:rPr lang="ja-JP" altLang="en-US" dirty="0" smtClean="0"/>
              <a:t>説明</a:t>
            </a:r>
            <a:r>
              <a:rPr lang="en-US" altLang="ja-JP" dirty="0" smtClean="0"/>
              <a:t>(3/4)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Excel</a:t>
            </a:r>
            <a:r>
              <a:rPr lang="ja-JP" altLang="en-US" b="1" dirty="0"/>
              <a:t>一括エクスポート・インポート</a:t>
            </a:r>
            <a:r>
              <a:rPr lang="ja-JP" altLang="en-US" b="1" dirty="0" smtClean="0"/>
              <a:t>管理</a:t>
            </a:r>
            <a:endParaRPr lang="en-US" altLang="ja-JP" b="1" dirty="0"/>
          </a:p>
          <a:p>
            <a:pPr indent="0">
              <a:buNone/>
            </a:pPr>
            <a:r>
              <a:rPr lang="en-US" altLang="ja-JP" sz="1800" dirty="0" smtClean="0"/>
              <a:t>zip</a:t>
            </a:r>
            <a:r>
              <a:rPr lang="ja-JP" altLang="en-US" sz="1800" dirty="0" smtClean="0"/>
              <a:t>ファイルを解凍し、登録編集することができます。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1600" dirty="0" smtClean="0"/>
          </a:p>
          <a:p>
            <a:pPr marL="0" indent="0">
              <a:buNone/>
            </a:pPr>
            <a:endParaRPr kumimoji="1" lang="ja-JP" altLang="en-US" sz="16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540" y="2926746"/>
            <a:ext cx="7364259" cy="36000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r="39168" b="57494"/>
          <a:stretch/>
        </p:blipFill>
        <p:spPr>
          <a:xfrm>
            <a:off x="179512" y="2955289"/>
            <a:ext cx="3384470" cy="1224170"/>
          </a:xfrm>
          <a:prstGeom prst="rect">
            <a:avLst/>
          </a:prstGeom>
        </p:spPr>
      </p:pic>
      <p:sp>
        <p:nvSpPr>
          <p:cNvPr id="9" name="線吹き出し 1 (枠付き) 8"/>
          <p:cNvSpPr/>
          <p:nvPr/>
        </p:nvSpPr>
        <p:spPr bwMode="auto">
          <a:xfrm>
            <a:off x="3697912" y="3137289"/>
            <a:ext cx="4464620" cy="347239"/>
          </a:xfrm>
          <a:prstGeom prst="borderCallout1">
            <a:avLst>
              <a:gd name="adj1" fmla="val 42937"/>
              <a:gd name="adj2" fmla="val 289"/>
              <a:gd name="adj3" fmla="val -13072"/>
              <a:gd name="adj4" fmla="val -14500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エクスポート</a:t>
            </a:r>
            <a:r>
              <a:rPr lang="en-US" altLang="ja-JP" sz="11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インポートした内容がファイルフォルダーになります。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2339689" y="4738305"/>
            <a:ext cx="5822843" cy="153118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1" name="線吹き出し 1 (枠付き) 10"/>
          <p:cNvSpPr/>
          <p:nvPr/>
        </p:nvSpPr>
        <p:spPr bwMode="auto">
          <a:xfrm>
            <a:off x="6425211" y="4948498"/>
            <a:ext cx="1737321" cy="347589"/>
          </a:xfrm>
          <a:prstGeom prst="borderCallout1">
            <a:avLst>
              <a:gd name="adj1" fmla="val 42937"/>
              <a:gd name="adj2" fmla="val 289"/>
              <a:gd name="adj3" fmla="val 20837"/>
              <a:gd name="adj4" fmla="val -17103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 smtClean="0">
                <a:solidFill>
                  <a:schemeClr val="tx1"/>
                </a:solidFill>
                <a:latin typeface="+mn-ea"/>
              </a:rPr>
              <a:t>編集することが可能です。</a:t>
            </a:r>
            <a:endParaRPr lang="en-US" altLang="ja-JP" sz="105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4"/>
          <a:srcRect t="43291" b="31348"/>
          <a:stretch/>
        </p:blipFill>
        <p:spPr>
          <a:xfrm>
            <a:off x="323410" y="1572405"/>
            <a:ext cx="7993111" cy="1138975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 bwMode="auto">
          <a:xfrm>
            <a:off x="3600000" y="2180443"/>
            <a:ext cx="1656108" cy="31242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6" name="線吹き出し 1 (枠付き) 15"/>
          <p:cNvSpPr/>
          <p:nvPr/>
        </p:nvSpPr>
        <p:spPr bwMode="auto">
          <a:xfrm>
            <a:off x="5363988" y="2344253"/>
            <a:ext cx="2592482" cy="347589"/>
          </a:xfrm>
          <a:prstGeom prst="borderCallout1">
            <a:avLst>
              <a:gd name="adj1" fmla="val 42937"/>
              <a:gd name="adj2" fmla="val 289"/>
              <a:gd name="adj3" fmla="val 20837"/>
              <a:gd name="adj4" fmla="val -17103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050" dirty="0" smtClean="0">
                <a:solidFill>
                  <a:schemeClr val="tx1"/>
                </a:solidFill>
                <a:latin typeface="+mn-ea"/>
              </a:rPr>
              <a:t>zip</a:t>
            </a:r>
            <a:r>
              <a:rPr lang="ja-JP" altLang="en-US" sz="1050" dirty="0">
                <a:solidFill>
                  <a:schemeClr val="tx1"/>
                </a:solidFill>
                <a:latin typeface="+mn-ea"/>
              </a:rPr>
              <a:t>ファイル</a:t>
            </a:r>
            <a:r>
              <a:rPr lang="ja-JP" altLang="en-US" sz="1050" dirty="0" smtClean="0">
                <a:solidFill>
                  <a:schemeClr val="tx1"/>
                </a:solidFill>
                <a:latin typeface="+mn-ea"/>
              </a:rPr>
              <a:t>を解凍することができます。</a:t>
            </a:r>
            <a:endParaRPr lang="en-US" altLang="ja-JP" sz="105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341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3.4 </a:t>
            </a:r>
            <a:r>
              <a:rPr lang="ja-JP" altLang="en-US" dirty="0"/>
              <a:t>各メニューの説明</a:t>
            </a:r>
            <a:r>
              <a:rPr lang="en-US" altLang="ja-JP" dirty="0" smtClean="0"/>
              <a:t>(4/4)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b="1" dirty="0"/>
              <a:t>Excel</a:t>
            </a:r>
            <a:r>
              <a:rPr lang="ja-JP" altLang="en-US" b="1" dirty="0"/>
              <a:t>一括エクスポート・インポート</a:t>
            </a:r>
            <a:r>
              <a:rPr lang="ja-JP" altLang="en-US" b="1" dirty="0" smtClean="0"/>
              <a:t>管理</a:t>
            </a:r>
            <a:endParaRPr lang="en-US" altLang="ja-JP" b="1" dirty="0" smtClean="0"/>
          </a:p>
          <a:p>
            <a:pPr indent="0">
              <a:buNone/>
            </a:pPr>
            <a:r>
              <a:rPr lang="ja-JP" altLang="en-US" sz="1600" dirty="0">
                <a:solidFill>
                  <a:srgbClr val="000000"/>
                </a:solidFill>
              </a:rPr>
              <a:t>実行した</a:t>
            </a:r>
            <a:r>
              <a:rPr lang="en-US" altLang="ja-JP" sz="1600" dirty="0">
                <a:solidFill>
                  <a:srgbClr val="000000"/>
                </a:solidFill>
              </a:rPr>
              <a:t>Excel</a:t>
            </a:r>
            <a:r>
              <a:rPr lang="ja-JP" altLang="en-US" sz="1600" dirty="0">
                <a:solidFill>
                  <a:srgbClr val="000000"/>
                </a:solidFill>
              </a:rPr>
              <a:t>一括エクスポート</a:t>
            </a:r>
            <a:r>
              <a:rPr lang="en-US" altLang="ja-JP" sz="1600" dirty="0">
                <a:solidFill>
                  <a:srgbClr val="000000"/>
                </a:solidFill>
              </a:rPr>
              <a:t>/Excel</a:t>
            </a:r>
            <a:r>
              <a:rPr lang="ja-JP" altLang="en-US" sz="1600" dirty="0">
                <a:solidFill>
                  <a:srgbClr val="000000"/>
                </a:solidFill>
              </a:rPr>
              <a:t>一括インポートの情報を確認できます。</a:t>
            </a:r>
            <a:r>
              <a:rPr lang="en-US" altLang="ja-JP" sz="1600" dirty="0">
                <a:solidFill>
                  <a:srgbClr val="000000"/>
                </a:solidFill>
              </a:rPr>
              <a:t/>
            </a:r>
            <a:br>
              <a:rPr lang="en-US" altLang="ja-JP" sz="1600" dirty="0">
                <a:solidFill>
                  <a:srgbClr val="000000"/>
                </a:solidFill>
              </a:rPr>
            </a:br>
            <a:r>
              <a:rPr lang="ja-JP" altLang="en-US" sz="1600" dirty="0">
                <a:solidFill>
                  <a:srgbClr val="000000"/>
                </a:solidFill>
              </a:rPr>
              <a:t>作業の進行ステータスの確認や、移行データのダウンロードができます。</a:t>
            </a:r>
            <a:r>
              <a:rPr lang="en-US" altLang="ja-JP" sz="1600" dirty="0">
                <a:solidFill>
                  <a:srgbClr val="000000"/>
                </a:solidFill>
              </a:rPr>
              <a:t/>
            </a:r>
            <a:br>
              <a:rPr lang="en-US" altLang="ja-JP" sz="1600" dirty="0">
                <a:solidFill>
                  <a:srgbClr val="000000"/>
                </a:solidFill>
              </a:rPr>
            </a:br>
            <a:r>
              <a:rPr lang="en-US" altLang="ja-JP" sz="1600" dirty="0">
                <a:solidFill>
                  <a:srgbClr val="000000"/>
                </a:solidFill>
              </a:rPr>
              <a:t/>
            </a:r>
            <a:br>
              <a:rPr lang="en-US" altLang="ja-JP" sz="1600" dirty="0">
                <a:solidFill>
                  <a:srgbClr val="000000"/>
                </a:solidFill>
              </a:rPr>
            </a:br>
            <a:endParaRPr lang="en-US" altLang="ja-JP" sz="16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ja-JP" sz="1600" b="1" dirty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1858338"/>
            <a:ext cx="7993111" cy="4491129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 bwMode="auto">
          <a:xfrm>
            <a:off x="2772000" y="4299667"/>
            <a:ext cx="372938" cy="41901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3640736" y="4320000"/>
            <a:ext cx="1007218" cy="396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3168000" y="4306190"/>
            <a:ext cx="445044" cy="4320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1944000" y="4342999"/>
            <a:ext cx="445044" cy="4320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4644000" y="4320000"/>
            <a:ext cx="612000" cy="396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0" name="線吹き出し 1 (枠付き) 9"/>
          <p:cNvSpPr/>
          <p:nvPr/>
        </p:nvSpPr>
        <p:spPr bwMode="auto">
          <a:xfrm>
            <a:off x="2483710" y="3639395"/>
            <a:ext cx="3096430" cy="464508"/>
          </a:xfrm>
          <a:prstGeom prst="borderCallout1">
            <a:avLst>
              <a:gd name="adj1" fmla="val 42937"/>
              <a:gd name="adj2" fmla="val 289"/>
              <a:gd name="adj3" fmla="val 148507"/>
              <a:gd name="adj4" fmla="val -6276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ja-JP" altLang="en-US" sz="1050" dirty="0">
                <a:solidFill>
                  <a:schemeClr val="tx1"/>
                </a:solidFill>
                <a:latin typeface="+mn-ea"/>
              </a:rPr>
              <a:t>作業ステータスを確認できます。</a:t>
            </a:r>
            <a:r>
              <a:rPr lang="en-US" altLang="ja-JP" sz="1050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1050" dirty="0">
                <a:solidFill>
                  <a:schemeClr val="tx1"/>
                </a:solidFill>
                <a:latin typeface="+mn-ea"/>
              </a:rPr>
            </a:br>
            <a:r>
              <a:rPr lang="ja-JP" altLang="en-US" sz="1050" dirty="0">
                <a:solidFill>
                  <a:schemeClr val="tx1"/>
                </a:solidFill>
                <a:latin typeface="+mn-ea"/>
              </a:rPr>
              <a:t>「未実行」「実行中」「完了」の順に遷移します。</a:t>
            </a:r>
            <a:endParaRPr lang="en-US" altLang="ja-JP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線吹き出し 1 (枠付き) 10"/>
          <p:cNvSpPr/>
          <p:nvPr/>
        </p:nvSpPr>
        <p:spPr bwMode="auto">
          <a:xfrm>
            <a:off x="3354974" y="4926196"/>
            <a:ext cx="2389680" cy="343816"/>
          </a:xfrm>
          <a:prstGeom prst="borderCallout1">
            <a:avLst>
              <a:gd name="adj1" fmla="val 42937"/>
              <a:gd name="adj2" fmla="val 289"/>
              <a:gd name="adj3" fmla="val -55535"/>
              <a:gd name="adj4" fmla="val -16793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1100" dirty="0" smtClean="0"/>
          </a:p>
          <a:p>
            <a:r>
              <a:rPr lang="ja-JP" altLang="en-US" sz="1050" dirty="0" smtClean="0"/>
              <a:t>廃止情報</a:t>
            </a:r>
            <a:r>
              <a:rPr lang="ja-JP" altLang="en-US" sz="1050" dirty="0" smtClean="0">
                <a:solidFill>
                  <a:schemeClr val="tx1"/>
                </a:solidFill>
                <a:latin typeface="+mn-ea"/>
              </a:rPr>
              <a:t>ステータスと実行ユーザを</a:t>
            </a:r>
            <a:endParaRPr lang="en-US" altLang="ja-JP" sz="1050" dirty="0" smtClean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1050" dirty="0" smtClean="0">
                <a:solidFill>
                  <a:schemeClr val="tx1"/>
                </a:solidFill>
                <a:latin typeface="+mn-ea"/>
              </a:rPr>
              <a:t>確認できます</a:t>
            </a:r>
            <a:r>
              <a:rPr lang="ja-JP" altLang="en-US" sz="1050" dirty="0">
                <a:solidFill>
                  <a:schemeClr val="tx1"/>
                </a:solidFill>
                <a:latin typeface="+mn-ea"/>
              </a:rPr>
              <a:t>。</a:t>
            </a:r>
            <a:r>
              <a:rPr lang="en-US" altLang="ja-JP" sz="1050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1050" dirty="0">
                <a:solidFill>
                  <a:schemeClr val="tx1"/>
                </a:solidFill>
                <a:latin typeface="+mn-ea"/>
              </a:rPr>
            </a:br>
            <a:endParaRPr lang="en-US" altLang="ja-JP" sz="105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直線コネクタ 11"/>
          <p:cNvCxnSpPr/>
          <p:nvPr/>
        </p:nvCxnSpPr>
        <p:spPr bwMode="auto">
          <a:xfrm>
            <a:off x="3346716" y="4733933"/>
            <a:ext cx="36560" cy="344596"/>
          </a:xfrm>
          <a:prstGeom prst="line">
            <a:avLst/>
          </a:prstGeom>
          <a:ln w="25400">
            <a:headEnd type="oval" w="med" len="med"/>
            <a:tailEnd type="oval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線吹き出し 1 (枠付き) 12"/>
          <p:cNvSpPr/>
          <p:nvPr/>
        </p:nvSpPr>
        <p:spPr bwMode="auto">
          <a:xfrm>
            <a:off x="5233133" y="4024556"/>
            <a:ext cx="2579318" cy="404797"/>
          </a:xfrm>
          <a:prstGeom prst="borderCallout1">
            <a:avLst>
              <a:gd name="adj1" fmla="val 42937"/>
              <a:gd name="adj2" fmla="val 289"/>
              <a:gd name="adj3" fmla="val 80706"/>
              <a:gd name="adj4" fmla="val -15168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chemeClr val="tx1"/>
                </a:solidFill>
                <a:latin typeface="+mn-ea"/>
              </a:rPr>
              <a:t>エクスポート</a:t>
            </a:r>
            <a:r>
              <a:rPr lang="en-US" altLang="ja-JP" sz="1050" dirty="0">
                <a:solidFill>
                  <a:schemeClr val="tx1"/>
                </a:solidFill>
                <a:latin typeface="+mn-ea"/>
              </a:rPr>
              <a:t>/</a:t>
            </a:r>
            <a:r>
              <a:rPr lang="ja-JP" altLang="en-US" sz="1050" dirty="0">
                <a:solidFill>
                  <a:schemeClr val="tx1"/>
                </a:solidFill>
                <a:latin typeface="+mn-ea"/>
              </a:rPr>
              <a:t>インポートした</a:t>
            </a:r>
            <a:r>
              <a:rPr lang="en-US" altLang="ja-JP" sz="1050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1050" dirty="0">
                <a:solidFill>
                  <a:schemeClr val="tx1"/>
                </a:solidFill>
                <a:latin typeface="+mn-ea"/>
              </a:rPr>
            </a:br>
            <a:r>
              <a:rPr lang="ja-JP" altLang="en-US" sz="1050" dirty="0">
                <a:solidFill>
                  <a:schemeClr val="tx1"/>
                </a:solidFill>
                <a:latin typeface="+mn-ea"/>
              </a:rPr>
              <a:t>ファイルを確認</a:t>
            </a:r>
            <a:r>
              <a:rPr lang="en-US" altLang="ja-JP" sz="1050" dirty="0">
                <a:solidFill>
                  <a:schemeClr val="tx1"/>
                </a:solidFill>
                <a:latin typeface="+mn-ea"/>
              </a:rPr>
              <a:t>/</a:t>
            </a:r>
            <a:r>
              <a:rPr lang="ja-JP" altLang="en-US" sz="1050" dirty="0">
                <a:solidFill>
                  <a:schemeClr val="tx1"/>
                </a:solidFill>
                <a:latin typeface="+mn-ea"/>
              </a:rPr>
              <a:t>ダウンロードできます</a:t>
            </a:r>
            <a:r>
              <a:rPr lang="ja-JP" altLang="en-US" sz="1050" dirty="0" smtClean="0">
                <a:solidFill>
                  <a:schemeClr val="tx1"/>
                </a:solidFill>
                <a:latin typeface="+mn-ea"/>
              </a:rPr>
              <a:t>。</a:t>
            </a:r>
            <a:endParaRPr lang="en-US" altLang="ja-JP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線吹き出し 1 (枠付き) 13"/>
          <p:cNvSpPr/>
          <p:nvPr/>
        </p:nvSpPr>
        <p:spPr bwMode="auto">
          <a:xfrm>
            <a:off x="5645045" y="4522220"/>
            <a:ext cx="2016280" cy="504070"/>
          </a:xfrm>
          <a:prstGeom prst="borderCallout1">
            <a:avLst>
              <a:gd name="adj1" fmla="val 42937"/>
              <a:gd name="adj2" fmla="val 289"/>
              <a:gd name="adj3" fmla="val 20837"/>
              <a:gd name="adj4" fmla="val -17103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050" dirty="0">
                <a:solidFill>
                  <a:schemeClr val="tx1"/>
                </a:solidFill>
                <a:latin typeface="+mn-ea"/>
              </a:rPr>
              <a:t>エクスポート</a:t>
            </a:r>
            <a:r>
              <a:rPr lang="en-US" altLang="ja-JP" sz="1050" dirty="0">
                <a:solidFill>
                  <a:schemeClr val="tx1"/>
                </a:solidFill>
                <a:latin typeface="+mn-ea"/>
              </a:rPr>
              <a:t>/</a:t>
            </a:r>
            <a:r>
              <a:rPr lang="ja-JP" altLang="en-US" sz="1050" dirty="0">
                <a:solidFill>
                  <a:schemeClr val="tx1"/>
                </a:solidFill>
                <a:latin typeface="+mn-ea"/>
              </a:rPr>
              <a:t>インポートした</a:t>
            </a:r>
            <a:r>
              <a:rPr lang="en-US" altLang="ja-JP" sz="1050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1050" dirty="0">
                <a:solidFill>
                  <a:schemeClr val="tx1"/>
                </a:solidFill>
                <a:latin typeface="+mn-ea"/>
              </a:rPr>
            </a:br>
            <a:r>
              <a:rPr lang="ja-JP" altLang="en-US" sz="1050" dirty="0" smtClean="0">
                <a:solidFill>
                  <a:schemeClr val="tx1"/>
                </a:solidFill>
                <a:latin typeface="+mn-ea"/>
              </a:rPr>
              <a:t>結果を確認できます。</a:t>
            </a:r>
            <a:endParaRPr lang="en-US" altLang="ja-JP" sz="105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36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590" y="260560"/>
            <a:ext cx="1008058" cy="528794"/>
          </a:xfrm>
        </p:spPr>
        <p:txBody>
          <a:bodyPr/>
          <a:lstStyle/>
          <a:p>
            <a:r>
              <a:rPr kumimoji="1" lang="ja-JP" altLang="en-US" sz="3200" dirty="0" smtClean="0"/>
              <a:t>目次</a:t>
            </a:r>
            <a:endParaRPr kumimoji="1" lang="ja-JP" altLang="en-US" sz="3200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908650"/>
            <a:ext cx="5976830" cy="5400750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 smtClean="0"/>
              <a:t>はじめに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1.</a:t>
            </a:r>
            <a:r>
              <a:rPr lang="ja-JP" altLang="en-US" dirty="0" smtClean="0"/>
              <a:t> </a:t>
            </a:r>
            <a:r>
              <a:rPr lang="ja-JP" altLang="en-US" dirty="0" smtClean="0">
                <a:hlinkClick r:id="rId2" action="ppaction://hlinksldjump"/>
              </a:rPr>
              <a:t>本書について</a:t>
            </a:r>
            <a:r>
              <a:rPr lang="en-US" altLang="ja-JP" dirty="0" smtClean="0">
                <a:hlinkClick r:id="rId2" action="ppaction://hlinksldjump"/>
              </a:rPr>
              <a:t/>
            </a:r>
            <a:br>
              <a:rPr lang="en-US" altLang="ja-JP" dirty="0" smtClean="0">
                <a:hlinkClick r:id="rId2" action="ppaction://hlinksldjump"/>
              </a:rPr>
            </a:b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 smtClean="0"/>
              <a:t>メニューエクスポート</a:t>
            </a:r>
            <a:r>
              <a:rPr lang="en-US" altLang="ja-JP" dirty="0" smtClean="0"/>
              <a:t>/</a:t>
            </a:r>
            <a:r>
              <a:rPr lang="ja-JP" altLang="en-US" dirty="0" smtClean="0"/>
              <a:t>メニューインポート機能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>
                <a:hlinkClick r:id="rId3" action="ppaction://hlinksldjump"/>
              </a:rPr>
              <a:t>概要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>
                <a:hlinkClick r:id="rId4" action="ppaction://hlinksldjump"/>
              </a:rPr>
              <a:t>メニュー概要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>
                <a:hlinkClick r:id="rId5" action="ppaction://hlinksldjump"/>
              </a:rPr>
              <a:t>作業の流れ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>
                <a:hlinkClick r:id="rId6" action="ppaction://hlinksldjump"/>
              </a:rPr>
              <a:t>各メニューの説明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3.  Excel</a:t>
            </a:r>
            <a:r>
              <a:rPr lang="ja-JP" altLang="en-US" dirty="0" smtClean="0"/>
              <a:t>一括エクスポート</a:t>
            </a:r>
            <a:r>
              <a:rPr lang="en-US" altLang="ja-JP" dirty="0" smtClean="0"/>
              <a:t>/</a:t>
            </a:r>
            <a:r>
              <a:rPr lang="ja-JP" altLang="en-US" dirty="0" smtClean="0"/>
              <a:t>インポート機能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>
                <a:hlinkClick r:id="rId7" action="ppaction://hlinksldjump"/>
              </a:rPr>
              <a:t>概要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>
                <a:hlinkClick r:id="rId8" action="ppaction://hlinksldjump"/>
              </a:rPr>
              <a:t>メニュー概要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>
                <a:hlinkClick r:id="rId9" action="ppaction://hlinksldjump"/>
              </a:rPr>
              <a:t>作業の流れ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>
                <a:hlinkClick r:id="rId10" action="ppaction://hlinksldjump"/>
              </a:rPr>
              <a:t>各メニューの説明</a:t>
            </a: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/>
              <a:t>　</a:t>
            </a:r>
            <a:r>
              <a:rPr lang="ja-JP" altLang="en-US" dirty="0" smtClean="0"/>
              <a:t>はじめ</a:t>
            </a:r>
            <a:r>
              <a:rPr lang="ja-JP" altLang="en-US" dirty="0"/>
              <a:t>に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1737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r="16235"/>
          <a:stretch/>
        </p:blipFill>
        <p:spPr>
          <a:xfrm>
            <a:off x="827480" y="1845483"/>
            <a:ext cx="6696930" cy="449712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67" y="909990"/>
            <a:ext cx="8784000" cy="468000"/>
          </a:xfrm>
        </p:spPr>
        <p:txBody>
          <a:bodyPr/>
          <a:lstStyle/>
          <a:p>
            <a:r>
              <a:rPr lang="en-US" altLang="ja-JP" dirty="0"/>
              <a:t>1.1</a:t>
            </a:r>
            <a:r>
              <a:rPr lang="ja-JP" altLang="en-US" dirty="0"/>
              <a:t>　</a:t>
            </a:r>
            <a:r>
              <a:rPr lang="en-US" altLang="ja-JP" dirty="0"/>
              <a:t>Ansible driver</a:t>
            </a:r>
            <a:r>
              <a:rPr lang="ja-JP" altLang="en-US" dirty="0"/>
              <a:t>について　</a:t>
            </a:r>
            <a:r>
              <a:rPr lang="en-US" altLang="ja-JP" dirty="0"/>
              <a:t>X/X</a:t>
            </a:r>
            <a:endParaRPr kumimoji="1" lang="ja-JP" altLang="en-US" dirty="0"/>
          </a:p>
        </p:txBody>
      </p: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smtClean="0"/>
              <a:t>1.1</a:t>
            </a:r>
            <a:r>
              <a:rPr lang="ja-JP" altLang="en-US" kern="0" dirty="0" smtClean="0"/>
              <a:t>　はじめ</a:t>
            </a:r>
            <a:r>
              <a:rPr lang="ja-JP" altLang="en-US" kern="0" dirty="0"/>
              <a:t>に</a:t>
            </a:r>
            <a:endParaRPr lang="en-US" kern="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2880328"/>
          </a:xfrm>
        </p:spPr>
        <p:txBody>
          <a:bodyPr/>
          <a:lstStyle/>
          <a:p>
            <a:r>
              <a:rPr kumimoji="1" lang="ja-JP" altLang="en-US" b="1" dirty="0" smtClean="0"/>
              <a:t>本書について</a:t>
            </a: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ja-JP" altLang="en-US" sz="1600" dirty="0" smtClean="0"/>
              <a:t>本書では「エクスポート</a:t>
            </a:r>
            <a:r>
              <a:rPr lang="en-US" altLang="ja-JP" sz="1600" dirty="0" smtClean="0"/>
              <a:t>/</a:t>
            </a:r>
            <a:r>
              <a:rPr lang="ja-JP" altLang="en-US" sz="1600" dirty="0" smtClean="0"/>
              <a:t>インポート」について説明しております。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>
                <a:hlinkClick r:id="rId3"/>
              </a:rPr>
              <a:t>利用手順マニュアル</a:t>
            </a:r>
            <a:r>
              <a:rPr lang="ja-JP" altLang="en-US" sz="1600" dirty="0" smtClean="0"/>
              <a:t>により詳細な仕様を掲載しています。必要に合わせてご参照ください。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en-US" altLang="ja-JP" dirty="0" smtClean="0"/>
          </a:p>
        </p:txBody>
      </p:sp>
      <p:sp>
        <p:nvSpPr>
          <p:cNvPr id="8" name="正方形/長方形 7"/>
          <p:cNvSpPr/>
          <p:nvPr/>
        </p:nvSpPr>
        <p:spPr bwMode="auto">
          <a:xfrm>
            <a:off x="2915770" y="2708900"/>
            <a:ext cx="576080" cy="7201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84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 メニューエクスポート</a:t>
            </a:r>
            <a:r>
              <a:rPr lang="en-US" altLang="ja-JP" dirty="0" smtClean="0"/>
              <a:t>/</a:t>
            </a:r>
            <a:r>
              <a:rPr lang="ja-JP" altLang="en-US" dirty="0" smtClean="0"/>
              <a:t>メニューインポート</a:t>
            </a:r>
            <a:r>
              <a:rPr lang="ja-JP" altLang="en-US" dirty="0"/>
              <a:t>機能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5868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直線コネクタ 101"/>
          <p:cNvCxnSpPr/>
          <p:nvPr/>
        </p:nvCxnSpPr>
        <p:spPr bwMode="auto">
          <a:xfrm>
            <a:off x="7100228" y="3346913"/>
            <a:ext cx="612051" cy="24601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5" idx="1"/>
            <a:endCxn id="14" idx="3"/>
          </p:cNvCxnSpPr>
          <p:nvPr/>
        </p:nvCxnSpPr>
        <p:spPr bwMode="auto">
          <a:xfrm>
            <a:off x="1857160" y="3359215"/>
            <a:ext cx="612051" cy="24601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390" y="4453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2.1 </a:t>
            </a:r>
            <a:r>
              <a:rPr lang="ja-JP" altLang="en-US" dirty="0" smtClean="0"/>
              <a:t>概要</a:t>
            </a:r>
            <a:r>
              <a:rPr lang="ja-JP" altLang="en-US" kern="0" dirty="0" smtClean="0"/>
              <a:t>　</a:t>
            </a:r>
            <a:endParaRPr lang="en-US" kern="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>
          <a:xfrm>
            <a:off x="179389" y="766042"/>
            <a:ext cx="8784976" cy="1654818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メニューエクスポート</a:t>
            </a:r>
            <a:r>
              <a:rPr lang="en-US" altLang="ja-JP" b="1" dirty="0" smtClean="0"/>
              <a:t>/</a:t>
            </a:r>
            <a:r>
              <a:rPr lang="ja-JP" altLang="en-US" b="1" dirty="0" smtClean="0"/>
              <a:t>メニューインポート機能の概要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lang="ja-JP" altLang="en-US" dirty="0" smtClean="0"/>
              <a:t>「メニューエクスポート</a:t>
            </a:r>
            <a:r>
              <a:rPr lang="en-US" altLang="ja-JP" dirty="0" smtClean="0"/>
              <a:t>/</a:t>
            </a:r>
            <a:r>
              <a:rPr lang="ja-JP" altLang="en-US" dirty="0" smtClean="0"/>
              <a:t>メニューインポート」機能を使用することで、</a:t>
            </a:r>
            <a:r>
              <a:rPr lang="en-US" altLang="ja-JP" dirty="0" smtClean="0"/>
              <a:t>ITA</a:t>
            </a:r>
            <a:r>
              <a:rPr lang="ja-JP" altLang="en-US" dirty="0" err="1" smtClean="0"/>
              <a:t>に登</a:t>
            </a:r>
            <a:r>
              <a:rPr lang="ja-JP" altLang="en-US" dirty="0" smtClean="0"/>
              <a:t>録したデータ</a:t>
            </a:r>
            <a:r>
              <a:rPr lang="en-US" altLang="ja-JP" dirty="0" smtClean="0"/>
              <a:t>(</a:t>
            </a:r>
            <a:r>
              <a:rPr lang="ja-JP" altLang="en-US" dirty="0" smtClean="0"/>
              <a:t>パラメータシート、</a:t>
            </a:r>
            <a:r>
              <a:rPr lang="en-US" altLang="ja-JP" dirty="0" smtClean="0"/>
              <a:t>Conductor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playbook</a:t>
            </a:r>
            <a:r>
              <a:rPr lang="ja-JP" altLang="en-US" dirty="0" smtClean="0"/>
              <a:t>等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をメニュー単位に別の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サーバへ移行することが可能です。</a:t>
            </a:r>
            <a:r>
              <a:rPr lang="ja-JP" altLang="en-US" dirty="0"/>
              <a:t>インポート時、既存の同一メニューは全体が置き換えられます。</a:t>
            </a:r>
            <a:endParaRPr lang="en-US" altLang="ja-JP" sz="900" dirty="0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79" y="2496488"/>
            <a:ext cx="443217" cy="756075"/>
          </a:xfrm>
          <a:prstGeom prst="rect">
            <a:avLst/>
          </a:prstGeom>
        </p:spPr>
      </p:pic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665869"/>
              </p:ext>
            </p:extLst>
          </p:nvPr>
        </p:nvGraphicFramePr>
        <p:xfrm>
          <a:off x="1796478" y="2526491"/>
          <a:ext cx="1468939" cy="491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04">
                  <a:extLst>
                    <a:ext uri="{9D8B030D-6E8A-4147-A177-3AD203B41FA5}">
                      <a16:colId xmlns:a16="http://schemas.microsoft.com/office/drawing/2014/main" val="646612559"/>
                    </a:ext>
                  </a:extLst>
                </a:gridCol>
                <a:gridCol w="389216">
                  <a:extLst>
                    <a:ext uri="{9D8B030D-6E8A-4147-A177-3AD203B41FA5}">
                      <a16:colId xmlns:a16="http://schemas.microsoft.com/office/drawing/2014/main" val="865450972"/>
                    </a:ext>
                  </a:extLst>
                </a:gridCol>
                <a:gridCol w="361992">
                  <a:extLst>
                    <a:ext uri="{9D8B030D-6E8A-4147-A177-3AD203B41FA5}">
                      <a16:colId xmlns:a16="http://schemas.microsoft.com/office/drawing/2014/main" val="2324149629"/>
                    </a:ext>
                  </a:extLst>
                </a:gridCol>
                <a:gridCol w="429527">
                  <a:extLst>
                    <a:ext uri="{9D8B030D-6E8A-4147-A177-3AD203B41FA5}">
                      <a16:colId xmlns:a16="http://schemas.microsoft.com/office/drawing/2014/main" val="2486223301"/>
                    </a:ext>
                  </a:extLst>
                </a:gridCol>
              </a:tblGrid>
              <a:tr h="245831">
                <a:tc>
                  <a:txBody>
                    <a:bodyPr/>
                    <a:lstStyle/>
                    <a:p>
                      <a:pPr algn="ctr"/>
                      <a:endParaRPr kumimoji="1" lang="ja-JP" altLang="en-US" sz="400" b="1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92943"/>
                  </a:ext>
                </a:extLst>
              </a:tr>
              <a:tr h="245831">
                <a:tc>
                  <a:txBody>
                    <a:bodyPr/>
                    <a:lstStyle/>
                    <a:p>
                      <a:pPr algn="ctr"/>
                      <a:endParaRPr kumimoji="1" lang="ja-JP" altLang="en-US" sz="400" b="1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03651"/>
                  </a:ext>
                </a:extLst>
              </a:tr>
            </a:tbl>
          </a:graphicData>
        </a:graphic>
      </p:graphicFrame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4737" y="3096668"/>
            <a:ext cx="786452" cy="573074"/>
          </a:xfrm>
          <a:prstGeom prst="rect">
            <a:avLst/>
          </a:prstGeom>
        </p:spPr>
      </p:pic>
      <p:grpSp>
        <p:nvGrpSpPr>
          <p:cNvPr id="10" name="グループ化 9"/>
          <p:cNvGrpSpPr/>
          <p:nvPr/>
        </p:nvGrpSpPr>
        <p:grpSpPr>
          <a:xfrm>
            <a:off x="4378004" y="2292775"/>
            <a:ext cx="831853" cy="957568"/>
            <a:chOff x="5966291" y="2667781"/>
            <a:chExt cx="831853" cy="957568"/>
          </a:xfrm>
        </p:grpSpPr>
        <p:sp>
          <p:nvSpPr>
            <p:cNvPr id="17" name="Freeform 85"/>
            <p:cNvSpPr>
              <a:spLocks noChangeAspect="1"/>
            </p:cNvSpPr>
            <p:nvPr/>
          </p:nvSpPr>
          <p:spPr bwMode="gray">
            <a:xfrm>
              <a:off x="5966291" y="2667781"/>
              <a:ext cx="831853" cy="957568"/>
            </a:xfrm>
            <a:custGeom>
              <a:avLst/>
              <a:gdLst>
                <a:gd name="T0" fmla="*/ 633 w 655"/>
                <a:gd name="T1" fmla="*/ 180 h 755"/>
                <a:gd name="T2" fmla="*/ 467 w 655"/>
                <a:gd name="T3" fmla="*/ 21 h 755"/>
                <a:gd name="T4" fmla="*/ 414 w 655"/>
                <a:gd name="T5" fmla="*/ 0 h 755"/>
                <a:gd name="T6" fmla="*/ 134 w 655"/>
                <a:gd name="T7" fmla="*/ 0 h 755"/>
                <a:gd name="T8" fmla="*/ 81 w 655"/>
                <a:gd name="T9" fmla="*/ 52 h 755"/>
                <a:gd name="T10" fmla="*/ 81 w 655"/>
                <a:gd name="T11" fmla="*/ 105 h 755"/>
                <a:gd name="T12" fmla="*/ 24 w 655"/>
                <a:gd name="T13" fmla="*/ 105 h 755"/>
                <a:gd name="T14" fmla="*/ 0 w 655"/>
                <a:gd name="T15" fmla="*/ 129 h 755"/>
                <a:gd name="T16" fmla="*/ 0 w 655"/>
                <a:gd name="T17" fmla="*/ 273 h 755"/>
                <a:gd name="T18" fmla="*/ 24 w 655"/>
                <a:gd name="T19" fmla="*/ 297 h 755"/>
                <a:gd name="T20" fmla="*/ 81 w 655"/>
                <a:gd name="T21" fmla="*/ 297 h 755"/>
                <a:gd name="T22" fmla="*/ 81 w 655"/>
                <a:gd name="T23" fmla="*/ 703 h 755"/>
                <a:gd name="T24" fmla="*/ 134 w 655"/>
                <a:gd name="T25" fmla="*/ 755 h 755"/>
                <a:gd name="T26" fmla="*/ 603 w 655"/>
                <a:gd name="T27" fmla="*/ 755 h 755"/>
                <a:gd name="T28" fmla="*/ 655 w 655"/>
                <a:gd name="T29" fmla="*/ 703 h 755"/>
                <a:gd name="T30" fmla="*/ 655 w 655"/>
                <a:gd name="T31" fmla="*/ 233 h 755"/>
                <a:gd name="T32" fmla="*/ 633 w 655"/>
                <a:gd name="T33" fmla="*/ 180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5" h="755">
                  <a:moveTo>
                    <a:pt x="633" y="180"/>
                  </a:moveTo>
                  <a:cubicBezTo>
                    <a:pt x="467" y="21"/>
                    <a:pt x="467" y="21"/>
                    <a:pt x="467" y="21"/>
                  </a:cubicBezTo>
                  <a:cubicBezTo>
                    <a:pt x="454" y="8"/>
                    <a:pt x="433" y="0"/>
                    <a:pt x="414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05" y="0"/>
                    <a:pt x="81" y="23"/>
                    <a:pt x="81" y="52"/>
                  </a:cubicBezTo>
                  <a:cubicBezTo>
                    <a:pt x="81" y="70"/>
                    <a:pt x="81" y="88"/>
                    <a:pt x="81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1" y="105"/>
                    <a:pt x="0" y="116"/>
                    <a:pt x="0" y="129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0" y="287"/>
                    <a:pt x="11" y="297"/>
                    <a:pt x="24" y="297"/>
                  </a:cubicBezTo>
                  <a:cubicBezTo>
                    <a:pt x="81" y="297"/>
                    <a:pt x="81" y="297"/>
                    <a:pt x="81" y="297"/>
                  </a:cubicBezTo>
                  <a:cubicBezTo>
                    <a:pt x="81" y="703"/>
                    <a:pt x="81" y="703"/>
                    <a:pt x="81" y="703"/>
                  </a:cubicBezTo>
                  <a:cubicBezTo>
                    <a:pt x="81" y="732"/>
                    <a:pt x="105" y="755"/>
                    <a:pt x="134" y="755"/>
                  </a:cubicBezTo>
                  <a:cubicBezTo>
                    <a:pt x="603" y="755"/>
                    <a:pt x="603" y="755"/>
                    <a:pt x="603" y="755"/>
                  </a:cubicBezTo>
                  <a:cubicBezTo>
                    <a:pt x="632" y="755"/>
                    <a:pt x="655" y="732"/>
                    <a:pt x="655" y="703"/>
                  </a:cubicBezTo>
                  <a:cubicBezTo>
                    <a:pt x="655" y="233"/>
                    <a:pt x="655" y="233"/>
                    <a:pt x="655" y="233"/>
                  </a:cubicBezTo>
                  <a:cubicBezTo>
                    <a:pt x="655" y="215"/>
                    <a:pt x="646" y="193"/>
                    <a:pt x="633" y="180"/>
                  </a:cubicBezTo>
                  <a:close/>
                </a:path>
              </a:pathLst>
            </a:custGeom>
            <a:solidFill>
              <a:srgbClr val="002B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フリーフォーム 17"/>
            <p:cNvSpPr>
              <a:spLocks noChangeAspect="1"/>
            </p:cNvSpPr>
            <p:nvPr/>
          </p:nvSpPr>
          <p:spPr bwMode="gray">
            <a:xfrm>
              <a:off x="6116078" y="2713252"/>
              <a:ext cx="636060" cy="866626"/>
            </a:xfrm>
            <a:custGeom>
              <a:avLst/>
              <a:gdLst>
                <a:gd name="connsiteX0" fmla="*/ 316700 w 1887538"/>
                <a:gd name="connsiteY0" fmla="*/ 2041525 h 2571750"/>
                <a:gd name="connsiteX1" fmla="*/ 271463 w 1887538"/>
                <a:gd name="connsiteY1" fmla="*/ 2085975 h 2571750"/>
                <a:gd name="connsiteX2" fmla="*/ 316700 w 1887538"/>
                <a:gd name="connsiteY2" fmla="*/ 2130425 h 2571750"/>
                <a:gd name="connsiteX3" fmla="*/ 557964 w 1887538"/>
                <a:gd name="connsiteY3" fmla="*/ 2130425 h 2571750"/>
                <a:gd name="connsiteX4" fmla="*/ 580583 w 1887538"/>
                <a:gd name="connsiteY4" fmla="*/ 2130425 h 2571750"/>
                <a:gd name="connsiteX5" fmla="*/ 614511 w 1887538"/>
                <a:gd name="connsiteY5" fmla="*/ 2130425 h 2571750"/>
                <a:gd name="connsiteX6" fmla="*/ 618281 w 1887538"/>
                <a:gd name="connsiteY6" fmla="*/ 2130425 h 2571750"/>
                <a:gd name="connsiteX7" fmla="*/ 1564489 w 1887538"/>
                <a:gd name="connsiteY7" fmla="*/ 2130425 h 2571750"/>
                <a:gd name="connsiteX8" fmla="*/ 1609726 w 1887538"/>
                <a:gd name="connsiteY8" fmla="*/ 2085975 h 2571750"/>
                <a:gd name="connsiteX9" fmla="*/ 1564489 w 1887538"/>
                <a:gd name="connsiteY9" fmla="*/ 2041525 h 2571750"/>
                <a:gd name="connsiteX10" fmla="*/ 618281 w 1887538"/>
                <a:gd name="connsiteY10" fmla="*/ 2041525 h 2571750"/>
                <a:gd name="connsiteX11" fmla="*/ 610741 w 1887538"/>
                <a:gd name="connsiteY11" fmla="*/ 2041525 h 2571750"/>
                <a:gd name="connsiteX12" fmla="*/ 573043 w 1887538"/>
                <a:gd name="connsiteY12" fmla="*/ 2041525 h 2571750"/>
                <a:gd name="connsiteX13" fmla="*/ 557964 w 1887538"/>
                <a:gd name="connsiteY13" fmla="*/ 2041525 h 2571750"/>
                <a:gd name="connsiteX14" fmla="*/ 316700 w 1887538"/>
                <a:gd name="connsiteY14" fmla="*/ 2041525 h 2571750"/>
                <a:gd name="connsiteX15" fmla="*/ 316700 w 1887538"/>
                <a:gd name="connsiteY15" fmla="*/ 1646237 h 2571750"/>
                <a:gd name="connsiteX16" fmla="*/ 271463 w 1887538"/>
                <a:gd name="connsiteY16" fmla="*/ 1694942 h 2571750"/>
                <a:gd name="connsiteX17" fmla="*/ 316700 w 1887538"/>
                <a:gd name="connsiteY17" fmla="*/ 1739900 h 2571750"/>
                <a:gd name="connsiteX18" fmla="*/ 557964 w 1887538"/>
                <a:gd name="connsiteY18" fmla="*/ 1739900 h 2571750"/>
                <a:gd name="connsiteX19" fmla="*/ 580583 w 1887538"/>
                <a:gd name="connsiteY19" fmla="*/ 1739900 h 2571750"/>
                <a:gd name="connsiteX20" fmla="*/ 614511 w 1887538"/>
                <a:gd name="connsiteY20" fmla="*/ 1739900 h 2571750"/>
                <a:gd name="connsiteX21" fmla="*/ 618281 w 1887538"/>
                <a:gd name="connsiteY21" fmla="*/ 1739900 h 2571750"/>
                <a:gd name="connsiteX22" fmla="*/ 1564489 w 1887538"/>
                <a:gd name="connsiteY22" fmla="*/ 1739900 h 2571750"/>
                <a:gd name="connsiteX23" fmla="*/ 1609726 w 1887538"/>
                <a:gd name="connsiteY23" fmla="*/ 1694942 h 2571750"/>
                <a:gd name="connsiteX24" fmla="*/ 1564489 w 1887538"/>
                <a:gd name="connsiteY24" fmla="*/ 1646237 h 2571750"/>
                <a:gd name="connsiteX25" fmla="*/ 618281 w 1887538"/>
                <a:gd name="connsiteY25" fmla="*/ 1646237 h 2571750"/>
                <a:gd name="connsiteX26" fmla="*/ 610741 w 1887538"/>
                <a:gd name="connsiteY26" fmla="*/ 1646237 h 2571750"/>
                <a:gd name="connsiteX27" fmla="*/ 573043 w 1887538"/>
                <a:gd name="connsiteY27" fmla="*/ 1646237 h 2571750"/>
                <a:gd name="connsiteX28" fmla="*/ 557964 w 1887538"/>
                <a:gd name="connsiteY28" fmla="*/ 1646237 h 2571750"/>
                <a:gd name="connsiteX29" fmla="*/ 316700 w 1887538"/>
                <a:gd name="connsiteY29" fmla="*/ 1646237 h 2571750"/>
                <a:gd name="connsiteX30" fmla="*/ 316700 w 1887538"/>
                <a:gd name="connsiteY30" fmla="*/ 1249362 h 2571750"/>
                <a:gd name="connsiteX31" fmla="*/ 271463 w 1887538"/>
                <a:gd name="connsiteY31" fmla="*/ 1298892 h 2571750"/>
                <a:gd name="connsiteX32" fmla="*/ 316700 w 1887538"/>
                <a:gd name="connsiteY32" fmla="*/ 1344612 h 2571750"/>
                <a:gd name="connsiteX33" fmla="*/ 557964 w 1887538"/>
                <a:gd name="connsiteY33" fmla="*/ 1344612 h 2571750"/>
                <a:gd name="connsiteX34" fmla="*/ 580583 w 1887538"/>
                <a:gd name="connsiteY34" fmla="*/ 1344612 h 2571750"/>
                <a:gd name="connsiteX35" fmla="*/ 614511 w 1887538"/>
                <a:gd name="connsiteY35" fmla="*/ 1344612 h 2571750"/>
                <a:gd name="connsiteX36" fmla="*/ 618281 w 1887538"/>
                <a:gd name="connsiteY36" fmla="*/ 1344612 h 2571750"/>
                <a:gd name="connsiteX37" fmla="*/ 1564489 w 1887538"/>
                <a:gd name="connsiteY37" fmla="*/ 1344612 h 2571750"/>
                <a:gd name="connsiteX38" fmla="*/ 1609726 w 1887538"/>
                <a:gd name="connsiteY38" fmla="*/ 1298892 h 2571750"/>
                <a:gd name="connsiteX39" fmla="*/ 1564489 w 1887538"/>
                <a:gd name="connsiteY39" fmla="*/ 1249362 h 2571750"/>
                <a:gd name="connsiteX40" fmla="*/ 618281 w 1887538"/>
                <a:gd name="connsiteY40" fmla="*/ 1249362 h 2571750"/>
                <a:gd name="connsiteX41" fmla="*/ 610741 w 1887538"/>
                <a:gd name="connsiteY41" fmla="*/ 1249362 h 2571750"/>
                <a:gd name="connsiteX42" fmla="*/ 573043 w 1887538"/>
                <a:gd name="connsiteY42" fmla="*/ 1249362 h 2571750"/>
                <a:gd name="connsiteX43" fmla="*/ 557964 w 1887538"/>
                <a:gd name="connsiteY43" fmla="*/ 1249362 h 2571750"/>
                <a:gd name="connsiteX44" fmla="*/ 316700 w 1887538"/>
                <a:gd name="connsiteY44" fmla="*/ 1249362 h 2571750"/>
                <a:gd name="connsiteX45" fmla="*/ 1220789 w 1887538"/>
                <a:gd name="connsiteY45" fmla="*/ 41276 h 2571750"/>
                <a:gd name="connsiteX46" fmla="*/ 1843089 w 1887538"/>
                <a:gd name="connsiteY46" fmla="*/ 639764 h 2571750"/>
                <a:gd name="connsiteX47" fmla="*/ 1220789 w 1887538"/>
                <a:gd name="connsiteY47" fmla="*/ 639764 h 2571750"/>
                <a:gd name="connsiteX48" fmla="*/ 56513 w 1887538"/>
                <a:gd name="connsiteY48" fmla="*/ 0 h 2571750"/>
                <a:gd name="connsiteX49" fmla="*/ 557596 w 1887538"/>
                <a:gd name="connsiteY49" fmla="*/ 0 h 2571750"/>
                <a:gd name="connsiteX50" fmla="*/ 587736 w 1887538"/>
                <a:gd name="connsiteY50" fmla="*/ 0 h 2571750"/>
                <a:gd name="connsiteX51" fmla="*/ 610342 w 1887538"/>
                <a:gd name="connsiteY51" fmla="*/ 0 h 2571750"/>
                <a:gd name="connsiteX52" fmla="*/ 617877 w 1887538"/>
                <a:gd name="connsiteY52" fmla="*/ 0 h 2571750"/>
                <a:gd name="connsiteX53" fmla="*/ 1115192 w 1887538"/>
                <a:gd name="connsiteY53" fmla="*/ 0 h 2571750"/>
                <a:gd name="connsiteX54" fmla="*/ 1130262 w 1887538"/>
                <a:gd name="connsiteY54" fmla="*/ 0 h 2571750"/>
                <a:gd name="connsiteX55" fmla="*/ 1130262 w 1887538"/>
                <a:gd name="connsiteY55" fmla="*/ 681532 h 2571750"/>
                <a:gd name="connsiteX56" fmla="*/ 1175473 w 1887538"/>
                <a:gd name="connsiteY56" fmla="*/ 726717 h 2571750"/>
                <a:gd name="connsiteX57" fmla="*/ 1887538 w 1887538"/>
                <a:gd name="connsiteY57" fmla="*/ 726717 h 2571750"/>
                <a:gd name="connsiteX58" fmla="*/ 1887538 w 1887538"/>
                <a:gd name="connsiteY58" fmla="*/ 745544 h 2571750"/>
                <a:gd name="connsiteX59" fmla="*/ 1887538 w 1887538"/>
                <a:gd name="connsiteY59" fmla="*/ 2511504 h 2571750"/>
                <a:gd name="connsiteX60" fmla="*/ 1827257 w 1887538"/>
                <a:gd name="connsiteY60" fmla="*/ 2571750 h 2571750"/>
                <a:gd name="connsiteX61" fmla="*/ 617877 w 1887538"/>
                <a:gd name="connsiteY61" fmla="*/ 2571750 h 2571750"/>
                <a:gd name="connsiteX62" fmla="*/ 576434 w 1887538"/>
                <a:gd name="connsiteY62" fmla="*/ 2571750 h 2571750"/>
                <a:gd name="connsiteX63" fmla="*/ 557596 w 1887538"/>
                <a:gd name="connsiteY63" fmla="*/ 2571750 h 2571750"/>
                <a:gd name="connsiteX64" fmla="*/ 56513 w 1887538"/>
                <a:gd name="connsiteY64" fmla="*/ 2571750 h 2571750"/>
                <a:gd name="connsiteX65" fmla="*/ 0 w 1887538"/>
                <a:gd name="connsiteY65" fmla="*/ 2511504 h 2571750"/>
                <a:gd name="connsiteX66" fmla="*/ 0 w 1887538"/>
                <a:gd name="connsiteY66" fmla="*/ 982762 h 2571750"/>
                <a:gd name="connsiteX67" fmla="*/ 851464 w 1887538"/>
                <a:gd name="connsiteY67" fmla="*/ 982762 h 2571750"/>
                <a:gd name="connsiteX68" fmla="*/ 941885 w 1887538"/>
                <a:gd name="connsiteY68" fmla="*/ 892393 h 2571750"/>
                <a:gd name="connsiteX69" fmla="*/ 941885 w 1887538"/>
                <a:gd name="connsiteY69" fmla="*/ 350180 h 2571750"/>
                <a:gd name="connsiteX70" fmla="*/ 851464 w 1887538"/>
                <a:gd name="connsiteY70" fmla="*/ 259811 h 2571750"/>
                <a:gd name="connsiteX71" fmla="*/ 0 w 1887538"/>
                <a:gd name="connsiteY71" fmla="*/ 259811 h 2571750"/>
                <a:gd name="connsiteX72" fmla="*/ 0 w 1887538"/>
                <a:gd name="connsiteY72" fmla="*/ 60246 h 2571750"/>
                <a:gd name="connsiteX73" fmla="*/ 56513 w 1887538"/>
                <a:gd name="connsiteY73" fmla="*/ 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887538" h="2571750">
                  <a:moveTo>
                    <a:pt x="316700" y="2041525"/>
                  </a:moveTo>
                  <a:cubicBezTo>
                    <a:pt x="290312" y="2041525"/>
                    <a:pt x="271463" y="2060046"/>
                    <a:pt x="271463" y="2085975"/>
                  </a:cubicBezTo>
                  <a:cubicBezTo>
                    <a:pt x="271463" y="2111904"/>
                    <a:pt x="290312" y="2130425"/>
                    <a:pt x="316700" y="2130425"/>
                  </a:cubicBezTo>
                  <a:cubicBezTo>
                    <a:pt x="441102" y="2130425"/>
                    <a:pt x="512727" y="2130425"/>
                    <a:pt x="557964" y="2130425"/>
                  </a:cubicBezTo>
                  <a:cubicBezTo>
                    <a:pt x="565504" y="2130425"/>
                    <a:pt x="573043" y="2130425"/>
                    <a:pt x="580583" y="2130425"/>
                  </a:cubicBezTo>
                  <a:cubicBezTo>
                    <a:pt x="580583" y="2130425"/>
                    <a:pt x="580583" y="2130425"/>
                    <a:pt x="614511" y="2130425"/>
                  </a:cubicBezTo>
                  <a:cubicBezTo>
                    <a:pt x="618281" y="2130425"/>
                    <a:pt x="618281" y="2130425"/>
                    <a:pt x="618281" y="2130425"/>
                  </a:cubicBezTo>
                  <a:cubicBezTo>
                    <a:pt x="1556949" y="2130425"/>
                    <a:pt x="1564489" y="2130425"/>
                    <a:pt x="1564489" y="2130425"/>
                  </a:cubicBezTo>
                  <a:cubicBezTo>
                    <a:pt x="1590877" y="2130425"/>
                    <a:pt x="1609726" y="2111904"/>
                    <a:pt x="1609726" y="2085975"/>
                  </a:cubicBezTo>
                  <a:cubicBezTo>
                    <a:pt x="1609726" y="2060046"/>
                    <a:pt x="1590877" y="2041525"/>
                    <a:pt x="1564489" y="2041525"/>
                  </a:cubicBezTo>
                  <a:cubicBezTo>
                    <a:pt x="957558" y="2041525"/>
                    <a:pt x="716294" y="2041525"/>
                    <a:pt x="618281" y="2041525"/>
                  </a:cubicBezTo>
                  <a:cubicBezTo>
                    <a:pt x="618281" y="2041525"/>
                    <a:pt x="618281" y="2041525"/>
                    <a:pt x="610741" y="2041525"/>
                  </a:cubicBezTo>
                  <a:cubicBezTo>
                    <a:pt x="610741" y="2041525"/>
                    <a:pt x="610741" y="2041525"/>
                    <a:pt x="573043" y="2041525"/>
                  </a:cubicBezTo>
                  <a:cubicBezTo>
                    <a:pt x="573043" y="2041525"/>
                    <a:pt x="573043" y="2041525"/>
                    <a:pt x="557964" y="2041525"/>
                  </a:cubicBezTo>
                  <a:cubicBezTo>
                    <a:pt x="316700" y="2041525"/>
                    <a:pt x="316700" y="2041525"/>
                    <a:pt x="316700" y="2041525"/>
                  </a:cubicBezTo>
                  <a:close/>
                  <a:moveTo>
                    <a:pt x="316700" y="1646237"/>
                  </a:moveTo>
                  <a:cubicBezTo>
                    <a:pt x="290312" y="1646237"/>
                    <a:pt x="271463" y="1668716"/>
                    <a:pt x="271463" y="1694942"/>
                  </a:cubicBezTo>
                  <a:cubicBezTo>
                    <a:pt x="271463" y="1717421"/>
                    <a:pt x="290312" y="1739900"/>
                    <a:pt x="316700" y="1739900"/>
                  </a:cubicBezTo>
                  <a:cubicBezTo>
                    <a:pt x="441102" y="1739900"/>
                    <a:pt x="512727" y="1739900"/>
                    <a:pt x="557964" y="1739900"/>
                  </a:cubicBezTo>
                  <a:cubicBezTo>
                    <a:pt x="565504" y="1739900"/>
                    <a:pt x="573043" y="1739900"/>
                    <a:pt x="580583" y="1739900"/>
                  </a:cubicBezTo>
                  <a:cubicBezTo>
                    <a:pt x="580583" y="1739900"/>
                    <a:pt x="580583" y="1739900"/>
                    <a:pt x="614511" y="1739900"/>
                  </a:cubicBezTo>
                  <a:cubicBezTo>
                    <a:pt x="614511" y="1739900"/>
                    <a:pt x="614511" y="1739900"/>
                    <a:pt x="618281" y="1739900"/>
                  </a:cubicBezTo>
                  <a:cubicBezTo>
                    <a:pt x="1556949" y="1739900"/>
                    <a:pt x="1564489" y="1739900"/>
                    <a:pt x="1564489" y="1739900"/>
                  </a:cubicBezTo>
                  <a:cubicBezTo>
                    <a:pt x="1590877" y="1739900"/>
                    <a:pt x="1609726" y="1717421"/>
                    <a:pt x="1609726" y="1694942"/>
                  </a:cubicBezTo>
                  <a:cubicBezTo>
                    <a:pt x="1609726" y="1668716"/>
                    <a:pt x="1590877" y="1646237"/>
                    <a:pt x="1564489" y="1646237"/>
                  </a:cubicBezTo>
                  <a:cubicBezTo>
                    <a:pt x="957558" y="1646237"/>
                    <a:pt x="716294" y="1646237"/>
                    <a:pt x="618281" y="1646237"/>
                  </a:cubicBezTo>
                  <a:cubicBezTo>
                    <a:pt x="618281" y="1646237"/>
                    <a:pt x="618281" y="1646237"/>
                    <a:pt x="610741" y="1646237"/>
                  </a:cubicBezTo>
                  <a:cubicBezTo>
                    <a:pt x="610741" y="1646237"/>
                    <a:pt x="610741" y="1646237"/>
                    <a:pt x="573043" y="1646237"/>
                  </a:cubicBezTo>
                  <a:cubicBezTo>
                    <a:pt x="573043" y="1646237"/>
                    <a:pt x="573043" y="1646237"/>
                    <a:pt x="557964" y="1646237"/>
                  </a:cubicBezTo>
                  <a:cubicBezTo>
                    <a:pt x="316700" y="1646237"/>
                    <a:pt x="316700" y="1646237"/>
                    <a:pt x="316700" y="1646237"/>
                  </a:cubicBezTo>
                  <a:close/>
                  <a:moveTo>
                    <a:pt x="316700" y="1249362"/>
                  </a:moveTo>
                  <a:cubicBezTo>
                    <a:pt x="290312" y="1249362"/>
                    <a:pt x="271463" y="1272222"/>
                    <a:pt x="271463" y="1298892"/>
                  </a:cubicBezTo>
                  <a:cubicBezTo>
                    <a:pt x="271463" y="1321752"/>
                    <a:pt x="290312" y="1344612"/>
                    <a:pt x="316700" y="1344612"/>
                  </a:cubicBezTo>
                  <a:cubicBezTo>
                    <a:pt x="441102" y="1344612"/>
                    <a:pt x="512727" y="1344612"/>
                    <a:pt x="557964" y="1344612"/>
                  </a:cubicBezTo>
                  <a:cubicBezTo>
                    <a:pt x="565504" y="1344612"/>
                    <a:pt x="573043" y="1344612"/>
                    <a:pt x="580583" y="1344612"/>
                  </a:cubicBezTo>
                  <a:cubicBezTo>
                    <a:pt x="580583" y="1344612"/>
                    <a:pt x="580583" y="1344612"/>
                    <a:pt x="614511" y="1344612"/>
                  </a:cubicBezTo>
                  <a:cubicBezTo>
                    <a:pt x="618281" y="1344612"/>
                    <a:pt x="618281" y="1344612"/>
                    <a:pt x="618281" y="1344612"/>
                  </a:cubicBezTo>
                  <a:cubicBezTo>
                    <a:pt x="1556949" y="1344612"/>
                    <a:pt x="1564489" y="1344612"/>
                    <a:pt x="1564489" y="1344612"/>
                  </a:cubicBezTo>
                  <a:cubicBezTo>
                    <a:pt x="1590877" y="1344612"/>
                    <a:pt x="1609726" y="1321752"/>
                    <a:pt x="1609726" y="1298892"/>
                  </a:cubicBezTo>
                  <a:cubicBezTo>
                    <a:pt x="1609726" y="1272222"/>
                    <a:pt x="1590877" y="1249362"/>
                    <a:pt x="1564489" y="1249362"/>
                  </a:cubicBezTo>
                  <a:cubicBezTo>
                    <a:pt x="957558" y="1249362"/>
                    <a:pt x="716294" y="1249362"/>
                    <a:pt x="618281" y="1249362"/>
                  </a:cubicBezTo>
                  <a:cubicBezTo>
                    <a:pt x="618281" y="1249362"/>
                    <a:pt x="618281" y="1249362"/>
                    <a:pt x="610741" y="1249362"/>
                  </a:cubicBezTo>
                  <a:cubicBezTo>
                    <a:pt x="610741" y="1249362"/>
                    <a:pt x="610741" y="1249362"/>
                    <a:pt x="573043" y="1249362"/>
                  </a:cubicBezTo>
                  <a:cubicBezTo>
                    <a:pt x="573043" y="1249362"/>
                    <a:pt x="573043" y="1249362"/>
                    <a:pt x="557964" y="1249362"/>
                  </a:cubicBezTo>
                  <a:cubicBezTo>
                    <a:pt x="316700" y="1249362"/>
                    <a:pt x="316700" y="1249362"/>
                    <a:pt x="316700" y="1249362"/>
                  </a:cubicBezTo>
                  <a:close/>
                  <a:moveTo>
                    <a:pt x="1220789" y="41276"/>
                  </a:moveTo>
                  <a:lnTo>
                    <a:pt x="1843089" y="639764"/>
                  </a:lnTo>
                  <a:lnTo>
                    <a:pt x="1220789" y="639764"/>
                  </a:lnTo>
                  <a:close/>
                  <a:moveTo>
                    <a:pt x="56513" y="0"/>
                  </a:moveTo>
                  <a:cubicBezTo>
                    <a:pt x="346614" y="0"/>
                    <a:pt x="489780" y="0"/>
                    <a:pt x="557596" y="0"/>
                  </a:cubicBezTo>
                  <a:cubicBezTo>
                    <a:pt x="568899" y="0"/>
                    <a:pt x="580201" y="0"/>
                    <a:pt x="587736" y="0"/>
                  </a:cubicBezTo>
                  <a:cubicBezTo>
                    <a:pt x="587736" y="0"/>
                    <a:pt x="587736" y="0"/>
                    <a:pt x="610342" y="0"/>
                  </a:cubicBezTo>
                  <a:cubicBezTo>
                    <a:pt x="610342" y="0"/>
                    <a:pt x="610342" y="0"/>
                    <a:pt x="617877" y="0"/>
                  </a:cubicBezTo>
                  <a:cubicBezTo>
                    <a:pt x="1111425" y="0"/>
                    <a:pt x="1115192" y="0"/>
                    <a:pt x="1115192" y="0"/>
                  </a:cubicBezTo>
                  <a:cubicBezTo>
                    <a:pt x="1122727" y="0"/>
                    <a:pt x="1126495" y="0"/>
                    <a:pt x="1130262" y="0"/>
                  </a:cubicBezTo>
                  <a:cubicBezTo>
                    <a:pt x="1130262" y="677767"/>
                    <a:pt x="1130262" y="681532"/>
                    <a:pt x="1130262" y="681532"/>
                  </a:cubicBezTo>
                  <a:cubicBezTo>
                    <a:pt x="1130262" y="707890"/>
                    <a:pt x="1152868" y="726717"/>
                    <a:pt x="1175473" y="726717"/>
                  </a:cubicBezTo>
                  <a:cubicBezTo>
                    <a:pt x="1880003" y="726717"/>
                    <a:pt x="1887538" y="726717"/>
                    <a:pt x="1887538" y="726717"/>
                  </a:cubicBezTo>
                  <a:cubicBezTo>
                    <a:pt x="1887538" y="734248"/>
                    <a:pt x="1887538" y="738013"/>
                    <a:pt x="1887538" y="745544"/>
                  </a:cubicBezTo>
                  <a:cubicBezTo>
                    <a:pt x="1887538" y="2500208"/>
                    <a:pt x="1887538" y="2511504"/>
                    <a:pt x="1887538" y="2511504"/>
                  </a:cubicBezTo>
                  <a:cubicBezTo>
                    <a:pt x="1887538" y="2545393"/>
                    <a:pt x="1861165" y="2571750"/>
                    <a:pt x="1827257" y="2571750"/>
                  </a:cubicBezTo>
                  <a:cubicBezTo>
                    <a:pt x="1024771" y="2571750"/>
                    <a:pt x="727135" y="2571750"/>
                    <a:pt x="617877" y="2571750"/>
                  </a:cubicBezTo>
                  <a:cubicBezTo>
                    <a:pt x="617877" y="2571750"/>
                    <a:pt x="617877" y="2571750"/>
                    <a:pt x="576434" y="2571750"/>
                  </a:cubicBezTo>
                  <a:cubicBezTo>
                    <a:pt x="576434" y="2571750"/>
                    <a:pt x="576434" y="2571750"/>
                    <a:pt x="557596" y="2571750"/>
                  </a:cubicBezTo>
                  <a:cubicBezTo>
                    <a:pt x="56513" y="2571750"/>
                    <a:pt x="56513" y="2571750"/>
                    <a:pt x="56513" y="2571750"/>
                  </a:cubicBezTo>
                  <a:cubicBezTo>
                    <a:pt x="26373" y="2571750"/>
                    <a:pt x="0" y="2545393"/>
                    <a:pt x="0" y="2511504"/>
                  </a:cubicBezTo>
                  <a:cubicBezTo>
                    <a:pt x="0" y="1829972"/>
                    <a:pt x="0" y="1340473"/>
                    <a:pt x="0" y="982762"/>
                  </a:cubicBezTo>
                  <a:cubicBezTo>
                    <a:pt x="0" y="982762"/>
                    <a:pt x="0" y="982762"/>
                    <a:pt x="851464" y="982762"/>
                  </a:cubicBezTo>
                  <a:cubicBezTo>
                    <a:pt x="904210" y="982762"/>
                    <a:pt x="941885" y="945109"/>
                    <a:pt x="941885" y="892393"/>
                  </a:cubicBezTo>
                  <a:cubicBezTo>
                    <a:pt x="941885" y="892393"/>
                    <a:pt x="941885" y="892393"/>
                    <a:pt x="941885" y="350180"/>
                  </a:cubicBezTo>
                  <a:cubicBezTo>
                    <a:pt x="941885" y="301230"/>
                    <a:pt x="904210" y="259811"/>
                    <a:pt x="851464" y="259811"/>
                  </a:cubicBezTo>
                  <a:cubicBezTo>
                    <a:pt x="851464" y="259811"/>
                    <a:pt x="851464" y="259811"/>
                    <a:pt x="0" y="259811"/>
                  </a:cubicBezTo>
                  <a:cubicBezTo>
                    <a:pt x="0" y="60246"/>
                    <a:pt x="0" y="60246"/>
                    <a:pt x="0" y="60246"/>
                  </a:cubicBezTo>
                  <a:cubicBezTo>
                    <a:pt x="0" y="26358"/>
                    <a:pt x="26373" y="0"/>
                    <a:pt x="56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テキスト ボックス 18"/>
            <p:cNvSpPr txBox="1">
              <a:spLocks noChangeAspect="1"/>
            </p:cNvSpPr>
            <p:nvPr/>
          </p:nvSpPr>
          <p:spPr bwMode="gray">
            <a:xfrm>
              <a:off x="6020656" y="2868259"/>
              <a:ext cx="369506" cy="121093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 panose="020B0604030504040204" pitchFamily="34" charset="0"/>
                  <a:cs typeface="Verdana" panose="020B0604030504040204" pitchFamily="34" charset="0"/>
                </a:rPr>
                <a:t>kym</a:t>
              </a:r>
              <a:endPara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0" name="正方形/長方形 19"/>
          <p:cNvSpPr/>
          <p:nvPr/>
        </p:nvSpPr>
        <p:spPr bwMode="auto">
          <a:xfrm>
            <a:off x="395536" y="2278387"/>
            <a:ext cx="8567854" cy="1436058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0156" y="1988414"/>
            <a:ext cx="18757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ja-JP" altLang="en-US" dirty="0"/>
              <a:t>エクスポート</a:t>
            </a:r>
            <a:endParaRPr kumimoji="1" lang="ja-JP" altLang="en-US" dirty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266" y="2550356"/>
            <a:ext cx="443217" cy="756075"/>
          </a:xfrm>
          <a:prstGeom prst="rect">
            <a:avLst/>
          </a:prstGeom>
        </p:spPr>
      </p:pic>
      <p:grpSp>
        <p:nvGrpSpPr>
          <p:cNvPr id="2" name="グループ化 1"/>
          <p:cNvGrpSpPr/>
          <p:nvPr/>
        </p:nvGrpSpPr>
        <p:grpSpPr>
          <a:xfrm>
            <a:off x="2332109" y="1977359"/>
            <a:ext cx="2311901" cy="369332"/>
            <a:chOff x="3042367" y="2084321"/>
            <a:chExt cx="2469766" cy="369332"/>
          </a:xfrm>
        </p:grpSpPr>
        <p:sp>
          <p:nvSpPr>
            <p:cNvPr id="34" name="テキスト ボックス 33"/>
            <p:cNvSpPr txBox="1"/>
            <p:nvPr/>
          </p:nvSpPr>
          <p:spPr>
            <a:xfrm>
              <a:off x="3042367" y="2084321"/>
              <a:ext cx="246976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ja-JP" altLang="en-US" dirty="0" smtClean="0"/>
                <a:t>インポートの流れ</a:t>
              </a:r>
              <a:endParaRPr lang="en-US" altLang="ja-JP" dirty="0" smtClean="0"/>
            </a:p>
          </p:txBody>
        </p:sp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20557" y="2179223"/>
              <a:ext cx="279851" cy="242056"/>
            </a:xfrm>
            <a:prstGeom prst="rect">
              <a:avLst/>
            </a:prstGeom>
          </p:spPr>
        </p:pic>
      </p:grpSp>
      <p:sp>
        <p:nvSpPr>
          <p:cNvPr id="21" name="テキスト ボックス 20"/>
          <p:cNvSpPr txBox="1"/>
          <p:nvPr/>
        </p:nvSpPr>
        <p:spPr>
          <a:xfrm>
            <a:off x="4220030" y="3309716"/>
            <a:ext cx="119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 smtClean="0"/>
              <a:t>移行データ</a:t>
            </a:r>
            <a:endParaRPr kumimoji="1" lang="en-US" altLang="ja-JP" sz="1000" dirty="0" smtClean="0"/>
          </a:p>
          <a:p>
            <a:pPr algn="ctr"/>
            <a:r>
              <a:rPr kumimoji="1" lang="en-US" altLang="ja-JP" sz="1000" dirty="0" smtClean="0"/>
              <a:t>(</a:t>
            </a:r>
            <a:r>
              <a:rPr kumimoji="1" lang="en-US" altLang="ja-JP" sz="1000" dirty="0" err="1" smtClean="0"/>
              <a:t>kym</a:t>
            </a:r>
            <a:r>
              <a:rPr kumimoji="1" lang="ja-JP" altLang="en-US" sz="1000" dirty="0" smtClean="0"/>
              <a:t>ファイル</a:t>
            </a:r>
            <a:r>
              <a:rPr kumimoji="1" lang="en-US" altLang="ja-JP" sz="1000" dirty="0" smtClean="0"/>
              <a:t>)</a:t>
            </a:r>
            <a:endParaRPr kumimoji="1" lang="ja-JP" altLang="en-US" sz="1000" dirty="0"/>
          </a:p>
        </p:txBody>
      </p:sp>
      <p:cxnSp>
        <p:nvCxnSpPr>
          <p:cNvPr id="37" name="直線コネクタ 36"/>
          <p:cNvCxnSpPr/>
          <p:nvPr/>
        </p:nvCxnSpPr>
        <p:spPr bwMode="auto">
          <a:xfrm>
            <a:off x="1548025" y="2357746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直線コネクタ 39"/>
          <p:cNvCxnSpPr/>
          <p:nvPr/>
        </p:nvCxnSpPr>
        <p:spPr bwMode="auto">
          <a:xfrm>
            <a:off x="6751272" y="2346691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2" name="フリーフォーム 41"/>
          <p:cNvSpPr>
            <a:spLocks noChangeAspect="1"/>
          </p:cNvSpPr>
          <p:nvPr/>
        </p:nvSpPr>
        <p:spPr bwMode="gray">
          <a:xfrm>
            <a:off x="645437" y="2052464"/>
            <a:ext cx="279851" cy="264735"/>
          </a:xfrm>
          <a:custGeom>
            <a:avLst/>
            <a:gdLst>
              <a:gd name="connsiteX0" fmla="*/ 9636 w 739775"/>
              <a:gd name="connsiteY0" fmla="*/ 450579 h 699817"/>
              <a:gd name="connsiteX1" fmla="*/ 68937 w 739775"/>
              <a:gd name="connsiteY1" fmla="*/ 450579 h 699817"/>
              <a:gd name="connsiteX2" fmla="*/ 78573 w 739775"/>
              <a:gd name="connsiteY2" fmla="*/ 460194 h 699817"/>
              <a:gd name="connsiteX3" fmla="*/ 78573 w 739775"/>
              <a:gd name="connsiteY3" fmla="*/ 611807 h 699817"/>
              <a:gd name="connsiteX4" fmla="*/ 88210 w 739775"/>
              <a:gd name="connsiteY4" fmla="*/ 621422 h 699817"/>
              <a:gd name="connsiteX5" fmla="*/ 651566 w 739775"/>
              <a:gd name="connsiteY5" fmla="*/ 621422 h 699817"/>
              <a:gd name="connsiteX6" fmla="*/ 661202 w 739775"/>
              <a:gd name="connsiteY6" fmla="*/ 611807 h 699817"/>
              <a:gd name="connsiteX7" fmla="*/ 661202 w 739775"/>
              <a:gd name="connsiteY7" fmla="*/ 460194 h 699817"/>
              <a:gd name="connsiteX8" fmla="*/ 671579 w 739775"/>
              <a:gd name="connsiteY8" fmla="*/ 450579 h 699817"/>
              <a:gd name="connsiteX9" fmla="*/ 730139 w 739775"/>
              <a:gd name="connsiteY9" fmla="*/ 450579 h 699817"/>
              <a:gd name="connsiteX10" fmla="*/ 739775 w 739775"/>
              <a:gd name="connsiteY10" fmla="*/ 460194 h 699817"/>
              <a:gd name="connsiteX11" fmla="*/ 739775 w 739775"/>
              <a:gd name="connsiteY11" fmla="*/ 689463 h 699817"/>
              <a:gd name="connsiteX12" fmla="*/ 730139 w 739775"/>
              <a:gd name="connsiteY12" fmla="*/ 699817 h 699817"/>
              <a:gd name="connsiteX13" fmla="*/ 9636 w 739775"/>
              <a:gd name="connsiteY13" fmla="*/ 699817 h 699817"/>
              <a:gd name="connsiteX14" fmla="*/ 0 w 739775"/>
              <a:gd name="connsiteY14" fmla="*/ 689463 h 699817"/>
              <a:gd name="connsiteX15" fmla="*/ 0 w 739775"/>
              <a:gd name="connsiteY15" fmla="*/ 460194 h 699817"/>
              <a:gd name="connsiteX16" fmla="*/ 9636 w 739775"/>
              <a:gd name="connsiteY16" fmla="*/ 450579 h 699817"/>
              <a:gd name="connsiteX17" fmla="*/ 376238 w 739775"/>
              <a:gd name="connsiteY17" fmla="*/ 0 h 699817"/>
              <a:gd name="connsiteX18" fmla="*/ 384035 w 739775"/>
              <a:gd name="connsiteY18" fmla="*/ 5575 h 699817"/>
              <a:gd name="connsiteX19" fmla="*/ 447899 w 739775"/>
              <a:gd name="connsiteY19" fmla="*/ 116351 h 699817"/>
              <a:gd name="connsiteX20" fmla="*/ 463494 w 739775"/>
              <a:gd name="connsiteY20" fmla="*/ 143858 h 699817"/>
              <a:gd name="connsiteX21" fmla="*/ 527358 w 739775"/>
              <a:gd name="connsiteY21" fmla="*/ 253890 h 699817"/>
              <a:gd name="connsiteX22" fmla="*/ 519189 w 739775"/>
              <a:gd name="connsiteY22" fmla="*/ 268016 h 699817"/>
              <a:gd name="connsiteX23" fmla="*/ 427038 w 739775"/>
              <a:gd name="connsiteY23" fmla="*/ 268016 h 699817"/>
              <a:gd name="connsiteX24" fmla="*/ 427038 w 739775"/>
              <a:gd name="connsiteY24" fmla="*/ 276447 h 699817"/>
              <a:gd name="connsiteX25" fmla="*/ 427038 w 739775"/>
              <a:gd name="connsiteY25" fmla="*/ 569934 h 699817"/>
              <a:gd name="connsiteX26" fmla="*/ 410958 w 739775"/>
              <a:gd name="connsiteY26" fmla="*/ 585517 h 699817"/>
              <a:gd name="connsiteX27" fmla="*/ 340788 w 739775"/>
              <a:gd name="connsiteY27" fmla="*/ 585517 h 699817"/>
              <a:gd name="connsiteX28" fmla="*/ 325438 w 739775"/>
              <a:gd name="connsiteY28" fmla="*/ 569934 h 699817"/>
              <a:gd name="connsiteX29" fmla="*/ 325438 w 739775"/>
              <a:gd name="connsiteY29" fmla="*/ 268016 h 699817"/>
              <a:gd name="connsiteX30" fmla="*/ 318112 w 739775"/>
              <a:gd name="connsiteY30" fmla="*/ 268016 h 699817"/>
              <a:gd name="connsiteX31" fmla="*/ 232545 w 739775"/>
              <a:gd name="connsiteY31" fmla="*/ 268016 h 699817"/>
              <a:gd name="connsiteX32" fmla="*/ 225119 w 739775"/>
              <a:gd name="connsiteY32" fmla="*/ 253890 h 699817"/>
              <a:gd name="connsiteX33" fmla="*/ 288982 w 739775"/>
              <a:gd name="connsiteY33" fmla="*/ 143858 h 699817"/>
              <a:gd name="connsiteX34" fmla="*/ 304577 w 739775"/>
              <a:gd name="connsiteY34" fmla="*/ 116351 h 699817"/>
              <a:gd name="connsiteX35" fmla="*/ 368441 w 739775"/>
              <a:gd name="connsiteY35" fmla="*/ 5575 h 699817"/>
              <a:gd name="connsiteX36" fmla="*/ 376238 w 739775"/>
              <a:gd name="connsiteY36" fmla="*/ 0 h 69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39775" h="699817">
                <a:moveTo>
                  <a:pt x="9636" y="450579"/>
                </a:moveTo>
                <a:cubicBezTo>
                  <a:pt x="68937" y="450579"/>
                  <a:pt x="68937" y="450579"/>
                  <a:pt x="68937" y="450579"/>
                </a:cubicBezTo>
                <a:cubicBezTo>
                  <a:pt x="74126" y="450579"/>
                  <a:pt x="78573" y="455017"/>
                  <a:pt x="78573" y="460194"/>
                </a:cubicBezTo>
                <a:cubicBezTo>
                  <a:pt x="78573" y="611807"/>
                  <a:pt x="78573" y="611807"/>
                  <a:pt x="78573" y="611807"/>
                </a:cubicBezTo>
                <a:cubicBezTo>
                  <a:pt x="78573" y="616984"/>
                  <a:pt x="83021" y="621422"/>
                  <a:pt x="88210" y="621422"/>
                </a:cubicBezTo>
                <a:cubicBezTo>
                  <a:pt x="651566" y="621422"/>
                  <a:pt x="651566" y="621422"/>
                  <a:pt x="651566" y="621422"/>
                </a:cubicBezTo>
                <a:cubicBezTo>
                  <a:pt x="656754" y="621422"/>
                  <a:pt x="661202" y="616984"/>
                  <a:pt x="661202" y="611807"/>
                </a:cubicBezTo>
                <a:cubicBezTo>
                  <a:pt x="661202" y="460194"/>
                  <a:pt x="661202" y="460194"/>
                  <a:pt x="661202" y="460194"/>
                </a:cubicBezTo>
                <a:cubicBezTo>
                  <a:pt x="661202" y="455017"/>
                  <a:pt x="665649" y="450579"/>
                  <a:pt x="671579" y="450579"/>
                </a:cubicBezTo>
                <a:cubicBezTo>
                  <a:pt x="730139" y="450579"/>
                  <a:pt x="730139" y="450579"/>
                  <a:pt x="730139" y="450579"/>
                </a:cubicBezTo>
                <a:cubicBezTo>
                  <a:pt x="735328" y="450579"/>
                  <a:pt x="739775" y="455017"/>
                  <a:pt x="739775" y="460194"/>
                </a:cubicBezTo>
                <a:lnTo>
                  <a:pt x="739775" y="689463"/>
                </a:lnTo>
                <a:cubicBezTo>
                  <a:pt x="739775" y="695380"/>
                  <a:pt x="735328" y="699817"/>
                  <a:pt x="730139" y="699817"/>
                </a:cubicBezTo>
                <a:cubicBezTo>
                  <a:pt x="9636" y="699817"/>
                  <a:pt x="9636" y="699817"/>
                  <a:pt x="9636" y="699817"/>
                </a:cubicBezTo>
                <a:cubicBezTo>
                  <a:pt x="4448" y="699817"/>
                  <a:pt x="0" y="695380"/>
                  <a:pt x="0" y="689463"/>
                </a:cubicBezTo>
                <a:cubicBezTo>
                  <a:pt x="0" y="460194"/>
                  <a:pt x="0" y="460194"/>
                  <a:pt x="0" y="460194"/>
                </a:cubicBezTo>
                <a:cubicBezTo>
                  <a:pt x="0" y="455017"/>
                  <a:pt x="4448" y="450579"/>
                  <a:pt x="9636" y="450579"/>
                </a:cubicBezTo>
                <a:close/>
                <a:moveTo>
                  <a:pt x="376238" y="0"/>
                </a:moveTo>
                <a:cubicBezTo>
                  <a:pt x="379023" y="0"/>
                  <a:pt x="381808" y="1858"/>
                  <a:pt x="384035" y="5575"/>
                </a:cubicBezTo>
                <a:cubicBezTo>
                  <a:pt x="447899" y="116351"/>
                  <a:pt x="447899" y="116351"/>
                  <a:pt x="447899" y="116351"/>
                </a:cubicBezTo>
                <a:cubicBezTo>
                  <a:pt x="452355" y="123785"/>
                  <a:pt x="459038" y="135680"/>
                  <a:pt x="463494" y="143858"/>
                </a:cubicBezTo>
                <a:cubicBezTo>
                  <a:pt x="527358" y="253890"/>
                  <a:pt x="527358" y="253890"/>
                  <a:pt x="527358" y="253890"/>
                </a:cubicBezTo>
                <a:cubicBezTo>
                  <a:pt x="531813" y="261325"/>
                  <a:pt x="528100" y="268016"/>
                  <a:pt x="519189" y="268016"/>
                </a:cubicBezTo>
                <a:lnTo>
                  <a:pt x="427038" y="268016"/>
                </a:lnTo>
                <a:lnTo>
                  <a:pt x="427038" y="276447"/>
                </a:lnTo>
                <a:cubicBezTo>
                  <a:pt x="427038" y="569934"/>
                  <a:pt x="427038" y="569934"/>
                  <a:pt x="427038" y="569934"/>
                </a:cubicBezTo>
                <a:cubicBezTo>
                  <a:pt x="427038" y="578839"/>
                  <a:pt x="419729" y="585517"/>
                  <a:pt x="410958" y="585517"/>
                </a:cubicBezTo>
                <a:cubicBezTo>
                  <a:pt x="340788" y="585517"/>
                  <a:pt x="340788" y="585517"/>
                  <a:pt x="340788" y="585517"/>
                </a:cubicBezTo>
                <a:cubicBezTo>
                  <a:pt x="332747" y="585517"/>
                  <a:pt x="325438" y="578839"/>
                  <a:pt x="325438" y="569934"/>
                </a:cubicBezTo>
                <a:lnTo>
                  <a:pt x="325438" y="268016"/>
                </a:lnTo>
                <a:lnTo>
                  <a:pt x="318112" y="268016"/>
                </a:lnTo>
                <a:cubicBezTo>
                  <a:pt x="232545" y="268016"/>
                  <a:pt x="232545" y="268016"/>
                  <a:pt x="232545" y="268016"/>
                </a:cubicBezTo>
                <a:cubicBezTo>
                  <a:pt x="224376" y="268016"/>
                  <a:pt x="220663" y="261325"/>
                  <a:pt x="225119" y="253890"/>
                </a:cubicBezTo>
                <a:cubicBezTo>
                  <a:pt x="288982" y="143858"/>
                  <a:pt x="288982" y="143858"/>
                  <a:pt x="288982" y="143858"/>
                </a:cubicBezTo>
                <a:cubicBezTo>
                  <a:pt x="293438" y="135680"/>
                  <a:pt x="300121" y="123785"/>
                  <a:pt x="304577" y="116351"/>
                </a:cubicBezTo>
                <a:cubicBezTo>
                  <a:pt x="368441" y="5575"/>
                  <a:pt x="368441" y="5575"/>
                  <a:pt x="368441" y="5575"/>
                </a:cubicBezTo>
                <a:cubicBezTo>
                  <a:pt x="370669" y="1858"/>
                  <a:pt x="373453" y="0"/>
                  <a:pt x="37623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grpSp>
        <p:nvGrpSpPr>
          <p:cNvPr id="12" name="グループ化 11"/>
          <p:cNvGrpSpPr/>
          <p:nvPr/>
        </p:nvGrpSpPr>
        <p:grpSpPr>
          <a:xfrm>
            <a:off x="1641130" y="3215195"/>
            <a:ext cx="1044111" cy="312641"/>
            <a:chOff x="1657814" y="3569857"/>
            <a:chExt cx="1044111" cy="312641"/>
          </a:xfrm>
        </p:grpSpPr>
        <p:sp>
          <p:nvSpPr>
            <p:cNvPr id="5" name="片側の 2 つの角を丸めた四角形 4"/>
            <p:cNvSpPr/>
            <p:nvPr/>
          </p:nvSpPr>
          <p:spPr bwMode="auto">
            <a:xfrm rot="16200000">
              <a:off x="1621809" y="3605862"/>
              <a:ext cx="288040" cy="21603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200" b="1" smtClean="0">
                  <a:latin typeface="+mn-ea"/>
                </a:rPr>
                <a:t>S</a:t>
              </a:r>
              <a:endParaRPr kumimoji="1" lang="ja-JP" altLang="en-US" sz="1200" b="1" dirty="0" smtClean="0">
                <a:latin typeface="+mn-ea"/>
              </a:endParaRPr>
            </a:p>
          </p:txBody>
        </p:sp>
        <p:sp>
          <p:nvSpPr>
            <p:cNvPr id="14" name="片側の 2 つの角を丸めた四角形 13"/>
            <p:cNvSpPr/>
            <p:nvPr/>
          </p:nvSpPr>
          <p:spPr bwMode="auto">
            <a:xfrm rot="16200000">
              <a:off x="2449890" y="3630463"/>
              <a:ext cx="288040" cy="216030"/>
            </a:xfrm>
            <a:prstGeom prst="round2SameRect">
              <a:avLst>
                <a:gd name="adj1" fmla="val 0"/>
                <a:gd name="adj2" fmla="val 50000"/>
              </a:avLst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b="1">
                  <a:latin typeface="+mn-ea"/>
                </a:rPr>
                <a:t>E</a:t>
              </a:r>
              <a:endParaRPr kumimoji="1" lang="ja-JP" altLang="en-US" sz="1200" b="1" dirty="0" smtClean="0">
                <a:latin typeface="+mn-ea"/>
              </a:endParaRPr>
            </a:p>
          </p:txBody>
        </p:sp>
        <p:sp>
          <p:nvSpPr>
            <p:cNvPr id="15" name="楕円 14"/>
            <p:cNvSpPr/>
            <p:nvPr/>
          </p:nvSpPr>
          <p:spPr bwMode="auto">
            <a:xfrm>
              <a:off x="1960649" y="3594458"/>
              <a:ext cx="219547" cy="22460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63" name="楕円 62"/>
            <p:cNvSpPr/>
            <p:nvPr/>
          </p:nvSpPr>
          <p:spPr bwMode="auto">
            <a:xfrm>
              <a:off x="2259421" y="3598603"/>
              <a:ext cx="219547" cy="22460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sp>
        <p:nvSpPr>
          <p:cNvPr id="65" name="テキスト ボックス 64"/>
          <p:cNvSpPr txBox="1"/>
          <p:nvPr/>
        </p:nvSpPr>
        <p:spPr>
          <a:xfrm>
            <a:off x="454467" y="3392193"/>
            <a:ext cx="970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/>
              <a:t>ITA</a:t>
            </a:r>
            <a:r>
              <a:rPr kumimoji="1" lang="ja-JP" altLang="en-US" sz="1000" dirty="0" smtClean="0"/>
              <a:t>サーバ</a:t>
            </a:r>
            <a:r>
              <a:rPr kumimoji="1" lang="en-US" altLang="ja-JP" sz="1000" dirty="0" smtClean="0"/>
              <a:t>A</a:t>
            </a:r>
            <a:endParaRPr kumimoji="1" lang="ja-JP" altLang="en-US" sz="1000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777935" y="3423521"/>
            <a:ext cx="9705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/>
              <a:t>ITA</a:t>
            </a:r>
            <a:r>
              <a:rPr kumimoji="1" lang="ja-JP" altLang="en-US" sz="1000" dirty="0" smtClean="0"/>
              <a:t>サーバ</a:t>
            </a:r>
            <a:r>
              <a:rPr lang="en-US" altLang="ja-JP" sz="1000" dirty="0"/>
              <a:t>B</a:t>
            </a:r>
            <a:endParaRPr kumimoji="1" lang="ja-JP" altLang="en-US" sz="1000" dirty="0"/>
          </a:p>
        </p:txBody>
      </p:sp>
      <p:graphicFrame>
        <p:nvGraphicFramePr>
          <p:cNvPr id="49" name="表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512662"/>
              </p:ext>
            </p:extLst>
          </p:nvPr>
        </p:nvGraphicFramePr>
        <p:xfrm>
          <a:off x="7039546" y="2526491"/>
          <a:ext cx="1468939" cy="491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04">
                  <a:extLst>
                    <a:ext uri="{9D8B030D-6E8A-4147-A177-3AD203B41FA5}">
                      <a16:colId xmlns:a16="http://schemas.microsoft.com/office/drawing/2014/main" val="646612559"/>
                    </a:ext>
                  </a:extLst>
                </a:gridCol>
                <a:gridCol w="389216">
                  <a:extLst>
                    <a:ext uri="{9D8B030D-6E8A-4147-A177-3AD203B41FA5}">
                      <a16:colId xmlns:a16="http://schemas.microsoft.com/office/drawing/2014/main" val="865450972"/>
                    </a:ext>
                  </a:extLst>
                </a:gridCol>
                <a:gridCol w="361992">
                  <a:extLst>
                    <a:ext uri="{9D8B030D-6E8A-4147-A177-3AD203B41FA5}">
                      <a16:colId xmlns:a16="http://schemas.microsoft.com/office/drawing/2014/main" val="2324149629"/>
                    </a:ext>
                  </a:extLst>
                </a:gridCol>
                <a:gridCol w="429527">
                  <a:extLst>
                    <a:ext uri="{9D8B030D-6E8A-4147-A177-3AD203B41FA5}">
                      <a16:colId xmlns:a16="http://schemas.microsoft.com/office/drawing/2014/main" val="2486223301"/>
                    </a:ext>
                  </a:extLst>
                </a:gridCol>
              </a:tblGrid>
              <a:tr h="245831">
                <a:tc>
                  <a:txBody>
                    <a:bodyPr/>
                    <a:lstStyle/>
                    <a:p>
                      <a:pPr algn="ctr"/>
                      <a:endParaRPr kumimoji="1" lang="ja-JP" altLang="en-US" sz="400" b="1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" dirty="0" smtClean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92943"/>
                  </a:ext>
                </a:extLst>
              </a:tr>
              <a:tr h="245831">
                <a:tc>
                  <a:txBody>
                    <a:bodyPr/>
                    <a:lstStyle/>
                    <a:p>
                      <a:pPr algn="ctr"/>
                      <a:endParaRPr kumimoji="1" lang="ja-JP" altLang="en-US" sz="400" b="1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03651"/>
                  </a:ext>
                </a:extLst>
              </a:tr>
            </a:tbl>
          </a:graphicData>
        </a:graphic>
      </p:graphicFrame>
      <p:pic>
        <p:nvPicPr>
          <p:cNvPr id="50" name="図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805" y="3096668"/>
            <a:ext cx="786452" cy="573074"/>
          </a:xfrm>
          <a:prstGeom prst="rect">
            <a:avLst/>
          </a:prstGeom>
        </p:spPr>
      </p:pic>
      <p:grpSp>
        <p:nvGrpSpPr>
          <p:cNvPr id="51" name="グループ化 50"/>
          <p:cNvGrpSpPr/>
          <p:nvPr/>
        </p:nvGrpSpPr>
        <p:grpSpPr>
          <a:xfrm>
            <a:off x="6884198" y="3215195"/>
            <a:ext cx="1044111" cy="312641"/>
            <a:chOff x="1657814" y="3569857"/>
            <a:chExt cx="1044111" cy="312641"/>
          </a:xfrm>
        </p:grpSpPr>
        <p:sp>
          <p:nvSpPr>
            <p:cNvPr id="52" name="片側の 2 つの角を丸めた四角形 51"/>
            <p:cNvSpPr/>
            <p:nvPr/>
          </p:nvSpPr>
          <p:spPr bwMode="auto">
            <a:xfrm rot="16200000">
              <a:off x="1621809" y="3605862"/>
              <a:ext cx="288040" cy="21603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1200" b="1" smtClean="0">
                  <a:latin typeface="+mn-ea"/>
                </a:rPr>
                <a:t>S</a:t>
              </a:r>
              <a:endParaRPr kumimoji="1" lang="ja-JP" altLang="en-US" sz="1200" b="1" dirty="0" smtClean="0">
                <a:latin typeface="+mn-ea"/>
              </a:endParaRPr>
            </a:p>
          </p:txBody>
        </p:sp>
        <p:sp>
          <p:nvSpPr>
            <p:cNvPr id="53" name="片側の 2 つの角を丸めた四角形 52"/>
            <p:cNvSpPr/>
            <p:nvPr/>
          </p:nvSpPr>
          <p:spPr bwMode="auto">
            <a:xfrm rot="16200000">
              <a:off x="2449890" y="3630463"/>
              <a:ext cx="288040" cy="216030"/>
            </a:xfrm>
            <a:prstGeom prst="round2SameRect">
              <a:avLst>
                <a:gd name="adj1" fmla="val 0"/>
                <a:gd name="adj2" fmla="val 50000"/>
              </a:avLst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eaVert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200" b="1">
                  <a:latin typeface="+mn-ea"/>
                </a:rPr>
                <a:t>E</a:t>
              </a:r>
              <a:endParaRPr kumimoji="1" lang="ja-JP" altLang="en-US" sz="1200" b="1" dirty="0" smtClean="0">
                <a:latin typeface="+mn-ea"/>
              </a:endParaRPr>
            </a:p>
          </p:txBody>
        </p:sp>
        <p:sp>
          <p:nvSpPr>
            <p:cNvPr id="54" name="楕円 53"/>
            <p:cNvSpPr/>
            <p:nvPr/>
          </p:nvSpPr>
          <p:spPr bwMode="auto">
            <a:xfrm>
              <a:off x="1960649" y="3594458"/>
              <a:ext cx="219547" cy="22460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55" name="楕円 54"/>
            <p:cNvSpPr/>
            <p:nvPr/>
          </p:nvSpPr>
          <p:spPr bwMode="auto">
            <a:xfrm>
              <a:off x="2259421" y="3598603"/>
              <a:ext cx="219547" cy="22460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222234" y="3786466"/>
            <a:ext cx="8793599" cy="2666954"/>
            <a:chOff x="222234" y="3786466"/>
            <a:chExt cx="8793599" cy="2666954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450707" y="3786466"/>
              <a:ext cx="8565126" cy="2666954"/>
              <a:chOff x="450707" y="3786466"/>
              <a:chExt cx="8565126" cy="2666954"/>
            </a:xfrm>
          </p:grpSpPr>
          <p:grpSp>
            <p:nvGrpSpPr>
              <p:cNvPr id="56" name="グループ化 55"/>
              <p:cNvGrpSpPr/>
              <p:nvPr/>
            </p:nvGrpSpPr>
            <p:grpSpPr>
              <a:xfrm>
                <a:off x="450707" y="3786466"/>
                <a:ext cx="6263474" cy="2666954"/>
                <a:chOff x="104372" y="2960286"/>
                <a:chExt cx="6358055" cy="2803582"/>
              </a:xfrm>
            </p:grpSpPr>
            <p:sp>
              <p:nvSpPr>
                <p:cNvPr id="58" name="テキスト ボックス 57"/>
                <p:cNvSpPr txBox="1"/>
                <p:nvPr/>
              </p:nvSpPr>
              <p:spPr>
                <a:xfrm>
                  <a:off x="5580140" y="5517647"/>
                  <a:ext cx="88228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000" smtClean="0"/>
                    <a:t>ITA</a:t>
                  </a:r>
                  <a:r>
                    <a:rPr kumimoji="1" lang="ja-JP" altLang="en-US" sz="1000" smtClean="0"/>
                    <a:t>サーバ</a:t>
                  </a:r>
                  <a:r>
                    <a:rPr kumimoji="1" lang="en-US" altLang="ja-JP" sz="1000" smtClean="0"/>
                    <a:t>B</a:t>
                  </a:r>
                  <a:endParaRPr kumimoji="1" lang="ja-JP" altLang="en-US" sz="1000"/>
                </a:p>
              </p:txBody>
            </p:sp>
            <p:pic>
              <p:nvPicPr>
                <p:cNvPr id="59" name="図 58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4372" y="4450317"/>
                  <a:ext cx="555113" cy="946957"/>
                </a:xfrm>
                <a:prstGeom prst="rect">
                  <a:avLst/>
                </a:prstGeom>
              </p:spPr>
            </p:pic>
            <p:grpSp>
              <p:nvGrpSpPr>
                <p:cNvPr id="60" name="グループ化 59"/>
                <p:cNvGrpSpPr/>
                <p:nvPr/>
              </p:nvGrpSpPr>
              <p:grpSpPr>
                <a:xfrm>
                  <a:off x="1005126" y="4393858"/>
                  <a:ext cx="2202085" cy="1239880"/>
                  <a:chOff x="3438458" y="3284304"/>
                  <a:chExt cx="2482351" cy="1383900"/>
                </a:xfrm>
              </p:grpSpPr>
              <p:pic>
                <p:nvPicPr>
                  <p:cNvPr id="82" name="図 81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64435" y="3284304"/>
                    <a:ext cx="2156374" cy="865211"/>
                  </a:xfrm>
                  <a:prstGeom prst="rect">
                    <a:avLst/>
                  </a:prstGeom>
                  <a:ln w="57150">
                    <a:noFill/>
                  </a:ln>
                </p:spPr>
              </p:pic>
              <p:pic>
                <p:nvPicPr>
                  <p:cNvPr id="83" name="図 82"/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618048" y="3549595"/>
                    <a:ext cx="2156373" cy="865211"/>
                  </a:xfrm>
                  <a:prstGeom prst="rect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</p:pic>
              <p:pic>
                <p:nvPicPr>
                  <p:cNvPr id="84" name="図 83"/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38458" y="3809648"/>
                    <a:ext cx="2169684" cy="858556"/>
                  </a:xfrm>
                  <a:prstGeom prst="rect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</p:pic>
            </p:grpSp>
            <p:pic>
              <p:nvPicPr>
                <p:cNvPr id="61" name="図 6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08088" y="4545647"/>
                  <a:ext cx="555114" cy="946958"/>
                </a:xfrm>
                <a:prstGeom prst="rect">
                  <a:avLst/>
                </a:prstGeom>
              </p:spPr>
            </p:pic>
            <p:grpSp>
              <p:nvGrpSpPr>
                <p:cNvPr id="73" name="グループ化 72"/>
                <p:cNvGrpSpPr>
                  <a:grpSpLocks noChangeAspect="1"/>
                </p:cNvGrpSpPr>
                <p:nvPr/>
              </p:nvGrpSpPr>
              <p:grpSpPr bwMode="gray">
                <a:xfrm>
                  <a:off x="4057692" y="4185910"/>
                  <a:ext cx="501400" cy="577175"/>
                  <a:chOff x="-2227263" y="1692275"/>
                  <a:chExt cx="2468563" cy="2841625"/>
                </a:xfrm>
              </p:grpSpPr>
              <p:sp>
                <p:nvSpPr>
                  <p:cNvPr id="79" name="Freeform 85"/>
                  <p:cNvSpPr>
                    <a:spLocks noChangeAspect="1"/>
                  </p:cNvSpPr>
                  <p:nvPr/>
                </p:nvSpPr>
                <p:spPr bwMode="gray">
                  <a:xfrm>
                    <a:off x="-2227263" y="1692275"/>
                    <a:ext cx="2468563" cy="2841625"/>
                  </a:xfrm>
                  <a:custGeom>
                    <a:avLst/>
                    <a:gdLst>
                      <a:gd name="T0" fmla="*/ 633 w 655"/>
                      <a:gd name="T1" fmla="*/ 180 h 755"/>
                      <a:gd name="T2" fmla="*/ 467 w 655"/>
                      <a:gd name="T3" fmla="*/ 21 h 755"/>
                      <a:gd name="T4" fmla="*/ 414 w 655"/>
                      <a:gd name="T5" fmla="*/ 0 h 755"/>
                      <a:gd name="T6" fmla="*/ 134 w 655"/>
                      <a:gd name="T7" fmla="*/ 0 h 755"/>
                      <a:gd name="T8" fmla="*/ 81 w 655"/>
                      <a:gd name="T9" fmla="*/ 52 h 755"/>
                      <a:gd name="T10" fmla="*/ 81 w 655"/>
                      <a:gd name="T11" fmla="*/ 105 h 755"/>
                      <a:gd name="T12" fmla="*/ 24 w 655"/>
                      <a:gd name="T13" fmla="*/ 105 h 755"/>
                      <a:gd name="T14" fmla="*/ 0 w 655"/>
                      <a:gd name="T15" fmla="*/ 129 h 755"/>
                      <a:gd name="T16" fmla="*/ 0 w 655"/>
                      <a:gd name="T17" fmla="*/ 273 h 755"/>
                      <a:gd name="T18" fmla="*/ 24 w 655"/>
                      <a:gd name="T19" fmla="*/ 297 h 755"/>
                      <a:gd name="T20" fmla="*/ 81 w 655"/>
                      <a:gd name="T21" fmla="*/ 297 h 755"/>
                      <a:gd name="T22" fmla="*/ 81 w 655"/>
                      <a:gd name="T23" fmla="*/ 703 h 755"/>
                      <a:gd name="T24" fmla="*/ 134 w 655"/>
                      <a:gd name="T25" fmla="*/ 755 h 755"/>
                      <a:gd name="T26" fmla="*/ 603 w 655"/>
                      <a:gd name="T27" fmla="*/ 755 h 755"/>
                      <a:gd name="T28" fmla="*/ 655 w 655"/>
                      <a:gd name="T29" fmla="*/ 703 h 755"/>
                      <a:gd name="T30" fmla="*/ 655 w 655"/>
                      <a:gd name="T31" fmla="*/ 233 h 755"/>
                      <a:gd name="T32" fmla="*/ 633 w 655"/>
                      <a:gd name="T33" fmla="*/ 180 h 7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655" h="755">
                        <a:moveTo>
                          <a:pt x="633" y="180"/>
                        </a:moveTo>
                        <a:cubicBezTo>
                          <a:pt x="467" y="21"/>
                          <a:pt x="467" y="21"/>
                          <a:pt x="467" y="21"/>
                        </a:cubicBezTo>
                        <a:cubicBezTo>
                          <a:pt x="454" y="8"/>
                          <a:pt x="433" y="0"/>
                          <a:pt x="414" y="0"/>
                        </a:cubicBezTo>
                        <a:cubicBezTo>
                          <a:pt x="134" y="0"/>
                          <a:pt x="134" y="0"/>
                          <a:pt x="134" y="0"/>
                        </a:cubicBezTo>
                        <a:cubicBezTo>
                          <a:pt x="105" y="0"/>
                          <a:pt x="81" y="23"/>
                          <a:pt x="81" y="52"/>
                        </a:cubicBezTo>
                        <a:cubicBezTo>
                          <a:pt x="81" y="70"/>
                          <a:pt x="81" y="88"/>
                          <a:pt x="81" y="105"/>
                        </a:cubicBezTo>
                        <a:cubicBezTo>
                          <a:pt x="24" y="105"/>
                          <a:pt x="24" y="105"/>
                          <a:pt x="24" y="105"/>
                        </a:cubicBezTo>
                        <a:cubicBezTo>
                          <a:pt x="11" y="105"/>
                          <a:pt x="0" y="116"/>
                          <a:pt x="0" y="129"/>
                        </a:cubicBezTo>
                        <a:cubicBezTo>
                          <a:pt x="0" y="273"/>
                          <a:pt x="0" y="273"/>
                          <a:pt x="0" y="273"/>
                        </a:cubicBezTo>
                        <a:cubicBezTo>
                          <a:pt x="0" y="287"/>
                          <a:pt x="11" y="297"/>
                          <a:pt x="24" y="297"/>
                        </a:cubicBezTo>
                        <a:cubicBezTo>
                          <a:pt x="81" y="297"/>
                          <a:pt x="81" y="297"/>
                          <a:pt x="81" y="297"/>
                        </a:cubicBezTo>
                        <a:cubicBezTo>
                          <a:pt x="81" y="703"/>
                          <a:pt x="81" y="703"/>
                          <a:pt x="81" y="703"/>
                        </a:cubicBezTo>
                        <a:cubicBezTo>
                          <a:pt x="81" y="732"/>
                          <a:pt x="105" y="755"/>
                          <a:pt x="134" y="755"/>
                        </a:cubicBezTo>
                        <a:cubicBezTo>
                          <a:pt x="603" y="755"/>
                          <a:pt x="603" y="755"/>
                          <a:pt x="603" y="755"/>
                        </a:cubicBezTo>
                        <a:cubicBezTo>
                          <a:pt x="632" y="755"/>
                          <a:pt x="655" y="732"/>
                          <a:pt x="655" y="703"/>
                        </a:cubicBezTo>
                        <a:cubicBezTo>
                          <a:pt x="655" y="233"/>
                          <a:pt x="655" y="233"/>
                          <a:pt x="655" y="233"/>
                        </a:cubicBezTo>
                        <a:cubicBezTo>
                          <a:pt x="655" y="215"/>
                          <a:pt x="646" y="193"/>
                          <a:pt x="633" y="180"/>
                        </a:cubicBezTo>
                        <a:close/>
                      </a:path>
                    </a:pathLst>
                  </a:custGeom>
                  <a:solidFill>
                    <a:srgbClr val="002B62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0" name="フリーフォーム 79"/>
                  <p:cNvSpPr>
                    <a:spLocks noChangeAspect="1"/>
                  </p:cNvSpPr>
                  <p:nvPr/>
                </p:nvSpPr>
                <p:spPr bwMode="gray">
                  <a:xfrm>
                    <a:off x="-1782764" y="1827212"/>
                    <a:ext cx="1887538" cy="2571750"/>
                  </a:xfrm>
                  <a:custGeom>
                    <a:avLst/>
                    <a:gdLst>
                      <a:gd name="connsiteX0" fmla="*/ 316700 w 1887538"/>
                      <a:gd name="connsiteY0" fmla="*/ 2041525 h 2571750"/>
                      <a:gd name="connsiteX1" fmla="*/ 271463 w 1887538"/>
                      <a:gd name="connsiteY1" fmla="*/ 2085975 h 2571750"/>
                      <a:gd name="connsiteX2" fmla="*/ 316700 w 1887538"/>
                      <a:gd name="connsiteY2" fmla="*/ 2130425 h 2571750"/>
                      <a:gd name="connsiteX3" fmla="*/ 557964 w 1887538"/>
                      <a:gd name="connsiteY3" fmla="*/ 2130425 h 2571750"/>
                      <a:gd name="connsiteX4" fmla="*/ 580583 w 1887538"/>
                      <a:gd name="connsiteY4" fmla="*/ 2130425 h 2571750"/>
                      <a:gd name="connsiteX5" fmla="*/ 614511 w 1887538"/>
                      <a:gd name="connsiteY5" fmla="*/ 2130425 h 2571750"/>
                      <a:gd name="connsiteX6" fmla="*/ 618281 w 1887538"/>
                      <a:gd name="connsiteY6" fmla="*/ 2130425 h 2571750"/>
                      <a:gd name="connsiteX7" fmla="*/ 1564489 w 1887538"/>
                      <a:gd name="connsiteY7" fmla="*/ 2130425 h 2571750"/>
                      <a:gd name="connsiteX8" fmla="*/ 1609726 w 1887538"/>
                      <a:gd name="connsiteY8" fmla="*/ 2085975 h 2571750"/>
                      <a:gd name="connsiteX9" fmla="*/ 1564489 w 1887538"/>
                      <a:gd name="connsiteY9" fmla="*/ 2041525 h 2571750"/>
                      <a:gd name="connsiteX10" fmla="*/ 618281 w 1887538"/>
                      <a:gd name="connsiteY10" fmla="*/ 2041525 h 2571750"/>
                      <a:gd name="connsiteX11" fmla="*/ 610741 w 1887538"/>
                      <a:gd name="connsiteY11" fmla="*/ 2041525 h 2571750"/>
                      <a:gd name="connsiteX12" fmla="*/ 573043 w 1887538"/>
                      <a:gd name="connsiteY12" fmla="*/ 2041525 h 2571750"/>
                      <a:gd name="connsiteX13" fmla="*/ 557964 w 1887538"/>
                      <a:gd name="connsiteY13" fmla="*/ 2041525 h 2571750"/>
                      <a:gd name="connsiteX14" fmla="*/ 316700 w 1887538"/>
                      <a:gd name="connsiteY14" fmla="*/ 2041525 h 2571750"/>
                      <a:gd name="connsiteX15" fmla="*/ 316700 w 1887538"/>
                      <a:gd name="connsiteY15" fmla="*/ 1646237 h 2571750"/>
                      <a:gd name="connsiteX16" fmla="*/ 271463 w 1887538"/>
                      <a:gd name="connsiteY16" fmla="*/ 1694942 h 2571750"/>
                      <a:gd name="connsiteX17" fmla="*/ 316700 w 1887538"/>
                      <a:gd name="connsiteY17" fmla="*/ 1739900 h 2571750"/>
                      <a:gd name="connsiteX18" fmla="*/ 557964 w 1887538"/>
                      <a:gd name="connsiteY18" fmla="*/ 1739900 h 2571750"/>
                      <a:gd name="connsiteX19" fmla="*/ 580583 w 1887538"/>
                      <a:gd name="connsiteY19" fmla="*/ 1739900 h 2571750"/>
                      <a:gd name="connsiteX20" fmla="*/ 614511 w 1887538"/>
                      <a:gd name="connsiteY20" fmla="*/ 1739900 h 2571750"/>
                      <a:gd name="connsiteX21" fmla="*/ 618281 w 1887538"/>
                      <a:gd name="connsiteY21" fmla="*/ 1739900 h 2571750"/>
                      <a:gd name="connsiteX22" fmla="*/ 1564489 w 1887538"/>
                      <a:gd name="connsiteY22" fmla="*/ 1739900 h 2571750"/>
                      <a:gd name="connsiteX23" fmla="*/ 1609726 w 1887538"/>
                      <a:gd name="connsiteY23" fmla="*/ 1694942 h 2571750"/>
                      <a:gd name="connsiteX24" fmla="*/ 1564489 w 1887538"/>
                      <a:gd name="connsiteY24" fmla="*/ 1646237 h 2571750"/>
                      <a:gd name="connsiteX25" fmla="*/ 618281 w 1887538"/>
                      <a:gd name="connsiteY25" fmla="*/ 1646237 h 2571750"/>
                      <a:gd name="connsiteX26" fmla="*/ 610741 w 1887538"/>
                      <a:gd name="connsiteY26" fmla="*/ 1646237 h 2571750"/>
                      <a:gd name="connsiteX27" fmla="*/ 573043 w 1887538"/>
                      <a:gd name="connsiteY27" fmla="*/ 1646237 h 2571750"/>
                      <a:gd name="connsiteX28" fmla="*/ 557964 w 1887538"/>
                      <a:gd name="connsiteY28" fmla="*/ 1646237 h 2571750"/>
                      <a:gd name="connsiteX29" fmla="*/ 316700 w 1887538"/>
                      <a:gd name="connsiteY29" fmla="*/ 1646237 h 2571750"/>
                      <a:gd name="connsiteX30" fmla="*/ 316700 w 1887538"/>
                      <a:gd name="connsiteY30" fmla="*/ 1249362 h 2571750"/>
                      <a:gd name="connsiteX31" fmla="*/ 271463 w 1887538"/>
                      <a:gd name="connsiteY31" fmla="*/ 1298892 h 2571750"/>
                      <a:gd name="connsiteX32" fmla="*/ 316700 w 1887538"/>
                      <a:gd name="connsiteY32" fmla="*/ 1344612 h 2571750"/>
                      <a:gd name="connsiteX33" fmla="*/ 557964 w 1887538"/>
                      <a:gd name="connsiteY33" fmla="*/ 1344612 h 2571750"/>
                      <a:gd name="connsiteX34" fmla="*/ 580583 w 1887538"/>
                      <a:gd name="connsiteY34" fmla="*/ 1344612 h 2571750"/>
                      <a:gd name="connsiteX35" fmla="*/ 614511 w 1887538"/>
                      <a:gd name="connsiteY35" fmla="*/ 1344612 h 2571750"/>
                      <a:gd name="connsiteX36" fmla="*/ 618281 w 1887538"/>
                      <a:gd name="connsiteY36" fmla="*/ 1344612 h 2571750"/>
                      <a:gd name="connsiteX37" fmla="*/ 1564489 w 1887538"/>
                      <a:gd name="connsiteY37" fmla="*/ 1344612 h 2571750"/>
                      <a:gd name="connsiteX38" fmla="*/ 1609726 w 1887538"/>
                      <a:gd name="connsiteY38" fmla="*/ 1298892 h 2571750"/>
                      <a:gd name="connsiteX39" fmla="*/ 1564489 w 1887538"/>
                      <a:gd name="connsiteY39" fmla="*/ 1249362 h 2571750"/>
                      <a:gd name="connsiteX40" fmla="*/ 618281 w 1887538"/>
                      <a:gd name="connsiteY40" fmla="*/ 1249362 h 2571750"/>
                      <a:gd name="connsiteX41" fmla="*/ 610741 w 1887538"/>
                      <a:gd name="connsiteY41" fmla="*/ 1249362 h 2571750"/>
                      <a:gd name="connsiteX42" fmla="*/ 573043 w 1887538"/>
                      <a:gd name="connsiteY42" fmla="*/ 1249362 h 2571750"/>
                      <a:gd name="connsiteX43" fmla="*/ 557964 w 1887538"/>
                      <a:gd name="connsiteY43" fmla="*/ 1249362 h 2571750"/>
                      <a:gd name="connsiteX44" fmla="*/ 316700 w 1887538"/>
                      <a:gd name="connsiteY44" fmla="*/ 1249362 h 2571750"/>
                      <a:gd name="connsiteX45" fmla="*/ 1220789 w 1887538"/>
                      <a:gd name="connsiteY45" fmla="*/ 41276 h 2571750"/>
                      <a:gd name="connsiteX46" fmla="*/ 1843089 w 1887538"/>
                      <a:gd name="connsiteY46" fmla="*/ 639764 h 2571750"/>
                      <a:gd name="connsiteX47" fmla="*/ 1220789 w 1887538"/>
                      <a:gd name="connsiteY47" fmla="*/ 639764 h 2571750"/>
                      <a:gd name="connsiteX48" fmla="*/ 56513 w 1887538"/>
                      <a:gd name="connsiteY48" fmla="*/ 0 h 2571750"/>
                      <a:gd name="connsiteX49" fmla="*/ 557596 w 1887538"/>
                      <a:gd name="connsiteY49" fmla="*/ 0 h 2571750"/>
                      <a:gd name="connsiteX50" fmla="*/ 587736 w 1887538"/>
                      <a:gd name="connsiteY50" fmla="*/ 0 h 2571750"/>
                      <a:gd name="connsiteX51" fmla="*/ 610342 w 1887538"/>
                      <a:gd name="connsiteY51" fmla="*/ 0 h 2571750"/>
                      <a:gd name="connsiteX52" fmla="*/ 617877 w 1887538"/>
                      <a:gd name="connsiteY52" fmla="*/ 0 h 2571750"/>
                      <a:gd name="connsiteX53" fmla="*/ 1115192 w 1887538"/>
                      <a:gd name="connsiteY53" fmla="*/ 0 h 2571750"/>
                      <a:gd name="connsiteX54" fmla="*/ 1130262 w 1887538"/>
                      <a:gd name="connsiteY54" fmla="*/ 0 h 2571750"/>
                      <a:gd name="connsiteX55" fmla="*/ 1130262 w 1887538"/>
                      <a:gd name="connsiteY55" fmla="*/ 681532 h 2571750"/>
                      <a:gd name="connsiteX56" fmla="*/ 1175473 w 1887538"/>
                      <a:gd name="connsiteY56" fmla="*/ 726717 h 2571750"/>
                      <a:gd name="connsiteX57" fmla="*/ 1887538 w 1887538"/>
                      <a:gd name="connsiteY57" fmla="*/ 726717 h 2571750"/>
                      <a:gd name="connsiteX58" fmla="*/ 1887538 w 1887538"/>
                      <a:gd name="connsiteY58" fmla="*/ 745544 h 2571750"/>
                      <a:gd name="connsiteX59" fmla="*/ 1887538 w 1887538"/>
                      <a:gd name="connsiteY59" fmla="*/ 2511504 h 2571750"/>
                      <a:gd name="connsiteX60" fmla="*/ 1827257 w 1887538"/>
                      <a:gd name="connsiteY60" fmla="*/ 2571750 h 2571750"/>
                      <a:gd name="connsiteX61" fmla="*/ 617877 w 1887538"/>
                      <a:gd name="connsiteY61" fmla="*/ 2571750 h 2571750"/>
                      <a:gd name="connsiteX62" fmla="*/ 576434 w 1887538"/>
                      <a:gd name="connsiteY62" fmla="*/ 2571750 h 2571750"/>
                      <a:gd name="connsiteX63" fmla="*/ 557596 w 1887538"/>
                      <a:gd name="connsiteY63" fmla="*/ 2571750 h 2571750"/>
                      <a:gd name="connsiteX64" fmla="*/ 56513 w 1887538"/>
                      <a:gd name="connsiteY64" fmla="*/ 2571750 h 2571750"/>
                      <a:gd name="connsiteX65" fmla="*/ 0 w 1887538"/>
                      <a:gd name="connsiteY65" fmla="*/ 2511504 h 2571750"/>
                      <a:gd name="connsiteX66" fmla="*/ 0 w 1887538"/>
                      <a:gd name="connsiteY66" fmla="*/ 982762 h 2571750"/>
                      <a:gd name="connsiteX67" fmla="*/ 851464 w 1887538"/>
                      <a:gd name="connsiteY67" fmla="*/ 982762 h 2571750"/>
                      <a:gd name="connsiteX68" fmla="*/ 941885 w 1887538"/>
                      <a:gd name="connsiteY68" fmla="*/ 892393 h 2571750"/>
                      <a:gd name="connsiteX69" fmla="*/ 941885 w 1887538"/>
                      <a:gd name="connsiteY69" fmla="*/ 350180 h 2571750"/>
                      <a:gd name="connsiteX70" fmla="*/ 851464 w 1887538"/>
                      <a:gd name="connsiteY70" fmla="*/ 259811 h 2571750"/>
                      <a:gd name="connsiteX71" fmla="*/ 0 w 1887538"/>
                      <a:gd name="connsiteY71" fmla="*/ 259811 h 2571750"/>
                      <a:gd name="connsiteX72" fmla="*/ 0 w 1887538"/>
                      <a:gd name="connsiteY72" fmla="*/ 60246 h 2571750"/>
                      <a:gd name="connsiteX73" fmla="*/ 56513 w 1887538"/>
                      <a:gd name="connsiteY73" fmla="*/ 0 h 257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</a:cxnLst>
                    <a:rect l="l" t="t" r="r" b="b"/>
                    <a:pathLst>
                      <a:path w="1887538" h="2571750">
                        <a:moveTo>
                          <a:pt x="316700" y="2041525"/>
                        </a:moveTo>
                        <a:cubicBezTo>
                          <a:pt x="290312" y="2041525"/>
                          <a:pt x="271463" y="2060046"/>
                          <a:pt x="271463" y="2085975"/>
                        </a:cubicBezTo>
                        <a:cubicBezTo>
                          <a:pt x="271463" y="2111904"/>
                          <a:pt x="290312" y="2130425"/>
                          <a:pt x="316700" y="2130425"/>
                        </a:cubicBezTo>
                        <a:cubicBezTo>
                          <a:pt x="441102" y="2130425"/>
                          <a:pt x="512727" y="2130425"/>
                          <a:pt x="557964" y="2130425"/>
                        </a:cubicBezTo>
                        <a:cubicBezTo>
                          <a:pt x="565504" y="2130425"/>
                          <a:pt x="573043" y="2130425"/>
                          <a:pt x="580583" y="2130425"/>
                        </a:cubicBezTo>
                        <a:cubicBezTo>
                          <a:pt x="580583" y="2130425"/>
                          <a:pt x="580583" y="2130425"/>
                          <a:pt x="614511" y="2130425"/>
                        </a:cubicBezTo>
                        <a:cubicBezTo>
                          <a:pt x="618281" y="2130425"/>
                          <a:pt x="618281" y="2130425"/>
                          <a:pt x="618281" y="2130425"/>
                        </a:cubicBezTo>
                        <a:cubicBezTo>
                          <a:pt x="1556949" y="2130425"/>
                          <a:pt x="1564489" y="2130425"/>
                          <a:pt x="1564489" y="2130425"/>
                        </a:cubicBezTo>
                        <a:cubicBezTo>
                          <a:pt x="1590877" y="2130425"/>
                          <a:pt x="1609726" y="2111904"/>
                          <a:pt x="1609726" y="2085975"/>
                        </a:cubicBezTo>
                        <a:cubicBezTo>
                          <a:pt x="1609726" y="2060046"/>
                          <a:pt x="1590877" y="2041525"/>
                          <a:pt x="1564489" y="2041525"/>
                        </a:cubicBezTo>
                        <a:cubicBezTo>
                          <a:pt x="957558" y="2041525"/>
                          <a:pt x="716294" y="2041525"/>
                          <a:pt x="618281" y="2041525"/>
                        </a:cubicBezTo>
                        <a:cubicBezTo>
                          <a:pt x="618281" y="2041525"/>
                          <a:pt x="618281" y="2041525"/>
                          <a:pt x="610741" y="2041525"/>
                        </a:cubicBezTo>
                        <a:cubicBezTo>
                          <a:pt x="610741" y="2041525"/>
                          <a:pt x="610741" y="2041525"/>
                          <a:pt x="573043" y="2041525"/>
                        </a:cubicBezTo>
                        <a:cubicBezTo>
                          <a:pt x="573043" y="2041525"/>
                          <a:pt x="573043" y="2041525"/>
                          <a:pt x="557964" y="2041525"/>
                        </a:cubicBezTo>
                        <a:cubicBezTo>
                          <a:pt x="316700" y="2041525"/>
                          <a:pt x="316700" y="2041525"/>
                          <a:pt x="316700" y="2041525"/>
                        </a:cubicBezTo>
                        <a:close/>
                        <a:moveTo>
                          <a:pt x="316700" y="1646237"/>
                        </a:moveTo>
                        <a:cubicBezTo>
                          <a:pt x="290312" y="1646237"/>
                          <a:pt x="271463" y="1668716"/>
                          <a:pt x="271463" y="1694942"/>
                        </a:cubicBezTo>
                        <a:cubicBezTo>
                          <a:pt x="271463" y="1717421"/>
                          <a:pt x="290312" y="1739900"/>
                          <a:pt x="316700" y="1739900"/>
                        </a:cubicBezTo>
                        <a:cubicBezTo>
                          <a:pt x="441102" y="1739900"/>
                          <a:pt x="512727" y="1739900"/>
                          <a:pt x="557964" y="1739900"/>
                        </a:cubicBezTo>
                        <a:cubicBezTo>
                          <a:pt x="565504" y="1739900"/>
                          <a:pt x="573043" y="1739900"/>
                          <a:pt x="580583" y="1739900"/>
                        </a:cubicBezTo>
                        <a:cubicBezTo>
                          <a:pt x="580583" y="1739900"/>
                          <a:pt x="580583" y="1739900"/>
                          <a:pt x="614511" y="1739900"/>
                        </a:cubicBezTo>
                        <a:cubicBezTo>
                          <a:pt x="614511" y="1739900"/>
                          <a:pt x="614511" y="1739900"/>
                          <a:pt x="618281" y="1739900"/>
                        </a:cubicBezTo>
                        <a:cubicBezTo>
                          <a:pt x="1556949" y="1739900"/>
                          <a:pt x="1564489" y="1739900"/>
                          <a:pt x="1564489" y="1739900"/>
                        </a:cubicBezTo>
                        <a:cubicBezTo>
                          <a:pt x="1590877" y="1739900"/>
                          <a:pt x="1609726" y="1717421"/>
                          <a:pt x="1609726" y="1694942"/>
                        </a:cubicBezTo>
                        <a:cubicBezTo>
                          <a:pt x="1609726" y="1668716"/>
                          <a:pt x="1590877" y="1646237"/>
                          <a:pt x="1564489" y="1646237"/>
                        </a:cubicBezTo>
                        <a:cubicBezTo>
                          <a:pt x="957558" y="1646237"/>
                          <a:pt x="716294" y="1646237"/>
                          <a:pt x="618281" y="1646237"/>
                        </a:cubicBezTo>
                        <a:cubicBezTo>
                          <a:pt x="618281" y="1646237"/>
                          <a:pt x="618281" y="1646237"/>
                          <a:pt x="610741" y="1646237"/>
                        </a:cubicBezTo>
                        <a:cubicBezTo>
                          <a:pt x="610741" y="1646237"/>
                          <a:pt x="610741" y="1646237"/>
                          <a:pt x="573043" y="1646237"/>
                        </a:cubicBezTo>
                        <a:cubicBezTo>
                          <a:pt x="573043" y="1646237"/>
                          <a:pt x="573043" y="1646237"/>
                          <a:pt x="557964" y="1646237"/>
                        </a:cubicBezTo>
                        <a:cubicBezTo>
                          <a:pt x="316700" y="1646237"/>
                          <a:pt x="316700" y="1646237"/>
                          <a:pt x="316700" y="1646237"/>
                        </a:cubicBezTo>
                        <a:close/>
                        <a:moveTo>
                          <a:pt x="316700" y="1249362"/>
                        </a:moveTo>
                        <a:cubicBezTo>
                          <a:pt x="290312" y="1249362"/>
                          <a:pt x="271463" y="1272222"/>
                          <a:pt x="271463" y="1298892"/>
                        </a:cubicBezTo>
                        <a:cubicBezTo>
                          <a:pt x="271463" y="1321752"/>
                          <a:pt x="290312" y="1344612"/>
                          <a:pt x="316700" y="1344612"/>
                        </a:cubicBezTo>
                        <a:cubicBezTo>
                          <a:pt x="441102" y="1344612"/>
                          <a:pt x="512727" y="1344612"/>
                          <a:pt x="557964" y="1344612"/>
                        </a:cubicBezTo>
                        <a:cubicBezTo>
                          <a:pt x="565504" y="1344612"/>
                          <a:pt x="573043" y="1344612"/>
                          <a:pt x="580583" y="1344612"/>
                        </a:cubicBezTo>
                        <a:cubicBezTo>
                          <a:pt x="580583" y="1344612"/>
                          <a:pt x="580583" y="1344612"/>
                          <a:pt x="614511" y="1344612"/>
                        </a:cubicBezTo>
                        <a:cubicBezTo>
                          <a:pt x="618281" y="1344612"/>
                          <a:pt x="618281" y="1344612"/>
                          <a:pt x="618281" y="1344612"/>
                        </a:cubicBezTo>
                        <a:cubicBezTo>
                          <a:pt x="1556949" y="1344612"/>
                          <a:pt x="1564489" y="1344612"/>
                          <a:pt x="1564489" y="1344612"/>
                        </a:cubicBezTo>
                        <a:cubicBezTo>
                          <a:pt x="1590877" y="1344612"/>
                          <a:pt x="1609726" y="1321752"/>
                          <a:pt x="1609726" y="1298892"/>
                        </a:cubicBezTo>
                        <a:cubicBezTo>
                          <a:pt x="1609726" y="1272222"/>
                          <a:pt x="1590877" y="1249362"/>
                          <a:pt x="1564489" y="1249362"/>
                        </a:cubicBezTo>
                        <a:cubicBezTo>
                          <a:pt x="957558" y="1249362"/>
                          <a:pt x="716294" y="1249362"/>
                          <a:pt x="618281" y="1249362"/>
                        </a:cubicBezTo>
                        <a:cubicBezTo>
                          <a:pt x="618281" y="1249362"/>
                          <a:pt x="618281" y="1249362"/>
                          <a:pt x="610741" y="1249362"/>
                        </a:cubicBezTo>
                        <a:cubicBezTo>
                          <a:pt x="610741" y="1249362"/>
                          <a:pt x="610741" y="1249362"/>
                          <a:pt x="573043" y="1249362"/>
                        </a:cubicBezTo>
                        <a:cubicBezTo>
                          <a:pt x="573043" y="1249362"/>
                          <a:pt x="573043" y="1249362"/>
                          <a:pt x="557964" y="1249362"/>
                        </a:cubicBezTo>
                        <a:cubicBezTo>
                          <a:pt x="316700" y="1249362"/>
                          <a:pt x="316700" y="1249362"/>
                          <a:pt x="316700" y="1249362"/>
                        </a:cubicBezTo>
                        <a:close/>
                        <a:moveTo>
                          <a:pt x="1220789" y="41276"/>
                        </a:moveTo>
                        <a:lnTo>
                          <a:pt x="1843089" y="639764"/>
                        </a:lnTo>
                        <a:lnTo>
                          <a:pt x="1220789" y="639764"/>
                        </a:lnTo>
                        <a:close/>
                        <a:moveTo>
                          <a:pt x="56513" y="0"/>
                        </a:moveTo>
                        <a:cubicBezTo>
                          <a:pt x="346614" y="0"/>
                          <a:pt x="489780" y="0"/>
                          <a:pt x="557596" y="0"/>
                        </a:cubicBezTo>
                        <a:cubicBezTo>
                          <a:pt x="568899" y="0"/>
                          <a:pt x="580201" y="0"/>
                          <a:pt x="587736" y="0"/>
                        </a:cubicBezTo>
                        <a:cubicBezTo>
                          <a:pt x="587736" y="0"/>
                          <a:pt x="587736" y="0"/>
                          <a:pt x="610342" y="0"/>
                        </a:cubicBezTo>
                        <a:cubicBezTo>
                          <a:pt x="610342" y="0"/>
                          <a:pt x="610342" y="0"/>
                          <a:pt x="617877" y="0"/>
                        </a:cubicBezTo>
                        <a:cubicBezTo>
                          <a:pt x="1111425" y="0"/>
                          <a:pt x="1115192" y="0"/>
                          <a:pt x="1115192" y="0"/>
                        </a:cubicBezTo>
                        <a:cubicBezTo>
                          <a:pt x="1122727" y="0"/>
                          <a:pt x="1126495" y="0"/>
                          <a:pt x="1130262" y="0"/>
                        </a:cubicBezTo>
                        <a:cubicBezTo>
                          <a:pt x="1130262" y="677767"/>
                          <a:pt x="1130262" y="681532"/>
                          <a:pt x="1130262" y="681532"/>
                        </a:cubicBezTo>
                        <a:cubicBezTo>
                          <a:pt x="1130262" y="707890"/>
                          <a:pt x="1152868" y="726717"/>
                          <a:pt x="1175473" y="726717"/>
                        </a:cubicBezTo>
                        <a:cubicBezTo>
                          <a:pt x="1880003" y="726717"/>
                          <a:pt x="1887538" y="726717"/>
                          <a:pt x="1887538" y="726717"/>
                        </a:cubicBezTo>
                        <a:cubicBezTo>
                          <a:pt x="1887538" y="734248"/>
                          <a:pt x="1887538" y="738013"/>
                          <a:pt x="1887538" y="745544"/>
                        </a:cubicBezTo>
                        <a:cubicBezTo>
                          <a:pt x="1887538" y="2500208"/>
                          <a:pt x="1887538" y="2511504"/>
                          <a:pt x="1887538" y="2511504"/>
                        </a:cubicBezTo>
                        <a:cubicBezTo>
                          <a:pt x="1887538" y="2545393"/>
                          <a:pt x="1861165" y="2571750"/>
                          <a:pt x="1827257" y="2571750"/>
                        </a:cubicBezTo>
                        <a:cubicBezTo>
                          <a:pt x="1024771" y="2571750"/>
                          <a:pt x="727135" y="2571750"/>
                          <a:pt x="617877" y="2571750"/>
                        </a:cubicBezTo>
                        <a:cubicBezTo>
                          <a:pt x="617877" y="2571750"/>
                          <a:pt x="617877" y="2571750"/>
                          <a:pt x="576434" y="2571750"/>
                        </a:cubicBezTo>
                        <a:cubicBezTo>
                          <a:pt x="576434" y="2571750"/>
                          <a:pt x="576434" y="2571750"/>
                          <a:pt x="557596" y="2571750"/>
                        </a:cubicBezTo>
                        <a:cubicBezTo>
                          <a:pt x="56513" y="2571750"/>
                          <a:pt x="56513" y="2571750"/>
                          <a:pt x="56513" y="2571750"/>
                        </a:cubicBezTo>
                        <a:cubicBezTo>
                          <a:pt x="26373" y="2571750"/>
                          <a:pt x="0" y="2545393"/>
                          <a:pt x="0" y="2511504"/>
                        </a:cubicBezTo>
                        <a:cubicBezTo>
                          <a:pt x="0" y="1829972"/>
                          <a:pt x="0" y="1340473"/>
                          <a:pt x="0" y="982762"/>
                        </a:cubicBezTo>
                        <a:cubicBezTo>
                          <a:pt x="0" y="982762"/>
                          <a:pt x="0" y="982762"/>
                          <a:pt x="851464" y="982762"/>
                        </a:cubicBezTo>
                        <a:cubicBezTo>
                          <a:pt x="904210" y="982762"/>
                          <a:pt x="941885" y="945109"/>
                          <a:pt x="941885" y="892393"/>
                        </a:cubicBezTo>
                        <a:cubicBezTo>
                          <a:pt x="941885" y="892393"/>
                          <a:pt x="941885" y="892393"/>
                          <a:pt x="941885" y="350180"/>
                        </a:cubicBezTo>
                        <a:cubicBezTo>
                          <a:pt x="941885" y="301230"/>
                          <a:pt x="904210" y="259811"/>
                          <a:pt x="851464" y="259811"/>
                        </a:cubicBezTo>
                        <a:cubicBezTo>
                          <a:pt x="851464" y="259811"/>
                          <a:pt x="851464" y="259811"/>
                          <a:pt x="0" y="259811"/>
                        </a:cubicBezTo>
                        <a:cubicBezTo>
                          <a:pt x="0" y="60246"/>
                          <a:pt x="0" y="60246"/>
                          <a:pt x="0" y="60246"/>
                        </a:cubicBezTo>
                        <a:cubicBezTo>
                          <a:pt x="0" y="26358"/>
                          <a:pt x="26373" y="0"/>
                          <a:pt x="5651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1" name="テキスト ボックス 80"/>
                  <p:cNvSpPr txBox="1">
                    <a:spLocks noChangeAspect="1"/>
                  </p:cNvSpPr>
                  <p:nvPr/>
                </p:nvSpPr>
                <p:spPr bwMode="gray">
                  <a:xfrm>
                    <a:off x="-2065933" y="2287202"/>
                    <a:ext cx="1096525" cy="3593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prstTxWarp prst="textPlain">
                      <a:avLst/>
                    </a:prstTxWarp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ja-JP" sz="2000" b="1" i="0" u="none" strike="noStrike" kern="0" cap="none" spc="0" normalizeH="0" baseline="0" noProof="0" dirty="0" err="1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cs typeface="Verdana" panose="020B0604030504040204" pitchFamily="34" charset="0"/>
                      </a:rPr>
                      <a:t>kym</a:t>
                    </a:r>
                    <a:endParaRPr kumimoji="0" lang="en-US" altLang="ja-JP" sz="2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erdana" panose="020B0604030504040204" pitchFamily="34" charset="0"/>
                      <a:cs typeface="Verdana" panose="020B0604030504040204" pitchFamily="34" charset="0"/>
                    </a:endParaRPr>
                  </a:p>
                </p:txBody>
              </p:sp>
            </p:grpSp>
            <p:sp>
              <p:nvSpPr>
                <p:cNvPr id="75" name="ストライプ矢印 74"/>
                <p:cNvSpPr/>
                <p:nvPr/>
              </p:nvSpPr>
              <p:spPr bwMode="auto">
                <a:xfrm>
                  <a:off x="3548036" y="4978475"/>
                  <a:ext cx="1774477" cy="359468"/>
                </a:xfrm>
                <a:prstGeom prst="stripedRightArrow">
                  <a:avLst/>
                </a:prstGeom>
                <a:noFill/>
                <a:ln w="19050">
                  <a:solidFill>
                    <a:srgbClr val="002060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 smtClean="0">
                    <a:latin typeface="+mn-ea"/>
                  </a:endParaRPr>
                </a:p>
              </p:txBody>
            </p:sp>
            <p:pic>
              <p:nvPicPr>
                <p:cNvPr id="76" name="図 75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9444" y="3465683"/>
                  <a:ext cx="579170" cy="640135"/>
                </a:xfrm>
                <a:prstGeom prst="rect">
                  <a:avLst/>
                </a:prstGeom>
              </p:spPr>
            </p:pic>
            <p:sp>
              <p:nvSpPr>
                <p:cNvPr id="77" name="角丸四角形吹き出し 76"/>
                <p:cNvSpPr/>
                <p:nvPr/>
              </p:nvSpPr>
              <p:spPr bwMode="auto">
                <a:xfrm>
                  <a:off x="1138614" y="3465683"/>
                  <a:ext cx="2919078" cy="504070"/>
                </a:xfrm>
                <a:prstGeom prst="wedgeRoundRectCallout">
                  <a:avLst>
                    <a:gd name="adj1" fmla="val -47774"/>
                    <a:gd name="adj2" fmla="val 62500"/>
                    <a:gd name="adj3" fmla="val 16667"/>
                  </a:avLst>
                </a:prstGeom>
                <a:noFill/>
                <a:ln w="12700">
                  <a:solidFill>
                    <a:schemeClr val="tx1"/>
                  </a:solidFill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kumimoji="1" lang="ja-JP" altLang="en-US" sz="1100" dirty="0" smtClean="0">
                      <a:latin typeface="+mn-ea"/>
                    </a:rPr>
                    <a:t>本番環境の「</a:t>
                  </a:r>
                  <a:r>
                    <a:rPr kumimoji="1" lang="en-US" altLang="ja-JP" sz="1100" dirty="0" smtClean="0">
                      <a:latin typeface="+mn-ea"/>
                    </a:rPr>
                    <a:t>ITA</a:t>
                  </a:r>
                  <a:r>
                    <a:rPr kumimoji="1" lang="ja-JP" altLang="en-US" sz="1100" dirty="0" smtClean="0">
                      <a:latin typeface="+mn-ea"/>
                    </a:rPr>
                    <a:t>サーバ</a:t>
                  </a:r>
                  <a:r>
                    <a:rPr kumimoji="1" lang="en-US" altLang="ja-JP" sz="1100" dirty="0" smtClean="0">
                      <a:latin typeface="+mn-ea"/>
                    </a:rPr>
                    <a:t>B</a:t>
                  </a:r>
                  <a:r>
                    <a:rPr kumimoji="1" lang="ja-JP" altLang="en-US" sz="1100" dirty="0" smtClean="0">
                      <a:latin typeface="+mn-ea"/>
                    </a:rPr>
                    <a:t>」で必要な</a:t>
                  </a:r>
                  <a:r>
                    <a:rPr kumimoji="1" lang="en-US" altLang="ja-JP" sz="1100" dirty="0" smtClean="0">
                      <a:latin typeface="+mn-ea"/>
                    </a:rPr>
                    <a:t/>
                  </a:r>
                  <a:br>
                    <a:rPr kumimoji="1" lang="en-US" altLang="ja-JP" sz="1100" dirty="0" smtClean="0">
                      <a:latin typeface="+mn-ea"/>
                    </a:rPr>
                  </a:br>
                  <a:r>
                    <a:rPr kumimoji="1" lang="ja-JP" altLang="en-US" sz="1100" dirty="0" smtClean="0">
                      <a:latin typeface="+mn-ea"/>
                    </a:rPr>
                    <a:t>メニューだけを</a:t>
                  </a:r>
                  <a:r>
                    <a:rPr lang="ja-JP" altLang="en-US" sz="1100" dirty="0" smtClean="0">
                      <a:latin typeface="+mn-ea"/>
                    </a:rPr>
                    <a:t>テスト</a:t>
                  </a:r>
                  <a:r>
                    <a:rPr lang="ja-JP" altLang="en-US" sz="1100" dirty="0">
                      <a:latin typeface="+mn-ea"/>
                    </a:rPr>
                    <a:t>環境</a:t>
                  </a:r>
                  <a:r>
                    <a:rPr lang="ja-JP" altLang="en-US" sz="1100" dirty="0" smtClean="0">
                      <a:latin typeface="+mn-ea"/>
                    </a:rPr>
                    <a:t>から</a:t>
                  </a:r>
                  <a:r>
                    <a:rPr kumimoji="1" lang="ja-JP" altLang="en-US" sz="1100" dirty="0" smtClean="0">
                      <a:latin typeface="+mn-ea"/>
                    </a:rPr>
                    <a:t>移行したい。</a:t>
                  </a:r>
                </a:p>
              </p:txBody>
            </p:sp>
            <p:sp>
              <p:nvSpPr>
                <p:cNvPr id="78" name="テキスト ボックス 77"/>
                <p:cNvSpPr txBox="1"/>
                <p:nvPr/>
              </p:nvSpPr>
              <p:spPr>
                <a:xfrm>
                  <a:off x="108189" y="2960286"/>
                  <a:ext cx="1481680" cy="388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u="sng" dirty="0" smtClean="0"/>
                    <a:t>使用例</a:t>
                  </a:r>
                  <a:endParaRPr kumimoji="1" lang="ja-JP" altLang="en-US" u="sng" dirty="0"/>
                </a:p>
              </p:txBody>
            </p:sp>
          </p:grpSp>
          <p:grpSp>
            <p:nvGrpSpPr>
              <p:cNvPr id="86" name="グループ化 85"/>
              <p:cNvGrpSpPr/>
              <p:nvPr/>
            </p:nvGrpSpPr>
            <p:grpSpPr>
              <a:xfrm>
                <a:off x="6801606" y="5127918"/>
                <a:ext cx="2214227" cy="1175916"/>
                <a:chOff x="6606363" y="4421139"/>
                <a:chExt cx="2214227" cy="1175916"/>
              </a:xfrm>
            </p:grpSpPr>
            <p:sp>
              <p:nvSpPr>
                <p:cNvPr id="87" name="正方形/長方形 86"/>
                <p:cNvSpPr/>
                <p:nvPr/>
              </p:nvSpPr>
              <p:spPr bwMode="auto">
                <a:xfrm>
                  <a:off x="6876320" y="4421139"/>
                  <a:ext cx="1944270" cy="808111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prstDash val="sysDash"/>
                </a:ln>
                <a:effectLst/>
                <a:extLst/>
              </p:spPr>
              <p:txBody>
  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ja-JP" altLang="en-US" b="1" dirty="0" smtClean="0">
                    <a:latin typeface="+mn-ea"/>
                  </a:endParaRPr>
                </a:p>
              </p:txBody>
            </p:sp>
            <p:pic>
              <p:nvPicPr>
                <p:cNvPr id="88" name="図 87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65677" y="4594858"/>
                  <a:ext cx="1912911" cy="775170"/>
                </a:xfrm>
                <a:prstGeom prst="rect">
                  <a:avLst/>
                </a:prstGeom>
                <a:ln w="19050">
                  <a:solidFill>
                    <a:srgbClr val="FF0000"/>
                  </a:solidFill>
                </a:ln>
              </p:spPr>
            </p:pic>
            <p:pic>
              <p:nvPicPr>
                <p:cNvPr id="89" name="図 88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06363" y="4827847"/>
                  <a:ext cx="1924719" cy="769208"/>
                </a:xfrm>
                <a:prstGeom prst="rect">
                  <a:avLst/>
                </a:prstGeom>
                <a:ln w="19050">
                  <a:solidFill>
                    <a:srgbClr val="FF0000"/>
                  </a:solidFill>
                </a:ln>
              </p:spPr>
            </p:pic>
          </p:grpSp>
          <p:sp>
            <p:nvSpPr>
              <p:cNvPr id="90" name="テキスト ボックス 89"/>
              <p:cNvSpPr txBox="1"/>
              <p:nvPr/>
            </p:nvSpPr>
            <p:spPr>
              <a:xfrm>
                <a:off x="4075235" y="5553272"/>
                <a:ext cx="108861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050" dirty="0" err="1" smtClean="0"/>
                  <a:t>kym</a:t>
                </a:r>
                <a:r>
                  <a:rPr kumimoji="1" lang="ja-JP" altLang="en-US" sz="1050" dirty="0" smtClean="0"/>
                  <a:t>ファイル</a:t>
                </a:r>
                <a:endParaRPr kumimoji="1" lang="ja-JP" altLang="en-US" sz="1050" dirty="0"/>
              </a:p>
            </p:txBody>
          </p:sp>
        </p:grpSp>
        <p:sp>
          <p:nvSpPr>
            <p:cNvPr id="91" name="テキスト ボックス 90"/>
            <p:cNvSpPr txBox="1"/>
            <p:nvPr/>
          </p:nvSpPr>
          <p:spPr>
            <a:xfrm>
              <a:off x="222234" y="6199274"/>
              <a:ext cx="9705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 smtClean="0"/>
                <a:t>ITA</a:t>
              </a:r>
              <a:r>
                <a:rPr kumimoji="1" lang="ja-JP" altLang="en-US" sz="1000" dirty="0" smtClean="0"/>
                <a:t>サーバ</a:t>
              </a:r>
              <a:r>
                <a:rPr kumimoji="1" lang="en-US" altLang="ja-JP" sz="1000" dirty="0" smtClean="0"/>
                <a:t>A</a:t>
              </a:r>
              <a:endParaRPr kumimoji="1" lang="ja-JP" altLang="en-US" sz="1000" dirty="0"/>
            </a:p>
          </p:txBody>
        </p:sp>
      </p:grpSp>
      <p:cxnSp>
        <p:nvCxnSpPr>
          <p:cNvPr id="92" name="直線コネクタ 91"/>
          <p:cNvCxnSpPr/>
          <p:nvPr/>
        </p:nvCxnSpPr>
        <p:spPr bwMode="auto">
          <a:xfrm>
            <a:off x="1154020" y="5110497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3" name="直線コネクタ 92"/>
          <p:cNvCxnSpPr/>
          <p:nvPr/>
        </p:nvCxnSpPr>
        <p:spPr bwMode="auto">
          <a:xfrm>
            <a:off x="3591189" y="5127918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5" name="直線コネクタ 94"/>
          <p:cNvCxnSpPr/>
          <p:nvPr/>
        </p:nvCxnSpPr>
        <p:spPr bwMode="auto">
          <a:xfrm>
            <a:off x="6699271" y="5125763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6" name="直線コネクタ 95"/>
          <p:cNvCxnSpPr/>
          <p:nvPr/>
        </p:nvCxnSpPr>
        <p:spPr bwMode="auto">
          <a:xfrm>
            <a:off x="9015833" y="5034840"/>
            <a:ext cx="0" cy="134292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8" name="ストライプ矢印 67"/>
          <p:cNvSpPr/>
          <p:nvPr/>
        </p:nvSpPr>
        <p:spPr bwMode="auto">
          <a:xfrm>
            <a:off x="3565181" y="2553898"/>
            <a:ext cx="755739" cy="665797"/>
          </a:xfrm>
          <a:prstGeom prst="stripedRightArrow">
            <a:avLst/>
          </a:prstGeom>
          <a:noFill/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  <p:sp>
        <p:nvSpPr>
          <p:cNvPr id="69" name="ストライプ矢印 68"/>
          <p:cNvSpPr/>
          <p:nvPr/>
        </p:nvSpPr>
        <p:spPr bwMode="auto">
          <a:xfrm>
            <a:off x="5240933" y="2626986"/>
            <a:ext cx="755739" cy="665797"/>
          </a:xfrm>
          <a:prstGeom prst="stripedRightArrow">
            <a:avLst/>
          </a:prstGeom>
          <a:noFill/>
          <a:ln w="1905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641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タイトル 1"/>
          <p:cNvSpPr txBox="1">
            <a:spLocks/>
          </p:cNvSpPr>
          <p:nvPr/>
        </p:nvSpPr>
        <p:spPr bwMode="gray">
          <a:xfrm>
            <a:off x="179390" y="91201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kern="0" dirty="0" smtClean="0"/>
              <a:t>2.</a:t>
            </a:r>
            <a:r>
              <a:rPr lang="en-US" altLang="ja-JP" kern="0" dirty="0"/>
              <a:t>2</a:t>
            </a:r>
            <a:r>
              <a:rPr lang="ja-JP" altLang="en-US" kern="0" dirty="0" smtClean="0"/>
              <a:t> メニュー概要　</a:t>
            </a:r>
            <a:endParaRPr lang="en-US" kern="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0"/>
          </p:nvPr>
        </p:nvSpPr>
        <p:spPr>
          <a:xfrm>
            <a:off x="179390" y="836640"/>
            <a:ext cx="8784976" cy="5544698"/>
          </a:xfrm>
        </p:spPr>
        <p:txBody>
          <a:bodyPr/>
          <a:lstStyle/>
          <a:p>
            <a:r>
              <a:rPr lang="ja-JP" altLang="en-US" b="1" dirty="0" smtClean="0"/>
              <a:t>メニュー</a:t>
            </a:r>
            <a:r>
              <a:rPr lang="ja-JP" altLang="en-US" b="1" dirty="0"/>
              <a:t>概要</a:t>
            </a:r>
            <a:r>
              <a:rPr lang="en-US" altLang="ja-JP" sz="1600" b="1" dirty="0" smtClean="0"/>
              <a:t/>
            </a:r>
            <a:br>
              <a:rPr lang="en-US" altLang="ja-JP" sz="1600" b="1" dirty="0" smtClean="0"/>
            </a:br>
            <a:r>
              <a:rPr lang="ja-JP" altLang="en-US" sz="1600" dirty="0" smtClean="0"/>
              <a:t>エクスポート</a:t>
            </a:r>
            <a:r>
              <a:rPr lang="en-US" altLang="ja-JP" sz="1600" dirty="0" smtClean="0"/>
              <a:t>/</a:t>
            </a:r>
            <a:r>
              <a:rPr lang="ja-JP" altLang="en-US" sz="1600" dirty="0" smtClean="0"/>
              <a:t>インポート機能について、各メニューの機能を紹介します。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en-US" altLang="ja-JP" dirty="0" smtClean="0"/>
          </a:p>
        </p:txBody>
      </p:sp>
      <p:grpSp>
        <p:nvGrpSpPr>
          <p:cNvPr id="4" name="グループ化 3"/>
          <p:cNvGrpSpPr/>
          <p:nvPr/>
        </p:nvGrpSpPr>
        <p:grpSpPr>
          <a:xfrm>
            <a:off x="2647983" y="2252087"/>
            <a:ext cx="5472760" cy="1819400"/>
            <a:chOff x="2647983" y="2252087"/>
            <a:chExt cx="5472760" cy="1819400"/>
          </a:xfrm>
        </p:grpSpPr>
        <p:grpSp>
          <p:nvGrpSpPr>
            <p:cNvPr id="46" name="グループ化 45"/>
            <p:cNvGrpSpPr/>
            <p:nvPr/>
          </p:nvGrpSpPr>
          <p:grpSpPr>
            <a:xfrm>
              <a:off x="2647983" y="2410975"/>
              <a:ext cx="5040700" cy="307777"/>
              <a:chOff x="2555720" y="2348850"/>
              <a:chExt cx="5040700" cy="307777"/>
            </a:xfrm>
          </p:grpSpPr>
          <p:cxnSp>
            <p:nvCxnSpPr>
              <p:cNvPr id="43" name="直線コネクタ 42"/>
              <p:cNvCxnSpPr/>
              <p:nvPr/>
            </p:nvCxnSpPr>
            <p:spPr bwMode="auto">
              <a:xfrm>
                <a:off x="2555720" y="2492870"/>
                <a:ext cx="792110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45" name="テキスト ボックス 44"/>
              <p:cNvSpPr txBox="1"/>
              <p:nvPr/>
            </p:nvSpPr>
            <p:spPr>
              <a:xfrm>
                <a:off x="3419840" y="2348850"/>
                <a:ext cx="41765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 smtClean="0"/>
                  <a:t>メニューを選択してエクスポートできます。</a:t>
                </a:r>
                <a:endParaRPr kumimoji="1" lang="ja-JP" altLang="en-US" sz="1400" dirty="0"/>
              </a:p>
            </p:txBody>
          </p:sp>
        </p:grpSp>
        <p:grpSp>
          <p:nvGrpSpPr>
            <p:cNvPr id="58" name="グループ化 57"/>
            <p:cNvGrpSpPr/>
            <p:nvPr/>
          </p:nvGrpSpPr>
          <p:grpSpPr>
            <a:xfrm>
              <a:off x="2647983" y="2915280"/>
              <a:ext cx="5040700" cy="523220"/>
              <a:chOff x="2555720" y="2348850"/>
              <a:chExt cx="5040700" cy="523220"/>
            </a:xfrm>
          </p:grpSpPr>
          <p:cxnSp>
            <p:nvCxnSpPr>
              <p:cNvPr id="59" name="直線コネクタ 58"/>
              <p:cNvCxnSpPr/>
              <p:nvPr/>
            </p:nvCxnSpPr>
            <p:spPr bwMode="auto">
              <a:xfrm>
                <a:off x="2555720" y="2492870"/>
                <a:ext cx="792110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60" name="テキスト ボックス 59"/>
              <p:cNvSpPr txBox="1"/>
              <p:nvPr/>
            </p:nvSpPr>
            <p:spPr>
              <a:xfrm>
                <a:off x="3419840" y="2348850"/>
                <a:ext cx="41765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 smtClean="0"/>
                  <a:t>「メニューエクスポート」でエクスポートした</a:t>
                </a:r>
                <a:r>
                  <a:rPr kumimoji="1" lang="en-US" altLang="ja-JP" sz="1400" dirty="0" smtClean="0"/>
                  <a:t/>
                </a:r>
                <a:br>
                  <a:rPr kumimoji="1" lang="en-US" altLang="ja-JP" sz="1400" dirty="0" smtClean="0"/>
                </a:br>
                <a:r>
                  <a:rPr kumimoji="1" lang="ja-JP" altLang="en-US" sz="1400" dirty="0" smtClean="0"/>
                  <a:t>ファイルをインポートできます。</a:t>
                </a:r>
                <a:endParaRPr kumimoji="1" lang="ja-JP" altLang="en-US" sz="1400" dirty="0"/>
              </a:p>
            </p:txBody>
          </p:sp>
        </p:grpSp>
        <p:grpSp>
          <p:nvGrpSpPr>
            <p:cNvPr id="61" name="グループ化 60"/>
            <p:cNvGrpSpPr/>
            <p:nvPr/>
          </p:nvGrpSpPr>
          <p:grpSpPr>
            <a:xfrm>
              <a:off x="2647983" y="3548267"/>
              <a:ext cx="5040700" cy="523220"/>
              <a:chOff x="2555720" y="2348850"/>
              <a:chExt cx="5040700" cy="523220"/>
            </a:xfrm>
          </p:grpSpPr>
          <p:cxnSp>
            <p:nvCxnSpPr>
              <p:cNvPr id="62" name="直線コネクタ 61"/>
              <p:cNvCxnSpPr/>
              <p:nvPr/>
            </p:nvCxnSpPr>
            <p:spPr bwMode="auto">
              <a:xfrm>
                <a:off x="2555720" y="2492870"/>
                <a:ext cx="792110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63" name="テキスト ボックス 62"/>
              <p:cNvSpPr txBox="1"/>
              <p:nvPr/>
            </p:nvSpPr>
            <p:spPr>
              <a:xfrm>
                <a:off x="3419840" y="2348850"/>
                <a:ext cx="41765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 smtClean="0"/>
                  <a:t>実行したエクスポート・インポートの状況確認や</a:t>
                </a:r>
                <a:r>
                  <a:rPr lang="en-US" altLang="ja-JP" sz="1400" dirty="0" smtClean="0"/>
                  <a:t/>
                </a:r>
                <a:br>
                  <a:rPr lang="en-US" altLang="ja-JP" sz="1400" dirty="0" smtClean="0"/>
                </a:br>
                <a:r>
                  <a:rPr lang="ja-JP" altLang="en-US" sz="1400" dirty="0" smtClean="0"/>
                  <a:t>データのダウンロードができます。</a:t>
                </a:r>
                <a:endParaRPr kumimoji="1" lang="ja-JP" altLang="en-US" sz="1400" dirty="0"/>
              </a:p>
            </p:txBody>
          </p:sp>
        </p:grpSp>
        <p:cxnSp>
          <p:nvCxnSpPr>
            <p:cNvPr id="73" name="直線コネクタ 72"/>
            <p:cNvCxnSpPr/>
            <p:nvPr/>
          </p:nvCxnSpPr>
          <p:spPr bwMode="auto">
            <a:xfrm>
              <a:off x="2719993" y="2252087"/>
              <a:ext cx="5400750" cy="0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10" y="1772770"/>
            <a:ext cx="2252563" cy="2351577"/>
          </a:xfrm>
          <a:prstGeom prst="rect">
            <a:avLst/>
          </a:prstGeom>
        </p:spPr>
      </p:pic>
      <p:cxnSp>
        <p:nvCxnSpPr>
          <p:cNvPr id="28" name="直線コネクタ 27"/>
          <p:cNvCxnSpPr/>
          <p:nvPr/>
        </p:nvCxnSpPr>
        <p:spPr bwMode="auto">
          <a:xfrm>
            <a:off x="2719993" y="4063514"/>
            <a:ext cx="540075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5655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2.3 </a:t>
            </a:r>
            <a:r>
              <a:rPr lang="ja-JP" altLang="en-US" dirty="0" smtClean="0"/>
              <a:t>作業</a:t>
            </a:r>
            <a:r>
              <a:rPr lang="ja-JP" altLang="en-US" dirty="0"/>
              <a:t>の</a:t>
            </a:r>
            <a:r>
              <a:rPr lang="ja-JP" altLang="en-US" dirty="0" smtClean="0"/>
              <a:t>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dirty="0" smtClean="0"/>
              <a:t>作業の流れ</a:t>
            </a:r>
            <a:endParaRPr kumimoji="1" lang="en-US" altLang="ja-JP" b="1" dirty="0" smtClean="0"/>
          </a:p>
          <a:p>
            <a:pPr marL="180000" lvl="1" indent="0">
              <a:buNone/>
            </a:pPr>
            <a:r>
              <a:rPr kumimoji="1" lang="ja-JP" altLang="en-US" dirty="0" smtClean="0"/>
              <a:t>メニューエクスポート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メニューインポート作業の流れは以下の通りです。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実習編では各作業をより詳細に扱っておりますので、合わせてご確認ください。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390040" y="2079768"/>
            <a:ext cx="8270180" cy="486899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b="1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ja-JP" altLang="en-US" b="1" smtClean="0">
                <a:solidFill>
                  <a:schemeClr val="bg1"/>
                </a:solidFill>
                <a:latin typeface="+mn-ea"/>
              </a:rPr>
              <a:t>エクスポートする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346090" y="2170292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メニューエクスポート</a:t>
            </a:r>
            <a:endParaRPr kumimoji="1" lang="ja-JP" altLang="en-US" sz="1400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390040" y="3157733"/>
            <a:ext cx="8286530" cy="460648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latin typeface="+mn-ea"/>
              </a:rPr>
              <a:t>2</a:t>
            </a:r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en-US" altLang="ja-JP" b="1" dirty="0" err="1" smtClean="0">
                <a:solidFill>
                  <a:schemeClr val="bg1"/>
                </a:solidFill>
                <a:latin typeface="+mn-ea"/>
              </a:rPr>
              <a:t>kym</a:t>
            </a:r>
            <a:r>
              <a:rPr lang="ja-JP" altLang="en-US" b="1" dirty="0" smtClean="0">
                <a:solidFill>
                  <a:schemeClr val="bg1"/>
                </a:solidFill>
                <a:latin typeface="+mn-ea"/>
              </a:rPr>
              <a:t>ファイルをダウンロードする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346090" y="3228698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メニューエクスポート</a:t>
            </a:r>
            <a:r>
              <a:rPr lang="en-US" altLang="ja-JP" sz="1400" dirty="0" smtClean="0"/>
              <a:t>/</a:t>
            </a:r>
            <a:r>
              <a:rPr lang="ja-JP" altLang="en-US" sz="1400" dirty="0" smtClean="0"/>
              <a:t>インポート管理</a:t>
            </a:r>
            <a:endParaRPr kumimoji="1" lang="ja-JP" altLang="en-US" sz="1400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390040" y="4240222"/>
            <a:ext cx="8286530" cy="510938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b="1" smtClean="0">
                <a:solidFill>
                  <a:schemeClr val="bg1"/>
                </a:solidFill>
                <a:latin typeface="+mn-ea"/>
              </a:rPr>
              <a:t>3. </a:t>
            </a:r>
            <a:r>
              <a:rPr lang="ja-JP" altLang="en-US" b="1" smtClean="0">
                <a:solidFill>
                  <a:schemeClr val="bg1"/>
                </a:solidFill>
                <a:latin typeface="+mn-ea"/>
              </a:rPr>
              <a:t>インポートする</a:t>
            </a:r>
            <a:endParaRPr kumimoji="1" lang="ja-JP" altLang="en-US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346090" y="4341802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メニューインポート</a:t>
            </a:r>
            <a:endParaRPr kumimoji="1" lang="ja-JP" altLang="en-US" sz="1400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390040" y="5364040"/>
            <a:ext cx="8286530" cy="513300"/>
          </a:xfrm>
          <a:prstGeom prst="rect">
            <a:avLst/>
          </a:prstGeom>
          <a:solidFill>
            <a:srgbClr val="002060"/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>
                <a:solidFill>
                  <a:schemeClr val="bg1"/>
                </a:solidFill>
                <a:latin typeface="+mn-ea"/>
              </a:rPr>
              <a:t>4</a:t>
            </a:r>
            <a:r>
              <a:rPr kumimoji="1" lang="en-US" altLang="ja-JP" b="1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kumimoji="1" lang="ja-JP" altLang="en-US" b="1" dirty="0" smtClean="0">
                <a:solidFill>
                  <a:schemeClr val="bg1"/>
                </a:solidFill>
                <a:latin typeface="+mn-ea"/>
              </a:rPr>
              <a:t>インポート</a:t>
            </a:r>
            <a:r>
              <a:rPr lang="ja-JP" altLang="en-US" b="1" dirty="0" smtClean="0">
                <a:solidFill>
                  <a:schemeClr val="bg1"/>
                </a:solidFill>
                <a:latin typeface="+mn-ea"/>
              </a:rPr>
              <a:t>を</a:t>
            </a:r>
            <a:r>
              <a:rPr kumimoji="1" lang="ja-JP" altLang="en-US" b="1" dirty="0" smtClean="0">
                <a:solidFill>
                  <a:schemeClr val="bg1"/>
                </a:solidFill>
                <a:latin typeface="+mn-ea"/>
              </a:rPr>
              <a:t>確認する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346090" y="5451522"/>
            <a:ext cx="424859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メニューエクスポート</a:t>
            </a:r>
            <a:r>
              <a:rPr lang="en-US" altLang="ja-JP" sz="1400" dirty="0" smtClean="0"/>
              <a:t>/</a:t>
            </a:r>
            <a:r>
              <a:rPr lang="ja-JP" altLang="en-US" sz="1400" dirty="0" smtClean="0"/>
              <a:t>インポート管理</a:t>
            </a:r>
            <a:endParaRPr kumimoji="1" lang="ja-JP" altLang="en-US" sz="1400" dirty="0"/>
          </a:p>
        </p:txBody>
      </p:sp>
      <p:sp>
        <p:nvSpPr>
          <p:cNvPr id="22" name="二等辺三角形 21"/>
          <p:cNvSpPr/>
          <p:nvPr/>
        </p:nvSpPr>
        <p:spPr bwMode="auto">
          <a:xfrm flipV="1">
            <a:off x="2047235" y="2759432"/>
            <a:ext cx="216030" cy="205536"/>
          </a:xfrm>
          <a:prstGeom prst="triangle">
            <a:avLst/>
          </a:prstGeom>
          <a:solidFill>
            <a:schemeClr val="bg2">
              <a:lumMod val="6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3" name="二等辺三角形 22"/>
          <p:cNvSpPr/>
          <p:nvPr/>
        </p:nvSpPr>
        <p:spPr bwMode="auto">
          <a:xfrm flipV="1">
            <a:off x="2047235" y="3826533"/>
            <a:ext cx="216030" cy="205536"/>
          </a:xfrm>
          <a:prstGeom prst="triangle">
            <a:avLst/>
          </a:prstGeom>
          <a:solidFill>
            <a:schemeClr val="bg2">
              <a:lumMod val="6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5" name="二等辺三角形 24"/>
          <p:cNvSpPr/>
          <p:nvPr/>
        </p:nvSpPr>
        <p:spPr bwMode="auto">
          <a:xfrm flipV="1">
            <a:off x="2047235" y="4950769"/>
            <a:ext cx="216030" cy="205200"/>
          </a:xfrm>
          <a:prstGeom prst="triangle">
            <a:avLst/>
          </a:prstGeom>
          <a:solidFill>
            <a:schemeClr val="bg2">
              <a:lumMod val="65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416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12" y="2241159"/>
            <a:ext cx="8121037" cy="421202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</a:t>
            </a:r>
            <a:r>
              <a:rPr kumimoji="1" lang="en-US" altLang="ja-JP" dirty="0" smtClean="0"/>
              <a:t>.4 </a:t>
            </a:r>
            <a:r>
              <a:rPr lang="ja-JP" altLang="en-US" dirty="0" smtClean="0"/>
              <a:t>各メニュー</a:t>
            </a:r>
            <a:r>
              <a:rPr lang="ja-JP" altLang="en-US" dirty="0"/>
              <a:t>の</a:t>
            </a:r>
            <a:r>
              <a:rPr lang="ja-JP" altLang="en-US" dirty="0" smtClean="0"/>
              <a:t>説明</a:t>
            </a:r>
            <a:r>
              <a:rPr lang="en-US" altLang="ja-JP" dirty="0" smtClean="0"/>
              <a:t>(1/</a:t>
            </a:r>
            <a:r>
              <a:rPr lang="ja-JP" altLang="en-US" dirty="0" smtClean="0"/>
              <a:t>３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b="1" dirty="0" smtClean="0"/>
              <a:t>メニューエクスポート</a:t>
            </a:r>
            <a:endParaRPr lang="en-US" altLang="ja-JP" b="1" dirty="0" smtClean="0"/>
          </a:p>
          <a:p>
            <a:pPr marL="180000" lvl="1" indent="0">
              <a:buNone/>
            </a:pPr>
            <a:r>
              <a:rPr kumimoji="1" lang="ja-JP" altLang="en-US" sz="1400" dirty="0" smtClean="0"/>
              <a:t>メニューが一覧で表示され</a:t>
            </a:r>
            <a:r>
              <a:rPr lang="ja-JP" altLang="en-US" sz="1400" dirty="0" smtClean="0"/>
              <a:t>ており、</a:t>
            </a:r>
            <a:r>
              <a:rPr kumimoji="1" lang="ja-JP" altLang="en-US" sz="1400" dirty="0" smtClean="0"/>
              <a:t>必要なメニューを選択してエクスポートできます。</a:t>
            </a:r>
            <a:r>
              <a:rPr lang="en-US" altLang="ja-JP" sz="1400" dirty="0"/>
              <a:t/>
            </a:r>
            <a:br>
              <a:rPr lang="en-US" altLang="ja-JP" sz="1400" dirty="0"/>
            </a:br>
            <a:r>
              <a:rPr lang="ja-JP" altLang="en-US" sz="1200" dirty="0" smtClean="0"/>
              <a:t>「</a:t>
            </a:r>
            <a:r>
              <a:rPr lang="ja-JP" altLang="ja-JP" sz="1200" dirty="0" smtClean="0"/>
              <a:t>モード</a:t>
            </a:r>
            <a:r>
              <a:rPr lang="ja-JP" altLang="en-US" sz="1200" dirty="0" smtClean="0"/>
              <a:t>」はインポートする際に</a:t>
            </a:r>
            <a:r>
              <a:rPr lang="ja-JP" altLang="ja-JP" sz="1200" dirty="0" smtClean="0"/>
              <a:t>既存</a:t>
            </a:r>
            <a:r>
              <a:rPr lang="ja-JP" altLang="ja-JP" sz="1200" dirty="0"/>
              <a:t>データをすべて削除してデータを</a:t>
            </a:r>
            <a:r>
              <a:rPr lang="ja-JP" altLang="ja-JP" sz="1200" dirty="0" smtClean="0"/>
              <a:t>上書き</a:t>
            </a:r>
            <a:r>
              <a:rPr lang="ja-JP" altLang="en-US" sz="1200" dirty="0" smtClean="0"/>
              <a:t>するか</a:t>
            </a:r>
            <a:r>
              <a:rPr lang="en-US" altLang="ja-JP" sz="1200" dirty="0" smtClean="0"/>
              <a:t>,</a:t>
            </a:r>
            <a:r>
              <a:rPr lang="ja-JP" altLang="en-US" sz="1200" dirty="0"/>
              <a:t>インポート時、指定した時刻以降に入力されたデータを各メニューの一意項目 （</a:t>
            </a:r>
            <a:r>
              <a:rPr lang="en-US" altLang="ja-JP" sz="1200" dirty="0"/>
              <a:t>ID</a:t>
            </a:r>
            <a:r>
              <a:rPr lang="ja-JP" altLang="en-US" sz="1200" dirty="0" err="1"/>
              <a:t>、</a:t>
            </a:r>
            <a:r>
              <a:rPr lang="en-US" altLang="ja-JP" sz="1200" dirty="0"/>
              <a:t>No </a:t>
            </a:r>
            <a:r>
              <a:rPr lang="ja-JP" altLang="en-US" sz="1200" dirty="0"/>
              <a:t>等）を基に挿入・</a:t>
            </a:r>
            <a:r>
              <a:rPr lang="ja-JP" altLang="en-US" sz="1200" dirty="0" smtClean="0"/>
              <a:t>上書きするか指定します。</a:t>
            </a: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1200" dirty="0" smtClean="0"/>
              <a:t>「</a:t>
            </a:r>
            <a:r>
              <a:rPr lang="ja-JP" altLang="ja-JP" sz="1200" dirty="0"/>
              <a:t>廃止情報</a:t>
            </a:r>
            <a:r>
              <a:rPr lang="ja-JP" altLang="en-US" sz="1200" dirty="0" smtClean="0"/>
              <a:t>」は上記「モード」でインポートする際に、</a:t>
            </a:r>
            <a:r>
              <a:rPr lang="ja-JP" altLang="ja-JP" sz="1200" dirty="0" smtClean="0"/>
              <a:t>廃止</a:t>
            </a:r>
            <a:r>
              <a:rPr lang="ja-JP" altLang="ja-JP" sz="1200" dirty="0"/>
              <a:t>状態のデータを含むすべての</a:t>
            </a:r>
            <a:r>
              <a:rPr lang="ja-JP" altLang="ja-JP" sz="1200" dirty="0" smtClean="0"/>
              <a:t>データ</a:t>
            </a:r>
            <a:r>
              <a:rPr lang="ja-JP" altLang="en-US" sz="1200" dirty="0" smtClean="0"/>
              <a:t>でインポートするか、</a:t>
            </a:r>
            <a:r>
              <a:rPr lang="ja-JP" altLang="ja-JP" sz="1200" dirty="0" smtClean="0"/>
              <a:t>除いたデータ</a:t>
            </a:r>
            <a:r>
              <a:rPr lang="ja-JP" altLang="en-US" sz="1200" dirty="0" smtClean="0"/>
              <a:t>でインポートするか指定します。</a:t>
            </a:r>
            <a:endParaRPr kumimoji="1" lang="en-US" altLang="ja-JP" sz="1200" dirty="0" smtClean="0"/>
          </a:p>
        </p:txBody>
      </p:sp>
      <p:sp>
        <p:nvSpPr>
          <p:cNvPr id="25" name="線吹き出し 1 (枠付き) 24"/>
          <p:cNvSpPr/>
          <p:nvPr/>
        </p:nvSpPr>
        <p:spPr bwMode="auto">
          <a:xfrm>
            <a:off x="5580140" y="4602659"/>
            <a:ext cx="2278281" cy="504070"/>
          </a:xfrm>
          <a:prstGeom prst="borderCallout1">
            <a:avLst>
              <a:gd name="adj1" fmla="val 42937"/>
              <a:gd name="adj2" fmla="val 289"/>
              <a:gd name="adj3" fmla="val 128972"/>
              <a:gd name="adj4" fmla="val -21951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エクスポート対象のメニューを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ja-JP" sz="1100" dirty="0">
                <a:solidFill>
                  <a:schemeClr val="tx1"/>
                </a:solidFill>
                <a:latin typeface="+mn-ea"/>
              </a:rPr>
            </a:b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チェックボックスで選択できます。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737" y="5651639"/>
            <a:ext cx="3122495" cy="1055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正方形/長方形 26"/>
          <p:cNvSpPr/>
          <p:nvPr/>
        </p:nvSpPr>
        <p:spPr bwMode="auto">
          <a:xfrm>
            <a:off x="4543816" y="6237389"/>
            <a:ext cx="1249902" cy="29969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8" name="線吹き出し 1 (枠付き) 27"/>
          <p:cNvSpPr/>
          <p:nvPr/>
        </p:nvSpPr>
        <p:spPr bwMode="auto">
          <a:xfrm>
            <a:off x="6084210" y="5960660"/>
            <a:ext cx="2396360" cy="352433"/>
          </a:xfrm>
          <a:prstGeom prst="borderCallout1">
            <a:avLst>
              <a:gd name="adj1" fmla="val 42937"/>
              <a:gd name="adj2" fmla="val 289"/>
              <a:gd name="adj3" fmla="val 113709"/>
              <a:gd name="adj4" fmla="val -26696"/>
            </a:avLst>
          </a:prstGeom>
          <a:ln>
            <a:headEnd type="oval" w="med" len="med"/>
            <a:tailEnd type="oval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dirty="0" smtClean="0">
                <a:solidFill>
                  <a:schemeClr val="tx1"/>
                </a:solidFill>
                <a:latin typeface="+mn-ea"/>
              </a:rPr>
              <a:t>押下してエクスポートを実行します。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252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1238</Words>
  <Application>Microsoft Office PowerPoint</Application>
  <PresentationFormat>画面に合わせる (4:3)</PresentationFormat>
  <Paragraphs>150</Paragraphs>
  <Slides>20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20</vt:i4>
      </vt:variant>
    </vt:vector>
  </HeadingPairs>
  <TitlesOfParts>
    <vt:vector size="32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Verdana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Ansible driverについて　X/X</vt:lpstr>
      <vt:lpstr>2. メニューエクスポート/メニューインポート機能</vt:lpstr>
      <vt:lpstr>PowerPoint プレゼンテーション</vt:lpstr>
      <vt:lpstr>PowerPoint プレゼンテーション</vt:lpstr>
      <vt:lpstr>2.3 作業の流れ</vt:lpstr>
      <vt:lpstr>2.4 各メニューの説明(1/３)</vt:lpstr>
      <vt:lpstr>2.4 各メニューの説明(2/３)</vt:lpstr>
      <vt:lpstr>2.4 各メニューの説明(3/３)</vt:lpstr>
      <vt:lpstr>3. Excel一括エクスポート/Excel一括インポート機能</vt:lpstr>
      <vt:lpstr>3.1 概要　</vt:lpstr>
      <vt:lpstr>3.2メニュー概要</vt:lpstr>
      <vt:lpstr>3.3 作業の流れ</vt:lpstr>
      <vt:lpstr>3.4 各メニューの説明(1/4)</vt:lpstr>
      <vt:lpstr>3.4 各メニューの説明(2/4)</vt:lpstr>
      <vt:lpstr>3.4 各メニューの説明(3/4)</vt:lpstr>
      <vt:lpstr>3.4 各メニューの説明(4/4)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2021-07-29T07:39:43Z</dcterms:modified>
</cp:coreProperties>
</file>