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9" r:id="rId2"/>
    <p:sldMasterId id="2147483691" r:id="rId3"/>
  </p:sldMasterIdLst>
  <p:notesMasterIdLst>
    <p:notesMasterId r:id="rId47"/>
  </p:notesMasterIdLst>
  <p:sldIdLst>
    <p:sldId id="256" r:id="rId4"/>
    <p:sldId id="257" r:id="rId5"/>
    <p:sldId id="357" r:id="rId6"/>
    <p:sldId id="359" r:id="rId7"/>
    <p:sldId id="259" r:id="rId8"/>
    <p:sldId id="260" r:id="rId9"/>
    <p:sldId id="272" r:id="rId10"/>
    <p:sldId id="308" r:id="rId11"/>
    <p:sldId id="341" r:id="rId12"/>
    <p:sldId id="261" r:id="rId13"/>
    <p:sldId id="271" r:id="rId14"/>
    <p:sldId id="310" r:id="rId15"/>
    <p:sldId id="332" r:id="rId16"/>
    <p:sldId id="351" r:id="rId17"/>
    <p:sldId id="347" r:id="rId18"/>
    <p:sldId id="304" r:id="rId19"/>
    <p:sldId id="354" r:id="rId20"/>
    <p:sldId id="315" r:id="rId21"/>
    <p:sldId id="345" r:id="rId22"/>
    <p:sldId id="333" r:id="rId23"/>
    <p:sldId id="334" r:id="rId24"/>
    <p:sldId id="335" r:id="rId25"/>
    <p:sldId id="337" r:id="rId26"/>
    <p:sldId id="338" r:id="rId27"/>
    <p:sldId id="339" r:id="rId28"/>
    <p:sldId id="340" r:id="rId29"/>
    <p:sldId id="358" r:id="rId30"/>
    <p:sldId id="320" r:id="rId31"/>
    <p:sldId id="321" r:id="rId32"/>
    <p:sldId id="322" r:id="rId33"/>
    <p:sldId id="356" r:id="rId34"/>
    <p:sldId id="323" r:id="rId35"/>
    <p:sldId id="343" r:id="rId36"/>
    <p:sldId id="344" r:id="rId37"/>
    <p:sldId id="328" r:id="rId38"/>
    <p:sldId id="342" r:id="rId39"/>
    <p:sldId id="324" r:id="rId40"/>
    <p:sldId id="330" r:id="rId41"/>
    <p:sldId id="331" r:id="rId42"/>
    <p:sldId id="355" r:id="rId43"/>
    <p:sldId id="348" r:id="rId44"/>
    <p:sldId id="349" r:id="rId45"/>
    <p:sldId id="292" r:id="rId46"/>
  </p:sldIdLst>
  <p:sldSz cx="12192000" cy="6858000"/>
  <p:notesSz cx="6858000" cy="9144000"/>
  <p:defaultTex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ED6B4EA-C29B-4DB7-835B-A17986D248B4}">
          <p14:sldIdLst>
            <p14:sldId id="256"/>
            <p14:sldId id="257"/>
            <p14:sldId id="357"/>
            <p14:sldId id="359"/>
          </p14:sldIdLst>
        </p14:section>
        <p14:section name="1. はじめに" id="{49AE41A9-C9AD-43E5-8130-C2BA3CBC2E2C}">
          <p14:sldIdLst>
            <p14:sldId id="259"/>
            <p14:sldId id="260"/>
            <p14:sldId id="272"/>
            <p14:sldId id="308"/>
            <p14:sldId id="341"/>
          </p14:sldIdLst>
        </p14:section>
        <p14:section name="2. 導入準備" id="{60913809-2631-40A0-943D-A619234FA442}">
          <p14:sldIdLst>
            <p14:sldId id="261"/>
            <p14:sldId id="271"/>
            <p14:sldId id="310"/>
            <p14:sldId id="332"/>
            <p14:sldId id="351"/>
            <p14:sldId id="347"/>
            <p14:sldId id="304"/>
            <p14:sldId id="354"/>
          </p14:sldIdLst>
        </p14:section>
        <p14:section name="3. Hyper-Vモデルを使う" id="{1B3670F3-60D7-4979-A381-98D2314003E2}">
          <p14:sldIdLst>
            <p14:sldId id="315"/>
            <p14:sldId id="345"/>
            <p14:sldId id="333"/>
            <p14:sldId id="334"/>
            <p14:sldId id="335"/>
            <p14:sldId id="337"/>
            <p14:sldId id="338"/>
            <p14:sldId id="339"/>
            <p14:sldId id="340"/>
            <p14:sldId id="358"/>
            <p14:sldId id="320"/>
            <p14:sldId id="321"/>
            <p14:sldId id="322"/>
            <p14:sldId id="356"/>
            <p14:sldId id="323"/>
            <p14:sldId id="343"/>
            <p14:sldId id="344"/>
            <p14:sldId id="328"/>
            <p14:sldId id="342"/>
            <p14:sldId id="324"/>
            <p14:sldId id="330"/>
            <p14:sldId id="331"/>
            <p14:sldId id="355"/>
          </p14:sldIdLst>
        </p14:section>
        <p14:section name="4. こんなときは？" id="{7E778C88-4534-4650-AA1F-3CCFC93A59EF}">
          <p14:sldIdLst>
            <p14:sldId id="348"/>
            <p14:sldId id="349"/>
          </p14:sldIdLst>
        </p14:section>
        <p14:section name="Exastroロゴ" id="{D64D1BCD-2FD7-4FE7-8A4F-7BFA8F06344F}">
          <p14:sldIdLst>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224F5-7BD9-4DF7-B6EC-C0CB9B6176D2}" v="981" dt="2021-12-16T07:58:05.301"/>
    <p1510:client id="{3B2E63C8-9C2A-4314-86A6-DB70986908CA}" v="33" dt="2021-12-22T04:26:07.438"/>
    <p1510:client id="{4D6FB956-3BD2-4D89-B513-7AF20BAE4216}" v="24" dt="2021-12-16T23:50:23.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9" autoAdjust="0"/>
    <p:restoredTop sz="94650" autoAdjust="0"/>
  </p:normalViewPr>
  <p:slideViewPr>
    <p:cSldViewPr snapToGrid="0">
      <p:cViewPr varScale="1">
        <p:scale>
          <a:sx n="92" d="100"/>
          <a:sy n="92" d="100"/>
        </p:scale>
        <p:origin x="288" y="84"/>
      </p:cViewPr>
      <p:guideLst/>
    </p:cSldViewPr>
  </p:slideViewPr>
  <p:outlineViewPr>
    <p:cViewPr>
      <p:scale>
        <a:sx n="33" d="100"/>
        <a:sy n="33" d="100"/>
      </p:scale>
      <p:origin x="0" y="-23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63"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commentAuthors" Target="commentAuthors.xml"/><Relationship Id="rId64" Type="http://schemas.microsoft.com/office/2016/11/relationships/changesInfo" Target="changesInfos/changesInfo1.xml"/><Relationship Id="rId8" Type="http://schemas.openxmlformats.org/officeDocument/2006/relationships/slide" Target="slides/slide5.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ON KAZUYA(土門　和也)" userId="S::kazuya-domon@ncontr.com::cfb2d7a0-adb4-4c6f-8387-bae8248dde55" providerId="AD" clId="Web-{0B550467-9FFD-44DC-9717-A184858B1865}"/>
    <pc:docChg chg="">
      <pc:chgData name="DOMON KAZUYA(土門　和也)" userId="S::kazuya-domon@ncontr.com::cfb2d7a0-adb4-4c6f-8387-bae8248dde55" providerId="AD" clId="Web-{0B550467-9FFD-44DC-9717-A184858B1865}" dt="2021-12-15T02:45:34.424" v="2"/>
      <pc:docMkLst>
        <pc:docMk/>
      </pc:docMkLst>
      <pc:sldChg chg="addCm">
        <pc:chgData name="DOMON KAZUYA(土門　和也)" userId="S::kazuya-domon@ncontr.com::cfb2d7a0-adb4-4c6f-8387-bae8248dde55" providerId="AD" clId="Web-{0B550467-9FFD-44DC-9717-A184858B1865}" dt="2021-12-15T02:41:52.670" v="0"/>
        <pc:sldMkLst>
          <pc:docMk/>
          <pc:sldMk cId="417114414" sldId="309"/>
        </pc:sldMkLst>
      </pc:sldChg>
      <pc:sldChg chg="addCm">
        <pc:chgData name="DOMON KAZUYA(土門　和也)" userId="S::kazuya-domon@ncontr.com::cfb2d7a0-adb4-4c6f-8387-bae8248dde55" providerId="AD" clId="Web-{0B550467-9FFD-44DC-9717-A184858B1865}" dt="2021-12-15T02:43:49.969" v="1"/>
        <pc:sldMkLst>
          <pc:docMk/>
          <pc:sldMk cId="3142353600" sldId="311"/>
        </pc:sldMkLst>
      </pc:sldChg>
      <pc:sldChg chg="addCm">
        <pc:chgData name="DOMON KAZUYA(土門　和也)" userId="S::kazuya-domon@ncontr.com::cfb2d7a0-adb4-4c6f-8387-bae8248dde55" providerId="AD" clId="Web-{0B550467-9FFD-44DC-9717-A184858B1865}" dt="2021-12-15T02:45:34.424" v="2"/>
        <pc:sldMkLst>
          <pc:docMk/>
          <pc:sldMk cId="3209379883" sldId="312"/>
        </pc:sldMkLst>
      </pc:sldChg>
    </pc:docChg>
  </pc:docChgLst>
  <pc:docChgLst>
    <pc:chgData name="NAKAGAWA GENKI(中川　元貴)" userId="5af9c733-8451-4cc6-b926-d61a3a3c1eaa" providerId="ADAL" clId="{18D224F5-7BD9-4DF7-B6EC-C0CB9B6176D2}"/>
    <pc:docChg chg="undo custSel addSld delSld modSld sldOrd addSection delSection modSection">
      <pc:chgData name="NAKAGAWA GENKI(中川　元貴)" userId="5af9c733-8451-4cc6-b926-d61a3a3c1eaa" providerId="ADAL" clId="{18D224F5-7BD9-4DF7-B6EC-C0CB9B6176D2}" dt="2021-12-16T07:58:44.689" v="6033" actId="20577"/>
      <pc:docMkLst>
        <pc:docMk/>
      </pc:docMkLst>
      <pc:sldChg chg="modSp mod">
        <pc:chgData name="NAKAGAWA GENKI(中川　元貴)" userId="5af9c733-8451-4cc6-b926-d61a3a3c1eaa" providerId="ADAL" clId="{18D224F5-7BD9-4DF7-B6EC-C0CB9B6176D2}" dt="2021-12-15T06:50:12.681" v="4258" actId="20577"/>
        <pc:sldMkLst>
          <pc:docMk/>
          <pc:sldMk cId="674214595" sldId="256"/>
        </pc:sldMkLst>
        <pc:spChg chg="mod">
          <ac:chgData name="NAKAGAWA GENKI(中川　元貴)" userId="5af9c733-8451-4cc6-b926-d61a3a3c1eaa" providerId="ADAL" clId="{18D224F5-7BD9-4DF7-B6EC-C0CB9B6176D2}" dt="2021-12-14T01:33:12.257" v="220" actId="6549"/>
          <ac:spMkLst>
            <pc:docMk/>
            <pc:sldMk cId="674214595" sldId="256"/>
            <ac:spMk id="4" creationId="{4D73A558-2A55-4467-963B-2C300F0BEE44}"/>
          </ac:spMkLst>
        </pc:spChg>
        <pc:spChg chg="mod">
          <ac:chgData name="NAKAGAWA GENKI(中川　元貴)" userId="5af9c733-8451-4cc6-b926-d61a3a3c1eaa" providerId="ADAL" clId="{18D224F5-7BD9-4DF7-B6EC-C0CB9B6176D2}" dt="2021-12-15T06:50:12.681" v="4258" actId="20577"/>
          <ac:spMkLst>
            <pc:docMk/>
            <pc:sldMk cId="674214595" sldId="256"/>
            <ac:spMk id="5" creationId="{92F69605-D2F4-4896-92FC-F343DA050119}"/>
          </ac:spMkLst>
        </pc:spChg>
        <pc:spChg chg="mod">
          <ac:chgData name="NAKAGAWA GENKI(中川　元貴)" userId="5af9c733-8451-4cc6-b926-d61a3a3c1eaa" providerId="ADAL" clId="{18D224F5-7BD9-4DF7-B6EC-C0CB9B6176D2}" dt="2021-12-14T01:32:37.796" v="207" actId="20577"/>
          <ac:spMkLst>
            <pc:docMk/>
            <pc:sldMk cId="674214595" sldId="256"/>
            <ac:spMk id="7" creationId="{00000000-0000-0000-0000-000000000000}"/>
          </ac:spMkLst>
        </pc:spChg>
      </pc:sldChg>
      <pc:sldChg chg="modSp mod">
        <pc:chgData name="NAKAGAWA GENKI(中川　元貴)" userId="5af9c733-8451-4cc6-b926-d61a3a3c1eaa" providerId="ADAL" clId="{18D224F5-7BD9-4DF7-B6EC-C0CB9B6176D2}" dt="2021-12-15T06:50:38.081" v="4259" actId="6549"/>
        <pc:sldMkLst>
          <pc:docMk/>
          <pc:sldMk cId="1491028457" sldId="257"/>
        </pc:sldMkLst>
        <pc:spChg chg="mod">
          <ac:chgData name="NAKAGAWA GENKI(中川　元貴)" userId="5af9c733-8451-4cc6-b926-d61a3a3c1eaa" providerId="ADAL" clId="{18D224F5-7BD9-4DF7-B6EC-C0CB9B6176D2}" dt="2021-12-15T02:21:38.092" v="3987"/>
          <ac:spMkLst>
            <pc:docMk/>
            <pc:sldMk cId="1491028457" sldId="257"/>
            <ac:spMk id="4" creationId="{00000000-0000-0000-0000-000000000000}"/>
          </ac:spMkLst>
        </pc:spChg>
        <pc:spChg chg="mod">
          <ac:chgData name="NAKAGAWA GENKI(中川　元貴)" userId="5af9c733-8451-4cc6-b926-d61a3a3c1eaa" providerId="ADAL" clId="{18D224F5-7BD9-4DF7-B6EC-C0CB9B6176D2}" dt="2021-12-15T06:50:38.081" v="4259" actId="6549"/>
          <ac:spMkLst>
            <pc:docMk/>
            <pc:sldMk cId="1491028457" sldId="257"/>
            <ac:spMk id="5" creationId="{A013131E-AC5E-498E-BD8D-1E1A89C11457}"/>
          </ac:spMkLst>
        </pc:spChg>
      </pc:sldChg>
      <pc:sldChg chg="modSp mod">
        <pc:chgData name="NAKAGAWA GENKI(中川　元貴)" userId="5af9c733-8451-4cc6-b926-d61a3a3c1eaa" providerId="ADAL" clId="{18D224F5-7BD9-4DF7-B6EC-C0CB9B6176D2}" dt="2021-12-13T05:58:27.776" v="60" actId="207"/>
        <pc:sldMkLst>
          <pc:docMk/>
          <pc:sldMk cId="1128859069" sldId="260"/>
        </pc:sldMkLst>
        <pc:spChg chg="mod">
          <ac:chgData name="NAKAGAWA GENKI(中川　元貴)" userId="5af9c733-8451-4cc6-b926-d61a3a3c1eaa" providerId="ADAL" clId="{18D224F5-7BD9-4DF7-B6EC-C0CB9B6176D2}" dt="2021-12-13T05:58:27.776" v="60" actId="207"/>
          <ac:spMkLst>
            <pc:docMk/>
            <pc:sldMk cId="1128859069" sldId="260"/>
            <ac:spMk id="5" creationId="{00000000-0000-0000-0000-000000000000}"/>
          </ac:spMkLst>
        </pc:spChg>
      </pc:sldChg>
      <pc:sldChg chg="modSp mod">
        <pc:chgData name="NAKAGAWA GENKI(中川　元貴)" userId="5af9c733-8451-4cc6-b926-d61a3a3c1eaa" providerId="ADAL" clId="{18D224F5-7BD9-4DF7-B6EC-C0CB9B6176D2}" dt="2021-12-14T02:20:47.430" v="918" actId="20577"/>
        <pc:sldMkLst>
          <pc:docMk/>
          <pc:sldMk cId="1131020868" sldId="261"/>
        </pc:sldMkLst>
        <pc:spChg chg="mod">
          <ac:chgData name="NAKAGAWA GENKI(中川　元貴)" userId="5af9c733-8451-4cc6-b926-d61a3a3c1eaa" providerId="ADAL" clId="{18D224F5-7BD9-4DF7-B6EC-C0CB9B6176D2}" dt="2021-12-14T02:20:47.430" v="918" actId="20577"/>
          <ac:spMkLst>
            <pc:docMk/>
            <pc:sldMk cId="1131020868" sldId="261"/>
            <ac:spMk id="4" creationId="{00000000-0000-0000-0000-000000000000}"/>
          </ac:spMkLst>
        </pc:spChg>
      </pc:sldChg>
      <pc:sldChg chg="modSp del mod">
        <pc:chgData name="NAKAGAWA GENKI(中川　元貴)" userId="5af9c733-8451-4cc6-b926-d61a3a3c1eaa" providerId="ADAL" clId="{18D224F5-7BD9-4DF7-B6EC-C0CB9B6176D2}" dt="2021-12-14T02:33:45.830" v="1001" actId="47"/>
        <pc:sldMkLst>
          <pc:docMk/>
          <pc:sldMk cId="3103900742" sldId="263"/>
        </pc:sldMkLst>
        <pc:spChg chg="mod">
          <ac:chgData name="NAKAGAWA GENKI(中川　元貴)" userId="5af9c733-8451-4cc6-b926-d61a3a3c1eaa" providerId="ADAL" clId="{18D224F5-7BD9-4DF7-B6EC-C0CB9B6176D2}" dt="2021-12-14T02:23:03.594" v="1000" actId="20577"/>
          <ac:spMkLst>
            <pc:docMk/>
            <pc:sldMk cId="3103900742" sldId="263"/>
            <ac:spMk id="2" creationId="{AC8AB1B1-665E-423C-AC68-AFE0DEBD55BB}"/>
          </ac:spMkLst>
        </pc:spChg>
      </pc:sldChg>
      <pc:sldChg chg="del">
        <pc:chgData name="NAKAGAWA GENKI(中川　元貴)" userId="5af9c733-8451-4cc6-b926-d61a3a3c1eaa" providerId="ADAL" clId="{18D224F5-7BD9-4DF7-B6EC-C0CB9B6176D2}" dt="2021-12-14T02:33:51.818" v="1002" actId="47"/>
        <pc:sldMkLst>
          <pc:docMk/>
          <pc:sldMk cId="3966161273" sldId="267"/>
        </pc:sldMkLst>
      </pc:sldChg>
      <pc:sldChg chg="del">
        <pc:chgData name="NAKAGAWA GENKI(中川　元貴)" userId="5af9c733-8451-4cc6-b926-d61a3a3c1eaa" providerId="ADAL" clId="{18D224F5-7BD9-4DF7-B6EC-C0CB9B6176D2}" dt="2021-12-14T02:33:51.818" v="1002" actId="47"/>
        <pc:sldMkLst>
          <pc:docMk/>
          <pc:sldMk cId="1591378705" sldId="268"/>
        </pc:sldMkLst>
      </pc:sldChg>
      <pc:sldChg chg="del">
        <pc:chgData name="NAKAGAWA GENKI(中川　元貴)" userId="5af9c733-8451-4cc6-b926-d61a3a3c1eaa" providerId="ADAL" clId="{18D224F5-7BD9-4DF7-B6EC-C0CB9B6176D2}" dt="2021-12-14T02:33:51.818" v="1002" actId="47"/>
        <pc:sldMkLst>
          <pc:docMk/>
          <pc:sldMk cId="955919289" sldId="269"/>
        </pc:sldMkLst>
      </pc:sldChg>
      <pc:sldChg chg="modSp del mod">
        <pc:chgData name="NAKAGAWA GENKI(中川　元貴)" userId="5af9c733-8451-4cc6-b926-d61a3a3c1eaa" providerId="ADAL" clId="{18D224F5-7BD9-4DF7-B6EC-C0CB9B6176D2}" dt="2021-12-14T02:33:45.830" v="1001" actId="47"/>
        <pc:sldMkLst>
          <pc:docMk/>
          <pc:sldMk cId="2185313139" sldId="270"/>
        </pc:sldMkLst>
        <pc:spChg chg="mod">
          <ac:chgData name="NAKAGAWA GENKI(中川　元貴)" userId="5af9c733-8451-4cc6-b926-d61a3a3c1eaa" providerId="ADAL" clId="{18D224F5-7BD9-4DF7-B6EC-C0CB9B6176D2}" dt="2021-12-14T02:22:49.992" v="969" actId="20577"/>
          <ac:spMkLst>
            <pc:docMk/>
            <pc:sldMk cId="2185313139" sldId="270"/>
            <ac:spMk id="2" creationId="{00000000-0000-0000-0000-000000000000}"/>
          </ac:spMkLst>
        </pc:spChg>
      </pc:sldChg>
      <pc:sldChg chg="modSp mod">
        <pc:chgData name="NAKAGAWA GENKI(中川　元貴)" userId="5af9c733-8451-4cc6-b926-d61a3a3c1eaa" providerId="ADAL" clId="{18D224F5-7BD9-4DF7-B6EC-C0CB9B6176D2}" dt="2021-12-15T06:58:19.643" v="4387" actId="20577"/>
        <pc:sldMkLst>
          <pc:docMk/>
          <pc:sldMk cId="181483003" sldId="271"/>
        </pc:sldMkLst>
        <pc:spChg chg="mod">
          <ac:chgData name="NAKAGAWA GENKI(中川　元貴)" userId="5af9c733-8451-4cc6-b926-d61a3a3c1eaa" providerId="ADAL" clId="{18D224F5-7BD9-4DF7-B6EC-C0CB9B6176D2}" dt="2021-12-14T02:16:20.143" v="895" actId="6549"/>
          <ac:spMkLst>
            <pc:docMk/>
            <pc:sldMk cId="181483003" sldId="271"/>
            <ac:spMk id="4" creationId="{00000000-0000-0000-0000-000000000000}"/>
          </ac:spMkLst>
        </pc:spChg>
        <pc:spChg chg="mod">
          <ac:chgData name="NAKAGAWA GENKI(中川　元貴)" userId="5af9c733-8451-4cc6-b926-d61a3a3c1eaa" providerId="ADAL" clId="{18D224F5-7BD9-4DF7-B6EC-C0CB9B6176D2}" dt="2021-12-15T06:58:19.643" v="4387" actId="20577"/>
          <ac:spMkLst>
            <pc:docMk/>
            <pc:sldMk cId="181483003" sldId="271"/>
            <ac:spMk id="5" creationId="{00000000-0000-0000-0000-000000000000}"/>
          </ac:spMkLst>
        </pc:spChg>
      </pc:sldChg>
      <pc:sldChg chg="modSp mod">
        <pc:chgData name="NAKAGAWA GENKI(中川　元貴)" userId="5af9c733-8451-4cc6-b926-d61a3a3c1eaa" providerId="ADAL" clId="{18D224F5-7BD9-4DF7-B6EC-C0CB9B6176D2}" dt="2021-12-15T06:55:18.918" v="4348" actId="20577"/>
        <pc:sldMkLst>
          <pc:docMk/>
          <pc:sldMk cId="3130072254" sldId="272"/>
        </pc:sldMkLst>
        <pc:spChg chg="mod">
          <ac:chgData name="NAKAGAWA GENKI(中川　元貴)" userId="5af9c733-8451-4cc6-b926-d61a3a3c1eaa" providerId="ADAL" clId="{18D224F5-7BD9-4DF7-B6EC-C0CB9B6176D2}" dt="2021-12-13T05:40:24.180" v="0"/>
          <ac:spMkLst>
            <pc:docMk/>
            <pc:sldMk cId="3130072254" sldId="272"/>
            <ac:spMk id="3" creationId="{00000000-0000-0000-0000-000000000000}"/>
          </ac:spMkLst>
        </pc:spChg>
        <pc:graphicFrameChg chg="mod modGraphic">
          <ac:chgData name="NAKAGAWA GENKI(中川　元貴)" userId="5af9c733-8451-4cc6-b926-d61a3a3c1eaa" providerId="ADAL" clId="{18D224F5-7BD9-4DF7-B6EC-C0CB9B6176D2}" dt="2021-12-15T06:55:18.918" v="4348" actId="20577"/>
          <ac:graphicFrameMkLst>
            <pc:docMk/>
            <pc:sldMk cId="3130072254" sldId="272"/>
            <ac:graphicFrameMk id="6" creationId="{00000000-0000-0000-0000-000000000000}"/>
          </ac:graphicFrameMkLst>
        </pc:graphicFrameChg>
      </pc:sldChg>
      <pc:sldChg chg="modSp del">
        <pc:chgData name="NAKAGAWA GENKI(中川　元貴)" userId="5af9c733-8451-4cc6-b926-d61a3a3c1eaa" providerId="ADAL" clId="{18D224F5-7BD9-4DF7-B6EC-C0CB9B6176D2}" dt="2021-12-14T02:33:51.818" v="1002" actId="47"/>
        <pc:sldMkLst>
          <pc:docMk/>
          <pc:sldMk cId="2842107107" sldId="280"/>
        </pc:sldMkLst>
        <pc:spChg chg="mod">
          <ac:chgData name="NAKAGAWA GENKI(中川　元貴)" userId="5af9c733-8451-4cc6-b926-d61a3a3c1eaa" providerId="ADAL" clId="{18D224F5-7BD9-4DF7-B6EC-C0CB9B6176D2}" dt="2021-12-13T05:40:24.180" v="0"/>
          <ac:spMkLst>
            <pc:docMk/>
            <pc:sldMk cId="2842107107" sldId="280"/>
            <ac:spMk id="4" creationId="{00000000-0000-0000-0000-000000000000}"/>
          </ac:spMkLst>
        </pc:spChg>
      </pc:sldChg>
      <pc:sldChg chg="modSp del">
        <pc:chgData name="NAKAGAWA GENKI(中川　元貴)" userId="5af9c733-8451-4cc6-b926-d61a3a3c1eaa" providerId="ADAL" clId="{18D224F5-7BD9-4DF7-B6EC-C0CB9B6176D2}" dt="2021-12-14T02:33:51.818" v="1002" actId="47"/>
        <pc:sldMkLst>
          <pc:docMk/>
          <pc:sldMk cId="1151620236" sldId="281"/>
        </pc:sldMkLst>
        <pc:spChg chg="mod">
          <ac:chgData name="NAKAGAWA GENKI(中川　元貴)" userId="5af9c733-8451-4cc6-b926-d61a3a3c1eaa" providerId="ADAL" clId="{18D224F5-7BD9-4DF7-B6EC-C0CB9B6176D2}" dt="2021-12-13T05:43:47.786" v="24"/>
          <ac:spMkLst>
            <pc:docMk/>
            <pc:sldMk cId="1151620236" sldId="281"/>
            <ac:spMk id="4" creationId="{00000000-0000-0000-0000-000000000000}"/>
          </ac:spMkLst>
        </pc:spChg>
      </pc:sldChg>
      <pc:sldChg chg="del">
        <pc:chgData name="NAKAGAWA GENKI(中川　元貴)" userId="5af9c733-8451-4cc6-b926-d61a3a3c1eaa" providerId="ADAL" clId="{18D224F5-7BD9-4DF7-B6EC-C0CB9B6176D2}" dt="2021-12-14T02:33:51.818" v="1002" actId="47"/>
        <pc:sldMkLst>
          <pc:docMk/>
          <pc:sldMk cId="2683149454" sldId="283"/>
        </pc:sldMkLst>
      </pc:sldChg>
      <pc:sldChg chg="del">
        <pc:chgData name="NAKAGAWA GENKI(中川　元貴)" userId="5af9c733-8451-4cc6-b926-d61a3a3c1eaa" providerId="ADAL" clId="{18D224F5-7BD9-4DF7-B6EC-C0CB9B6176D2}" dt="2021-12-14T02:33:51.818" v="1002" actId="47"/>
        <pc:sldMkLst>
          <pc:docMk/>
          <pc:sldMk cId="2320752476" sldId="284"/>
        </pc:sldMkLst>
      </pc:sldChg>
      <pc:sldChg chg="del">
        <pc:chgData name="NAKAGAWA GENKI(中川　元貴)" userId="5af9c733-8451-4cc6-b926-d61a3a3c1eaa" providerId="ADAL" clId="{18D224F5-7BD9-4DF7-B6EC-C0CB9B6176D2}" dt="2021-12-14T02:33:51.818" v="1002" actId="47"/>
        <pc:sldMkLst>
          <pc:docMk/>
          <pc:sldMk cId="1845416291" sldId="287"/>
        </pc:sldMkLst>
      </pc:sldChg>
      <pc:sldChg chg="del">
        <pc:chgData name="NAKAGAWA GENKI(中川　元貴)" userId="5af9c733-8451-4cc6-b926-d61a3a3c1eaa" providerId="ADAL" clId="{18D224F5-7BD9-4DF7-B6EC-C0CB9B6176D2}" dt="2021-12-14T02:33:51.818" v="1002" actId="47"/>
        <pc:sldMkLst>
          <pc:docMk/>
          <pc:sldMk cId="620744815" sldId="288"/>
        </pc:sldMkLst>
      </pc:sldChg>
      <pc:sldChg chg="del">
        <pc:chgData name="NAKAGAWA GENKI(中川　元貴)" userId="5af9c733-8451-4cc6-b926-d61a3a3c1eaa" providerId="ADAL" clId="{18D224F5-7BD9-4DF7-B6EC-C0CB9B6176D2}" dt="2021-12-14T02:33:45.830" v="1001" actId="47"/>
        <pc:sldMkLst>
          <pc:docMk/>
          <pc:sldMk cId="797845479" sldId="298"/>
        </pc:sldMkLst>
      </pc:sldChg>
      <pc:sldChg chg="del">
        <pc:chgData name="NAKAGAWA GENKI(中川　元貴)" userId="5af9c733-8451-4cc6-b926-d61a3a3c1eaa" providerId="ADAL" clId="{18D224F5-7BD9-4DF7-B6EC-C0CB9B6176D2}" dt="2021-12-14T02:33:45.830" v="1001" actId="47"/>
        <pc:sldMkLst>
          <pc:docMk/>
          <pc:sldMk cId="426454828" sldId="299"/>
        </pc:sldMkLst>
      </pc:sldChg>
      <pc:sldChg chg="del">
        <pc:chgData name="NAKAGAWA GENKI(中川　元貴)" userId="5af9c733-8451-4cc6-b926-d61a3a3c1eaa" providerId="ADAL" clId="{18D224F5-7BD9-4DF7-B6EC-C0CB9B6176D2}" dt="2021-12-14T02:33:45.830" v="1001" actId="47"/>
        <pc:sldMkLst>
          <pc:docMk/>
          <pc:sldMk cId="2939950981" sldId="300"/>
        </pc:sldMkLst>
      </pc:sldChg>
      <pc:sldChg chg="del">
        <pc:chgData name="NAKAGAWA GENKI(中川　元貴)" userId="5af9c733-8451-4cc6-b926-d61a3a3c1eaa" providerId="ADAL" clId="{18D224F5-7BD9-4DF7-B6EC-C0CB9B6176D2}" dt="2021-12-14T02:33:45.830" v="1001" actId="47"/>
        <pc:sldMkLst>
          <pc:docMk/>
          <pc:sldMk cId="4115601836" sldId="301"/>
        </pc:sldMkLst>
      </pc:sldChg>
      <pc:sldChg chg="del">
        <pc:chgData name="NAKAGAWA GENKI(中川　元貴)" userId="5af9c733-8451-4cc6-b926-d61a3a3c1eaa" providerId="ADAL" clId="{18D224F5-7BD9-4DF7-B6EC-C0CB9B6176D2}" dt="2021-12-14T02:33:45.830" v="1001" actId="47"/>
        <pc:sldMkLst>
          <pc:docMk/>
          <pc:sldMk cId="218924020" sldId="302"/>
        </pc:sldMkLst>
      </pc:sldChg>
      <pc:sldChg chg="del">
        <pc:chgData name="NAKAGAWA GENKI(中川　元貴)" userId="5af9c733-8451-4cc6-b926-d61a3a3c1eaa" providerId="ADAL" clId="{18D224F5-7BD9-4DF7-B6EC-C0CB9B6176D2}" dt="2021-12-14T02:33:45.830" v="1001" actId="47"/>
        <pc:sldMkLst>
          <pc:docMk/>
          <pc:sldMk cId="3152278536" sldId="303"/>
        </pc:sldMkLst>
      </pc:sldChg>
      <pc:sldChg chg="modSp mod">
        <pc:chgData name="NAKAGAWA GENKI(中川　元貴)" userId="5af9c733-8451-4cc6-b926-d61a3a3c1eaa" providerId="ADAL" clId="{18D224F5-7BD9-4DF7-B6EC-C0CB9B6176D2}" dt="2021-12-14T02:21:34.217" v="939" actId="20577"/>
        <pc:sldMkLst>
          <pc:docMk/>
          <pc:sldMk cId="271592523" sldId="304"/>
        </pc:sldMkLst>
        <pc:spChg chg="mod">
          <ac:chgData name="NAKAGAWA GENKI(中川　元貴)" userId="5af9c733-8451-4cc6-b926-d61a3a3c1eaa" providerId="ADAL" clId="{18D224F5-7BD9-4DF7-B6EC-C0CB9B6176D2}" dt="2021-12-14T02:21:34.217" v="939" actId="20577"/>
          <ac:spMkLst>
            <pc:docMk/>
            <pc:sldMk cId="271592523" sldId="304"/>
            <ac:spMk id="2" creationId="{FD1A6654-1DD4-4B99-978F-5764CA3EFA48}"/>
          </ac:spMkLst>
        </pc:spChg>
        <pc:spChg chg="mod">
          <ac:chgData name="NAKAGAWA GENKI(中川　元貴)" userId="5af9c733-8451-4cc6-b926-d61a3a3c1eaa" providerId="ADAL" clId="{18D224F5-7BD9-4DF7-B6EC-C0CB9B6176D2}" dt="2021-12-13T05:43:47.786" v="24"/>
          <ac:spMkLst>
            <pc:docMk/>
            <pc:sldMk cId="271592523" sldId="304"/>
            <ac:spMk id="6" creationId="{00000000-0000-0000-0000-000000000000}"/>
          </ac:spMkLst>
        </pc:spChg>
      </pc:sldChg>
      <pc:sldChg chg="del">
        <pc:chgData name="NAKAGAWA GENKI(中川　元貴)" userId="5af9c733-8451-4cc6-b926-d61a3a3c1eaa" providerId="ADAL" clId="{18D224F5-7BD9-4DF7-B6EC-C0CB9B6176D2}" dt="2021-12-14T02:33:45.830" v="1001" actId="47"/>
        <pc:sldMkLst>
          <pc:docMk/>
          <pc:sldMk cId="281503270" sldId="306"/>
        </pc:sldMkLst>
      </pc:sldChg>
      <pc:sldChg chg="del">
        <pc:chgData name="NAKAGAWA GENKI(中川　元貴)" userId="5af9c733-8451-4cc6-b926-d61a3a3c1eaa" providerId="ADAL" clId="{18D224F5-7BD9-4DF7-B6EC-C0CB9B6176D2}" dt="2021-12-14T02:33:45.830" v="1001" actId="47"/>
        <pc:sldMkLst>
          <pc:docMk/>
          <pc:sldMk cId="2451593910" sldId="307"/>
        </pc:sldMkLst>
      </pc:sldChg>
      <pc:sldChg chg="addSp delSp modSp mod addCm modCm">
        <pc:chgData name="NAKAGAWA GENKI(中川　元貴)" userId="5af9c733-8451-4cc6-b926-d61a3a3c1eaa" providerId="ADAL" clId="{18D224F5-7BD9-4DF7-B6EC-C0CB9B6176D2}" dt="2021-12-15T06:58:30.432" v="4388"/>
        <pc:sldMkLst>
          <pc:docMk/>
          <pc:sldMk cId="417114414" sldId="309"/>
        </pc:sldMkLst>
        <pc:spChg chg="mod">
          <ac:chgData name="NAKAGAWA GENKI(中川　元貴)" userId="5af9c733-8451-4cc6-b926-d61a3a3c1eaa" providerId="ADAL" clId="{18D224F5-7BD9-4DF7-B6EC-C0CB9B6176D2}" dt="2021-12-14T02:16:25.949" v="896"/>
          <ac:spMkLst>
            <pc:docMk/>
            <pc:sldMk cId="417114414" sldId="309"/>
            <ac:spMk id="2" creationId="{CBD2FAEF-2666-42C2-9A6F-5C94F6E0CF5B}"/>
          </ac:spMkLst>
        </pc:spChg>
        <pc:spChg chg="mod">
          <ac:chgData name="NAKAGAWA GENKI(中川　元貴)" userId="5af9c733-8451-4cc6-b926-d61a3a3c1eaa" providerId="ADAL" clId="{18D224F5-7BD9-4DF7-B6EC-C0CB9B6176D2}" dt="2021-12-15T02:01:12.585" v="2505" actId="20577"/>
          <ac:spMkLst>
            <pc:docMk/>
            <pc:sldMk cId="417114414" sldId="309"/>
            <ac:spMk id="3" creationId="{39EADB7E-1741-47BA-8546-ACC572F4913D}"/>
          </ac:spMkLst>
        </pc:spChg>
        <pc:spChg chg="del">
          <ac:chgData name="NAKAGAWA GENKI(中川　元貴)" userId="5af9c733-8451-4cc6-b926-d61a3a3c1eaa" providerId="ADAL" clId="{18D224F5-7BD9-4DF7-B6EC-C0CB9B6176D2}" dt="2021-12-15T02:01:02.225" v="2503" actId="478"/>
          <ac:spMkLst>
            <pc:docMk/>
            <pc:sldMk cId="417114414" sldId="309"/>
            <ac:spMk id="4" creationId="{9F5A6862-2522-498D-86B4-15646FB3224C}"/>
          </ac:spMkLst>
        </pc:spChg>
        <pc:spChg chg="del">
          <ac:chgData name="NAKAGAWA GENKI(中川　元貴)" userId="5af9c733-8451-4cc6-b926-d61a3a3c1eaa" providerId="ADAL" clId="{18D224F5-7BD9-4DF7-B6EC-C0CB9B6176D2}" dt="2021-12-15T02:01:02.225" v="2503" actId="478"/>
          <ac:spMkLst>
            <pc:docMk/>
            <pc:sldMk cId="417114414" sldId="309"/>
            <ac:spMk id="5" creationId="{0F7240B5-B6BC-4125-9E38-3886DA1CCD7F}"/>
          </ac:spMkLst>
        </pc:spChg>
        <pc:spChg chg="del">
          <ac:chgData name="NAKAGAWA GENKI(中川　元貴)" userId="5af9c733-8451-4cc6-b926-d61a3a3c1eaa" providerId="ADAL" clId="{18D224F5-7BD9-4DF7-B6EC-C0CB9B6176D2}" dt="2021-12-15T02:01:02.225" v="2503" actId="478"/>
          <ac:spMkLst>
            <pc:docMk/>
            <pc:sldMk cId="417114414" sldId="309"/>
            <ac:spMk id="6" creationId="{9A9BA8BD-EE3E-4CB0-BE21-1D23B9A31537}"/>
          </ac:spMkLst>
        </pc:spChg>
        <pc:spChg chg="del">
          <ac:chgData name="NAKAGAWA GENKI(中川　元貴)" userId="5af9c733-8451-4cc6-b926-d61a3a3c1eaa" providerId="ADAL" clId="{18D224F5-7BD9-4DF7-B6EC-C0CB9B6176D2}" dt="2021-12-15T02:01:02.225" v="2503" actId="478"/>
          <ac:spMkLst>
            <pc:docMk/>
            <pc:sldMk cId="417114414" sldId="309"/>
            <ac:spMk id="7" creationId="{86B23817-4B45-41D1-A76D-22A8BB81A8A9}"/>
          </ac:spMkLst>
        </pc:spChg>
        <pc:spChg chg="add del mod">
          <ac:chgData name="NAKAGAWA GENKI(中川　元貴)" userId="5af9c733-8451-4cc6-b926-d61a3a3c1eaa" providerId="ADAL" clId="{18D224F5-7BD9-4DF7-B6EC-C0CB9B6176D2}" dt="2021-12-14T02:04:03.284" v="563" actId="478"/>
          <ac:spMkLst>
            <pc:docMk/>
            <pc:sldMk cId="417114414" sldId="309"/>
            <ac:spMk id="8" creationId="{2D8C23F4-4EED-415E-A0DD-D3A4140EAB52}"/>
          </ac:spMkLst>
        </pc:spChg>
        <pc:spChg chg="add del mod">
          <ac:chgData name="NAKAGAWA GENKI(中川　元貴)" userId="5af9c733-8451-4cc6-b926-d61a3a3c1eaa" providerId="ADAL" clId="{18D224F5-7BD9-4DF7-B6EC-C0CB9B6176D2}" dt="2021-12-14T02:16:29.985" v="897" actId="478"/>
          <ac:spMkLst>
            <pc:docMk/>
            <pc:sldMk cId="417114414" sldId="309"/>
            <ac:spMk id="9" creationId="{9AFE38BA-E160-464F-A4E0-73D9251508BC}"/>
          </ac:spMkLst>
        </pc:spChg>
      </pc:sldChg>
      <pc:sldChg chg="modSp mod addCm delCm modCm">
        <pc:chgData name="NAKAGAWA GENKI(中川　元貴)" userId="5af9c733-8451-4cc6-b926-d61a3a3c1eaa" providerId="ADAL" clId="{18D224F5-7BD9-4DF7-B6EC-C0CB9B6176D2}" dt="2021-12-14T02:09:39.319" v="793" actId="20577"/>
        <pc:sldMkLst>
          <pc:docMk/>
          <pc:sldMk cId="2942668493" sldId="310"/>
        </pc:sldMkLst>
        <pc:spChg chg="mod">
          <ac:chgData name="NAKAGAWA GENKI(中川　元貴)" userId="5af9c733-8451-4cc6-b926-d61a3a3c1eaa" providerId="ADAL" clId="{18D224F5-7BD9-4DF7-B6EC-C0CB9B6176D2}" dt="2021-12-13T05:40:24.180" v="0"/>
          <ac:spMkLst>
            <pc:docMk/>
            <pc:sldMk cId="2942668493" sldId="310"/>
            <ac:spMk id="2" creationId="{D814F121-E7AB-4DEB-9CA7-BEB01BB159FC}"/>
          </ac:spMkLst>
        </pc:spChg>
        <pc:spChg chg="mod">
          <ac:chgData name="NAKAGAWA GENKI(中川　元貴)" userId="5af9c733-8451-4cc6-b926-d61a3a3c1eaa" providerId="ADAL" clId="{18D224F5-7BD9-4DF7-B6EC-C0CB9B6176D2}" dt="2021-12-14T02:09:39.319" v="793" actId="20577"/>
          <ac:spMkLst>
            <pc:docMk/>
            <pc:sldMk cId="2942668493" sldId="310"/>
            <ac:spMk id="3" creationId="{8E343FC1-15D2-4EF5-B6EE-B3B69288F4BC}"/>
          </ac:spMkLst>
        </pc:spChg>
      </pc:sldChg>
      <pc:sldChg chg="modSp mod">
        <pc:chgData name="NAKAGAWA GENKI(中川　元貴)" userId="5af9c733-8451-4cc6-b926-d61a3a3c1eaa" providerId="ADAL" clId="{18D224F5-7BD9-4DF7-B6EC-C0CB9B6176D2}" dt="2021-12-14T02:14:47.914" v="829" actId="20577"/>
        <pc:sldMkLst>
          <pc:docMk/>
          <pc:sldMk cId="3142353600" sldId="311"/>
        </pc:sldMkLst>
        <pc:spChg chg="mod">
          <ac:chgData name="NAKAGAWA GENKI(中川　元貴)" userId="5af9c733-8451-4cc6-b926-d61a3a3c1eaa" providerId="ADAL" clId="{18D224F5-7BD9-4DF7-B6EC-C0CB9B6176D2}" dt="2021-12-14T02:14:47.914" v="829" actId="20577"/>
          <ac:spMkLst>
            <pc:docMk/>
            <pc:sldMk cId="3142353600" sldId="311"/>
            <ac:spMk id="2" creationId="{821D45CC-BC5C-4BE9-9D5E-54C33EE4E14C}"/>
          </ac:spMkLst>
        </pc:spChg>
        <pc:spChg chg="mod">
          <ac:chgData name="NAKAGAWA GENKI(中川　元貴)" userId="5af9c733-8451-4cc6-b926-d61a3a3c1eaa" providerId="ADAL" clId="{18D224F5-7BD9-4DF7-B6EC-C0CB9B6176D2}" dt="2021-12-14T02:10:04.628" v="802" actId="6549"/>
          <ac:spMkLst>
            <pc:docMk/>
            <pc:sldMk cId="3142353600" sldId="311"/>
            <ac:spMk id="3" creationId="{4C797E39-4B3D-4DDF-BB57-5F9064D578F7}"/>
          </ac:spMkLst>
        </pc:spChg>
      </pc:sldChg>
      <pc:sldChg chg="modSp mod addCm modCm">
        <pc:chgData name="NAKAGAWA GENKI(中川　元貴)" userId="5af9c733-8451-4cc6-b926-d61a3a3c1eaa" providerId="ADAL" clId="{18D224F5-7BD9-4DF7-B6EC-C0CB9B6176D2}" dt="2021-12-14T02:21:15.363" v="920" actId="20577"/>
        <pc:sldMkLst>
          <pc:docMk/>
          <pc:sldMk cId="3209379883" sldId="312"/>
        </pc:sldMkLst>
        <pc:spChg chg="mod">
          <ac:chgData name="NAKAGAWA GENKI(中川　元貴)" userId="5af9c733-8451-4cc6-b926-d61a3a3c1eaa" providerId="ADAL" clId="{18D224F5-7BD9-4DF7-B6EC-C0CB9B6176D2}" dt="2021-12-14T02:21:15.363" v="920" actId="20577"/>
          <ac:spMkLst>
            <pc:docMk/>
            <pc:sldMk cId="3209379883" sldId="312"/>
            <ac:spMk id="2" creationId="{3C9913B8-01DB-4E0C-A669-B6922E7C610B}"/>
          </ac:spMkLst>
        </pc:spChg>
        <pc:spChg chg="mod">
          <ac:chgData name="NAKAGAWA GENKI(中川　元貴)" userId="5af9c733-8451-4cc6-b926-d61a3a3c1eaa" providerId="ADAL" clId="{18D224F5-7BD9-4DF7-B6EC-C0CB9B6176D2}" dt="2021-12-14T02:13:51.564" v="804" actId="20577"/>
          <ac:spMkLst>
            <pc:docMk/>
            <pc:sldMk cId="3209379883" sldId="312"/>
            <ac:spMk id="3" creationId="{333291F7-5D13-4AE3-B3E8-429996C3AE58}"/>
          </ac:spMkLst>
        </pc:spChg>
      </pc:sldChg>
      <pc:sldChg chg="modSp mod">
        <pc:chgData name="NAKAGAWA GENKI(中川　元貴)" userId="5af9c733-8451-4cc6-b926-d61a3a3c1eaa" providerId="ADAL" clId="{18D224F5-7BD9-4DF7-B6EC-C0CB9B6176D2}" dt="2021-12-14T02:21:22.774" v="923"/>
        <pc:sldMkLst>
          <pc:docMk/>
          <pc:sldMk cId="1321787224" sldId="313"/>
        </pc:sldMkLst>
        <pc:spChg chg="mod">
          <ac:chgData name="NAKAGAWA GENKI(中川　元貴)" userId="5af9c733-8451-4cc6-b926-d61a3a3c1eaa" providerId="ADAL" clId="{18D224F5-7BD9-4DF7-B6EC-C0CB9B6176D2}" dt="2021-12-14T02:21:22.774" v="923"/>
          <ac:spMkLst>
            <pc:docMk/>
            <pc:sldMk cId="1321787224" sldId="313"/>
            <ac:spMk id="2" creationId="{3C9913B8-01DB-4E0C-A669-B6922E7C610B}"/>
          </ac:spMkLst>
        </pc:spChg>
      </pc:sldChg>
      <pc:sldChg chg="modSp mod">
        <pc:chgData name="NAKAGAWA GENKI(中川　元貴)" userId="5af9c733-8451-4cc6-b926-d61a3a3c1eaa" providerId="ADAL" clId="{18D224F5-7BD9-4DF7-B6EC-C0CB9B6176D2}" dt="2021-12-15T02:01:54.277" v="2593" actId="20577"/>
        <pc:sldMkLst>
          <pc:docMk/>
          <pc:sldMk cId="3336774465" sldId="314"/>
        </pc:sldMkLst>
        <pc:spChg chg="mod">
          <ac:chgData name="NAKAGAWA GENKI(中川　元貴)" userId="5af9c733-8451-4cc6-b926-d61a3a3c1eaa" providerId="ADAL" clId="{18D224F5-7BD9-4DF7-B6EC-C0CB9B6176D2}" dt="2021-12-14T02:22:13.673" v="961" actId="20577"/>
          <ac:spMkLst>
            <pc:docMk/>
            <pc:sldMk cId="3336774465" sldId="314"/>
            <ac:spMk id="2" creationId="{E06EB0FF-82D6-41D9-9B90-9D7CAAEC9300}"/>
          </ac:spMkLst>
        </pc:spChg>
        <pc:spChg chg="mod">
          <ac:chgData name="NAKAGAWA GENKI(中川　元貴)" userId="5af9c733-8451-4cc6-b926-d61a3a3c1eaa" providerId="ADAL" clId="{18D224F5-7BD9-4DF7-B6EC-C0CB9B6176D2}" dt="2021-12-15T02:01:54.277" v="2593" actId="20577"/>
          <ac:spMkLst>
            <pc:docMk/>
            <pc:sldMk cId="3336774465" sldId="314"/>
            <ac:spMk id="3" creationId="{C0E69539-097B-47BF-B558-CBEB73C48BC3}"/>
          </ac:spMkLst>
        </pc:spChg>
      </pc:sldChg>
      <pc:sldChg chg="modSp del">
        <pc:chgData name="NAKAGAWA GENKI(中川　元貴)" userId="5af9c733-8451-4cc6-b926-d61a3a3c1eaa" providerId="ADAL" clId="{18D224F5-7BD9-4DF7-B6EC-C0CB9B6176D2}" dt="2021-12-14T02:21:44.545" v="941" actId="2696"/>
        <pc:sldMkLst>
          <pc:docMk/>
          <pc:sldMk cId="3085327638" sldId="315"/>
        </pc:sldMkLst>
        <pc:spChg chg="mod">
          <ac:chgData name="NAKAGAWA GENKI(中川　元貴)" userId="5af9c733-8451-4cc6-b926-d61a3a3c1eaa" providerId="ADAL" clId="{18D224F5-7BD9-4DF7-B6EC-C0CB9B6176D2}" dt="2021-12-13T05:43:47.786" v="24"/>
          <ac:spMkLst>
            <pc:docMk/>
            <pc:sldMk cId="3085327638" sldId="315"/>
            <ac:spMk id="2" creationId="{00000000-0000-0000-0000-000000000000}"/>
          </ac:spMkLst>
        </pc:spChg>
      </pc:sldChg>
      <pc:sldChg chg="addSp delSp modSp new mod">
        <pc:chgData name="NAKAGAWA GENKI(中川　元貴)" userId="5af9c733-8451-4cc6-b926-d61a3a3c1eaa" providerId="ADAL" clId="{18D224F5-7BD9-4DF7-B6EC-C0CB9B6176D2}" dt="2021-12-15T02:21:15.281" v="3983" actId="20577"/>
        <pc:sldMkLst>
          <pc:docMk/>
          <pc:sldMk cId="3532439673" sldId="315"/>
        </pc:sldMkLst>
        <pc:spChg chg="del">
          <ac:chgData name="NAKAGAWA GENKI(中川　元貴)" userId="5af9c733-8451-4cc6-b926-d61a3a3c1eaa" providerId="ADAL" clId="{18D224F5-7BD9-4DF7-B6EC-C0CB9B6176D2}" dt="2021-12-14T02:35:05.908" v="1013"/>
          <ac:spMkLst>
            <pc:docMk/>
            <pc:sldMk cId="3532439673" sldId="315"/>
            <ac:spMk id="2" creationId="{23424053-A7AB-445D-8AD6-F99FAEF1CC80}"/>
          </ac:spMkLst>
        </pc:spChg>
        <pc:spChg chg="del">
          <ac:chgData name="NAKAGAWA GENKI(中川　元貴)" userId="5af9c733-8451-4cc6-b926-d61a3a3c1eaa" providerId="ADAL" clId="{18D224F5-7BD9-4DF7-B6EC-C0CB9B6176D2}" dt="2021-12-14T02:35:05.908" v="1013"/>
          <ac:spMkLst>
            <pc:docMk/>
            <pc:sldMk cId="3532439673" sldId="315"/>
            <ac:spMk id="3" creationId="{E40840B3-DCD0-4CD7-950C-48A65A435729}"/>
          </ac:spMkLst>
        </pc:spChg>
        <pc:spChg chg="add mod">
          <ac:chgData name="NAKAGAWA GENKI(中川　元貴)" userId="5af9c733-8451-4cc6-b926-d61a3a3c1eaa" providerId="ADAL" clId="{18D224F5-7BD9-4DF7-B6EC-C0CB9B6176D2}" dt="2021-12-15T02:21:15.281" v="3983" actId="20577"/>
          <ac:spMkLst>
            <pc:docMk/>
            <pc:sldMk cId="3532439673" sldId="315"/>
            <ac:spMk id="4" creationId="{D6E7530F-854E-4052-B502-D5319359C0A6}"/>
          </ac:spMkLst>
        </pc:spChg>
        <pc:spChg chg="add mod">
          <ac:chgData name="NAKAGAWA GENKI(中川　元貴)" userId="5af9c733-8451-4cc6-b926-d61a3a3c1eaa" providerId="ADAL" clId="{18D224F5-7BD9-4DF7-B6EC-C0CB9B6176D2}" dt="2021-12-14T02:35:05.908" v="1013"/>
          <ac:spMkLst>
            <pc:docMk/>
            <pc:sldMk cId="3532439673" sldId="315"/>
            <ac:spMk id="5" creationId="{78C13B98-D808-4986-8B53-C8376907BA89}"/>
          </ac:spMkLst>
        </pc:spChg>
      </pc:sldChg>
      <pc:sldChg chg="modSp add del mod">
        <pc:chgData name="NAKAGAWA GENKI(中川　元貴)" userId="5af9c733-8451-4cc6-b926-d61a3a3c1eaa" providerId="ADAL" clId="{18D224F5-7BD9-4DF7-B6EC-C0CB9B6176D2}" dt="2021-12-15T02:10:32.988" v="3290" actId="47"/>
        <pc:sldMkLst>
          <pc:docMk/>
          <pc:sldMk cId="3085415761" sldId="316"/>
        </pc:sldMkLst>
        <pc:spChg chg="mod">
          <ac:chgData name="NAKAGAWA GENKI(中川　元貴)" userId="5af9c733-8451-4cc6-b926-d61a3a3c1eaa" providerId="ADAL" clId="{18D224F5-7BD9-4DF7-B6EC-C0CB9B6176D2}" dt="2021-12-14T02:35:59.035" v="1095" actId="20577"/>
          <ac:spMkLst>
            <pc:docMk/>
            <pc:sldMk cId="3085415761" sldId="316"/>
            <ac:spMk id="4" creationId="{D6E7530F-854E-4052-B502-D5319359C0A6}"/>
          </ac:spMkLst>
        </pc:spChg>
      </pc:sldChg>
      <pc:sldChg chg="modSp add del mod">
        <pc:chgData name="NAKAGAWA GENKI(中川　元貴)" userId="5af9c733-8451-4cc6-b926-d61a3a3c1eaa" providerId="ADAL" clId="{18D224F5-7BD9-4DF7-B6EC-C0CB9B6176D2}" dt="2021-12-15T02:11:35.659" v="3478" actId="2696"/>
        <pc:sldMkLst>
          <pc:docMk/>
          <pc:sldMk cId="1013614900" sldId="317"/>
        </pc:sldMkLst>
        <pc:spChg chg="mod">
          <ac:chgData name="NAKAGAWA GENKI(中川　元貴)" userId="5af9c733-8451-4cc6-b926-d61a3a3c1eaa" providerId="ADAL" clId="{18D224F5-7BD9-4DF7-B6EC-C0CB9B6176D2}" dt="2021-12-14T02:36:17.403" v="1110" actId="20577"/>
          <ac:spMkLst>
            <pc:docMk/>
            <pc:sldMk cId="1013614900" sldId="317"/>
            <ac:spMk id="4" creationId="{D6E7530F-854E-4052-B502-D5319359C0A6}"/>
          </ac:spMkLst>
        </pc:spChg>
      </pc:sldChg>
      <pc:sldChg chg="modSp add del mod">
        <pc:chgData name="NAKAGAWA GENKI(中川　元貴)" userId="5af9c733-8451-4cc6-b926-d61a3a3c1eaa" providerId="ADAL" clId="{18D224F5-7BD9-4DF7-B6EC-C0CB9B6176D2}" dt="2021-12-15T02:11:57.727" v="3482" actId="2696"/>
        <pc:sldMkLst>
          <pc:docMk/>
          <pc:sldMk cId="680064073" sldId="318"/>
        </pc:sldMkLst>
        <pc:spChg chg="mod">
          <ac:chgData name="NAKAGAWA GENKI(中川　元貴)" userId="5af9c733-8451-4cc6-b926-d61a3a3c1eaa" providerId="ADAL" clId="{18D224F5-7BD9-4DF7-B6EC-C0CB9B6176D2}" dt="2021-12-14T02:36:31.130" v="1136" actId="20577"/>
          <ac:spMkLst>
            <pc:docMk/>
            <pc:sldMk cId="680064073" sldId="318"/>
            <ac:spMk id="4" creationId="{D6E7530F-854E-4052-B502-D5319359C0A6}"/>
          </ac:spMkLst>
        </pc:spChg>
      </pc:sldChg>
      <pc:sldChg chg="modSp add del mod ord">
        <pc:chgData name="NAKAGAWA GENKI(中川　元貴)" userId="5af9c733-8451-4cc6-b926-d61a3a3c1eaa" providerId="ADAL" clId="{18D224F5-7BD9-4DF7-B6EC-C0CB9B6176D2}" dt="2021-12-15T02:12:15.963" v="3488" actId="2696"/>
        <pc:sldMkLst>
          <pc:docMk/>
          <pc:sldMk cId="3039174490" sldId="319"/>
        </pc:sldMkLst>
        <pc:spChg chg="mod">
          <ac:chgData name="NAKAGAWA GENKI(中川　元貴)" userId="5af9c733-8451-4cc6-b926-d61a3a3c1eaa" providerId="ADAL" clId="{18D224F5-7BD9-4DF7-B6EC-C0CB9B6176D2}" dt="2021-12-14T02:36:46.559" v="1164" actId="20577"/>
          <ac:spMkLst>
            <pc:docMk/>
            <pc:sldMk cId="3039174490" sldId="319"/>
            <ac:spMk id="4" creationId="{D6E7530F-854E-4052-B502-D5319359C0A6}"/>
          </ac:spMkLst>
        </pc:spChg>
      </pc:sldChg>
      <pc:sldChg chg="addSp delSp modSp new mod">
        <pc:chgData name="NAKAGAWA GENKI(中川　元貴)" userId="5af9c733-8451-4cc6-b926-d61a3a3c1eaa" providerId="ADAL" clId="{18D224F5-7BD9-4DF7-B6EC-C0CB9B6176D2}" dt="2021-12-15T07:06:28.062" v="4553" actId="20577"/>
        <pc:sldMkLst>
          <pc:docMk/>
          <pc:sldMk cId="1505749461" sldId="320"/>
        </pc:sldMkLst>
        <pc:spChg chg="add del mod">
          <ac:chgData name="NAKAGAWA GENKI(中川　元貴)" userId="5af9c733-8451-4cc6-b926-d61a3a3c1eaa" providerId="ADAL" clId="{18D224F5-7BD9-4DF7-B6EC-C0CB9B6176D2}" dt="2021-12-15T02:16:48.824" v="3810" actId="478"/>
          <ac:spMkLst>
            <pc:docMk/>
            <pc:sldMk cId="1505749461" sldId="320"/>
            <ac:spMk id="2" creationId="{497361F7-A62E-43F0-B233-CF24B3FFF822}"/>
          </ac:spMkLst>
        </pc:spChg>
        <pc:spChg chg="del">
          <ac:chgData name="NAKAGAWA GENKI(中川　元貴)" userId="5af9c733-8451-4cc6-b926-d61a3a3c1eaa" providerId="ADAL" clId="{18D224F5-7BD9-4DF7-B6EC-C0CB9B6176D2}" dt="2021-12-14T02:38:03.279" v="1166"/>
          <ac:spMkLst>
            <pc:docMk/>
            <pc:sldMk cId="1505749461" sldId="320"/>
            <ac:spMk id="2" creationId="{A6C051F1-E501-4C90-8F8A-215A2F438452}"/>
          </ac:spMkLst>
        </pc:spChg>
        <pc:spChg chg="del">
          <ac:chgData name="NAKAGAWA GENKI(中川　元貴)" userId="5af9c733-8451-4cc6-b926-d61a3a3c1eaa" providerId="ADAL" clId="{18D224F5-7BD9-4DF7-B6EC-C0CB9B6176D2}" dt="2021-12-14T02:38:03.279" v="1166"/>
          <ac:spMkLst>
            <pc:docMk/>
            <pc:sldMk cId="1505749461" sldId="320"/>
            <ac:spMk id="3" creationId="{F61B9081-1762-4511-B5EB-15BFCF26B454}"/>
          </ac:spMkLst>
        </pc:spChg>
        <pc:spChg chg="add mod">
          <ac:chgData name="NAKAGAWA GENKI(中川　元貴)" userId="5af9c733-8451-4cc6-b926-d61a3a3c1eaa" providerId="ADAL" clId="{18D224F5-7BD9-4DF7-B6EC-C0CB9B6176D2}" dt="2021-12-15T07:06:28.062" v="4553" actId="20577"/>
          <ac:spMkLst>
            <pc:docMk/>
            <pc:sldMk cId="1505749461" sldId="320"/>
            <ac:spMk id="4" creationId="{A9A1EDAB-EDD5-4548-9ACD-3FC87604312A}"/>
          </ac:spMkLst>
        </pc:spChg>
        <pc:spChg chg="add mod">
          <ac:chgData name="NAKAGAWA GENKI(中川　元貴)" userId="5af9c733-8451-4cc6-b926-d61a3a3c1eaa" providerId="ADAL" clId="{18D224F5-7BD9-4DF7-B6EC-C0CB9B6176D2}" dt="2021-12-15T02:19:20.797" v="3848" actId="20577"/>
          <ac:spMkLst>
            <pc:docMk/>
            <pc:sldMk cId="1505749461" sldId="320"/>
            <ac:spMk id="5" creationId="{BF116291-A60C-4501-B547-AEB40FAA2079}"/>
          </ac:spMkLst>
        </pc:spChg>
        <pc:graphicFrameChg chg="add mod">
          <ac:chgData name="NAKAGAWA GENKI(中川　元貴)" userId="5af9c733-8451-4cc6-b926-d61a3a3c1eaa" providerId="ADAL" clId="{18D224F5-7BD9-4DF7-B6EC-C0CB9B6176D2}" dt="2021-12-15T07:05:26.746" v="4543" actId="20577"/>
          <ac:graphicFrameMkLst>
            <pc:docMk/>
            <pc:sldMk cId="1505749461" sldId="320"/>
            <ac:graphicFrameMk id="6" creationId="{601717AB-C039-452E-A157-8A846DFB16C4}"/>
          </ac:graphicFrameMkLst>
        </pc:graphicFrameChg>
        <pc:graphicFrameChg chg="add mod modGraphic">
          <ac:chgData name="NAKAGAWA GENKI(中川　元貴)" userId="5af9c733-8451-4cc6-b926-d61a3a3c1eaa" providerId="ADAL" clId="{18D224F5-7BD9-4DF7-B6EC-C0CB9B6176D2}" dt="2021-12-15T02:18:54.866" v="3847" actId="1076"/>
          <ac:graphicFrameMkLst>
            <pc:docMk/>
            <pc:sldMk cId="1505749461" sldId="320"/>
            <ac:graphicFrameMk id="7" creationId="{0028F013-0B7B-43C6-82F6-DF8418E27807}"/>
          </ac:graphicFrameMkLst>
        </pc:graphicFrameChg>
      </pc:sldChg>
      <pc:sldChg chg="addSp delSp modSp new mod">
        <pc:chgData name="NAKAGAWA GENKI(中川　元貴)" userId="5af9c733-8451-4cc6-b926-d61a3a3c1eaa" providerId="ADAL" clId="{18D224F5-7BD9-4DF7-B6EC-C0CB9B6176D2}" dt="2021-12-16T07:44:50.336" v="5144" actId="179"/>
        <pc:sldMkLst>
          <pc:docMk/>
          <pc:sldMk cId="3468441951" sldId="321"/>
        </pc:sldMkLst>
        <pc:spChg chg="mod">
          <ac:chgData name="NAKAGAWA GENKI(中川　元貴)" userId="5af9c733-8451-4cc6-b926-d61a3a3c1eaa" providerId="ADAL" clId="{18D224F5-7BD9-4DF7-B6EC-C0CB9B6176D2}" dt="2021-12-14T02:54:20.977" v="1790" actId="20577"/>
          <ac:spMkLst>
            <pc:docMk/>
            <pc:sldMk cId="3468441951" sldId="321"/>
            <ac:spMk id="2" creationId="{EF8AD6C4-AE60-4B16-83B1-5E10784AB84C}"/>
          </ac:spMkLst>
        </pc:spChg>
        <pc:spChg chg="mod">
          <ac:chgData name="NAKAGAWA GENKI(中川　元貴)" userId="5af9c733-8451-4cc6-b926-d61a3a3c1eaa" providerId="ADAL" clId="{18D224F5-7BD9-4DF7-B6EC-C0CB9B6176D2}" dt="2021-12-16T07:44:50.336" v="5144" actId="179"/>
          <ac:spMkLst>
            <pc:docMk/>
            <pc:sldMk cId="3468441951" sldId="321"/>
            <ac:spMk id="3" creationId="{71443B08-CDE2-4EBF-A381-1C1CCAFA375E}"/>
          </ac:spMkLst>
        </pc:spChg>
        <pc:spChg chg="add del mod">
          <ac:chgData name="NAKAGAWA GENKI(中川　元貴)" userId="5af9c733-8451-4cc6-b926-d61a3a3c1eaa" providerId="ADAL" clId="{18D224F5-7BD9-4DF7-B6EC-C0CB9B6176D2}" dt="2021-12-16T07:38:44.816" v="4651" actId="478"/>
          <ac:spMkLst>
            <pc:docMk/>
            <pc:sldMk cId="3468441951" sldId="321"/>
            <ac:spMk id="5" creationId="{6CD80C61-67B0-4818-AF40-6952B680D179}"/>
          </ac:spMkLst>
        </pc:spChg>
        <pc:graphicFrameChg chg="add mod modGraphic">
          <ac:chgData name="NAKAGAWA GENKI(中川　元貴)" userId="5af9c733-8451-4cc6-b926-d61a3a3c1eaa" providerId="ADAL" clId="{18D224F5-7BD9-4DF7-B6EC-C0CB9B6176D2}" dt="2021-12-16T07:43:22.977" v="4990" actId="3064"/>
          <ac:graphicFrameMkLst>
            <pc:docMk/>
            <pc:sldMk cId="3468441951" sldId="321"/>
            <ac:graphicFrameMk id="7" creationId="{D98DDAD5-D70C-467E-8602-DAFE87E48758}"/>
          </ac:graphicFrameMkLst>
        </pc:graphicFrameChg>
        <pc:picChg chg="add del mod">
          <ac:chgData name="NAKAGAWA GENKI(中川　元貴)" userId="5af9c733-8451-4cc6-b926-d61a3a3c1eaa" providerId="ADAL" clId="{18D224F5-7BD9-4DF7-B6EC-C0CB9B6176D2}" dt="2021-12-16T07:38:36.661" v="4647" actId="478"/>
          <ac:picMkLst>
            <pc:docMk/>
            <pc:sldMk cId="3468441951" sldId="321"/>
            <ac:picMk id="4" creationId="{D074E47E-A5E6-4688-A715-639366DC7EBA}"/>
          </ac:picMkLst>
        </pc:picChg>
        <pc:picChg chg="add mod">
          <ac:chgData name="NAKAGAWA GENKI(中川　元貴)" userId="5af9c733-8451-4cc6-b926-d61a3a3c1eaa" providerId="ADAL" clId="{18D224F5-7BD9-4DF7-B6EC-C0CB9B6176D2}" dt="2021-12-16T07:38:49.401" v="4652" actId="1076"/>
          <ac:picMkLst>
            <pc:docMk/>
            <pc:sldMk cId="3468441951" sldId="321"/>
            <ac:picMk id="6" creationId="{5CFB4E60-E539-426A-B7DB-7D04E729FCC3}"/>
          </ac:picMkLst>
        </pc:picChg>
      </pc:sldChg>
      <pc:sldChg chg="addSp modSp add mod">
        <pc:chgData name="NAKAGAWA GENKI(中川　元貴)" userId="5af9c733-8451-4cc6-b926-d61a3a3c1eaa" providerId="ADAL" clId="{18D224F5-7BD9-4DF7-B6EC-C0CB9B6176D2}" dt="2021-12-16T07:50:25.306" v="5688" actId="20577"/>
        <pc:sldMkLst>
          <pc:docMk/>
          <pc:sldMk cId="86896477" sldId="322"/>
        </pc:sldMkLst>
        <pc:spChg chg="mod">
          <ac:chgData name="NAKAGAWA GENKI(中川　元貴)" userId="5af9c733-8451-4cc6-b926-d61a3a3c1eaa" providerId="ADAL" clId="{18D224F5-7BD9-4DF7-B6EC-C0CB9B6176D2}" dt="2021-12-14T02:54:30.687" v="1812" actId="20577"/>
          <ac:spMkLst>
            <pc:docMk/>
            <pc:sldMk cId="86896477" sldId="322"/>
            <ac:spMk id="2" creationId="{EF8AD6C4-AE60-4B16-83B1-5E10784AB84C}"/>
          </ac:spMkLst>
        </pc:spChg>
        <pc:spChg chg="mod">
          <ac:chgData name="NAKAGAWA GENKI(中川　元貴)" userId="5af9c733-8451-4cc6-b926-d61a3a3c1eaa" providerId="ADAL" clId="{18D224F5-7BD9-4DF7-B6EC-C0CB9B6176D2}" dt="2021-12-16T07:50:25.306" v="5688" actId="20577"/>
          <ac:spMkLst>
            <pc:docMk/>
            <pc:sldMk cId="86896477" sldId="322"/>
            <ac:spMk id="3" creationId="{71443B08-CDE2-4EBF-A381-1C1CCAFA375E}"/>
          </ac:spMkLst>
        </pc:spChg>
        <pc:picChg chg="add mod">
          <ac:chgData name="NAKAGAWA GENKI(中川　元貴)" userId="5af9c733-8451-4cc6-b926-d61a3a3c1eaa" providerId="ADAL" clId="{18D224F5-7BD9-4DF7-B6EC-C0CB9B6176D2}" dt="2021-12-16T07:45:49.458" v="5147" actId="1076"/>
          <ac:picMkLst>
            <pc:docMk/>
            <pc:sldMk cId="86896477" sldId="322"/>
            <ac:picMk id="4" creationId="{E36F946E-4467-43B5-AC14-369C6FCC51EE}"/>
          </ac:picMkLst>
        </pc:picChg>
      </pc:sldChg>
      <pc:sldChg chg="addSp delSp modSp add mod">
        <pc:chgData name="NAKAGAWA GENKI(中川　元貴)" userId="5af9c733-8451-4cc6-b926-d61a3a3c1eaa" providerId="ADAL" clId="{18D224F5-7BD9-4DF7-B6EC-C0CB9B6176D2}" dt="2021-12-16T07:55:00.815" v="5994" actId="20577"/>
        <pc:sldMkLst>
          <pc:docMk/>
          <pc:sldMk cId="155464638" sldId="323"/>
        </pc:sldMkLst>
        <pc:spChg chg="mod">
          <ac:chgData name="NAKAGAWA GENKI(中川　元貴)" userId="5af9c733-8451-4cc6-b926-d61a3a3c1eaa" providerId="ADAL" clId="{18D224F5-7BD9-4DF7-B6EC-C0CB9B6176D2}" dt="2021-12-15T02:10:26.888" v="3289" actId="20577"/>
          <ac:spMkLst>
            <pc:docMk/>
            <pc:sldMk cId="155464638" sldId="323"/>
            <ac:spMk id="2" creationId="{EF8AD6C4-AE60-4B16-83B1-5E10784AB84C}"/>
          </ac:spMkLst>
        </pc:spChg>
        <pc:spChg chg="mod">
          <ac:chgData name="NAKAGAWA GENKI(中川　元貴)" userId="5af9c733-8451-4cc6-b926-d61a3a3c1eaa" providerId="ADAL" clId="{18D224F5-7BD9-4DF7-B6EC-C0CB9B6176D2}" dt="2021-12-15T07:07:06.600" v="4624" actId="20577"/>
          <ac:spMkLst>
            <pc:docMk/>
            <pc:sldMk cId="155464638" sldId="323"/>
            <ac:spMk id="3" creationId="{71443B08-CDE2-4EBF-A381-1C1CCAFA375E}"/>
          </ac:spMkLst>
        </pc:spChg>
        <pc:spChg chg="add del mod ord">
          <ac:chgData name="NAKAGAWA GENKI(中川　元貴)" userId="5af9c733-8451-4cc6-b926-d61a3a3c1eaa" providerId="ADAL" clId="{18D224F5-7BD9-4DF7-B6EC-C0CB9B6176D2}" dt="2021-12-16T07:51:53.597" v="5695" actId="478"/>
          <ac:spMkLst>
            <pc:docMk/>
            <pc:sldMk cId="155464638" sldId="323"/>
            <ac:spMk id="6" creationId="{80409BC0-04FD-4EEC-AE70-338E33892C4B}"/>
          </ac:spMkLst>
        </pc:spChg>
        <pc:graphicFrameChg chg="add mod modGraphic">
          <ac:chgData name="NAKAGAWA GENKI(中川　元貴)" userId="5af9c733-8451-4cc6-b926-d61a3a3c1eaa" providerId="ADAL" clId="{18D224F5-7BD9-4DF7-B6EC-C0CB9B6176D2}" dt="2021-12-16T07:55:00.815" v="5994" actId="20577"/>
          <ac:graphicFrameMkLst>
            <pc:docMk/>
            <pc:sldMk cId="155464638" sldId="323"/>
            <ac:graphicFrameMk id="8" creationId="{FB110730-983A-4524-913F-023E2CF424F6}"/>
          </ac:graphicFrameMkLst>
        </pc:graphicFrameChg>
        <pc:picChg chg="add del mod">
          <ac:chgData name="NAKAGAWA GENKI(中川　元貴)" userId="5af9c733-8451-4cc6-b926-d61a3a3c1eaa" providerId="ADAL" clId="{18D224F5-7BD9-4DF7-B6EC-C0CB9B6176D2}" dt="2021-12-16T07:35:59.696" v="4628" actId="478"/>
          <ac:picMkLst>
            <pc:docMk/>
            <pc:sldMk cId="155464638" sldId="323"/>
            <ac:picMk id="4" creationId="{689B8544-4C1A-4865-911F-49C4363F547C}"/>
          </ac:picMkLst>
        </pc:picChg>
        <pc:picChg chg="add del mod">
          <ac:chgData name="NAKAGAWA GENKI(中川　元貴)" userId="5af9c733-8451-4cc6-b926-d61a3a3c1eaa" providerId="ADAL" clId="{18D224F5-7BD9-4DF7-B6EC-C0CB9B6176D2}" dt="2021-12-16T07:51:37.216" v="5689" actId="478"/>
          <ac:picMkLst>
            <pc:docMk/>
            <pc:sldMk cId="155464638" sldId="323"/>
            <ac:picMk id="5" creationId="{2B597D4B-65A0-456C-97C5-92298850F87A}"/>
          </ac:picMkLst>
        </pc:picChg>
        <pc:picChg chg="add mod">
          <ac:chgData name="NAKAGAWA GENKI(中川　元貴)" userId="5af9c733-8451-4cc6-b926-d61a3a3c1eaa" providerId="ADAL" clId="{18D224F5-7BD9-4DF7-B6EC-C0CB9B6176D2}" dt="2021-12-16T07:51:50.638" v="5694" actId="14100"/>
          <ac:picMkLst>
            <pc:docMk/>
            <pc:sldMk cId="155464638" sldId="323"/>
            <ac:picMk id="7" creationId="{812C5C88-1D6B-41C9-A4D4-1F30D6FF2D7A}"/>
          </ac:picMkLst>
        </pc:picChg>
      </pc:sldChg>
      <pc:sldChg chg="modSp add mod">
        <pc:chgData name="NAKAGAWA GENKI(中川　元貴)" userId="5af9c733-8451-4cc6-b926-d61a3a3c1eaa" providerId="ADAL" clId="{18D224F5-7BD9-4DF7-B6EC-C0CB9B6176D2}" dt="2021-12-15T02:30:36.342" v="4240"/>
        <pc:sldMkLst>
          <pc:docMk/>
          <pc:sldMk cId="2974221994" sldId="324"/>
        </pc:sldMkLst>
        <pc:spChg chg="mod">
          <ac:chgData name="NAKAGAWA GENKI(中川　元貴)" userId="5af9c733-8451-4cc6-b926-d61a3a3c1eaa" providerId="ADAL" clId="{18D224F5-7BD9-4DF7-B6EC-C0CB9B6176D2}" dt="2021-12-15T02:12:48.694" v="3559" actId="20577"/>
          <ac:spMkLst>
            <pc:docMk/>
            <pc:sldMk cId="2974221994" sldId="324"/>
            <ac:spMk id="2" creationId="{EF8AD6C4-AE60-4B16-83B1-5E10784AB84C}"/>
          </ac:spMkLst>
        </pc:spChg>
        <pc:spChg chg="mod">
          <ac:chgData name="NAKAGAWA GENKI(中川　元貴)" userId="5af9c733-8451-4cc6-b926-d61a3a3c1eaa" providerId="ADAL" clId="{18D224F5-7BD9-4DF7-B6EC-C0CB9B6176D2}" dt="2021-12-15T02:30:36.342" v="4240"/>
          <ac:spMkLst>
            <pc:docMk/>
            <pc:sldMk cId="2974221994" sldId="324"/>
            <ac:spMk id="3" creationId="{71443B08-CDE2-4EBF-A381-1C1CCAFA375E}"/>
          </ac:spMkLst>
        </pc:spChg>
      </pc:sldChg>
      <pc:sldChg chg="modSp new mod">
        <pc:chgData name="NAKAGAWA GENKI(中川　元貴)" userId="5af9c733-8451-4cc6-b926-d61a3a3c1eaa" providerId="ADAL" clId="{18D224F5-7BD9-4DF7-B6EC-C0CB9B6176D2}" dt="2021-12-14T02:56:25.502" v="2003" actId="20577"/>
        <pc:sldMkLst>
          <pc:docMk/>
          <pc:sldMk cId="1235958425" sldId="325"/>
        </pc:sldMkLst>
        <pc:spChg chg="mod">
          <ac:chgData name="NAKAGAWA GENKI(中川　元貴)" userId="5af9c733-8451-4cc6-b926-d61a3a3c1eaa" providerId="ADAL" clId="{18D224F5-7BD9-4DF7-B6EC-C0CB9B6176D2}" dt="2021-12-14T02:56:25.502" v="2003" actId="20577"/>
          <ac:spMkLst>
            <pc:docMk/>
            <pc:sldMk cId="1235958425" sldId="325"/>
            <ac:spMk id="2" creationId="{B1AD8ABB-4E24-41BD-99D3-8EA4B81F7193}"/>
          </ac:spMkLst>
        </pc:spChg>
      </pc:sldChg>
      <pc:sldChg chg="addSp delSp modSp new mod modClrScheme chgLayout">
        <pc:chgData name="NAKAGAWA GENKI(中川　元貴)" userId="5af9c733-8451-4cc6-b926-d61a3a3c1eaa" providerId="ADAL" clId="{18D224F5-7BD9-4DF7-B6EC-C0CB9B6176D2}" dt="2021-12-15T02:27:18.983" v="4151" actId="14100"/>
        <pc:sldMkLst>
          <pc:docMk/>
          <pc:sldMk cId="3346338221" sldId="326"/>
        </pc:sldMkLst>
        <pc:spChg chg="del">
          <ac:chgData name="NAKAGAWA GENKI(中川　元貴)" userId="5af9c733-8451-4cc6-b926-d61a3a3c1eaa" providerId="ADAL" clId="{18D224F5-7BD9-4DF7-B6EC-C0CB9B6176D2}" dt="2021-12-14T02:56:33.139" v="2005"/>
          <ac:spMkLst>
            <pc:docMk/>
            <pc:sldMk cId="3346338221" sldId="326"/>
            <ac:spMk id="2" creationId="{21442EBA-0FFB-4C32-BCBD-302ACC27864B}"/>
          </ac:spMkLst>
        </pc:spChg>
        <pc:spChg chg="add mod">
          <ac:chgData name="NAKAGAWA GENKI(中川　元貴)" userId="5af9c733-8451-4cc6-b926-d61a3a3c1eaa" providerId="ADAL" clId="{18D224F5-7BD9-4DF7-B6EC-C0CB9B6176D2}" dt="2021-12-15T02:27:09.842" v="4149" actId="208"/>
          <ac:spMkLst>
            <pc:docMk/>
            <pc:sldMk cId="3346338221" sldId="326"/>
            <ac:spMk id="3" creationId="{6F749278-D7C5-498A-8440-A713791C0A32}"/>
          </ac:spMkLst>
        </pc:spChg>
        <pc:spChg chg="del">
          <ac:chgData name="NAKAGAWA GENKI(中川　元貴)" userId="5af9c733-8451-4cc6-b926-d61a3a3c1eaa" providerId="ADAL" clId="{18D224F5-7BD9-4DF7-B6EC-C0CB9B6176D2}" dt="2021-12-14T02:56:33.139" v="2005"/>
          <ac:spMkLst>
            <pc:docMk/>
            <pc:sldMk cId="3346338221" sldId="326"/>
            <ac:spMk id="3" creationId="{B938B5A0-9E95-4AC2-A71A-78CE8A3C29B6}"/>
          </ac:spMkLst>
        </pc:spChg>
        <pc:spChg chg="add mod">
          <ac:chgData name="NAKAGAWA GENKI(中川　元貴)" userId="5af9c733-8451-4cc6-b926-d61a3a3c1eaa" providerId="ADAL" clId="{18D224F5-7BD9-4DF7-B6EC-C0CB9B6176D2}" dt="2021-12-15T02:25:54.192" v="4137" actId="26606"/>
          <ac:spMkLst>
            <pc:docMk/>
            <pc:sldMk cId="3346338221" sldId="326"/>
            <ac:spMk id="4" creationId="{1C467E97-7FC8-4C44-B3A7-D884C20D702F}"/>
          </ac:spMkLst>
        </pc:spChg>
        <pc:spChg chg="add mod">
          <ac:chgData name="NAKAGAWA GENKI(中川　元貴)" userId="5af9c733-8451-4cc6-b926-d61a3a3c1eaa" providerId="ADAL" clId="{18D224F5-7BD9-4DF7-B6EC-C0CB9B6176D2}" dt="2021-12-15T02:25:54.192" v="4137" actId="26606"/>
          <ac:spMkLst>
            <pc:docMk/>
            <pc:sldMk cId="3346338221" sldId="326"/>
            <ac:spMk id="5" creationId="{09E19B5F-D49C-4D50-8111-2E86EFD7BA1D}"/>
          </ac:spMkLst>
        </pc:spChg>
        <pc:spChg chg="add mod">
          <ac:chgData name="NAKAGAWA GENKI(中川　元貴)" userId="5af9c733-8451-4cc6-b926-d61a3a3c1eaa" providerId="ADAL" clId="{18D224F5-7BD9-4DF7-B6EC-C0CB9B6176D2}" dt="2021-12-15T02:27:18.983" v="4151" actId="14100"/>
          <ac:spMkLst>
            <pc:docMk/>
            <pc:sldMk cId="3346338221" sldId="326"/>
            <ac:spMk id="6" creationId="{9F1CE549-1529-48C6-996F-73084CDF6E6B}"/>
          </ac:spMkLst>
        </pc:spChg>
        <pc:picChg chg="add mod">
          <ac:chgData name="NAKAGAWA GENKI(中川　元貴)" userId="5af9c733-8451-4cc6-b926-d61a3a3c1eaa" providerId="ADAL" clId="{18D224F5-7BD9-4DF7-B6EC-C0CB9B6176D2}" dt="2021-12-15T02:25:54.192" v="4137" actId="26606"/>
          <ac:picMkLst>
            <pc:docMk/>
            <pc:sldMk cId="3346338221" sldId="326"/>
            <ac:picMk id="2" creationId="{B458A290-01D0-4E9D-A4F4-7E373F40D78F}"/>
          </ac:picMkLst>
        </pc:picChg>
      </pc:sldChg>
      <pc:sldChg chg="modSp new mod">
        <pc:chgData name="NAKAGAWA GENKI(中川　元貴)" userId="5af9c733-8451-4cc6-b926-d61a3a3c1eaa" providerId="ADAL" clId="{18D224F5-7BD9-4DF7-B6EC-C0CB9B6176D2}" dt="2021-12-14T04:10:07.878" v="2502" actId="20577"/>
        <pc:sldMkLst>
          <pc:docMk/>
          <pc:sldMk cId="185812128" sldId="327"/>
        </pc:sldMkLst>
        <pc:spChg chg="mod">
          <ac:chgData name="NAKAGAWA GENKI(中川　元貴)" userId="5af9c733-8451-4cc6-b926-d61a3a3c1eaa" providerId="ADAL" clId="{18D224F5-7BD9-4DF7-B6EC-C0CB9B6176D2}" dt="2021-12-14T04:10:07.878" v="2502" actId="20577"/>
          <ac:spMkLst>
            <pc:docMk/>
            <pc:sldMk cId="185812128" sldId="327"/>
            <ac:spMk id="2" creationId="{FA67971C-8BBD-4F2D-B1EE-8F570B664FC7}"/>
          </ac:spMkLst>
        </pc:spChg>
      </pc:sldChg>
      <pc:sldChg chg="addSp modSp add mod">
        <pc:chgData name="NAKAGAWA GENKI(中川　元貴)" userId="5af9c733-8451-4cc6-b926-d61a3a3c1eaa" providerId="ADAL" clId="{18D224F5-7BD9-4DF7-B6EC-C0CB9B6176D2}" dt="2021-12-16T07:58:44.689" v="6033" actId="20577"/>
        <pc:sldMkLst>
          <pc:docMk/>
          <pc:sldMk cId="1448643822" sldId="328"/>
        </pc:sldMkLst>
        <pc:spChg chg="mod">
          <ac:chgData name="NAKAGAWA GENKI(中川　元貴)" userId="5af9c733-8451-4cc6-b926-d61a3a3c1eaa" providerId="ADAL" clId="{18D224F5-7BD9-4DF7-B6EC-C0CB9B6176D2}" dt="2021-12-15T07:01:46.897" v="4402" actId="6549"/>
          <ac:spMkLst>
            <pc:docMk/>
            <pc:sldMk cId="1448643822" sldId="328"/>
            <ac:spMk id="2" creationId="{EF8AD6C4-AE60-4B16-83B1-5E10784AB84C}"/>
          </ac:spMkLst>
        </pc:spChg>
        <pc:spChg chg="mod">
          <ac:chgData name="NAKAGAWA GENKI(中川　元貴)" userId="5af9c733-8451-4cc6-b926-d61a3a3c1eaa" providerId="ADAL" clId="{18D224F5-7BD9-4DF7-B6EC-C0CB9B6176D2}" dt="2021-12-15T02:11:15.816" v="3452" actId="20577"/>
          <ac:spMkLst>
            <pc:docMk/>
            <pc:sldMk cId="1448643822" sldId="328"/>
            <ac:spMk id="3" creationId="{71443B08-CDE2-4EBF-A381-1C1CCAFA375E}"/>
          </ac:spMkLst>
        </pc:spChg>
        <pc:graphicFrameChg chg="add mod modGraphic">
          <ac:chgData name="NAKAGAWA GENKI(中川　元貴)" userId="5af9c733-8451-4cc6-b926-d61a3a3c1eaa" providerId="ADAL" clId="{18D224F5-7BD9-4DF7-B6EC-C0CB9B6176D2}" dt="2021-12-16T07:58:44.689" v="6033" actId="20577"/>
          <ac:graphicFrameMkLst>
            <pc:docMk/>
            <pc:sldMk cId="1448643822" sldId="328"/>
            <ac:graphicFrameMk id="5" creationId="{F5260807-AC7C-4B4D-82C0-B35394AA90B3}"/>
          </ac:graphicFrameMkLst>
        </pc:graphicFrameChg>
        <pc:picChg chg="add mod">
          <ac:chgData name="NAKAGAWA GENKI(中川　元貴)" userId="5af9c733-8451-4cc6-b926-d61a3a3c1eaa" providerId="ADAL" clId="{18D224F5-7BD9-4DF7-B6EC-C0CB9B6176D2}" dt="2021-12-16T07:58:05.301" v="5995"/>
          <ac:picMkLst>
            <pc:docMk/>
            <pc:sldMk cId="1448643822" sldId="328"/>
            <ac:picMk id="4" creationId="{B9808B11-1914-489B-8AE4-DE00EAC13541}"/>
          </ac:picMkLst>
        </pc:picChg>
      </pc:sldChg>
      <pc:sldChg chg="modSp add mod">
        <pc:chgData name="NAKAGAWA GENKI(中川　元貴)" userId="5af9c733-8451-4cc6-b926-d61a3a3c1eaa" providerId="ADAL" clId="{18D224F5-7BD9-4DF7-B6EC-C0CB9B6176D2}" dt="2021-12-15T02:36:07.565" v="4243" actId="6549"/>
        <pc:sldMkLst>
          <pc:docMk/>
          <pc:sldMk cId="1138029923" sldId="329"/>
        </pc:sldMkLst>
        <pc:spChg chg="mod">
          <ac:chgData name="NAKAGAWA GENKI(中川　元貴)" userId="5af9c733-8451-4cc6-b926-d61a3a3c1eaa" providerId="ADAL" clId="{18D224F5-7BD9-4DF7-B6EC-C0CB9B6176D2}" dt="2021-12-15T02:11:24.681" v="3469" actId="20577"/>
          <ac:spMkLst>
            <pc:docMk/>
            <pc:sldMk cId="1138029923" sldId="329"/>
            <ac:spMk id="2" creationId="{EF8AD6C4-AE60-4B16-83B1-5E10784AB84C}"/>
          </ac:spMkLst>
        </pc:spChg>
        <pc:spChg chg="mod">
          <ac:chgData name="NAKAGAWA GENKI(中川　元貴)" userId="5af9c733-8451-4cc6-b926-d61a3a3c1eaa" providerId="ADAL" clId="{18D224F5-7BD9-4DF7-B6EC-C0CB9B6176D2}" dt="2021-12-15T02:36:07.565" v="4243" actId="6549"/>
          <ac:spMkLst>
            <pc:docMk/>
            <pc:sldMk cId="1138029923" sldId="329"/>
            <ac:spMk id="3" creationId="{71443B08-CDE2-4EBF-A381-1C1CCAFA375E}"/>
          </ac:spMkLst>
        </pc:spChg>
      </pc:sldChg>
      <pc:sldChg chg="addSp delSp modSp new mod ord">
        <pc:chgData name="NAKAGAWA GENKI(中川　元貴)" userId="5af9c733-8451-4cc6-b926-d61a3a3c1eaa" providerId="ADAL" clId="{18D224F5-7BD9-4DF7-B6EC-C0CB9B6176D2}" dt="2021-12-15T07:02:07.297" v="4403" actId="6549"/>
        <pc:sldMkLst>
          <pc:docMk/>
          <pc:sldMk cId="117140280" sldId="330"/>
        </pc:sldMkLst>
        <pc:spChg chg="del">
          <ac:chgData name="NAKAGAWA GENKI(中川　元貴)" userId="5af9c733-8451-4cc6-b926-d61a3a3c1eaa" providerId="ADAL" clId="{18D224F5-7BD9-4DF7-B6EC-C0CB9B6176D2}" dt="2021-12-15T02:11:45.244" v="3480"/>
          <ac:spMkLst>
            <pc:docMk/>
            <pc:sldMk cId="117140280" sldId="330"/>
            <ac:spMk id="2" creationId="{48A6D667-8546-42D6-B571-D68B70CA715D}"/>
          </ac:spMkLst>
        </pc:spChg>
        <pc:spChg chg="del">
          <ac:chgData name="NAKAGAWA GENKI(中川　元貴)" userId="5af9c733-8451-4cc6-b926-d61a3a3c1eaa" providerId="ADAL" clId="{18D224F5-7BD9-4DF7-B6EC-C0CB9B6176D2}" dt="2021-12-15T02:11:45.244" v="3480"/>
          <ac:spMkLst>
            <pc:docMk/>
            <pc:sldMk cId="117140280" sldId="330"/>
            <ac:spMk id="3" creationId="{7450E2C4-4F86-4D67-BD05-1FA717AD7663}"/>
          </ac:spMkLst>
        </pc:spChg>
        <pc:spChg chg="add del mod">
          <ac:chgData name="NAKAGAWA GENKI(中川　元貴)" userId="5af9c733-8451-4cc6-b926-d61a3a3c1eaa" providerId="ADAL" clId="{18D224F5-7BD9-4DF7-B6EC-C0CB9B6176D2}" dt="2021-12-15T02:11:49.444" v="3481"/>
          <ac:spMkLst>
            <pc:docMk/>
            <pc:sldMk cId="117140280" sldId="330"/>
            <ac:spMk id="4" creationId="{55D138CA-C94F-4319-B6F8-9652DEBE4D40}"/>
          </ac:spMkLst>
        </pc:spChg>
        <pc:spChg chg="add mod">
          <ac:chgData name="NAKAGAWA GENKI(中川　元貴)" userId="5af9c733-8451-4cc6-b926-d61a3a3c1eaa" providerId="ADAL" clId="{18D224F5-7BD9-4DF7-B6EC-C0CB9B6176D2}" dt="2021-12-15T02:20:06.312" v="3914" actId="20577"/>
          <ac:spMkLst>
            <pc:docMk/>
            <pc:sldMk cId="117140280" sldId="330"/>
            <ac:spMk id="5" creationId="{8B5C2CCF-199F-45E1-A46A-0C07E83D0C4A}"/>
          </ac:spMkLst>
        </pc:spChg>
        <pc:spChg chg="add mod">
          <ac:chgData name="NAKAGAWA GENKI(中川　元貴)" userId="5af9c733-8451-4cc6-b926-d61a3a3c1eaa" providerId="ADAL" clId="{18D224F5-7BD9-4DF7-B6EC-C0CB9B6176D2}" dt="2021-12-15T07:02:07.297" v="4403" actId="6549"/>
          <ac:spMkLst>
            <pc:docMk/>
            <pc:sldMk cId="117140280" sldId="330"/>
            <ac:spMk id="6" creationId="{431F8206-8AF7-4B24-AC23-E001F48E7E13}"/>
          </ac:spMkLst>
        </pc:spChg>
      </pc:sldChg>
      <pc:sldChg chg="add del">
        <pc:chgData name="NAKAGAWA GENKI(中川　元貴)" userId="5af9c733-8451-4cc6-b926-d61a3a3c1eaa" providerId="ADAL" clId="{18D224F5-7BD9-4DF7-B6EC-C0CB9B6176D2}" dt="2021-12-15T02:21:28.710" v="3985" actId="2696"/>
        <pc:sldMkLst>
          <pc:docMk/>
          <pc:sldMk cId="3386442759" sldId="331"/>
        </pc:sldMkLst>
      </pc:sldChg>
      <pc:sldChg chg="modSp new mod">
        <pc:chgData name="NAKAGAWA GENKI(中川　元貴)" userId="5af9c733-8451-4cc6-b926-d61a3a3c1eaa" providerId="ADAL" clId="{18D224F5-7BD9-4DF7-B6EC-C0CB9B6176D2}" dt="2021-12-15T02:22:39.032" v="4071" actId="20577"/>
        <pc:sldMkLst>
          <pc:docMk/>
          <pc:sldMk cId="3467385159" sldId="331"/>
        </pc:sldMkLst>
        <pc:spChg chg="mod">
          <ac:chgData name="NAKAGAWA GENKI(中川　元貴)" userId="5af9c733-8451-4cc6-b926-d61a3a3c1eaa" providerId="ADAL" clId="{18D224F5-7BD9-4DF7-B6EC-C0CB9B6176D2}" dt="2021-12-15T02:22:21.759" v="4013" actId="20577"/>
          <ac:spMkLst>
            <pc:docMk/>
            <pc:sldMk cId="3467385159" sldId="331"/>
            <ac:spMk id="2" creationId="{6DAFDF48-3728-441E-B5DA-9E623731E2CD}"/>
          </ac:spMkLst>
        </pc:spChg>
        <pc:spChg chg="mod">
          <ac:chgData name="NAKAGAWA GENKI(中川　元貴)" userId="5af9c733-8451-4cc6-b926-d61a3a3c1eaa" providerId="ADAL" clId="{18D224F5-7BD9-4DF7-B6EC-C0CB9B6176D2}" dt="2021-12-15T02:22:39.032" v="4071" actId="20577"/>
          <ac:spMkLst>
            <pc:docMk/>
            <pc:sldMk cId="3467385159" sldId="331"/>
            <ac:spMk id="3" creationId="{8F2F7D60-05C9-46CC-9772-5A8863D5CFF6}"/>
          </ac:spMkLst>
        </pc:spChg>
      </pc:sldChg>
      <pc:sldChg chg="addSp delSp modSp new mod">
        <pc:chgData name="NAKAGAWA GENKI(中川　元貴)" userId="5af9c733-8451-4cc6-b926-d61a3a3c1eaa" providerId="ADAL" clId="{18D224F5-7BD9-4DF7-B6EC-C0CB9B6176D2}" dt="2021-12-15T07:05:19.807" v="4542" actId="27636"/>
        <pc:sldMkLst>
          <pc:docMk/>
          <pc:sldMk cId="3525962528" sldId="332"/>
        </pc:sldMkLst>
        <pc:spChg chg="del">
          <ac:chgData name="NAKAGAWA GENKI(中川　元貴)" userId="5af9c733-8451-4cc6-b926-d61a3a3c1eaa" providerId="ADAL" clId="{18D224F5-7BD9-4DF7-B6EC-C0CB9B6176D2}" dt="2021-12-15T07:04:35.492" v="4476"/>
          <ac:spMkLst>
            <pc:docMk/>
            <pc:sldMk cId="3525962528" sldId="332"/>
            <ac:spMk id="2" creationId="{51CCD836-F94D-40A4-A018-1079AE1BE764}"/>
          </ac:spMkLst>
        </pc:spChg>
        <pc:spChg chg="del">
          <ac:chgData name="NAKAGAWA GENKI(中川　元貴)" userId="5af9c733-8451-4cc6-b926-d61a3a3c1eaa" providerId="ADAL" clId="{18D224F5-7BD9-4DF7-B6EC-C0CB9B6176D2}" dt="2021-12-15T07:04:35.492" v="4476"/>
          <ac:spMkLst>
            <pc:docMk/>
            <pc:sldMk cId="3525962528" sldId="332"/>
            <ac:spMk id="3" creationId="{C31B94FB-0F8F-4F19-8AF0-37E98B6694F8}"/>
          </ac:spMkLst>
        </pc:spChg>
        <pc:spChg chg="add mod">
          <ac:chgData name="NAKAGAWA GENKI(中川　元貴)" userId="5af9c733-8451-4cc6-b926-d61a3a3c1eaa" providerId="ADAL" clId="{18D224F5-7BD9-4DF7-B6EC-C0CB9B6176D2}" dt="2021-12-15T07:05:19.807" v="4542" actId="27636"/>
          <ac:spMkLst>
            <pc:docMk/>
            <pc:sldMk cId="3525962528" sldId="332"/>
            <ac:spMk id="4" creationId="{8BA84B80-6008-458B-90C3-B47FB1B2A9EE}"/>
          </ac:spMkLst>
        </pc:spChg>
      </pc:sldChg>
    </pc:docChg>
  </pc:docChgLst>
  <pc:docChgLst>
    <pc:chgData name="DOMON KAZUYA(土門　和也)" userId="S::kazuya-domon@ncontr.com::cfb2d7a0-adb4-4c6f-8387-bae8248dde55" providerId="AD" clId="Web-{4D6FB956-3BD2-4D89-B513-7AF20BAE4216}"/>
    <pc:docChg chg="modSld">
      <pc:chgData name="DOMON KAZUYA(土門　和也)" userId="S::kazuya-domon@ncontr.com::cfb2d7a0-adb4-4c6f-8387-bae8248dde55" providerId="AD" clId="Web-{4D6FB956-3BD2-4D89-B513-7AF20BAE4216}" dt="2021-12-16T23:50:22.333" v="21"/>
      <pc:docMkLst>
        <pc:docMk/>
      </pc:docMkLst>
      <pc:sldChg chg="modSp">
        <pc:chgData name="DOMON KAZUYA(土門　和也)" userId="S::kazuya-domon@ncontr.com::cfb2d7a0-adb4-4c6f-8387-bae8248dde55" providerId="AD" clId="Web-{4D6FB956-3BD2-4D89-B513-7AF20BAE4216}" dt="2021-12-16T23:50:08.473" v="19" actId="20577"/>
        <pc:sldMkLst>
          <pc:docMk/>
          <pc:sldMk cId="181483003" sldId="271"/>
        </pc:sldMkLst>
        <pc:spChg chg="mod">
          <ac:chgData name="DOMON KAZUYA(土門　和也)" userId="S::kazuya-domon@ncontr.com::cfb2d7a0-adb4-4c6f-8387-bae8248dde55" providerId="AD" clId="Web-{4D6FB956-3BD2-4D89-B513-7AF20BAE4216}" dt="2021-12-16T23:50:08.473" v="19" actId="20577"/>
          <ac:spMkLst>
            <pc:docMk/>
            <pc:sldMk cId="181483003" sldId="271"/>
            <ac:spMk id="5" creationId="{00000000-0000-0000-0000-000000000000}"/>
          </ac:spMkLst>
        </pc:spChg>
      </pc:sldChg>
      <pc:sldChg chg="modSp">
        <pc:chgData name="DOMON KAZUYA(土門　和也)" userId="S::kazuya-domon@ncontr.com::cfb2d7a0-adb4-4c6f-8387-bae8248dde55" providerId="AD" clId="Web-{4D6FB956-3BD2-4D89-B513-7AF20BAE4216}" dt="2021-12-16T23:50:22.333" v="21"/>
        <pc:sldMkLst>
          <pc:docMk/>
          <pc:sldMk cId="3130072254" sldId="272"/>
        </pc:sldMkLst>
        <pc:graphicFrameChg chg="mod modGraphic">
          <ac:chgData name="DOMON KAZUYA(土門　和也)" userId="S::kazuya-domon@ncontr.com::cfb2d7a0-adb4-4c6f-8387-bae8248dde55" providerId="AD" clId="Web-{4D6FB956-3BD2-4D89-B513-7AF20BAE4216}" dt="2021-12-16T23:50:22.333" v="21"/>
          <ac:graphicFrameMkLst>
            <pc:docMk/>
            <pc:sldMk cId="3130072254" sldId="272"/>
            <ac:graphicFrameMk id="6" creationId="{00000000-0000-0000-0000-000000000000}"/>
          </ac:graphicFrameMkLst>
        </pc:graphicFrameChg>
      </pc:sldChg>
    </pc:docChg>
  </pc:docChgLst>
  <pc:docChgLst>
    <pc:chgData name="DOMON KAZUYA(土門　和也)" userId="S::kazuya-domon@ncontr.com::cfb2d7a0-adb4-4c6f-8387-bae8248dde55" providerId="AD" clId="Web-{3B2E63C8-9C2A-4314-86A6-DB70986908CA}"/>
    <pc:docChg chg="modSld">
      <pc:chgData name="DOMON KAZUYA(土門　和也)" userId="S::kazuya-domon@ncontr.com::cfb2d7a0-adb4-4c6f-8387-bae8248dde55" providerId="AD" clId="Web-{3B2E63C8-9C2A-4314-86A6-DB70986908CA}" dt="2021-12-22T04:26:07.438" v="32" actId="20577"/>
      <pc:docMkLst>
        <pc:docMk/>
      </pc:docMkLst>
      <pc:sldChg chg="modSp">
        <pc:chgData name="DOMON KAZUYA(土門　和也)" userId="S::kazuya-domon@ncontr.com::cfb2d7a0-adb4-4c6f-8387-bae8248dde55" providerId="AD" clId="Web-{3B2E63C8-9C2A-4314-86A6-DB70986908CA}" dt="2021-12-22T04:21:22.118" v="0" actId="1076"/>
        <pc:sldMkLst>
          <pc:docMk/>
          <pc:sldMk cId="2311641921" sldId="308"/>
        </pc:sldMkLst>
        <pc:spChg chg="mod">
          <ac:chgData name="DOMON KAZUYA(土門　和也)" userId="S::kazuya-domon@ncontr.com::cfb2d7a0-adb4-4c6f-8387-bae8248dde55" providerId="AD" clId="Web-{3B2E63C8-9C2A-4314-86A6-DB70986908CA}" dt="2021-12-22T04:21:22.118" v="0" actId="1076"/>
          <ac:spMkLst>
            <pc:docMk/>
            <pc:sldMk cId="2311641921" sldId="308"/>
            <ac:spMk id="5" creationId="{00000000-0000-0000-0000-000000000000}"/>
          </ac:spMkLst>
        </pc:spChg>
      </pc:sldChg>
      <pc:sldChg chg="addSp modSp">
        <pc:chgData name="DOMON KAZUYA(土門　和也)" userId="S::kazuya-domon@ncontr.com::cfb2d7a0-adb4-4c6f-8387-bae8248dde55" providerId="AD" clId="Web-{3B2E63C8-9C2A-4314-86A6-DB70986908CA}" dt="2021-12-22T04:22:28.495" v="10" actId="20577"/>
        <pc:sldMkLst>
          <pc:docMk/>
          <pc:sldMk cId="3336774465" sldId="314"/>
        </pc:sldMkLst>
        <pc:spChg chg="add mod">
          <ac:chgData name="DOMON KAZUYA(土門　和也)" userId="S::kazuya-domon@ncontr.com::cfb2d7a0-adb4-4c6f-8387-bae8248dde55" providerId="AD" clId="Web-{3B2E63C8-9C2A-4314-86A6-DB70986908CA}" dt="2021-12-22T04:22:28.495" v="10" actId="20577"/>
          <ac:spMkLst>
            <pc:docMk/>
            <pc:sldMk cId="3336774465" sldId="314"/>
            <ac:spMk id="5" creationId="{9476F62D-A9F1-4BA7-98AE-439C19F08B1D}"/>
          </ac:spMkLst>
        </pc:spChg>
      </pc:sldChg>
      <pc:sldChg chg="modSp">
        <pc:chgData name="DOMON KAZUYA(土門　和也)" userId="S::kazuya-domon@ncontr.com::cfb2d7a0-adb4-4c6f-8387-bae8248dde55" providerId="AD" clId="Web-{3B2E63C8-9C2A-4314-86A6-DB70986908CA}" dt="2021-12-22T04:25:17.343" v="22" actId="20577"/>
        <pc:sldMkLst>
          <pc:docMk/>
          <pc:sldMk cId="2974221994" sldId="324"/>
        </pc:sldMkLst>
        <pc:spChg chg="mod">
          <ac:chgData name="DOMON KAZUYA(土門　和也)" userId="S::kazuya-domon@ncontr.com::cfb2d7a0-adb4-4c6f-8387-bae8248dde55" providerId="AD" clId="Web-{3B2E63C8-9C2A-4314-86A6-DB70986908CA}" dt="2021-12-22T04:25:17.343" v="22" actId="20577"/>
          <ac:spMkLst>
            <pc:docMk/>
            <pc:sldMk cId="2974221994" sldId="324"/>
            <ac:spMk id="3" creationId="{71443B08-CDE2-4EBF-A381-1C1CCAFA375E}"/>
          </ac:spMkLst>
        </pc:spChg>
      </pc:sldChg>
      <pc:sldChg chg="modSp">
        <pc:chgData name="DOMON KAZUYA(土門　和也)" userId="S::kazuya-domon@ncontr.com::cfb2d7a0-adb4-4c6f-8387-bae8248dde55" providerId="AD" clId="Web-{3B2E63C8-9C2A-4314-86A6-DB70986908CA}" dt="2021-12-22T04:26:07.438" v="32" actId="20577"/>
        <pc:sldMkLst>
          <pc:docMk/>
          <pc:sldMk cId="117140280" sldId="330"/>
        </pc:sldMkLst>
        <pc:spChg chg="mod">
          <ac:chgData name="DOMON KAZUYA(土門　和也)" userId="S::kazuya-domon@ncontr.com::cfb2d7a0-adb4-4c6f-8387-bae8248dde55" providerId="AD" clId="Web-{3B2E63C8-9C2A-4314-86A6-DB70986908CA}" dt="2021-12-22T04:26:07.438" v="32" actId="20577"/>
          <ac:spMkLst>
            <pc:docMk/>
            <pc:sldMk cId="117140280" sldId="330"/>
            <ac:spMk id="6" creationId="{431F8206-8AF7-4B24-AC23-E001F48E7E1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1BCA9-A41D-461D-AB9F-8F6C9E648C31}"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kumimoji="1" lang="ja-JP" altLang="en-US"/>
        </a:p>
      </dgm:t>
    </dgm:pt>
    <dgm:pt modelId="{47C92D8C-AE74-40DF-ACB1-0541F38A9058}">
      <dgm:prSet phldrT="[テキスト]" custT="1"/>
      <dgm:spPr/>
      <dgm:t>
        <a:bodyPr/>
        <a:lstStyle/>
        <a:p>
          <a:r>
            <a:rPr lang="ja-JP" altLang="en-US" sz="1600" dirty="0"/>
            <a:t>機器一覧の登録</a:t>
          </a:r>
        </a:p>
      </dgm:t>
    </dgm:pt>
    <dgm:pt modelId="{E97C114E-086F-4B51-9E24-01691B649D63}" type="parTrans" cxnId="{F3E31D0E-260C-4742-905F-D02829F454A7}">
      <dgm:prSet/>
      <dgm:spPr/>
      <dgm:t>
        <a:bodyPr/>
        <a:lstStyle/>
        <a:p>
          <a:endParaRPr lang="ja-JP" altLang="en-US"/>
        </a:p>
      </dgm:t>
    </dgm:pt>
    <dgm:pt modelId="{5B557859-CDD4-4275-BEA6-6727F86DCE52}" type="sibTrans" cxnId="{F3E31D0E-260C-4742-905F-D02829F454A7}">
      <dgm:prSet/>
      <dgm:spPr/>
      <dgm:t>
        <a:bodyPr/>
        <a:lstStyle/>
        <a:p>
          <a:endParaRPr lang="ja-JP" altLang="en-US"/>
        </a:p>
      </dgm:t>
    </dgm:pt>
    <dgm:pt modelId="{D0BB6940-C360-417F-9071-AABAF2780327}">
      <dgm:prSet phldrT="[テキスト]"/>
      <dgm:spPr/>
      <dgm:t>
        <a:bodyPr/>
        <a:lstStyle/>
        <a:p>
          <a:r>
            <a:rPr lang="en-US" altLang="ja-JP" dirty="0"/>
            <a:t>Hyper-V</a:t>
          </a:r>
          <a:r>
            <a:rPr lang="ja-JP" altLang="en-US" dirty="0"/>
            <a:t>マネージャーが動作する</a:t>
          </a:r>
          <a:r>
            <a:rPr lang="en-US" altLang="ja-JP" dirty="0"/>
            <a:t>Windows</a:t>
          </a:r>
          <a:r>
            <a:rPr lang="ja-JP" altLang="en-US" dirty="0"/>
            <a:t>ホストマシンの基本情報を登録します</a:t>
          </a:r>
        </a:p>
      </dgm:t>
    </dgm:pt>
    <dgm:pt modelId="{F232C55B-5582-4B3A-9AAC-43ED534CC92E}" type="parTrans" cxnId="{6FD461CB-F362-4D10-BFED-D15740C2F1CF}">
      <dgm:prSet/>
      <dgm:spPr/>
      <dgm:t>
        <a:bodyPr/>
        <a:lstStyle/>
        <a:p>
          <a:endParaRPr lang="ja-JP" altLang="en-US"/>
        </a:p>
      </dgm:t>
    </dgm:pt>
    <dgm:pt modelId="{8737633C-0908-48D2-A819-3356936D5551}" type="sibTrans" cxnId="{6FD461CB-F362-4D10-BFED-D15740C2F1CF}">
      <dgm:prSet/>
      <dgm:spPr/>
      <dgm:t>
        <a:bodyPr/>
        <a:lstStyle/>
        <a:p>
          <a:endParaRPr lang="ja-JP" altLang="en-US"/>
        </a:p>
      </dgm:t>
    </dgm:pt>
    <dgm:pt modelId="{F0EC518C-1EA5-431A-B4C0-34DF6146AFF4}">
      <dgm:prSet phldrT="[テキスト]" custT="1"/>
      <dgm:spPr/>
      <dgm:t>
        <a:bodyPr/>
        <a:lstStyle/>
        <a:p>
          <a:r>
            <a:rPr lang="ja-JP" altLang="en-US" sz="1500" dirty="0"/>
            <a:t>オペレーション作成</a:t>
          </a:r>
        </a:p>
      </dgm:t>
    </dgm:pt>
    <dgm:pt modelId="{388992C7-93A2-42C4-B4B3-9A3FAA4264B3}" type="parTrans" cxnId="{36E0C73C-D489-4CA2-B153-F03B5E5B5C39}">
      <dgm:prSet/>
      <dgm:spPr/>
      <dgm:t>
        <a:bodyPr/>
        <a:lstStyle/>
        <a:p>
          <a:endParaRPr lang="ja-JP" altLang="en-US"/>
        </a:p>
      </dgm:t>
    </dgm:pt>
    <dgm:pt modelId="{36C7FED4-A680-40AF-9485-662ABE09B1A5}" type="sibTrans" cxnId="{36E0C73C-D489-4CA2-B153-F03B5E5B5C39}">
      <dgm:prSet/>
      <dgm:spPr/>
      <dgm:t>
        <a:bodyPr/>
        <a:lstStyle/>
        <a:p>
          <a:endParaRPr lang="ja-JP" altLang="en-US"/>
        </a:p>
      </dgm:t>
    </dgm:pt>
    <dgm:pt modelId="{A8588580-F58F-4A40-B0EC-7881A3766C34}">
      <dgm:prSet phldrT="[テキスト]"/>
      <dgm:spPr/>
      <dgm:t>
        <a:bodyPr/>
        <a:lstStyle/>
        <a:p>
          <a:r>
            <a:rPr lang="ja-JP" altLang="en-US" dirty="0"/>
            <a:t>仮想マシン操作のためのオペレーションを作成します</a:t>
          </a:r>
        </a:p>
      </dgm:t>
    </dgm:pt>
    <dgm:pt modelId="{344C79BF-841A-4C58-8EF4-C94A12476FD3}" type="parTrans" cxnId="{73013229-523E-415A-97F2-B607FB1F6529}">
      <dgm:prSet/>
      <dgm:spPr/>
      <dgm:t>
        <a:bodyPr/>
        <a:lstStyle/>
        <a:p>
          <a:endParaRPr lang="ja-JP" altLang="en-US"/>
        </a:p>
      </dgm:t>
    </dgm:pt>
    <dgm:pt modelId="{2CB5E3B9-A5FF-438E-B800-10C3F503A250}" type="sibTrans" cxnId="{73013229-523E-415A-97F2-B607FB1F6529}">
      <dgm:prSet/>
      <dgm:spPr/>
      <dgm:t>
        <a:bodyPr/>
        <a:lstStyle/>
        <a:p>
          <a:endParaRPr lang="ja-JP" altLang="en-US"/>
        </a:p>
      </dgm:t>
    </dgm:pt>
    <dgm:pt modelId="{9D8FC107-15BF-43C3-9F5B-A423269052EC}">
      <dgm:prSet phldrT="[テキスト]" custT="1"/>
      <dgm:spPr/>
      <dgm:t>
        <a:bodyPr/>
        <a:lstStyle/>
        <a:p>
          <a:r>
            <a:rPr lang="ja-JP" altLang="en-US" sz="1500" dirty="0"/>
            <a:t>パラメータシート登録</a:t>
          </a:r>
        </a:p>
      </dgm:t>
    </dgm:pt>
    <dgm:pt modelId="{0D5FF430-CA3F-4F11-9F2D-6740960B4476}" type="parTrans" cxnId="{FBFBE750-57D3-4BFB-B080-D26B3DF1E1DF}">
      <dgm:prSet/>
      <dgm:spPr/>
      <dgm:t>
        <a:bodyPr/>
        <a:lstStyle/>
        <a:p>
          <a:endParaRPr lang="ja-JP" altLang="en-US"/>
        </a:p>
      </dgm:t>
    </dgm:pt>
    <dgm:pt modelId="{ABD979B8-BA6F-4A5F-90A0-4BC08C270A91}" type="sibTrans" cxnId="{FBFBE750-57D3-4BFB-B080-D26B3DF1E1DF}">
      <dgm:prSet/>
      <dgm:spPr/>
      <dgm:t>
        <a:bodyPr/>
        <a:lstStyle/>
        <a:p>
          <a:endParaRPr lang="ja-JP" altLang="en-US"/>
        </a:p>
      </dgm:t>
    </dgm:pt>
    <dgm:pt modelId="{8BB5EFB2-024E-4BCF-B56F-84EEC1F18CFB}">
      <dgm:prSet phldrT="[テキスト]"/>
      <dgm:spPr/>
      <dgm:t>
        <a:bodyPr/>
        <a:lstStyle/>
        <a:p>
          <a:r>
            <a:rPr lang="ja-JP" altLang="en-US" dirty="0"/>
            <a:t>仮想マシン操作毎にパラメータシートを登録します</a:t>
          </a:r>
        </a:p>
      </dgm:t>
    </dgm:pt>
    <dgm:pt modelId="{6403F355-4F97-4766-985E-A83F38DABAFC}" type="parTrans" cxnId="{7AC51271-8594-489D-8C2B-A7EED18F0A89}">
      <dgm:prSet/>
      <dgm:spPr/>
      <dgm:t>
        <a:bodyPr/>
        <a:lstStyle/>
        <a:p>
          <a:endParaRPr lang="ja-JP" altLang="en-US"/>
        </a:p>
      </dgm:t>
    </dgm:pt>
    <dgm:pt modelId="{4643642D-C912-4134-B986-FA39283596E3}" type="sibTrans" cxnId="{7AC51271-8594-489D-8C2B-A7EED18F0A89}">
      <dgm:prSet/>
      <dgm:spPr/>
      <dgm:t>
        <a:bodyPr/>
        <a:lstStyle/>
        <a:p>
          <a:endParaRPr lang="ja-JP" altLang="en-US"/>
        </a:p>
      </dgm:t>
    </dgm:pt>
    <dgm:pt modelId="{1AD8B276-4C5D-43A5-AC5D-E28FFE0A25E8}">
      <dgm:prSet phldrT="[テキスト]" custT="1"/>
      <dgm:spPr/>
      <dgm:t>
        <a:bodyPr/>
        <a:lstStyle/>
        <a:p>
          <a:r>
            <a:rPr lang="en-US" altLang="ja-JP" sz="1500" dirty="0"/>
            <a:t>Conductor/Movement</a:t>
          </a:r>
          <a:r>
            <a:rPr lang="ja-JP" altLang="en-US" sz="1500" dirty="0"/>
            <a:t>の実行</a:t>
          </a:r>
        </a:p>
      </dgm:t>
    </dgm:pt>
    <dgm:pt modelId="{475DB744-EEC1-416E-BA27-26F8423D8D6C}" type="parTrans" cxnId="{16BFE94F-FA12-4EB3-B4BB-BEDE7874A033}">
      <dgm:prSet/>
      <dgm:spPr/>
      <dgm:t>
        <a:bodyPr/>
        <a:lstStyle/>
        <a:p>
          <a:endParaRPr lang="ja-JP" altLang="en-US"/>
        </a:p>
      </dgm:t>
    </dgm:pt>
    <dgm:pt modelId="{FBDC8D75-9B5C-4A81-A25E-1CB6B655248A}" type="sibTrans" cxnId="{16BFE94F-FA12-4EB3-B4BB-BEDE7874A033}">
      <dgm:prSet/>
      <dgm:spPr/>
      <dgm:t>
        <a:bodyPr/>
        <a:lstStyle/>
        <a:p>
          <a:endParaRPr lang="ja-JP" altLang="en-US"/>
        </a:p>
      </dgm:t>
    </dgm:pt>
    <dgm:pt modelId="{A01F8570-19F7-4735-8389-145BCE33833C}">
      <dgm:prSet phldrT="[テキスト]"/>
      <dgm:spPr/>
      <dgm:t>
        <a:bodyPr/>
        <a:lstStyle/>
        <a:p>
          <a:r>
            <a:rPr lang="en-US" altLang="ja-JP" dirty="0"/>
            <a:t>Conductor</a:t>
          </a:r>
          <a:r>
            <a:rPr lang="ja-JP" altLang="en-US" dirty="0"/>
            <a:t>もしくは</a:t>
          </a:r>
          <a:r>
            <a:rPr lang="en-US" altLang="ja-JP" dirty="0"/>
            <a:t>Movement</a:t>
          </a:r>
          <a:r>
            <a:rPr lang="ja-JP" altLang="en-US" dirty="0"/>
            <a:t>を実行して仮想マシンを操作します</a:t>
          </a:r>
        </a:p>
      </dgm:t>
    </dgm:pt>
    <dgm:pt modelId="{4DB03551-9EFA-4AFE-A1A9-1205EF19EA5B}" type="parTrans" cxnId="{D3BC3A06-7737-477E-8BFD-09204E1E7191}">
      <dgm:prSet/>
      <dgm:spPr/>
      <dgm:t>
        <a:bodyPr/>
        <a:lstStyle/>
        <a:p>
          <a:endParaRPr lang="ja-JP" altLang="en-US"/>
        </a:p>
      </dgm:t>
    </dgm:pt>
    <dgm:pt modelId="{68B89A32-03EB-42C6-A839-430806B5122B}" type="sibTrans" cxnId="{D3BC3A06-7737-477E-8BFD-09204E1E7191}">
      <dgm:prSet/>
      <dgm:spPr/>
      <dgm:t>
        <a:bodyPr/>
        <a:lstStyle/>
        <a:p>
          <a:endParaRPr lang="ja-JP" altLang="en-US"/>
        </a:p>
      </dgm:t>
    </dgm:pt>
    <dgm:pt modelId="{827E7C61-AF90-4154-A1C8-C72AF251D608}" type="pres">
      <dgm:prSet presAssocID="{D511BCA9-A41D-461D-AB9F-8F6C9E648C31}" presName="Name0" presStyleCnt="0">
        <dgm:presLayoutVars>
          <dgm:dir/>
          <dgm:animLvl val="lvl"/>
          <dgm:resizeHandles val="exact"/>
        </dgm:presLayoutVars>
      </dgm:prSet>
      <dgm:spPr/>
      <dgm:t>
        <a:bodyPr/>
        <a:lstStyle/>
        <a:p>
          <a:endParaRPr kumimoji="1" lang="ja-JP" altLang="en-US"/>
        </a:p>
      </dgm:t>
    </dgm:pt>
    <dgm:pt modelId="{1590779C-7EF1-40B3-ADEF-E7F4C5EA3ED7}" type="pres">
      <dgm:prSet presAssocID="{1AD8B276-4C5D-43A5-AC5D-E28FFE0A25E8}" presName="boxAndChildren" presStyleCnt="0"/>
      <dgm:spPr/>
    </dgm:pt>
    <dgm:pt modelId="{57C7292B-5FEA-4490-A7F1-829309F5EDFD}" type="pres">
      <dgm:prSet presAssocID="{1AD8B276-4C5D-43A5-AC5D-E28FFE0A25E8}" presName="parentTextBox" presStyleLbl="node1" presStyleIdx="0" presStyleCnt="4"/>
      <dgm:spPr/>
      <dgm:t>
        <a:bodyPr/>
        <a:lstStyle/>
        <a:p>
          <a:endParaRPr kumimoji="1" lang="ja-JP" altLang="en-US"/>
        </a:p>
      </dgm:t>
    </dgm:pt>
    <dgm:pt modelId="{E410BAB3-9EFA-4147-A6B9-FE796909F42C}" type="pres">
      <dgm:prSet presAssocID="{1AD8B276-4C5D-43A5-AC5D-E28FFE0A25E8}" presName="entireBox" presStyleLbl="node1" presStyleIdx="0" presStyleCnt="4"/>
      <dgm:spPr/>
      <dgm:t>
        <a:bodyPr/>
        <a:lstStyle/>
        <a:p>
          <a:endParaRPr kumimoji="1" lang="ja-JP" altLang="en-US"/>
        </a:p>
      </dgm:t>
    </dgm:pt>
    <dgm:pt modelId="{CC11D48D-17C7-4568-9109-EA3F4BBB3DD6}" type="pres">
      <dgm:prSet presAssocID="{1AD8B276-4C5D-43A5-AC5D-E28FFE0A25E8}" presName="descendantBox" presStyleCnt="0"/>
      <dgm:spPr/>
    </dgm:pt>
    <dgm:pt modelId="{AB1EFA0B-49DB-4D1B-8B35-4A836F1FC4C1}" type="pres">
      <dgm:prSet presAssocID="{A01F8570-19F7-4735-8389-145BCE33833C}" presName="childTextBox" presStyleLbl="fgAccFollowNode1" presStyleIdx="0" presStyleCnt="4">
        <dgm:presLayoutVars>
          <dgm:bulletEnabled val="1"/>
        </dgm:presLayoutVars>
      </dgm:prSet>
      <dgm:spPr/>
      <dgm:t>
        <a:bodyPr/>
        <a:lstStyle/>
        <a:p>
          <a:endParaRPr kumimoji="1" lang="ja-JP" altLang="en-US"/>
        </a:p>
      </dgm:t>
    </dgm:pt>
    <dgm:pt modelId="{F673F600-735C-4C2A-AF40-169C3DAADD01}" type="pres">
      <dgm:prSet presAssocID="{ABD979B8-BA6F-4A5F-90A0-4BC08C270A91}" presName="sp" presStyleCnt="0"/>
      <dgm:spPr/>
    </dgm:pt>
    <dgm:pt modelId="{CC56AB69-BFA0-4537-8A99-A4338D9F0D42}" type="pres">
      <dgm:prSet presAssocID="{9D8FC107-15BF-43C3-9F5B-A423269052EC}" presName="arrowAndChildren" presStyleCnt="0"/>
      <dgm:spPr/>
    </dgm:pt>
    <dgm:pt modelId="{815C2DB6-5EE1-417A-A584-55A13AB6F5E9}" type="pres">
      <dgm:prSet presAssocID="{9D8FC107-15BF-43C3-9F5B-A423269052EC}" presName="parentTextArrow" presStyleLbl="node1" presStyleIdx="0" presStyleCnt="4"/>
      <dgm:spPr/>
      <dgm:t>
        <a:bodyPr/>
        <a:lstStyle/>
        <a:p>
          <a:endParaRPr kumimoji="1" lang="ja-JP" altLang="en-US"/>
        </a:p>
      </dgm:t>
    </dgm:pt>
    <dgm:pt modelId="{B97D71DB-AA15-4CB8-8A3D-F5575E893CCD}" type="pres">
      <dgm:prSet presAssocID="{9D8FC107-15BF-43C3-9F5B-A423269052EC}" presName="arrow" presStyleLbl="node1" presStyleIdx="1" presStyleCnt="4"/>
      <dgm:spPr/>
      <dgm:t>
        <a:bodyPr/>
        <a:lstStyle/>
        <a:p>
          <a:endParaRPr kumimoji="1" lang="ja-JP" altLang="en-US"/>
        </a:p>
      </dgm:t>
    </dgm:pt>
    <dgm:pt modelId="{C2AE0336-E7D4-4016-9BAB-CE33D7608124}" type="pres">
      <dgm:prSet presAssocID="{9D8FC107-15BF-43C3-9F5B-A423269052EC}" presName="descendantArrow" presStyleCnt="0"/>
      <dgm:spPr/>
    </dgm:pt>
    <dgm:pt modelId="{BFE52135-3318-47A4-AB9E-32AEC8E1C995}" type="pres">
      <dgm:prSet presAssocID="{8BB5EFB2-024E-4BCF-B56F-84EEC1F18CFB}" presName="childTextArrow" presStyleLbl="fgAccFollowNode1" presStyleIdx="1" presStyleCnt="4">
        <dgm:presLayoutVars>
          <dgm:bulletEnabled val="1"/>
        </dgm:presLayoutVars>
      </dgm:prSet>
      <dgm:spPr/>
      <dgm:t>
        <a:bodyPr/>
        <a:lstStyle/>
        <a:p>
          <a:endParaRPr kumimoji="1" lang="ja-JP" altLang="en-US"/>
        </a:p>
      </dgm:t>
    </dgm:pt>
    <dgm:pt modelId="{7A822779-E372-4870-AA55-1BEF15C2894D}" type="pres">
      <dgm:prSet presAssocID="{36C7FED4-A680-40AF-9485-662ABE09B1A5}" presName="sp" presStyleCnt="0"/>
      <dgm:spPr/>
    </dgm:pt>
    <dgm:pt modelId="{17428C1C-4D43-4215-BB44-A68E621E5124}" type="pres">
      <dgm:prSet presAssocID="{F0EC518C-1EA5-431A-B4C0-34DF6146AFF4}" presName="arrowAndChildren" presStyleCnt="0"/>
      <dgm:spPr/>
    </dgm:pt>
    <dgm:pt modelId="{AE90339B-2B8D-4179-9EC4-906372D4BFE7}" type="pres">
      <dgm:prSet presAssocID="{F0EC518C-1EA5-431A-B4C0-34DF6146AFF4}" presName="parentTextArrow" presStyleLbl="node1" presStyleIdx="1" presStyleCnt="4"/>
      <dgm:spPr/>
      <dgm:t>
        <a:bodyPr/>
        <a:lstStyle/>
        <a:p>
          <a:endParaRPr kumimoji="1" lang="ja-JP" altLang="en-US"/>
        </a:p>
      </dgm:t>
    </dgm:pt>
    <dgm:pt modelId="{1F025B89-C941-4E85-920E-D6908DEE2142}" type="pres">
      <dgm:prSet presAssocID="{F0EC518C-1EA5-431A-B4C0-34DF6146AFF4}" presName="arrow" presStyleLbl="node1" presStyleIdx="2" presStyleCnt="4"/>
      <dgm:spPr/>
      <dgm:t>
        <a:bodyPr/>
        <a:lstStyle/>
        <a:p>
          <a:endParaRPr kumimoji="1" lang="ja-JP" altLang="en-US"/>
        </a:p>
      </dgm:t>
    </dgm:pt>
    <dgm:pt modelId="{ABBE4BB2-6BB2-4CB2-A291-E422509700E6}" type="pres">
      <dgm:prSet presAssocID="{F0EC518C-1EA5-431A-B4C0-34DF6146AFF4}" presName="descendantArrow" presStyleCnt="0"/>
      <dgm:spPr/>
    </dgm:pt>
    <dgm:pt modelId="{1534467B-DDF6-4A03-87BF-319ECC84EEE3}" type="pres">
      <dgm:prSet presAssocID="{A8588580-F58F-4A40-B0EC-7881A3766C34}" presName="childTextArrow" presStyleLbl="fgAccFollowNode1" presStyleIdx="2" presStyleCnt="4">
        <dgm:presLayoutVars>
          <dgm:bulletEnabled val="1"/>
        </dgm:presLayoutVars>
      </dgm:prSet>
      <dgm:spPr/>
      <dgm:t>
        <a:bodyPr/>
        <a:lstStyle/>
        <a:p>
          <a:endParaRPr kumimoji="1" lang="ja-JP" altLang="en-US"/>
        </a:p>
      </dgm:t>
    </dgm:pt>
    <dgm:pt modelId="{148ED98D-6187-472B-B9D5-B5CDF18E0414}" type="pres">
      <dgm:prSet presAssocID="{5B557859-CDD4-4275-BEA6-6727F86DCE52}" presName="sp" presStyleCnt="0"/>
      <dgm:spPr/>
    </dgm:pt>
    <dgm:pt modelId="{619665AF-5A34-4AE5-AB0E-6EBFFD0D874C}" type="pres">
      <dgm:prSet presAssocID="{47C92D8C-AE74-40DF-ACB1-0541F38A9058}" presName="arrowAndChildren" presStyleCnt="0"/>
      <dgm:spPr/>
    </dgm:pt>
    <dgm:pt modelId="{7C2FB781-4C0C-4A5B-92CD-24F15327845E}" type="pres">
      <dgm:prSet presAssocID="{47C92D8C-AE74-40DF-ACB1-0541F38A9058}" presName="parentTextArrow" presStyleLbl="node1" presStyleIdx="2" presStyleCnt="4"/>
      <dgm:spPr/>
      <dgm:t>
        <a:bodyPr/>
        <a:lstStyle/>
        <a:p>
          <a:endParaRPr kumimoji="1" lang="ja-JP" altLang="en-US"/>
        </a:p>
      </dgm:t>
    </dgm:pt>
    <dgm:pt modelId="{46D74FD4-272C-472D-A722-7F14809ED911}" type="pres">
      <dgm:prSet presAssocID="{47C92D8C-AE74-40DF-ACB1-0541F38A9058}" presName="arrow" presStyleLbl="node1" presStyleIdx="3" presStyleCnt="4"/>
      <dgm:spPr/>
      <dgm:t>
        <a:bodyPr/>
        <a:lstStyle/>
        <a:p>
          <a:endParaRPr kumimoji="1" lang="ja-JP" altLang="en-US"/>
        </a:p>
      </dgm:t>
    </dgm:pt>
    <dgm:pt modelId="{6A64DDC3-D51C-42CA-A86D-49B60A90FBDB}" type="pres">
      <dgm:prSet presAssocID="{47C92D8C-AE74-40DF-ACB1-0541F38A9058}" presName="descendantArrow" presStyleCnt="0"/>
      <dgm:spPr/>
    </dgm:pt>
    <dgm:pt modelId="{9510E692-3FC8-4DC7-9E92-6282AB79F395}" type="pres">
      <dgm:prSet presAssocID="{D0BB6940-C360-417F-9071-AABAF2780327}" presName="childTextArrow" presStyleLbl="fgAccFollowNode1" presStyleIdx="3" presStyleCnt="4">
        <dgm:presLayoutVars>
          <dgm:bulletEnabled val="1"/>
        </dgm:presLayoutVars>
      </dgm:prSet>
      <dgm:spPr/>
      <dgm:t>
        <a:bodyPr/>
        <a:lstStyle/>
        <a:p>
          <a:endParaRPr kumimoji="1" lang="ja-JP" altLang="en-US"/>
        </a:p>
      </dgm:t>
    </dgm:pt>
  </dgm:ptLst>
  <dgm:cxnLst>
    <dgm:cxn modelId="{9C395697-1D2A-4777-9E29-039BDFE5C766}" type="presOf" srcId="{47C92D8C-AE74-40DF-ACB1-0541F38A9058}" destId="{46D74FD4-272C-472D-A722-7F14809ED911}" srcOrd="1" destOrd="0" presId="urn:microsoft.com/office/officeart/2005/8/layout/process4"/>
    <dgm:cxn modelId="{3C63D926-EADD-4DF7-BC0C-F7404C59D457}" type="presOf" srcId="{47C92D8C-AE74-40DF-ACB1-0541F38A9058}" destId="{7C2FB781-4C0C-4A5B-92CD-24F15327845E}" srcOrd="0" destOrd="0" presId="urn:microsoft.com/office/officeart/2005/8/layout/process4"/>
    <dgm:cxn modelId="{F11E3D93-C9DF-4134-8C17-0681912EE89F}" type="presOf" srcId="{A01F8570-19F7-4735-8389-145BCE33833C}" destId="{AB1EFA0B-49DB-4D1B-8B35-4A836F1FC4C1}" srcOrd="0" destOrd="0" presId="urn:microsoft.com/office/officeart/2005/8/layout/process4"/>
    <dgm:cxn modelId="{6FD461CB-F362-4D10-BFED-D15740C2F1CF}" srcId="{47C92D8C-AE74-40DF-ACB1-0541F38A9058}" destId="{D0BB6940-C360-417F-9071-AABAF2780327}" srcOrd="0" destOrd="0" parTransId="{F232C55B-5582-4B3A-9AAC-43ED534CC92E}" sibTransId="{8737633C-0908-48D2-A819-3356936D5551}"/>
    <dgm:cxn modelId="{9BC2558A-E4AA-4D3B-A816-DA0B452C9779}" type="presOf" srcId="{1AD8B276-4C5D-43A5-AC5D-E28FFE0A25E8}" destId="{E410BAB3-9EFA-4147-A6B9-FE796909F42C}" srcOrd="1" destOrd="0" presId="urn:microsoft.com/office/officeart/2005/8/layout/process4"/>
    <dgm:cxn modelId="{16BFE94F-FA12-4EB3-B4BB-BEDE7874A033}" srcId="{D511BCA9-A41D-461D-AB9F-8F6C9E648C31}" destId="{1AD8B276-4C5D-43A5-AC5D-E28FFE0A25E8}" srcOrd="3" destOrd="0" parTransId="{475DB744-EEC1-416E-BA27-26F8423D8D6C}" sibTransId="{FBDC8D75-9B5C-4A81-A25E-1CB6B655248A}"/>
    <dgm:cxn modelId="{770592AE-EA5D-4832-88AF-EFBBA4466BAD}" type="presOf" srcId="{A8588580-F58F-4A40-B0EC-7881A3766C34}" destId="{1534467B-DDF6-4A03-87BF-319ECC84EEE3}" srcOrd="0" destOrd="0" presId="urn:microsoft.com/office/officeart/2005/8/layout/process4"/>
    <dgm:cxn modelId="{6F54A360-FC06-4377-BC57-7F8B32BC2F14}" type="presOf" srcId="{8BB5EFB2-024E-4BCF-B56F-84EEC1F18CFB}" destId="{BFE52135-3318-47A4-AB9E-32AEC8E1C995}" srcOrd="0" destOrd="0" presId="urn:microsoft.com/office/officeart/2005/8/layout/process4"/>
    <dgm:cxn modelId="{B5ED2EC1-52B6-463B-B5C2-E6CFC47C5D1A}" type="presOf" srcId="{1AD8B276-4C5D-43A5-AC5D-E28FFE0A25E8}" destId="{57C7292B-5FEA-4490-A7F1-829309F5EDFD}" srcOrd="0" destOrd="0" presId="urn:microsoft.com/office/officeart/2005/8/layout/process4"/>
    <dgm:cxn modelId="{7AC51271-8594-489D-8C2B-A7EED18F0A89}" srcId="{9D8FC107-15BF-43C3-9F5B-A423269052EC}" destId="{8BB5EFB2-024E-4BCF-B56F-84EEC1F18CFB}" srcOrd="0" destOrd="0" parTransId="{6403F355-4F97-4766-985E-A83F38DABAFC}" sibTransId="{4643642D-C912-4134-B986-FA39283596E3}"/>
    <dgm:cxn modelId="{B38105C7-69FA-493C-940E-C7D9647A241E}" type="presOf" srcId="{9D8FC107-15BF-43C3-9F5B-A423269052EC}" destId="{B97D71DB-AA15-4CB8-8A3D-F5575E893CCD}" srcOrd="1" destOrd="0" presId="urn:microsoft.com/office/officeart/2005/8/layout/process4"/>
    <dgm:cxn modelId="{EB4FA676-A8B6-496E-A846-AD7C6E37E9A4}" type="presOf" srcId="{9D8FC107-15BF-43C3-9F5B-A423269052EC}" destId="{815C2DB6-5EE1-417A-A584-55A13AB6F5E9}" srcOrd="0" destOrd="0" presId="urn:microsoft.com/office/officeart/2005/8/layout/process4"/>
    <dgm:cxn modelId="{D3BC3A06-7737-477E-8BFD-09204E1E7191}" srcId="{1AD8B276-4C5D-43A5-AC5D-E28FFE0A25E8}" destId="{A01F8570-19F7-4735-8389-145BCE33833C}" srcOrd="0" destOrd="0" parTransId="{4DB03551-9EFA-4AFE-A1A9-1205EF19EA5B}" sibTransId="{68B89A32-03EB-42C6-A839-430806B5122B}"/>
    <dgm:cxn modelId="{45AEA120-8E87-4DAB-B1E6-8D4885D9DECB}" type="presOf" srcId="{D0BB6940-C360-417F-9071-AABAF2780327}" destId="{9510E692-3FC8-4DC7-9E92-6282AB79F395}" srcOrd="0" destOrd="0" presId="urn:microsoft.com/office/officeart/2005/8/layout/process4"/>
    <dgm:cxn modelId="{FBFBE750-57D3-4BFB-B080-D26B3DF1E1DF}" srcId="{D511BCA9-A41D-461D-AB9F-8F6C9E648C31}" destId="{9D8FC107-15BF-43C3-9F5B-A423269052EC}" srcOrd="2" destOrd="0" parTransId="{0D5FF430-CA3F-4F11-9F2D-6740960B4476}" sibTransId="{ABD979B8-BA6F-4A5F-90A0-4BC08C270A91}"/>
    <dgm:cxn modelId="{73013229-523E-415A-97F2-B607FB1F6529}" srcId="{F0EC518C-1EA5-431A-B4C0-34DF6146AFF4}" destId="{A8588580-F58F-4A40-B0EC-7881A3766C34}" srcOrd="0" destOrd="0" parTransId="{344C79BF-841A-4C58-8EF4-C94A12476FD3}" sibTransId="{2CB5E3B9-A5FF-438E-B800-10C3F503A250}"/>
    <dgm:cxn modelId="{F3E31D0E-260C-4742-905F-D02829F454A7}" srcId="{D511BCA9-A41D-461D-AB9F-8F6C9E648C31}" destId="{47C92D8C-AE74-40DF-ACB1-0541F38A9058}" srcOrd="0" destOrd="0" parTransId="{E97C114E-086F-4B51-9E24-01691B649D63}" sibTransId="{5B557859-CDD4-4275-BEA6-6727F86DCE52}"/>
    <dgm:cxn modelId="{5491E713-E4D2-4C5F-B494-63F950123910}" type="presOf" srcId="{F0EC518C-1EA5-431A-B4C0-34DF6146AFF4}" destId="{1F025B89-C941-4E85-920E-D6908DEE2142}" srcOrd="1" destOrd="0" presId="urn:microsoft.com/office/officeart/2005/8/layout/process4"/>
    <dgm:cxn modelId="{36E0C73C-D489-4CA2-B153-F03B5E5B5C39}" srcId="{D511BCA9-A41D-461D-AB9F-8F6C9E648C31}" destId="{F0EC518C-1EA5-431A-B4C0-34DF6146AFF4}" srcOrd="1" destOrd="0" parTransId="{388992C7-93A2-42C4-B4B3-9A3FAA4264B3}" sibTransId="{36C7FED4-A680-40AF-9485-662ABE09B1A5}"/>
    <dgm:cxn modelId="{59227BED-221F-4722-A67E-5BEDDCF9068B}" type="presOf" srcId="{F0EC518C-1EA5-431A-B4C0-34DF6146AFF4}" destId="{AE90339B-2B8D-4179-9EC4-906372D4BFE7}" srcOrd="0" destOrd="0" presId="urn:microsoft.com/office/officeart/2005/8/layout/process4"/>
    <dgm:cxn modelId="{A275236A-744E-4B25-B73A-24B5F31ED57E}" type="presOf" srcId="{D511BCA9-A41D-461D-AB9F-8F6C9E648C31}" destId="{827E7C61-AF90-4154-A1C8-C72AF251D608}" srcOrd="0" destOrd="0" presId="urn:microsoft.com/office/officeart/2005/8/layout/process4"/>
    <dgm:cxn modelId="{E40950DD-B432-4CAA-AF86-43DBEDC55EB5}" type="presParOf" srcId="{827E7C61-AF90-4154-A1C8-C72AF251D608}" destId="{1590779C-7EF1-40B3-ADEF-E7F4C5EA3ED7}" srcOrd="0" destOrd="0" presId="urn:microsoft.com/office/officeart/2005/8/layout/process4"/>
    <dgm:cxn modelId="{DA0F60AA-80A5-43DD-8148-9A546FCA9ED3}" type="presParOf" srcId="{1590779C-7EF1-40B3-ADEF-E7F4C5EA3ED7}" destId="{57C7292B-5FEA-4490-A7F1-829309F5EDFD}" srcOrd="0" destOrd="0" presId="urn:microsoft.com/office/officeart/2005/8/layout/process4"/>
    <dgm:cxn modelId="{FDC36781-2554-4BF9-98EE-220F81BB7440}" type="presParOf" srcId="{1590779C-7EF1-40B3-ADEF-E7F4C5EA3ED7}" destId="{E410BAB3-9EFA-4147-A6B9-FE796909F42C}" srcOrd="1" destOrd="0" presId="urn:microsoft.com/office/officeart/2005/8/layout/process4"/>
    <dgm:cxn modelId="{6428AE13-0836-47E6-B55B-FC2D59BD0BBA}" type="presParOf" srcId="{1590779C-7EF1-40B3-ADEF-E7F4C5EA3ED7}" destId="{CC11D48D-17C7-4568-9109-EA3F4BBB3DD6}" srcOrd="2" destOrd="0" presId="urn:microsoft.com/office/officeart/2005/8/layout/process4"/>
    <dgm:cxn modelId="{74BC4D36-22B1-40C4-AE2C-584921133584}" type="presParOf" srcId="{CC11D48D-17C7-4568-9109-EA3F4BBB3DD6}" destId="{AB1EFA0B-49DB-4D1B-8B35-4A836F1FC4C1}" srcOrd="0" destOrd="0" presId="urn:microsoft.com/office/officeart/2005/8/layout/process4"/>
    <dgm:cxn modelId="{3AA13620-D7B9-4291-A339-2DD42F94FF3F}" type="presParOf" srcId="{827E7C61-AF90-4154-A1C8-C72AF251D608}" destId="{F673F600-735C-4C2A-AF40-169C3DAADD01}" srcOrd="1" destOrd="0" presId="urn:microsoft.com/office/officeart/2005/8/layout/process4"/>
    <dgm:cxn modelId="{9DE666C9-F775-470E-900E-64E4679F8BA3}" type="presParOf" srcId="{827E7C61-AF90-4154-A1C8-C72AF251D608}" destId="{CC56AB69-BFA0-4537-8A99-A4338D9F0D42}" srcOrd="2" destOrd="0" presId="urn:microsoft.com/office/officeart/2005/8/layout/process4"/>
    <dgm:cxn modelId="{018EA015-797B-48EC-B293-E8421221420F}" type="presParOf" srcId="{CC56AB69-BFA0-4537-8A99-A4338D9F0D42}" destId="{815C2DB6-5EE1-417A-A584-55A13AB6F5E9}" srcOrd="0" destOrd="0" presId="urn:microsoft.com/office/officeart/2005/8/layout/process4"/>
    <dgm:cxn modelId="{62B95614-1F87-4222-B925-6A8E05E7A070}" type="presParOf" srcId="{CC56AB69-BFA0-4537-8A99-A4338D9F0D42}" destId="{B97D71DB-AA15-4CB8-8A3D-F5575E893CCD}" srcOrd="1" destOrd="0" presId="urn:microsoft.com/office/officeart/2005/8/layout/process4"/>
    <dgm:cxn modelId="{2EA69AEA-3F7E-4BCF-872E-EC44A608B826}" type="presParOf" srcId="{CC56AB69-BFA0-4537-8A99-A4338D9F0D42}" destId="{C2AE0336-E7D4-4016-9BAB-CE33D7608124}" srcOrd="2" destOrd="0" presId="urn:microsoft.com/office/officeart/2005/8/layout/process4"/>
    <dgm:cxn modelId="{8A00EC8F-21ED-4FDF-B21C-578D1F1C8131}" type="presParOf" srcId="{C2AE0336-E7D4-4016-9BAB-CE33D7608124}" destId="{BFE52135-3318-47A4-AB9E-32AEC8E1C995}" srcOrd="0" destOrd="0" presId="urn:microsoft.com/office/officeart/2005/8/layout/process4"/>
    <dgm:cxn modelId="{5445A988-FCDF-4931-827A-02D70EF3B31C}" type="presParOf" srcId="{827E7C61-AF90-4154-A1C8-C72AF251D608}" destId="{7A822779-E372-4870-AA55-1BEF15C2894D}" srcOrd="3" destOrd="0" presId="urn:microsoft.com/office/officeart/2005/8/layout/process4"/>
    <dgm:cxn modelId="{B5EDC205-DEBF-4701-B412-3C1E93FC7B9A}" type="presParOf" srcId="{827E7C61-AF90-4154-A1C8-C72AF251D608}" destId="{17428C1C-4D43-4215-BB44-A68E621E5124}" srcOrd="4" destOrd="0" presId="urn:microsoft.com/office/officeart/2005/8/layout/process4"/>
    <dgm:cxn modelId="{637A6635-6B0B-4F7A-9EEF-F5B94D95C023}" type="presParOf" srcId="{17428C1C-4D43-4215-BB44-A68E621E5124}" destId="{AE90339B-2B8D-4179-9EC4-906372D4BFE7}" srcOrd="0" destOrd="0" presId="urn:microsoft.com/office/officeart/2005/8/layout/process4"/>
    <dgm:cxn modelId="{7D040436-E583-4956-B979-93196E2364D1}" type="presParOf" srcId="{17428C1C-4D43-4215-BB44-A68E621E5124}" destId="{1F025B89-C941-4E85-920E-D6908DEE2142}" srcOrd="1" destOrd="0" presId="urn:microsoft.com/office/officeart/2005/8/layout/process4"/>
    <dgm:cxn modelId="{F9D86AE9-8EB5-4090-BB42-068C3742AAE6}" type="presParOf" srcId="{17428C1C-4D43-4215-BB44-A68E621E5124}" destId="{ABBE4BB2-6BB2-4CB2-A291-E422509700E6}" srcOrd="2" destOrd="0" presId="urn:microsoft.com/office/officeart/2005/8/layout/process4"/>
    <dgm:cxn modelId="{F2CB3F0D-B1C9-4BC6-ADE9-920A003B93F6}" type="presParOf" srcId="{ABBE4BB2-6BB2-4CB2-A291-E422509700E6}" destId="{1534467B-DDF6-4A03-87BF-319ECC84EEE3}" srcOrd="0" destOrd="0" presId="urn:microsoft.com/office/officeart/2005/8/layout/process4"/>
    <dgm:cxn modelId="{56ABECA3-29A1-4E01-BA0D-4C48E6AFE2BD}" type="presParOf" srcId="{827E7C61-AF90-4154-A1C8-C72AF251D608}" destId="{148ED98D-6187-472B-B9D5-B5CDF18E0414}" srcOrd="5" destOrd="0" presId="urn:microsoft.com/office/officeart/2005/8/layout/process4"/>
    <dgm:cxn modelId="{2D9A08F8-DA0C-4539-B424-4C388B5C6D8B}" type="presParOf" srcId="{827E7C61-AF90-4154-A1C8-C72AF251D608}" destId="{619665AF-5A34-4AE5-AB0E-6EBFFD0D874C}" srcOrd="6" destOrd="0" presId="urn:microsoft.com/office/officeart/2005/8/layout/process4"/>
    <dgm:cxn modelId="{F423B8F6-9E29-4FFF-8CF3-AFD9ECD274AF}" type="presParOf" srcId="{619665AF-5A34-4AE5-AB0E-6EBFFD0D874C}" destId="{7C2FB781-4C0C-4A5B-92CD-24F15327845E}" srcOrd="0" destOrd="0" presId="urn:microsoft.com/office/officeart/2005/8/layout/process4"/>
    <dgm:cxn modelId="{C351DEB3-C669-4845-A552-81FEF91CFD71}" type="presParOf" srcId="{619665AF-5A34-4AE5-AB0E-6EBFFD0D874C}" destId="{46D74FD4-272C-472D-A722-7F14809ED911}" srcOrd="1" destOrd="0" presId="urn:microsoft.com/office/officeart/2005/8/layout/process4"/>
    <dgm:cxn modelId="{B77B4D6D-EA34-4A83-8EF8-6DCEF591156D}" type="presParOf" srcId="{619665AF-5A34-4AE5-AB0E-6EBFFD0D874C}" destId="{6A64DDC3-D51C-42CA-A86D-49B60A90FBDB}" srcOrd="2" destOrd="0" presId="urn:microsoft.com/office/officeart/2005/8/layout/process4"/>
    <dgm:cxn modelId="{295849CB-B2D4-4B5E-9B3C-972E2293E5CC}" type="presParOf" srcId="{6A64DDC3-D51C-42CA-A86D-49B60A90FBDB}" destId="{9510E692-3FC8-4DC7-9E92-6282AB79F39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AB3-9EFA-4147-A6B9-FE796909F42C}">
      <dsp:nvSpPr>
        <dsp:cNvPr id="0" name=""/>
        <dsp:cNvSpPr/>
      </dsp:nvSpPr>
      <dsp:spPr>
        <a:xfrm>
          <a:off x="0" y="3855800"/>
          <a:ext cx="6919214" cy="8435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altLang="ja-JP" sz="1500" kern="1200" dirty="0"/>
            <a:t>Conductor/Movement</a:t>
          </a:r>
          <a:r>
            <a:rPr lang="ja-JP" altLang="en-US" sz="1500" kern="1200" dirty="0"/>
            <a:t>の実行</a:t>
          </a:r>
        </a:p>
      </dsp:txBody>
      <dsp:txXfrm>
        <a:off x="0" y="3855800"/>
        <a:ext cx="6919214" cy="455519"/>
      </dsp:txXfrm>
    </dsp:sp>
    <dsp:sp modelId="{AB1EFA0B-49DB-4D1B-8B35-4A836F1FC4C1}">
      <dsp:nvSpPr>
        <dsp:cNvPr id="0" name=""/>
        <dsp:cNvSpPr/>
      </dsp:nvSpPr>
      <dsp:spPr>
        <a:xfrm>
          <a:off x="0" y="4294449"/>
          <a:ext cx="6919214" cy="388035"/>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altLang="ja-JP" sz="1400" kern="1200" dirty="0"/>
            <a:t>Conductor</a:t>
          </a:r>
          <a:r>
            <a:rPr lang="ja-JP" altLang="en-US" sz="1400" kern="1200" dirty="0"/>
            <a:t>もしくは</a:t>
          </a:r>
          <a:r>
            <a:rPr lang="en-US" altLang="ja-JP" sz="1400" kern="1200" dirty="0"/>
            <a:t>Movement</a:t>
          </a:r>
          <a:r>
            <a:rPr lang="ja-JP" altLang="en-US" sz="1400" kern="1200" dirty="0"/>
            <a:t>を実行して仮想マシンを操作します</a:t>
          </a:r>
        </a:p>
      </dsp:txBody>
      <dsp:txXfrm>
        <a:off x="0" y="4294449"/>
        <a:ext cx="6919214" cy="388035"/>
      </dsp:txXfrm>
    </dsp:sp>
    <dsp:sp modelId="{B97D71DB-AA15-4CB8-8A3D-F5575E893CCD}">
      <dsp:nvSpPr>
        <dsp:cNvPr id="0" name=""/>
        <dsp:cNvSpPr/>
      </dsp:nvSpPr>
      <dsp:spPr>
        <a:xfrm rot="10800000">
          <a:off x="0" y="2571066"/>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dirty="0"/>
            <a:t>パラメータシート登録</a:t>
          </a:r>
        </a:p>
      </dsp:txBody>
      <dsp:txXfrm rot="-10800000">
        <a:off x="0" y="2571066"/>
        <a:ext cx="6919214" cy="455383"/>
      </dsp:txXfrm>
    </dsp:sp>
    <dsp:sp modelId="{BFE52135-3318-47A4-AB9E-32AEC8E1C995}">
      <dsp:nvSpPr>
        <dsp:cNvPr id="0" name=""/>
        <dsp:cNvSpPr/>
      </dsp:nvSpPr>
      <dsp:spPr>
        <a:xfrm>
          <a:off x="0" y="3026449"/>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ja-JP" altLang="en-US" sz="1400" kern="1200" dirty="0"/>
            <a:t>仮想マシン操作毎にパラメータシートを登録します</a:t>
          </a:r>
        </a:p>
      </dsp:txBody>
      <dsp:txXfrm>
        <a:off x="0" y="3026449"/>
        <a:ext cx="6919214" cy="387918"/>
      </dsp:txXfrm>
    </dsp:sp>
    <dsp:sp modelId="{1F025B89-C941-4E85-920E-D6908DEE2142}">
      <dsp:nvSpPr>
        <dsp:cNvPr id="0" name=""/>
        <dsp:cNvSpPr/>
      </dsp:nvSpPr>
      <dsp:spPr>
        <a:xfrm rot="10800000">
          <a:off x="0" y="1286332"/>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dirty="0"/>
            <a:t>オペレーション作成</a:t>
          </a:r>
        </a:p>
      </dsp:txBody>
      <dsp:txXfrm rot="-10800000">
        <a:off x="0" y="1286332"/>
        <a:ext cx="6919214" cy="455383"/>
      </dsp:txXfrm>
    </dsp:sp>
    <dsp:sp modelId="{1534467B-DDF6-4A03-87BF-319ECC84EEE3}">
      <dsp:nvSpPr>
        <dsp:cNvPr id="0" name=""/>
        <dsp:cNvSpPr/>
      </dsp:nvSpPr>
      <dsp:spPr>
        <a:xfrm>
          <a:off x="0" y="1741715"/>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ja-JP" altLang="en-US" sz="1400" kern="1200" dirty="0"/>
            <a:t>仮想マシン操作のためのオペレーションを作成します</a:t>
          </a:r>
        </a:p>
      </dsp:txBody>
      <dsp:txXfrm>
        <a:off x="0" y="1741715"/>
        <a:ext cx="6919214" cy="387918"/>
      </dsp:txXfrm>
    </dsp:sp>
    <dsp:sp modelId="{46D74FD4-272C-472D-A722-7F14809ED911}">
      <dsp:nvSpPr>
        <dsp:cNvPr id="0" name=""/>
        <dsp:cNvSpPr/>
      </dsp:nvSpPr>
      <dsp:spPr>
        <a:xfrm rot="10800000">
          <a:off x="0" y="1598"/>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ja-JP" altLang="en-US" sz="1600" kern="1200" dirty="0"/>
            <a:t>機器一覧の登録</a:t>
          </a:r>
        </a:p>
      </dsp:txBody>
      <dsp:txXfrm rot="-10800000">
        <a:off x="0" y="1598"/>
        <a:ext cx="6919214" cy="455383"/>
      </dsp:txXfrm>
    </dsp:sp>
    <dsp:sp modelId="{9510E692-3FC8-4DC7-9E92-6282AB79F395}">
      <dsp:nvSpPr>
        <dsp:cNvPr id="0" name=""/>
        <dsp:cNvSpPr/>
      </dsp:nvSpPr>
      <dsp:spPr>
        <a:xfrm>
          <a:off x="0" y="456981"/>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altLang="ja-JP" sz="1400" kern="1200" dirty="0"/>
            <a:t>Hyper-V</a:t>
          </a:r>
          <a:r>
            <a:rPr lang="ja-JP" altLang="en-US" sz="1400" kern="1200" dirty="0"/>
            <a:t>マネージャーが動作する</a:t>
          </a:r>
          <a:r>
            <a:rPr lang="en-US" altLang="ja-JP" sz="1400" kern="1200" dirty="0"/>
            <a:t>Windows</a:t>
          </a:r>
          <a:r>
            <a:rPr lang="ja-JP" altLang="en-US" sz="1400" kern="1200" dirty="0"/>
            <a:t>ホストマシンの基本情報を登録します</a:t>
          </a:r>
        </a:p>
      </dsp:txBody>
      <dsp:txXfrm>
        <a:off x="0" y="456981"/>
        <a:ext cx="6919214" cy="3879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9AC8-8881-4020-B05F-8947ED53F7FA}" type="datetimeFigureOut">
              <a:rPr kumimoji="1" lang="ja-JP" altLang="en-US" smtClean="0"/>
              <a:t>2021/12/23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2A056-49EF-443B-8E87-1900B8D3A40C}" type="slidenum">
              <a:rPr kumimoji="1" lang="ja-JP" altLang="en-US" smtClean="0"/>
              <a:t>‹#›</a:t>
            </a:fld>
            <a:endParaRPr kumimoji="1" lang="ja-JP" altLang="en-US"/>
          </a:p>
        </p:txBody>
      </p:sp>
    </p:spTree>
    <p:extLst>
      <p:ext uri="{BB962C8B-B14F-4D97-AF65-F5344CB8AC3E}">
        <p14:creationId xmlns:p14="http://schemas.microsoft.com/office/powerpoint/2010/main" val="6524391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2</a:t>
            </a:fld>
            <a:endParaRPr kumimoji="1" lang="ja-JP" altLang="en-US"/>
          </a:p>
        </p:txBody>
      </p:sp>
    </p:spTree>
    <p:extLst>
      <p:ext uri="{BB962C8B-B14F-4D97-AF65-F5344CB8AC3E}">
        <p14:creationId xmlns:p14="http://schemas.microsoft.com/office/powerpoint/2010/main" val="290451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3</a:t>
            </a:fld>
            <a:endParaRPr kumimoji="1" lang="ja-JP" altLang="en-US"/>
          </a:p>
        </p:txBody>
      </p:sp>
    </p:spTree>
    <p:extLst>
      <p:ext uri="{BB962C8B-B14F-4D97-AF65-F5344CB8AC3E}">
        <p14:creationId xmlns:p14="http://schemas.microsoft.com/office/powerpoint/2010/main" val="400264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4</a:t>
            </a:fld>
            <a:endParaRPr kumimoji="1" lang="ja-JP" altLang="en-US"/>
          </a:p>
        </p:txBody>
      </p:sp>
    </p:spTree>
    <p:extLst>
      <p:ext uri="{BB962C8B-B14F-4D97-AF65-F5344CB8AC3E}">
        <p14:creationId xmlns:p14="http://schemas.microsoft.com/office/powerpoint/2010/main" val="37651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6</a:t>
            </a:fld>
            <a:endParaRPr kumimoji="1" lang="ja-JP" altLang="en-US"/>
          </a:p>
        </p:txBody>
      </p:sp>
    </p:spTree>
    <p:extLst>
      <p:ext uri="{BB962C8B-B14F-4D97-AF65-F5344CB8AC3E}">
        <p14:creationId xmlns:p14="http://schemas.microsoft.com/office/powerpoint/2010/main" val="2703823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gray">
          <a:xfrm>
            <a:off x="403445" y="2753308"/>
            <a:ext cx="11385115" cy="622985"/>
          </a:xfrm>
          <a:prstGeom prst="rect">
            <a:avLst/>
          </a:prstGeom>
        </p:spPr>
        <p:txBody>
          <a:bodyPr wrap="square" lIns="0" anchor="b" anchorCtr="0">
            <a:noAutofit/>
          </a:bodyPr>
          <a:lstStyle>
            <a:lvl1pPr algn="l">
              <a:spcBef>
                <a:spcPts val="300"/>
              </a:spcBef>
              <a:defRPr sz="3800">
                <a:solidFill>
                  <a:schemeClr val="bg1"/>
                </a:solidFill>
                <a:effectLst/>
                <a:latin typeface="+mj-ea"/>
                <a:ea typeface="+mj-ea"/>
              </a:defRPr>
            </a:lvl1pPr>
          </a:lstStyle>
          <a:p>
            <a:r>
              <a:rPr kumimoji="1" lang="ja-JP" altLang="en-US"/>
              <a:t>タイトルを入力</a:t>
            </a:r>
          </a:p>
        </p:txBody>
      </p:sp>
      <p:sp>
        <p:nvSpPr>
          <p:cNvPr id="16" name="テキスト プレースホルダー"/>
          <p:cNvSpPr>
            <a:spLocks noGrp="1"/>
          </p:cNvSpPr>
          <p:nvPr>
            <p:ph type="body" sz="quarter" idx="10" hasCustomPrompt="1"/>
          </p:nvPr>
        </p:nvSpPr>
        <p:spPr bwMode="gray">
          <a:xfrm>
            <a:off x="403445" y="3537107"/>
            <a:ext cx="8792123" cy="359834"/>
          </a:xfrm>
          <a:prstGeom prst="rect">
            <a:avLst/>
          </a:prstGeom>
        </p:spPr>
        <p:txBody>
          <a:bodyPr wrap="square">
            <a:noAutofit/>
          </a:bodyPr>
          <a:lstStyle>
            <a:lvl1pPr marL="0" marR="0" indent="0" algn="l" defTabSz="1219110" rtl="0" eaLnBrk="1" fontAlgn="base" latinLnBrk="0" hangingPunct="1">
              <a:lnSpc>
                <a:spcPct val="100000"/>
              </a:lnSpc>
              <a:spcBef>
                <a:spcPct val="20000"/>
              </a:spcBef>
              <a:spcAft>
                <a:spcPct val="0"/>
              </a:spcAft>
              <a:buClr>
                <a:schemeClr val="accent6"/>
              </a:buClr>
              <a:buSzTx/>
              <a:buFont typeface="Arial" panose="020B0604020202020204" pitchFamily="34" charset="0"/>
              <a:buNone/>
              <a:tabLst/>
              <a:defRPr sz="2000">
                <a:solidFill>
                  <a:schemeClr val="bg1"/>
                </a:solidFill>
                <a:latin typeface="+mj-ea"/>
                <a:ea typeface="+mj-ea"/>
              </a:defRPr>
            </a:lvl1pPr>
            <a:lvl2pPr marL="95994" indent="0">
              <a:buNone/>
              <a:defRPr>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marL="0" marR="0" lvl="0" indent="0" algn="l" defTabSz="1219110" rtl="0" eaLnBrk="0" fontAlgn="base" latinLnBrk="0" hangingPunct="0">
              <a:lnSpc>
                <a:spcPct val="100000"/>
              </a:lnSpc>
              <a:spcBef>
                <a:spcPct val="20000"/>
              </a:spcBef>
              <a:spcAft>
                <a:spcPct val="0"/>
              </a:spcAft>
              <a:buClr>
                <a:schemeClr val="accent6"/>
              </a:buClr>
              <a:buSzTx/>
              <a:buFont typeface="Arial" panose="020B0604020202020204" pitchFamily="34" charset="0"/>
              <a:buNone/>
              <a:tabLst/>
              <a:defRPr/>
            </a:pPr>
            <a:r>
              <a:rPr kumimoji="1" lang="ja-JP" altLang="en-US"/>
              <a:t>年月　部署名　氏名など　適宜改行</a:t>
            </a:r>
          </a:p>
        </p:txBody>
      </p:sp>
      <p:sp>
        <p:nvSpPr>
          <p:cNvPr id="9" name="テキスト プレースホルダー"/>
          <p:cNvSpPr>
            <a:spLocks noGrp="1"/>
          </p:cNvSpPr>
          <p:nvPr>
            <p:ph type="body" sz="quarter" idx="12" hasCustomPrompt="1"/>
          </p:nvPr>
        </p:nvSpPr>
        <p:spPr bwMode="gray">
          <a:xfrm>
            <a:off x="403445" y="1152001"/>
            <a:ext cx="8792123" cy="326995"/>
          </a:xfrm>
          <a:prstGeom prst="rect">
            <a:avLst/>
          </a:prstGeom>
        </p:spPr>
        <p:txBody>
          <a:bodyPr>
            <a:noAutofit/>
          </a:bodyPr>
          <a:lstStyle>
            <a:lvl1pPr marL="0" indent="0">
              <a:buNone/>
              <a:defRPr sz="1600">
                <a:solidFill>
                  <a:schemeClr val="bg1"/>
                </a:solidFill>
                <a:latin typeface="+mj-ea"/>
                <a:ea typeface="+mj-ea"/>
              </a:defRPr>
            </a:lvl1pPr>
            <a:lvl2pPr marL="95994" indent="0">
              <a:buNone/>
              <a:defRPr/>
            </a:lvl2pPr>
            <a:lvl3pPr marL="297259" indent="0">
              <a:buNone/>
              <a:defRPr/>
            </a:lvl3pPr>
            <a:lvl4pPr marL="437017" indent="0">
              <a:buNone/>
              <a:defRPr/>
            </a:lvl4pPr>
            <a:lvl5pPr marL="415170" indent="0">
              <a:buNone/>
              <a:defRPr/>
            </a:lvl5pPr>
          </a:lstStyle>
          <a:p>
            <a:r>
              <a:rPr lang="ja-JP" altLang="en-US"/>
              <a:t>宛先がある場合は入力</a:t>
            </a:r>
            <a:endParaRPr kumimoji="1" lang="ja-JP" altLang="en-US"/>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t="1" b="1266"/>
          <a:stretch/>
        </p:blipFill>
        <p:spPr bwMode="gray">
          <a:xfrm>
            <a:off x="8572967" y="1"/>
            <a:ext cx="3611912" cy="678507"/>
          </a:xfrm>
          <a:prstGeom prst="rect">
            <a:avLst/>
          </a:prstGeom>
        </p:spPr>
      </p:pic>
    </p:spTree>
    <p:extLst>
      <p:ext uri="{BB962C8B-B14F-4D97-AF65-F5344CB8AC3E}">
        <p14:creationId xmlns:p14="http://schemas.microsoft.com/office/powerpoint/2010/main" val="3605243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11438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3" name="図 12"/>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982744782"/>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866876172"/>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0" name="図 9"/>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21603920"/>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1" name="図 10"/>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203877425"/>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コンテンツ プレースホルダー"/>
          <p:cNvSpPr>
            <a:spLocks noGrp="1"/>
          </p:cNvSpPr>
          <p:nvPr>
            <p:ph sz="quarter" idx="13" hasCustomPrompt="1"/>
          </p:nvPr>
        </p:nvSpPr>
        <p:spPr>
          <a:xfrm>
            <a:off x="263529" y="2024065"/>
            <a:ext cx="11664951" cy="4141785"/>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13" name="テキスト プレースホルダー 3"/>
          <p:cNvSpPr>
            <a:spLocks noGrp="1"/>
          </p:cNvSpPr>
          <p:nvPr>
            <p:ph type="body" sz="quarter" idx="14" hasCustomPrompt="1"/>
          </p:nvPr>
        </p:nvSpPr>
        <p:spPr>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11" name="正方形/長方形 10"/>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812147448"/>
      </p:ext>
    </p:extLst>
  </p:cSld>
  <p:clrMapOvr>
    <a:masterClrMapping/>
  </p:clrMapOvr>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6" name="図 5"/>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8701948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グループ化 4"/>
          <p:cNvGrpSpPr/>
          <p:nvPr/>
        </p:nvGrpSpPr>
        <p:grpSpPr>
          <a:xfrm>
            <a:off x="11071921" y="6971177"/>
            <a:ext cx="1119015" cy="460398"/>
            <a:chOff x="8303938" y="5228387"/>
            <a:chExt cx="839261" cy="345299"/>
          </a:xfrm>
        </p:grpSpPr>
        <p:grpSp>
          <p:nvGrpSpPr>
            <p:cNvPr id="6" name="グループ化 5"/>
            <p:cNvGrpSpPr/>
            <p:nvPr/>
          </p:nvGrpSpPr>
          <p:grpSpPr>
            <a:xfrm>
              <a:off x="8303938" y="5228387"/>
              <a:ext cx="839261" cy="161583"/>
              <a:chOff x="8303938" y="-416763"/>
              <a:chExt cx="839261" cy="161583"/>
            </a:xfrm>
          </p:grpSpPr>
          <p:sp>
            <p:nvSpPr>
              <p:cNvPr id="13" name="正方形/長方形 12"/>
              <p:cNvSpPr/>
              <p:nvPr/>
            </p:nvSpPr>
            <p:spPr bwMode="auto">
              <a:xfrm>
                <a:off x="8303938" y="-402477"/>
                <a:ext cx="140654" cy="140652"/>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14" name="テキスト ボックス 13"/>
              <p:cNvSpPr txBox="1"/>
              <p:nvPr/>
            </p:nvSpPr>
            <p:spPr>
              <a:xfrm>
                <a:off x="8477151" y="-416763"/>
                <a:ext cx="666048"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Orchestrating </a:t>
                </a:r>
                <a:r>
                  <a:rPr kumimoji="1" lang="en-US" altLang="ja-JP" sz="800" b="0" baseline="0">
                    <a:solidFill>
                      <a:schemeClr val="tx1">
                        <a:lumMod val="75000"/>
                        <a:lumOff val="25000"/>
                      </a:schemeClr>
                    </a:solidFill>
                    <a:latin typeface="+mj-ea"/>
                    <a:ea typeface="+mj-ea"/>
                  </a:rPr>
                  <a:t>Blue</a:t>
                </a:r>
                <a:endParaRPr kumimoji="1" lang="ja-JP" altLang="en-US" sz="800" b="0">
                  <a:solidFill>
                    <a:schemeClr val="tx1">
                      <a:lumMod val="75000"/>
                      <a:lumOff val="25000"/>
                    </a:schemeClr>
                  </a:solidFill>
                  <a:latin typeface="+mj-ea"/>
                  <a:ea typeface="+mj-ea"/>
                </a:endParaRPr>
              </a:p>
            </p:txBody>
          </p:sp>
        </p:grpSp>
        <p:grpSp>
          <p:nvGrpSpPr>
            <p:cNvPr id="7" name="グループ化 6"/>
            <p:cNvGrpSpPr/>
            <p:nvPr/>
          </p:nvGrpSpPr>
          <p:grpSpPr>
            <a:xfrm>
              <a:off x="8303999" y="5412103"/>
              <a:ext cx="737008" cy="161583"/>
              <a:chOff x="8303999" y="-233047"/>
              <a:chExt cx="737008" cy="161583"/>
            </a:xfrm>
          </p:grpSpPr>
          <p:sp>
            <p:nvSpPr>
              <p:cNvPr id="8" name="正方形/長方形 7"/>
              <p:cNvSpPr/>
              <p:nvPr/>
            </p:nvSpPr>
            <p:spPr bwMode="auto">
              <a:xfrm>
                <a:off x="8303999" y="-218702"/>
                <a:ext cx="141120" cy="14112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9" name="テキスト ボックス 8"/>
              <p:cNvSpPr txBox="1"/>
              <p:nvPr/>
            </p:nvSpPr>
            <p:spPr>
              <a:xfrm>
                <a:off x="8477151" y="-233047"/>
                <a:ext cx="563856"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Brighter</a:t>
                </a:r>
                <a:r>
                  <a:rPr kumimoji="1" lang="en-US" altLang="ja-JP" sz="800" b="0" baseline="0">
                    <a:solidFill>
                      <a:schemeClr val="tx1">
                        <a:lumMod val="75000"/>
                        <a:lumOff val="25000"/>
                      </a:schemeClr>
                    </a:solidFill>
                    <a:latin typeface="+mj-ea"/>
                    <a:ea typeface="+mj-ea"/>
                  </a:rPr>
                  <a:t> </a:t>
                </a:r>
                <a:r>
                  <a:rPr kumimoji="1" lang="en-US" altLang="ja-JP" sz="800" b="0">
                    <a:solidFill>
                      <a:schemeClr val="tx1">
                        <a:lumMod val="75000"/>
                        <a:lumOff val="25000"/>
                      </a:schemeClr>
                    </a:solidFill>
                    <a:latin typeface="+mj-ea"/>
                    <a:ea typeface="+mj-ea"/>
                  </a:rPr>
                  <a:t>Orange</a:t>
                </a:r>
                <a:endParaRPr kumimoji="1" lang="ja-JP" altLang="en-US" sz="800" b="0">
                  <a:solidFill>
                    <a:schemeClr val="tx1">
                      <a:lumMod val="75000"/>
                      <a:lumOff val="25000"/>
                    </a:schemeClr>
                  </a:solidFill>
                  <a:latin typeface="+mj-ea"/>
                  <a:ea typeface="+mj-ea"/>
                </a:endParaRPr>
              </a:p>
            </p:txBody>
          </p:sp>
        </p:grpSp>
      </p:grpSp>
    </p:spTree>
    <p:extLst>
      <p:ext uri="{BB962C8B-B14F-4D97-AF65-F5344CB8AC3E}">
        <p14:creationId xmlns:p14="http://schemas.microsoft.com/office/powerpoint/2010/main" val="243021655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2021/12/23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3498095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46347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urpos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gray">
          <a:xfrm>
            <a:off x="3022600" y="1054100"/>
            <a:ext cx="9167757" cy="5803900"/>
          </a:xfrm>
          <a:prstGeom prst="rect">
            <a:avLst/>
          </a:prstGeom>
        </p:spPr>
      </p:pic>
    </p:spTree>
    <p:extLst>
      <p:ext uri="{BB962C8B-B14F-4D97-AF65-F5344CB8AC3E}">
        <p14:creationId xmlns:p14="http://schemas.microsoft.com/office/powerpoint/2010/main" val="3265652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402260177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833105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04297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807387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79564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1607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724608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a:t>項目を入力</a:t>
            </a:r>
            <a:endParaRPr kumimoji="1" lang="en-US" altLang="ja-JP"/>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58423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0366130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2021/12/23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134830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_A">
    <p:bg bwMode="ltGray">
      <p:bgPr>
        <a:solidFill>
          <a:schemeClr val="bg1"/>
        </a:solidFill>
        <a:effectLst/>
      </p:bgPr>
    </p:bg>
    <p:spTree>
      <p:nvGrpSpPr>
        <p:cNvPr id="1" name=""/>
        <p:cNvGrpSpPr/>
        <p:nvPr/>
      </p:nvGrpSpPr>
      <p:grpSpPr>
        <a:xfrm>
          <a:off x="0" y="0"/>
          <a:ext cx="0" cy="0"/>
          <a:chOff x="0" y="0"/>
          <a:chExt cx="0" cy="0"/>
        </a:xfrm>
      </p:grpSpPr>
      <p:sp>
        <p:nvSpPr>
          <p:cNvPr id="7" name="正方形/長方形 6"/>
          <p:cNvSpPr/>
          <p:nvPr/>
        </p:nvSpPr>
        <p:spPr bwMode="gray">
          <a:xfrm>
            <a:off x="0" y="0"/>
            <a:ext cx="2184400" cy="6858000"/>
          </a:xfrm>
          <a:prstGeom prst="rect">
            <a:avLst/>
          </a:prstGeom>
          <a:gradFill flip="none" rotWithShape="1">
            <a:gsLst>
              <a:gs pos="0">
                <a:srgbClr val="A0D8AD"/>
              </a:gs>
              <a:gs pos="10000">
                <a:srgbClr val="65B3A4"/>
              </a:gs>
              <a:gs pos="7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8" name="テキスト プレースホルダー"/>
          <p:cNvSpPr>
            <a:spLocks noGrp="1"/>
          </p:cNvSpPr>
          <p:nvPr>
            <p:ph type="body" sz="quarter" idx="14" hasCustomPrompt="1"/>
          </p:nvPr>
        </p:nvSpPr>
        <p:spPr bwMode="gray">
          <a:xfrm>
            <a:off x="3383283" y="1910626"/>
            <a:ext cx="8009040"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a:t>項目を入力</a:t>
            </a:r>
            <a:endParaRPr kumimoji="1" lang="en-US" altLang="ja-JP"/>
          </a:p>
          <a:p>
            <a:pPr lvl="1"/>
            <a:r>
              <a:rPr kumimoji="1" lang="ja-JP" altLang="en-US"/>
              <a:t>項目を入力</a:t>
            </a:r>
            <a:endParaRPr kumimoji="1" lang="en-US" altLang="ja-JP"/>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992972" y="1211819"/>
            <a:ext cx="8399351"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a:t>目次のタイトル</a:t>
            </a:r>
          </a:p>
        </p:txBody>
      </p:sp>
    </p:spTree>
    <p:extLst>
      <p:ext uri="{BB962C8B-B14F-4D97-AF65-F5344CB8AC3E}">
        <p14:creationId xmlns:p14="http://schemas.microsoft.com/office/powerpoint/2010/main" val="30699560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306189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3260521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1602005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4910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83688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316024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9915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80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rotWithShape="1">
          <a:blip r:embed="rId2" cstate="print">
            <a:extLst>
              <a:ext uri="{28A0092B-C50C-407E-A947-70E740481C1C}">
                <a14:useLocalDpi xmlns:a14="http://schemas.microsoft.com/office/drawing/2010/main" val="0"/>
              </a:ext>
            </a:extLst>
          </a:blip>
          <a:srcRect r="197"/>
          <a:stretch/>
        </p:blipFill>
        <p:spPr bwMode="gray">
          <a:xfrm>
            <a:off x="-6000" y="-10145"/>
            <a:ext cx="12204000" cy="687829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726764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354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_A">
    <p:bg bwMode="ltGray">
      <p:bgPr>
        <a:solidFill>
          <a:srgbClr val="FFFFFF"/>
        </a:solidFill>
        <a:effectLst/>
      </p:bgPr>
    </p:bg>
    <p:spTree>
      <p:nvGrpSpPr>
        <p:cNvPr id="1" name=""/>
        <p:cNvGrpSpPr/>
        <p:nvPr/>
      </p:nvGrpSpPr>
      <p:grpSpPr>
        <a:xfrm>
          <a:off x="0" y="0"/>
          <a:ext cx="0" cy="0"/>
          <a:chOff x="0" y="0"/>
          <a:chExt cx="0" cy="0"/>
        </a:xfrm>
      </p:grpSpPr>
      <p:grpSp>
        <p:nvGrpSpPr>
          <p:cNvPr id="2" name="グループ化 1"/>
          <p:cNvGrpSpPr/>
          <p:nvPr/>
        </p:nvGrpSpPr>
        <p:grpSpPr>
          <a:xfrm>
            <a:off x="-5926" y="3777813"/>
            <a:ext cx="12203851" cy="3080187"/>
            <a:chOff x="-5926" y="3777813"/>
            <a:chExt cx="12203851" cy="3080187"/>
          </a:xfrm>
        </p:grpSpPr>
        <p:sp>
          <p:nvSpPr>
            <p:cNvPr id="5" name="正方形/長方形 4"/>
            <p:cNvSpPr/>
            <p:nvPr/>
          </p:nvSpPr>
          <p:spPr bwMode="gray">
            <a:xfrm>
              <a:off x="-5926" y="3777813"/>
              <a:ext cx="12203851" cy="3080187"/>
            </a:xfrm>
            <a:prstGeom prst="rect">
              <a:avLst/>
            </a:prstGeom>
            <a:gradFill flip="none" rotWithShape="1">
              <a:gsLst>
                <a:gs pos="0">
                  <a:srgbClr val="A0D8AD"/>
                </a:gs>
                <a:gs pos="10000">
                  <a:srgbClr val="65B3A4"/>
                </a:gs>
                <a:gs pos="65000">
                  <a:schemeClr val="tx2"/>
                </a:gs>
              </a:gsLst>
              <a:lin ang="13800000" scaled="0"/>
              <a:tileRect/>
            </a:gra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pic>
          <p:nvPicPr>
            <p:cNvPr id="7" name="図 6"/>
            <p:cNvPicPr>
              <a:picLocks noChangeAspect="1"/>
            </p:cNvPicPr>
            <p:nvPr/>
          </p:nvPicPr>
          <p:blipFill>
            <a:blip r:embed="rId2">
              <a:biLevel thresh="25000"/>
            </a:blip>
            <a:stretch>
              <a:fillRect/>
            </a:stretch>
          </p:blipFill>
          <p:spPr>
            <a:xfrm>
              <a:off x="9616828" y="6517511"/>
              <a:ext cx="2311647" cy="182055"/>
            </a:xfrm>
            <a:prstGeom prst="rect">
              <a:avLst/>
            </a:prstGeom>
          </p:spPr>
        </p:pic>
      </p:grpSp>
      <p:sp>
        <p:nvSpPr>
          <p:cNvPr id="6" name="タイトル"/>
          <p:cNvSpPr>
            <a:spLocks noGrp="1"/>
          </p:cNvSpPr>
          <p:nvPr>
            <p:ph type="title" hasCustomPrompt="1"/>
          </p:nvPr>
        </p:nvSpPr>
        <p:spPr bwMode="gray">
          <a:xfrm>
            <a:off x="814493" y="2908733"/>
            <a:ext cx="10577827" cy="697627"/>
          </a:xfrm>
          <a:prstGeom prst="rect">
            <a:avLst/>
          </a:prstGeom>
        </p:spPr>
        <p:txBody>
          <a:bodyPr wrap="square" anchor="b" anchorCtr="0">
            <a:noAutofit/>
          </a:bodyPr>
          <a:lstStyle>
            <a:lvl1pPr>
              <a:defRPr lang="ja-JP" altLang="en-US" sz="3800" dirty="0"/>
            </a:lvl1pPr>
          </a:lstStyle>
          <a:p>
            <a:pPr lvl="0"/>
            <a:r>
              <a:rPr kumimoji="1" lang="ja-JP" altLang="en-US"/>
              <a:t>中表紙のタイトルを入力</a:t>
            </a:r>
          </a:p>
        </p:txBody>
      </p:sp>
      <p:sp>
        <p:nvSpPr>
          <p:cNvPr id="9" name="テキスト プレースホルダー"/>
          <p:cNvSpPr>
            <a:spLocks noGrp="1"/>
          </p:cNvSpPr>
          <p:nvPr>
            <p:ph type="body" sz="quarter" idx="12" hasCustomPrompt="1"/>
          </p:nvPr>
        </p:nvSpPr>
        <p:spPr bwMode="gray">
          <a:xfrm>
            <a:off x="814495" y="409448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bg1"/>
                </a:solidFill>
                <a:latin typeface="+mj-ea"/>
                <a:ea typeface="+mj-ea"/>
              </a:defRPr>
            </a:lvl1pPr>
            <a:lvl2pPr marL="478331" indent="-239167" eaLnBrk="1" latinLnBrk="0" hangingPunct="1">
              <a:lnSpc>
                <a:spcPct val="110000"/>
              </a:lnSpc>
              <a:spcBef>
                <a:spcPts val="200"/>
              </a:spcBef>
              <a:buClr>
                <a:schemeClr val="bg1"/>
              </a:buClr>
              <a:buFont typeface="Segoe UI" panose="020B0502040204020203" pitchFamily="34" charset="0"/>
              <a:buChar char="-"/>
              <a:defRPr sz="1600">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a:t>サブタイトルを入力</a:t>
            </a:r>
          </a:p>
          <a:p>
            <a:pPr lvl="1"/>
            <a:r>
              <a:rPr kumimoji="1" lang="ja-JP" altLang="en-US"/>
              <a:t>項目を入力</a:t>
            </a:r>
          </a:p>
        </p:txBody>
      </p:sp>
    </p:spTree>
    <p:extLst>
      <p:ext uri="{BB962C8B-B14F-4D97-AF65-F5344CB8AC3E}">
        <p14:creationId xmlns:p14="http://schemas.microsoft.com/office/powerpoint/2010/main" val="1267141632"/>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Lead 2 lines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49" y="38400"/>
            <a:ext cx="11712000" cy="624000"/>
          </a:xfrm>
        </p:spPr>
        <p:txBody>
          <a:bodyPr tIns="36000">
            <a:normAutofit/>
          </a:bodyPr>
          <a:lstStyle>
            <a:lvl1pPr>
              <a:defRPr sz="3200">
                <a:solidFill>
                  <a:schemeClr val="bg1"/>
                </a:solidFill>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9349" y="816000"/>
            <a:ext cx="11712000" cy="1008000"/>
          </a:xfrm>
          <a:prstGeom prst="roundRect">
            <a:avLst>
              <a:gd name="adj" fmla="val 9538"/>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95998" indent="0">
              <a:buNone/>
              <a:defRPr/>
            </a:lvl2pPr>
            <a:lvl3pPr marL="297275" indent="0">
              <a:buNone/>
              <a:defRPr/>
            </a:lvl3pPr>
            <a:lvl4pPr marL="437038" indent="0">
              <a:buNone/>
              <a:defRPr/>
            </a:lvl4pPr>
            <a:lvl5pPr marL="41519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9" name="コンテンツ プレースホルダー"/>
          <p:cNvSpPr>
            <a:spLocks noGrp="1"/>
          </p:cNvSpPr>
          <p:nvPr>
            <p:ph sz="quarter" idx="12" hasCustomPrompt="1"/>
          </p:nvPr>
        </p:nvSpPr>
        <p:spPr>
          <a:xfrm>
            <a:off x="239185" y="1968000"/>
            <a:ext cx="11711516" cy="4485717"/>
          </a:xfrm>
        </p:spPr>
        <p:txBody>
          <a:bodyPr/>
          <a:lstStyle>
            <a:lvl1pPr marL="239994" indent="-239994">
              <a:spcBef>
                <a:spcPts val="667"/>
              </a:spcBef>
              <a:defRPr/>
            </a:lvl1pPr>
            <a:lvl2pPr marL="479988" indent="-239994">
              <a:spcBef>
                <a:spcPts val="667"/>
              </a:spcBef>
              <a:defRPr/>
            </a:lvl2pPr>
            <a:lvl3pPr marL="623984" indent="-143996">
              <a:spcBef>
                <a:spcPts val="667"/>
              </a:spcBef>
              <a:defRPr/>
            </a:lvl3pPr>
            <a:lvl4pPr marL="767981" indent="-143996">
              <a:spcBef>
                <a:spcPts val="667"/>
              </a:spcBef>
              <a:defRPr/>
            </a:lvl4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28224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1781536"/>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6" name="図 15"/>
          <p:cNvPicPr>
            <a:picLocks noChangeAspect="1"/>
          </p:cNvPicPr>
          <p:nvPr/>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722954665"/>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lin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66355746"/>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8"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0" name="正方形/長方形 9"/>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7979593"/>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4" name="テキスト プレースホルダー 3"/>
          <p:cNvSpPr>
            <a:spLocks noGrp="1"/>
          </p:cNvSpPr>
          <p:nvPr>
            <p:ph type="body" sz="quarter" idx="13" hasCustomPrompt="1"/>
          </p:nvPr>
        </p:nvSpPr>
        <p:spPr>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2" name="図 11"/>
          <p:cNvPicPr>
            <a:picLocks noChangeAspect="1"/>
          </p:cNvPicPr>
          <p:nvPr/>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3" name="正方形/長方形 12"/>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014397901"/>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4.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Credit"/>
          <p:cNvSpPr txBox="1">
            <a:spLocks/>
          </p:cNvSpPr>
          <p:nvPr/>
        </p:nvSpPr>
        <p:spPr bwMode="gray">
          <a:xfrm>
            <a:off x="677044" y="6485380"/>
            <a:ext cx="156401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 NEC Corporation 2021</a:t>
            </a:r>
          </a:p>
        </p:txBody>
      </p:sp>
      <p:sp>
        <p:nvSpPr>
          <p:cNvPr id="9" name="Confidential"/>
          <p:cNvSpPr txBox="1">
            <a:spLocks/>
          </p:cNvSpPr>
          <p:nvPr/>
        </p:nvSpPr>
        <p:spPr bwMode="gray">
          <a:xfrm>
            <a:off x="2241063" y="6485380"/>
            <a:ext cx="191464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NEC Group Internal Use Only</a:t>
            </a:r>
          </a:p>
        </p:txBody>
      </p:sp>
      <p:sp>
        <p:nvSpPr>
          <p:cNvPr id="5" name="タイトル プレースホルダー"/>
          <p:cNvSpPr>
            <a:spLocks noGrp="1"/>
          </p:cNvSpPr>
          <p:nvPr>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a:t>マスター タイトルの書式設定</a:t>
            </a:r>
          </a:p>
        </p:txBody>
      </p:sp>
      <p:sp>
        <p:nvSpPr>
          <p:cNvPr id="2" name="テキスト プレースホルダー 1"/>
          <p:cNvSpPr>
            <a:spLocks noGrp="1"/>
          </p:cNvSpPr>
          <p:nvPr>
            <p:ph type="body" idx="1"/>
          </p:nvPr>
        </p:nvSpPr>
        <p:spPr bwMode="gray">
          <a:xfrm>
            <a:off x="263524" y="980019"/>
            <a:ext cx="11664955" cy="5137151"/>
          </a:xfrm>
          <a:prstGeom prst="rect">
            <a:avLst/>
          </a:prstGeom>
        </p:spPr>
        <p:txBody>
          <a:bodyPr vert="horz" lIns="91440" tIns="45720" rIns="91440" bIns="45720" rtlCol="0">
            <a:noAutofit/>
          </a:bodyPr>
          <a:lstStyle/>
          <a:p>
            <a:pPr marL="355558" lvl="0" indent="-355558">
              <a:lnSpc>
                <a:spcPct val="110000"/>
              </a:lnSpc>
              <a:spcBef>
                <a:spcPts val="600"/>
              </a:spcBef>
            </a:pPr>
            <a:r>
              <a:rPr kumimoji="1" lang="ja-JP" altLang="en-US"/>
              <a:t>マスター テキストの書式設定</a:t>
            </a:r>
          </a:p>
          <a:p>
            <a:pPr marL="598944" lvl="1" indent="-243387">
              <a:lnSpc>
                <a:spcPct val="110000"/>
              </a:lnSpc>
              <a:spcBef>
                <a:spcPts val="600"/>
              </a:spcBef>
            </a:pPr>
            <a:r>
              <a:rPr kumimoji="1" lang="ja-JP" altLang="en-US"/>
              <a:t>第 </a:t>
            </a:r>
            <a:r>
              <a:rPr kumimoji="1" lang="en-US" altLang="ja-JP"/>
              <a:t>2 </a:t>
            </a:r>
            <a:r>
              <a:rPr kumimoji="1" lang="ja-JP" altLang="en-US"/>
              <a:t>レベル</a:t>
            </a:r>
          </a:p>
          <a:p>
            <a:pPr marL="721695" lvl="2" indent="-122753">
              <a:lnSpc>
                <a:spcPct val="110000"/>
              </a:lnSpc>
              <a:spcBef>
                <a:spcPts val="600"/>
              </a:spcBef>
            </a:pPr>
            <a:r>
              <a:rPr kumimoji="1" lang="ja-JP" altLang="en-US"/>
              <a:t>第 </a:t>
            </a:r>
            <a:r>
              <a:rPr kumimoji="1" lang="en-US" altLang="ja-JP"/>
              <a:t>3 </a:t>
            </a:r>
            <a:r>
              <a:rPr kumimoji="1" lang="ja-JP" altLang="en-US"/>
              <a:t>レベル</a:t>
            </a:r>
          </a:p>
          <a:p>
            <a:pPr marL="838098" lvl="3" indent="-118520">
              <a:lnSpc>
                <a:spcPct val="110000"/>
              </a:lnSpc>
              <a:spcBef>
                <a:spcPts val="600"/>
              </a:spcBef>
            </a:pPr>
            <a:r>
              <a:rPr kumimoji="1" lang="ja-JP" altLang="en-US"/>
              <a:t>第 </a:t>
            </a:r>
            <a:r>
              <a:rPr kumimoji="1" lang="en-US" altLang="ja-JP"/>
              <a:t>4 </a:t>
            </a:r>
            <a:r>
              <a:rPr kumimoji="1" lang="ja-JP" altLang="en-US"/>
              <a:t>レベル</a:t>
            </a:r>
            <a:endParaRPr kumimoji="1" lang="en-US" altLang="ja-JP"/>
          </a:p>
          <a:p>
            <a:pPr marL="835982" lvl="4">
              <a:lnSpc>
                <a:spcPct val="110000"/>
              </a:lnSpc>
              <a:spcBef>
                <a:spcPts val="500"/>
              </a:spcBef>
            </a:pPr>
            <a:r>
              <a:rPr kumimoji="1" lang="ja-JP" altLang="en-US"/>
              <a:t>文章を入力</a:t>
            </a:r>
            <a:endParaRPr kumimoji="1" lang="en-US" altLang="ja-JP"/>
          </a:p>
        </p:txBody>
      </p:sp>
    </p:spTree>
    <p:extLst>
      <p:ext uri="{BB962C8B-B14F-4D97-AF65-F5344CB8AC3E}">
        <p14:creationId xmlns:p14="http://schemas.microsoft.com/office/powerpoint/2010/main" val="2246894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55"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11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664"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21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74" indent="-355574" algn="l" rtl="0" eaLnBrk="1" fontAlgn="base" hangingPunct="1">
        <a:lnSpc>
          <a:spcPct val="105000"/>
        </a:lnSpc>
        <a:spcBef>
          <a:spcPct val="200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73" indent="-243399" algn="l" rtl="0" eaLnBrk="1" fontAlgn="base" hangingPunct="1">
        <a:lnSpc>
          <a:spcPct val="105000"/>
        </a:lnSpc>
        <a:spcBef>
          <a:spcPct val="200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731" indent="-122758" algn="l" rtl="0" eaLnBrk="1" fontAlgn="base" hangingPunct="1">
        <a:lnSpc>
          <a:spcPct val="105000"/>
        </a:lnSpc>
        <a:spcBef>
          <a:spcPct val="200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138" indent="-118525" algn="l" rtl="0" eaLnBrk="1" fontAlgn="base" hangingPunct="1">
        <a:lnSpc>
          <a:spcPct val="105000"/>
        </a:lnSpc>
        <a:spcBef>
          <a:spcPct val="20000"/>
        </a:spcBef>
        <a:spcAft>
          <a:spcPct val="0"/>
        </a:spcAft>
        <a:buClr>
          <a:schemeClr val="accent1"/>
        </a:buClr>
        <a:buFont typeface="Tahoma" pitchFamily="34" charset="0"/>
        <a:buChar char="–"/>
        <a:defRPr kumimoji="1" lang="en-US" altLang="ja-JP"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6022" indent="0" algn="l" rtl="0" eaLnBrk="1" fontAlgn="base" hangingPunct="1">
        <a:lnSpc>
          <a:spcPct val="105000"/>
        </a:lnSpc>
        <a:spcBef>
          <a:spcPct val="20000"/>
        </a:spcBef>
        <a:spcAft>
          <a:spcPct val="0"/>
        </a:spcAft>
        <a:buClr>
          <a:schemeClr val="accent6"/>
        </a:buClr>
        <a:buFontTx/>
        <a:buNone/>
        <a:defRPr kumimoji="1" lang="en-US" altLang="ja-JP" sz="1400" b="0" dirty="0" smtClean="0">
          <a:solidFill>
            <a:schemeClr val="tx1">
              <a:lumMod val="85000"/>
              <a:lumOff val="15000"/>
            </a:schemeClr>
          </a:solidFill>
          <a:latin typeface="+mj-lt"/>
          <a:ea typeface="+mn-ea"/>
        </a:defRPr>
      </a:lvl5pPr>
      <a:lvl6pPr marL="3352548" indent="-304776" algn="l" rtl="0" eaLnBrk="1" fontAlgn="base" hangingPunct="1">
        <a:spcBef>
          <a:spcPct val="20000"/>
        </a:spcBef>
        <a:spcAft>
          <a:spcPct val="0"/>
        </a:spcAft>
        <a:buChar char="≫"/>
        <a:defRPr kumimoji="1" sz="2667">
          <a:solidFill>
            <a:schemeClr val="tx1"/>
          </a:solidFill>
          <a:latin typeface="Arial" charset="0"/>
          <a:ea typeface="+mn-ea"/>
        </a:defRPr>
      </a:lvl6pPr>
      <a:lvl7pPr marL="3962104" indent="-304776" algn="l" rtl="0" eaLnBrk="1" fontAlgn="base" hangingPunct="1">
        <a:spcBef>
          <a:spcPct val="20000"/>
        </a:spcBef>
        <a:spcAft>
          <a:spcPct val="0"/>
        </a:spcAft>
        <a:buChar char="≫"/>
        <a:defRPr kumimoji="1" sz="2667">
          <a:solidFill>
            <a:schemeClr val="tx1"/>
          </a:solidFill>
          <a:latin typeface="Arial" charset="0"/>
          <a:ea typeface="+mn-ea"/>
        </a:defRPr>
      </a:lvl7pPr>
      <a:lvl8pPr marL="4571658" indent="-304776" algn="l" rtl="0" eaLnBrk="1" fontAlgn="base" hangingPunct="1">
        <a:spcBef>
          <a:spcPct val="20000"/>
        </a:spcBef>
        <a:spcAft>
          <a:spcPct val="0"/>
        </a:spcAft>
        <a:buChar char="≫"/>
        <a:defRPr kumimoji="1" sz="2667">
          <a:solidFill>
            <a:schemeClr val="tx1"/>
          </a:solidFill>
          <a:latin typeface="Arial" charset="0"/>
          <a:ea typeface="+mn-ea"/>
        </a:defRPr>
      </a:lvl8pPr>
      <a:lvl9pPr marL="5181212" indent="-304776"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110" rtl="0" eaLnBrk="1" latinLnBrk="0" hangingPunct="1">
        <a:defRPr kumimoji="1" sz="2400" kern="1200">
          <a:solidFill>
            <a:schemeClr val="tx1"/>
          </a:solidFill>
          <a:latin typeface="+mn-lt"/>
          <a:ea typeface="+mn-ea"/>
          <a:cs typeface="+mn-cs"/>
        </a:defRPr>
      </a:lvl1pPr>
      <a:lvl2pPr marL="609555" algn="l" defTabSz="1219110" rtl="0" eaLnBrk="1" latinLnBrk="0" hangingPunct="1">
        <a:defRPr kumimoji="1" sz="2400" kern="1200">
          <a:solidFill>
            <a:schemeClr val="tx1"/>
          </a:solidFill>
          <a:latin typeface="+mn-lt"/>
          <a:ea typeface="+mn-ea"/>
          <a:cs typeface="+mn-cs"/>
        </a:defRPr>
      </a:lvl2pPr>
      <a:lvl3pPr marL="1219110" algn="l" defTabSz="1219110" rtl="0" eaLnBrk="1" latinLnBrk="0" hangingPunct="1">
        <a:defRPr kumimoji="1" sz="2400" kern="1200">
          <a:solidFill>
            <a:schemeClr val="tx1"/>
          </a:solidFill>
          <a:latin typeface="+mn-lt"/>
          <a:ea typeface="+mn-ea"/>
          <a:cs typeface="+mn-cs"/>
        </a:defRPr>
      </a:lvl3pPr>
      <a:lvl4pPr marL="1828664" algn="l" defTabSz="1219110" rtl="0" eaLnBrk="1" latinLnBrk="0" hangingPunct="1">
        <a:defRPr kumimoji="1" sz="2400" kern="1200">
          <a:solidFill>
            <a:schemeClr val="tx1"/>
          </a:solidFill>
          <a:latin typeface="+mn-lt"/>
          <a:ea typeface="+mn-ea"/>
          <a:cs typeface="+mn-cs"/>
        </a:defRPr>
      </a:lvl4pPr>
      <a:lvl5pPr marL="2438218" algn="l" defTabSz="1219110" rtl="0" eaLnBrk="1" latinLnBrk="0" hangingPunct="1">
        <a:defRPr kumimoji="1" sz="2400" kern="1200">
          <a:solidFill>
            <a:schemeClr val="tx1"/>
          </a:solidFill>
          <a:latin typeface="+mn-lt"/>
          <a:ea typeface="+mn-ea"/>
          <a:cs typeface="+mn-cs"/>
        </a:defRPr>
      </a:lvl5pPr>
      <a:lvl6pPr marL="3047772" algn="l" defTabSz="1219110" rtl="0" eaLnBrk="1" latinLnBrk="0" hangingPunct="1">
        <a:defRPr kumimoji="1" sz="2400" kern="1200">
          <a:solidFill>
            <a:schemeClr val="tx1"/>
          </a:solidFill>
          <a:latin typeface="+mn-lt"/>
          <a:ea typeface="+mn-ea"/>
          <a:cs typeface="+mn-cs"/>
        </a:defRPr>
      </a:lvl6pPr>
      <a:lvl7pPr marL="3657327" algn="l" defTabSz="1219110" rtl="0" eaLnBrk="1" latinLnBrk="0" hangingPunct="1">
        <a:defRPr kumimoji="1" sz="2400" kern="1200">
          <a:solidFill>
            <a:schemeClr val="tx1"/>
          </a:solidFill>
          <a:latin typeface="+mn-lt"/>
          <a:ea typeface="+mn-ea"/>
          <a:cs typeface="+mn-cs"/>
        </a:defRPr>
      </a:lvl7pPr>
      <a:lvl8pPr marL="4266880" algn="l" defTabSz="1219110" rtl="0" eaLnBrk="1" latinLnBrk="0" hangingPunct="1">
        <a:defRPr kumimoji="1" sz="2400" kern="1200">
          <a:solidFill>
            <a:schemeClr val="tx1"/>
          </a:solidFill>
          <a:latin typeface="+mn-lt"/>
          <a:ea typeface="+mn-ea"/>
          <a:cs typeface="+mn-cs"/>
        </a:defRPr>
      </a:lvl8pPr>
      <a:lvl9pPr marL="4876435" algn="l" defTabSz="121911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orient="horz" pos="4042">
          <p15:clr>
            <a:srgbClr val="A4A3A4"/>
          </p15:clr>
        </p15:guide>
        <p15:guide id="4" pos="3840">
          <p15:clr>
            <a:srgbClr val="A4A3A4"/>
          </p15:clr>
        </p15:guide>
        <p15:guide id="5" pos="166">
          <p15:clr>
            <a:srgbClr val="A4A3A4"/>
          </p15:clr>
        </p15:guide>
        <p15:guide id="6" pos="7514">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24046082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02" r:id="rId12"/>
  </p:sldLayoutIdLst>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0" y="646484"/>
            <a:ext cx="12192000" cy="5909138"/>
          </a:xfrm>
          <a:prstGeom prst="rect">
            <a:avLst/>
          </a:prstGeom>
        </p:spPr>
      </p:pic>
    </p:spTree>
    <p:extLst>
      <p:ext uri="{BB962C8B-B14F-4D97-AF65-F5344CB8AC3E}">
        <p14:creationId xmlns:p14="http://schemas.microsoft.com/office/powerpoint/2010/main" val="1315408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3%82%B7%E3%82%B9%E3%83%86%E3%83%A0%E6%A7%8B%E6%88%90%EF%BC%8F%E7%92%B0%E5%A2%83%E6%A7%8B%E7%AF%89%E3%82%AC%E3%82%A4%E3%83%89_%E5%9F%BA%E6%9C%AC%E7%B7%A8.pdf" TargetMode="External"/><Relationship Id="rId2" Type="http://schemas.openxmlformats.org/officeDocument/2006/relationships/hyperlink" Target="https://exastro-suite.github.io/it-automation-docs/documents_ja.html" TargetMode="External"/><Relationship Id="rId1" Type="http://schemas.openxmlformats.org/officeDocument/2006/relationships/slideLayout" Target="../slideLayouts/slideLayout21.xml"/><Relationship Id="rId4" Type="http://schemas.openxmlformats.org/officeDocument/2006/relationships/hyperlink" Target="https://exastro-suite.github.io/it-automation-docs/install_ja.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2%A8%E3%82%AF%E3%82%B9%E3%83%9D%E3%83%BC%E3%83%88%EF%BC%8F%E3%82%A4%E3%83%B3%E3%83%9D%E3%83%BC%E3%83%88.pdf" TargetMode="External"/><Relationship Id="rId2" Type="http://schemas.openxmlformats.org/officeDocument/2006/relationships/hyperlink" Target="https://github.com/exastro-suite/SettingSamples-ITA-HyperV/releases" TargetMode="Externa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RestAPI.pdf" TargetMode="External"/><Relationship Id="rId2" Type="http://schemas.openxmlformats.org/officeDocument/2006/relationships/hyperlink" Target="https://ehttps/exastro-suite.github.io/it-automation-docs/asset/Documents_ja/Exastro-ITA_%E5%88%A9%E7%94%A8%E6%89%8B%E9%A0%86%E3%83%9E%E3%83%8B%E3%83%A5%E3%82%A2%E3%83%AB_%E7%AE%A1%E7%90%86%E3%82%B3%E3%83%B3%E3%82%BD%E3%83%BC%E3%83%AB.pdf" TargetMode="Externa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exastro-suite.github.io/it-automation-docs/asset/Documents_ja/Exastro-ITA_%E5%88%A9%E7%94%A8%E6%89%8B%E9%A0%86%E3%83%9E%E3%83%8B%E3%83%A5%E3%82%A2%E3%83%AB_%E5%9F%BA%E6%9C%AC%E3%82%B3%E3%83%B3%E3%82%BD%E3%83%BC%E3%83%AB.pdf" TargetMode="Externa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exastro-suite.github.io/it-automation-docs/asset/Documents_ja/Exastro-ITA_%E5%88%A9%E7%94%A8%E6%89%8B%E9%A0%86%E3%83%9E%E3%83%8B%E3%83%A5%E3%82%A2%E3%83%AB_%E5%9F%BA%E6%9C%AC%E3%82%B3%E3%83%B3%E3%82%BD%E3%83%BC%E3%83%AB.pdf" TargetMode="Externa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exastro-suite.github.io/it-automation-docs/asset/Documents_ja/Exastro-ITA_%E5%88%A9%E7%94%A8%E6%89%8B%E9%A0%86%E3%83%9E%E3%83%8B%E3%83%A5%E3%82%A2%E3%83%AB_Conductor.pdf" TargetMode="External"/><Relationship Id="rId1" Type="http://schemas.openxmlformats.org/officeDocument/2006/relationships/slideLayout" Target="../slideLayouts/slideLayout21.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33.xml"/><Relationship Id="rId1" Type="http://schemas.openxmlformats.org/officeDocument/2006/relationships/slideLayout" Target="../slideLayouts/slideLayout21.xml"/><Relationship Id="rId6" Type="http://schemas.openxmlformats.org/officeDocument/2006/relationships/image" Target="../media/image37.png"/><Relationship Id="rId5" Type="http://schemas.openxmlformats.org/officeDocument/2006/relationships/image" Target="../media/image38.png"/><Relationship Id="rId4" Type="http://schemas.openxmlformats.org/officeDocument/2006/relationships/hyperlink" Target="https://exastro-suite.github.io/it-automation-docs/asset/Documents_ja/Exastro-ITA_%E5%88%A9%E7%94%A8%E6%89%8B%E9%A0%86%E3%83%9E%E3%83%8B%E3%83%A5%E3%82%A2%E3%83%AB_Ansible-driver.pdf"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39351" y="2636890"/>
            <a:ext cx="11712000" cy="1883011"/>
          </a:xfrm>
        </p:spPr>
        <p:txBody>
          <a:bodyPr anchor="t"/>
          <a:lstStyle/>
          <a:p>
            <a:r>
              <a:rPr kumimoji="1" lang="en-US" altLang="ja-JP" sz="6000" b="1" dirty="0"/>
              <a:t>Setting samples</a:t>
            </a:r>
            <a:br>
              <a:rPr kumimoji="1" lang="en-US" altLang="ja-JP" sz="6000" b="1" dirty="0"/>
            </a:br>
            <a:r>
              <a:rPr kumimoji="1" lang="en-US" altLang="ja-JP" sz="6000" b="1" dirty="0"/>
              <a:t>Hyper-V</a:t>
            </a:r>
            <a:r>
              <a:rPr lang="ja-JP" altLang="en-US" sz="6000" b="1" dirty="0"/>
              <a:t>モデル 導入手順</a:t>
            </a:r>
            <a:endParaRPr kumimoji="1" lang="ja-JP" altLang="en-US" sz="6000" b="1" dirty="0"/>
          </a:p>
        </p:txBody>
      </p:sp>
      <p:sp>
        <p:nvSpPr>
          <p:cNvPr id="5" name="テキスト プレースホルダー 3">
            <a:extLst>
              <a:ext uri="{FF2B5EF4-FFF2-40B4-BE49-F238E27FC236}">
                <a16:creationId xmlns:a16="http://schemas.microsoft.com/office/drawing/2014/main" id="{92F69605-D2F4-4896-92FC-F343DA050119}"/>
              </a:ext>
            </a:extLst>
          </p:cNvPr>
          <p:cNvSpPr>
            <a:spLocks noGrp="1"/>
          </p:cNvSpPr>
          <p:nvPr/>
        </p:nvSpPr>
        <p:spPr bwMode="gray">
          <a:xfrm>
            <a:off x="262799" y="6033083"/>
            <a:ext cx="8736969" cy="772006"/>
          </a:xfrm>
          <a:prstGeom prst="rect">
            <a:avLst/>
          </a:prstGeom>
        </p:spPr>
        <p:txBody>
          <a:bodyPr vert="horz" wrap="square" lIns="91440" tIns="45720" rIns="91440" bIns="45720" rtlCol="0" anchor="t">
            <a:spAutoFit/>
          </a:bodyPr>
          <a:lstStyle>
            <a:lvl1pPr marL="0" indent="0" algn="l" rtl="0" eaLnBrk="1" fontAlgn="base" hangingPunct="0">
              <a:spcBef>
                <a:spcPts val="500"/>
              </a:spcBef>
              <a:spcAft>
                <a:spcPct val="0"/>
              </a:spcAft>
              <a:buClr>
                <a:schemeClr val="accent6"/>
              </a:buClr>
              <a:buFont typeface="Arial" panose="020B0604020202020204" pitchFamily="34" charset="0"/>
              <a:buNone/>
              <a:defRPr kumimoji="1" sz="2000" b="0" baseline="0">
                <a:solidFill>
                  <a:schemeClr val="bg1"/>
                </a:solidFill>
                <a:latin typeface="+mn-lt"/>
                <a:ea typeface="+mn-ea"/>
                <a:cs typeface="+mn-cs"/>
              </a:defRPr>
            </a:lvl1pPr>
            <a:lvl2pPr marL="72000" indent="0" algn="l" rtl="0" eaLnBrk="1" fontAlgn="base" hangingPunct="0">
              <a:spcBef>
                <a:spcPts val="500"/>
              </a:spcBef>
              <a:spcAft>
                <a:spcPct val="0"/>
              </a:spcAft>
              <a:buClr>
                <a:schemeClr val="accent6"/>
              </a:buClr>
              <a:buFont typeface="Wingdings" pitchFamily="2" charset="2"/>
              <a:buNone/>
              <a:defRPr kumimoji="1" sz="1600" b="0">
                <a:solidFill>
                  <a:schemeClr val="bg1"/>
                </a:solidFill>
                <a:latin typeface="+mn-lt"/>
                <a:ea typeface="+mn-ea"/>
              </a:defRPr>
            </a:lvl2pPr>
            <a:lvl3pPr marL="222962" indent="0" algn="l" rtl="0" eaLnBrk="1" fontAlgn="base" hangingPunct="0">
              <a:spcBef>
                <a:spcPts val="500"/>
              </a:spcBef>
              <a:spcAft>
                <a:spcPct val="0"/>
              </a:spcAft>
              <a:buClr>
                <a:schemeClr val="accent6"/>
              </a:buClr>
              <a:buFont typeface="Arial" panose="020B0604020202020204" pitchFamily="34" charset="0"/>
              <a:buNone/>
              <a:defRPr kumimoji="1" sz="1400" b="0">
                <a:solidFill>
                  <a:schemeClr val="bg1"/>
                </a:solidFill>
                <a:latin typeface="+mn-lt"/>
                <a:ea typeface="+mn-ea"/>
              </a:defRPr>
            </a:lvl3pPr>
            <a:lvl4pPr marL="327787" indent="0" algn="l" rtl="0" eaLnBrk="1" fontAlgn="base" hangingPunct="0">
              <a:spcBef>
                <a:spcPts val="500"/>
              </a:spcBef>
              <a:spcAft>
                <a:spcPct val="0"/>
              </a:spcAft>
              <a:buClr>
                <a:schemeClr val="accent6"/>
              </a:buClr>
              <a:buFont typeface="Tahoma" pitchFamily="34" charset="0"/>
              <a:buNone/>
              <a:defRPr kumimoji="1" sz="1200" b="0">
                <a:solidFill>
                  <a:schemeClr val="bg1"/>
                </a:solidFill>
                <a:latin typeface="+mn-lt"/>
                <a:ea typeface="+mn-ea"/>
              </a:defRPr>
            </a:lvl4pPr>
            <a:lvl5pPr marL="311400" indent="0" algn="l" rtl="0" eaLnBrk="0" fontAlgn="base" hangingPunct="0">
              <a:spcBef>
                <a:spcPct val="20000"/>
              </a:spcBef>
              <a:spcAft>
                <a:spcPct val="0"/>
              </a:spcAft>
              <a:buClr>
                <a:schemeClr val="accent6"/>
              </a:buClr>
              <a:buNone/>
              <a:defRPr kumimoji="1" sz="1200" b="1">
                <a:solidFill>
                  <a:schemeClr val="bg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dirty="0"/>
              <a:t>第</a:t>
            </a:r>
            <a:r>
              <a:rPr lang="en-US" altLang="ja-JP" dirty="0"/>
              <a:t>1.0</a:t>
            </a:r>
            <a:r>
              <a:rPr lang="ja-JP" altLang="en-US" dirty="0"/>
              <a:t>版</a:t>
            </a:r>
            <a:r>
              <a:rPr lang="ja-JP" altLang="en-US" dirty="0">
                <a:ea typeface="+mn-lt"/>
                <a:cs typeface="+mn-lt"/>
              </a:rPr>
              <a:t> </a:t>
            </a:r>
            <a:r>
              <a:rPr lang="ja-JP" dirty="0">
                <a:ea typeface="+mn-lt"/>
                <a:cs typeface="+mn-lt"/>
              </a:rPr>
              <a:t>(</a:t>
            </a:r>
            <a:r>
              <a:rPr lang="ja-JP" dirty="0">
                <a:latin typeface="Meiryo"/>
                <a:ea typeface="Meiryo"/>
              </a:rPr>
              <a:t>ITAバージョン</a:t>
            </a:r>
            <a:r>
              <a:rPr lang="en-US" altLang="ja-JP" dirty="0">
                <a:latin typeface="Meiryo"/>
                <a:ea typeface="Meiryo"/>
              </a:rPr>
              <a:t>1.9.0</a:t>
            </a:r>
            <a:r>
              <a:rPr lang="ja-JP" dirty="0">
                <a:latin typeface="Meiryo"/>
                <a:ea typeface="Meiryo"/>
              </a:rPr>
              <a:t>版</a:t>
            </a:r>
            <a:r>
              <a:rPr lang="ja-JP" dirty="0">
                <a:ea typeface="+mn-lt"/>
                <a:cs typeface="+mn-lt"/>
              </a:rPr>
              <a:t>)</a:t>
            </a:r>
            <a:endParaRPr lang="en-US" altLang="ja-JP" dirty="0">
              <a:ea typeface="+mn-lt"/>
              <a:cs typeface="+mn-lt"/>
            </a:endParaRPr>
          </a:p>
          <a:p>
            <a:r>
              <a:rPr lang="en-US" altLang="ja-JP" dirty="0"/>
              <a:t>Exastro</a:t>
            </a:r>
            <a:r>
              <a:rPr lang="ja-JP" altLang="en-US" dirty="0"/>
              <a:t> </a:t>
            </a:r>
            <a:r>
              <a:rPr lang="en-US" altLang="ja-JP" dirty="0"/>
              <a:t>developer</a:t>
            </a:r>
            <a:endParaRPr kumimoji="1" lang="ja-JP" altLang="en-US" dirty="0"/>
          </a:p>
        </p:txBody>
      </p:sp>
      <p:sp>
        <p:nvSpPr>
          <p:cNvPr id="4" name="テキスト ボックス 3">
            <a:extLst>
              <a:ext uri="{FF2B5EF4-FFF2-40B4-BE49-F238E27FC236}">
                <a16:creationId xmlns:a16="http://schemas.microsoft.com/office/drawing/2014/main" id="{4D73A558-2A55-4467-963B-2C300F0BEE44}"/>
              </a:ext>
            </a:extLst>
          </p:cNvPr>
          <p:cNvSpPr txBox="1"/>
          <p:nvPr/>
        </p:nvSpPr>
        <p:spPr>
          <a:xfrm>
            <a:off x="179910" y="5229250"/>
            <a:ext cx="11832181" cy="646331"/>
          </a:xfrm>
          <a:prstGeom prst="rect">
            <a:avLst/>
          </a:prstGeom>
          <a:noFill/>
        </p:spPr>
        <p:txBody>
          <a:bodyPr wrap="square" rtlCol="0">
            <a:spAutoFit/>
          </a:bodyPr>
          <a:lstStyle/>
          <a:p>
            <a:r>
              <a:rPr lang="en-US" altLang="ja-JP" b="1" dirty="0">
                <a:solidFill>
                  <a:schemeClr val="tx1">
                    <a:lumMod val="65000"/>
                    <a:lumOff val="35000"/>
                  </a:schemeClr>
                </a:solidFill>
              </a:rPr>
              <a:t>※</a:t>
            </a:r>
            <a:r>
              <a:rPr lang="ja-JP" altLang="en-US" b="1" dirty="0">
                <a:solidFill>
                  <a:schemeClr val="tx1">
                    <a:lumMod val="65000"/>
                    <a:lumOff val="35000"/>
                  </a:schemeClr>
                </a:solidFill>
              </a:rPr>
              <a:t>本書では「</a:t>
            </a:r>
            <a:r>
              <a:rPr lang="en-US" altLang="ja-JP" b="1" dirty="0">
                <a:solidFill>
                  <a:schemeClr val="tx1">
                    <a:lumMod val="65000"/>
                    <a:lumOff val="35000"/>
                  </a:schemeClr>
                </a:solidFill>
              </a:rPr>
              <a:t>Exastro IT Automation</a:t>
            </a:r>
            <a:r>
              <a:rPr lang="ja-JP" altLang="en-US" b="1" dirty="0">
                <a:solidFill>
                  <a:schemeClr val="tx1">
                    <a:lumMod val="65000"/>
                    <a:lumOff val="35000"/>
                  </a:schemeClr>
                </a:solidFill>
              </a:rPr>
              <a:t>」を「</a:t>
            </a:r>
            <a:r>
              <a:rPr lang="en-US" altLang="ja-JP" b="1" dirty="0">
                <a:solidFill>
                  <a:schemeClr val="tx1">
                    <a:lumMod val="65000"/>
                    <a:lumOff val="35000"/>
                  </a:schemeClr>
                </a:solidFill>
              </a:rPr>
              <a:t>ITA</a:t>
            </a:r>
            <a:r>
              <a:rPr lang="ja-JP" altLang="en-US" b="1" dirty="0">
                <a:solidFill>
                  <a:schemeClr val="tx1">
                    <a:lumMod val="65000"/>
                    <a:lumOff val="35000"/>
                  </a:schemeClr>
                </a:solidFill>
              </a:rPr>
              <a:t>」、「</a:t>
            </a:r>
            <a:r>
              <a:rPr lang="en-US" altLang="ja-JP" b="1" dirty="0">
                <a:solidFill>
                  <a:schemeClr val="tx1">
                    <a:lumMod val="65000"/>
                    <a:lumOff val="35000"/>
                  </a:schemeClr>
                </a:solidFill>
              </a:rPr>
              <a:t>Setting samples Hyper-V</a:t>
            </a:r>
            <a:r>
              <a:rPr lang="ja-JP" altLang="en-US" b="1" dirty="0">
                <a:solidFill>
                  <a:schemeClr val="tx1">
                    <a:lumMod val="65000"/>
                    <a:lumOff val="35000"/>
                  </a:schemeClr>
                </a:solidFill>
              </a:rPr>
              <a:t>モデル」を「</a:t>
            </a:r>
            <a:r>
              <a:rPr lang="en-US" altLang="ja-JP" b="1" dirty="0">
                <a:solidFill>
                  <a:schemeClr val="tx1">
                    <a:lumMod val="65000"/>
                    <a:lumOff val="35000"/>
                  </a:schemeClr>
                </a:solidFill>
              </a:rPr>
              <a:t>Hyper-V</a:t>
            </a:r>
            <a:r>
              <a:rPr lang="ja-JP" altLang="en-US" b="1" dirty="0">
                <a:solidFill>
                  <a:schemeClr val="tx1">
                    <a:lumMod val="65000"/>
                    <a:lumOff val="35000"/>
                  </a:schemeClr>
                </a:solidFill>
              </a:rPr>
              <a:t>モデル」と記載します。 </a:t>
            </a:r>
            <a:endParaRPr kumimoji="1" lang="ja-JP" altLang="en-US" b="1" dirty="0">
              <a:solidFill>
                <a:schemeClr val="tx1">
                  <a:lumMod val="65000"/>
                  <a:lumOff val="35000"/>
                </a:schemeClr>
              </a:solidFill>
            </a:endParaRPr>
          </a:p>
        </p:txBody>
      </p:sp>
    </p:spTree>
    <p:extLst>
      <p:ext uri="{BB962C8B-B14F-4D97-AF65-F5344CB8AC3E}">
        <p14:creationId xmlns:p14="http://schemas.microsoft.com/office/powerpoint/2010/main" val="67421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 </a:t>
            </a:r>
            <a:r>
              <a:rPr lang="en-US" altLang="ja-JP" dirty="0"/>
              <a:t>Hyper-V</a:t>
            </a:r>
            <a:r>
              <a:rPr lang="ja-JP" altLang="en-US" dirty="0"/>
              <a:t>モデルを使う準備</a:t>
            </a:r>
            <a:endParaRPr kumimoji="1" lang="ja-JP" altLang="en-US" dirty="0"/>
          </a:p>
        </p:txBody>
      </p:sp>
    </p:spTree>
    <p:extLst>
      <p:ext uri="{BB962C8B-B14F-4D97-AF65-F5344CB8AC3E}">
        <p14:creationId xmlns:p14="http://schemas.microsoft.com/office/powerpoint/2010/main" val="1131020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2.1 ITA</a:t>
            </a:r>
            <a:r>
              <a:rPr lang="ja-JP" altLang="en-US" dirty="0"/>
              <a:t>の準備</a:t>
            </a:r>
            <a:endParaRPr kumimoji="1" lang="ja-JP" altLang="en-US" dirty="0"/>
          </a:p>
        </p:txBody>
      </p:sp>
      <p:sp>
        <p:nvSpPr>
          <p:cNvPr id="5" name="コンテンツ プレースホルダー 4"/>
          <p:cNvSpPr>
            <a:spLocks noGrp="1"/>
          </p:cNvSpPr>
          <p:nvPr>
            <p:ph sz="quarter" idx="10"/>
          </p:nvPr>
        </p:nvSpPr>
        <p:spPr>
          <a:xfrm>
            <a:off x="239350" y="836712"/>
            <a:ext cx="11951425" cy="5616476"/>
          </a:xfrm>
        </p:spPr>
        <p:txBody>
          <a:bodyPr vert="horz" lIns="91440" tIns="45720" rIns="91440" bIns="45720" rtlCol="0" anchor="t">
            <a:normAutofit/>
          </a:bodyPr>
          <a:lstStyle/>
          <a:p>
            <a:pPr marL="179705" indent="-179705"/>
            <a:r>
              <a:rPr lang="ja-JP" altLang="en-US" dirty="0"/>
              <a:t>サーバの準備</a:t>
            </a:r>
            <a:endParaRPr lang="en-US" altLang="ja-JP" dirty="0"/>
          </a:p>
          <a:p>
            <a:pPr marL="174625" indent="0">
              <a:buNone/>
            </a:pPr>
            <a:r>
              <a:rPr lang="ja-JP" altLang="en-US" dirty="0">
                <a:hlinkClick r:id="rId2"/>
              </a:rPr>
              <a:t>公式ドキュメント</a:t>
            </a:r>
            <a:r>
              <a:rPr lang="ja-JP" altLang="en-US" dirty="0"/>
              <a:t>の</a:t>
            </a:r>
            <a:r>
              <a:rPr lang="ja-JP" altLang="en-US" dirty="0">
                <a:hlinkClick r:id="rId3"/>
              </a:rPr>
              <a:t>システム構成／環境構築ガイド 基本編</a:t>
            </a:r>
            <a:r>
              <a:rPr lang="ja-JP" altLang="en-US" dirty="0"/>
              <a:t>を参考にサーバを準備します。</a:t>
            </a:r>
            <a:endParaRPr lang="en-US" altLang="ja-JP" dirty="0"/>
          </a:p>
          <a:p>
            <a:pPr marL="174625" indent="0">
              <a:buNone/>
            </a:pPr>
            <a:r>
              <a:rPr lang="ja-JP" altLang="en-US" dirty="0"/>
              <a:t>また、本サーバは</a:t>
            </a:r>
            <a:r>
              <a:rPr lang="en-US" altLang="ja-JP" dirty="0"/>
              <a:t>Hyper-V</a:t>
            </a:r>
            <a:r>
              <a:rPr lang="ja-JP" altLang="en-US" dirty="0"/>
              <a:t>に</a:t>
            </a:r>
            <a:r>
              <a:rPr lang="en-US" altLang="ja-JP" dirty="0"/>
              <a:t>&lt;</a:t>
            </a:r>
            <a:r>
              <a:rPr lang="en-US" altLang="ja-JP" dirty="0" err="1"/>
              <a:t>WinRM</a:t>
            </a:r>
            <a:r>
              <a:rPr lang="en-US" altLang="ja-JP" dirty="0"/>
              <a:t>(</a:t>
            </a:r>
            <a:r>
              <a:rPr lang="ja-JP" altLang="en-US" dirty="0"/>
              <a:t>ポート番号</a:t>
            </a:r>
            <a:r>
              <a:rPr lang="en-US" altLang="ja-JP" dirty="0"/>
              <a:t>はデフォルトだと5985)&gt;</a:t>
            </a:r>
            <a:r>
              <a:rPr lang="ja-JP" altLang="en-US" dirty="0"/>
              <a:t>で接続できる環境が必要です。</a:t>
            </a:r>
            <a:endParaRPr lang="en-US" altLang="ja-JP" dirty="0"/>
          </a:p>
          <a:p>
            <a:pPr marL="0" lvl="0" indent="0">
              <a:buClr>
                <a:srgbClr val="002B62"/>
              </a:buClr>
              <a:buNone/>
            </a:pPr>
            <a:endParaRPr lang="en-US" altLang="ja-JP" dirty="0">
              <a:solidFill>
                <a:srgbClr val="000000"/>
              </a:solidFill>
            </a:endParaRPr>
          </a:p>
          <a:p>
            <a:pPr marL="179705" indent="-179705"/>
            <a:r>
              <a:rPr lang="en-US" altLang="ja-JP" dirty="0"/>
              <a:t>ITA</a:t>
            </a:r>
            <a:r>
              <a:rPr lang="ja-JP" altLang="en-US" dirty="0"/>
              <a:t>のインストール</a:t>
            </a:r>
            <a:endParaRPr lang="en-US" altLang="ja-JP" dirty="0"/>
          </a:p>
          <a:p>
            <a:pPr marL="177800" indent="0">
              <a:buNone/>
            </a:pPr>
            <a:r>
              <a:rPr lang="ja-JP" altLang="en-US" dirty="0"/>
              <a:t>サーバが準備出来たら</a:t>
            </a:r>
            <a:r>
              <a:rPr lang="en-US" altLang="ja-JP" dirty="0">
                <a:hlinkClick r:id="rId4"/>
              </a:rPr>
              <a:t>Install</a:t>
            </a:r>
            <a:r>
              <a:rPr lang="ja-JP" altLang="en-US" dirty="0">
                <a:hlinkClick r:id="rId4"/>
              </a:rPr>
              <a:t>ページ</a:t>
            </a:r>
            <a:r>
              <a:rPr lang="ja-JP" altLang="en-US" dirty="0"/>
              <a:t>を参照しながら</a:t>
            </a:r>
            <a:r>
              <a:rPr lang="en-US" altLang="ja-JP" dirty="0"/>
              <a:t>ITA</a:t>
            </a:r>
            <a:r>
              <a:rPr lang="ja-JP" altLang="en-US" dirty="0"/>
              <a:t>をインストールします。</a:t>
            </a:r>
            <a:endParaRPr lang="en-US" altLang="ja-JP" dirty="0"/>
          </a:p>
          <a:p>
            <a:pPr marL="182245" indent="0">
              <a:buNone/>
            </a:pPr>
            <a:r>
              <a:rPr lang="en-US" altLang="ja-JP" dirty="0"/>
              <a:t>ITA</a:t>
            </a:r>
            <a:r>
              <a:rPr lang="ja-JP" altLang="en-US" dirty="0"/>
              <a:t>はバージョン</a:t>
            </a:r>
            <a:r>
              <a:rPr lang="en-US" altLang="ja-JP" dirty="0"/>
              <a:t>1.9.0</a:t>
            </a:r>
            <a:r>
              <a:rPr lang="ja-JP" altLang="en-US" dirty="0"/>
              <a:t>以上をインストールしてください。</a:t>
            </a:r>
            <a:endParaRPr lang="en-US" altLang="ja-JP" dirty="0"/>
          </a:p>
        </p:txBody>
      </p:sp>
    </p:spTree>
    <p:extLst>
      <p:ext uri="{BB962C8B-B14F-4D97-AF65-F5344CB8AC3E}">
        <p14:creationId xmlns:p14="http://schemas.microsoft.com/office/powerpoint/2010/main" val="18148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lstStyle/>
          <a:p>
            <a:r>
              <a:rPr kumimoji="1" lang="en-US" altLang="ja-JP" dirty="0"/>
              <a:t>2.2 Hyper-V</a:t>
            </a:r>
            <a:r>
              <a:rPr kumimoji="1" lang="ja-JP" altLang="en-US" dirty="0"/>
              <a:t>モデルの</a:t>
            </a:r>
            <a:r>
              <a:rPr lang="ja-JP" altLang="en-US" dirty="0"/>
              <a:t>インポート</a:t>
            </a:r>
            <a:endParaRPr kumimoji="1" lang="ja-JP" altLang="en-US" dirty="0"/>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lstStyle/>
          <a:p>
            <a:pPr marL="179705" indent="-179705"/>
            <a:r>
              <a:rPr lang="en-US" altLang="ja-JP" dirty="0">
                <a:ea typeface="+mn-lt"/>
                <a:cs typeface="+mn-lt"/>
              </a:rPr>
              <a:t>Hyper-V</a:t>
            </a:r>
            <a:r>
              <a:rPr lang="ja-JP" altLang="en-US" dirty="0">
                <a:ea typeface="+mn-lt"/>
                <a:cs typeface="+mn-lt"/>
              </a:rPr>
              <a:t>モデルの</a:t>
            </a:r>
            <a:r>
              <a:rPr lang="ja-JP" altLang="ja-JP" dirty="0">
                <a:ea typeface="+mn-lt"/>
                <a:cs typeface="+mn-lt"/>
              </a:rPr>
              <a:t>導入ファイル</a:t>
            </a:r>
            <a:r>
              <a:rPr lang="ja-JP" altLang="en-US" dirty="0">
                <a:ea typeface="+mn-lt"/>
                <a:cs typeface="+mn-lt"/>
              </a:rPr>
              <a:t>の</a:t>
            </a:r>
            <a:r>
              <a:rPr lang="ja-JP" altLang="ja-JP" dirty="0">
                <a:ea typeface="+mn-lt"/>
                <a:cs typeface="+mn-lt"/>
              </a:rPr>
              <a:t>ダウンロード</a:t>
            </a:r>
            <a:endParaRPr lang="en-US" altLang="ja-JP" dirty="0">
              <a:ea typeface="+mn-lt"/>
              <a:cs typeface="+mn-lt"/>
            </a:endParaRPr>
          </a:p>
          <a:p>
            <a:pPr marL="176213" indent="0">
              <a:buNone/>
            </a:pPr>
            <a:r>
              <a:rPr lang="en-US" altLang="ja-JP" dirty="0"/>
              <a:t>GitHub</a:t>
            </a:r>
            <a:r>
              <a:rPr lang="ja-JP" altLang="en-US" dirty="0"/>
              <a:t>から</a:t>
            </a:r>
            <a:r>
              <a:rPr lang="en-US" altLang="ja-JP" dirty="0"/>
              <a:t>Hyper-V</a:t>
            </a:r>
            <a:r>
              <a:rPr lang="ja-JP" altLang="en-US" dirty="0"/>
              <a:t>モデルの導入ファイル</a:t>
            </a:r>
            <a:r>
              <a:rPr lang="en-US" altLang="ja-JP" dirty="0"/>
              <a:t>(.</a:t>
            </a:r>
            <a:r>
              <a:rPr lang="en-US" altLang="ja-JP" dirty="0" err="1"/>
              <a:t>kym</a:t>
            </a:r>
            <a:r>
              <a:rPr lang="en-US" altLang="ja-JP" dirty="0"/>
              <a:t>)</a:t>
            </a:r>
            <a:r>
              <a:rPr lang="ja-JP" altLang="en-US" dirty="0"/>
              <a:t>をダウンロードします。</a:t>
            </a:r>
          </a:p>
          <a:p>
            <a:pPr marL="176213" indent="0">
              <a:buNone/>
            </a:pPr>
            <a:r>
              <a:rPr lang="ja-JP" altLang="ja-JP" dirty="0">
                <a:ea typeface="+mn-lt"/>
                <a:cs typeface="+mn-lt"/>
              </a:rPr>
              <a:t>URL:</a:t>
            </a:r>
            <a:r>
              <a:rPr lang="en-US" altLang="ja-JP" dirty="0">
                <a:ea typeface="+mn-lt"/>
                <a:cs typeface="+mn-lt"/>
              </a:rPr>
              <a:t> </a:t>
            </a:r>
            <a:r>
              <a:rPr lang="ja-JP" altLang="ja-JP" dirty="0">
                <a:ea typeface="+mn-lt"/>
                <a:cs typeface="+mn-lt"/>
                <a:hlinkClick r:id="rId2"/>
              </a:rPr>
              <a:t>https://github.com/exastro-suite/</a:t>
            </a:r>
            <a:r>
              <a:rPr lang="en-US" altLang="ja-JP" dirty="0" err="1">
                <a:ea typeface="+mn-lt"/>
                <a:cs typeface="+mn-lt"/>
                <a:hlinkClick r:id="rId2"/>
              </a:rPr>
              <a:t>SettingSamples</a:t>
            </a:r>
            <a:r>
              <a:rPr lang="en-US" altLang="ja-JP" dirty="0">
                <a:ea typeface="+mn-lt"/>
                <a:cs typeface="+mn-lt"/>
                <a:hlinkClick r:id="rId2"/>
              </a:rPr>
              <a:t>-ITA-</a:t>
            </a:r>
            <a:r>
              <a:rPr lang="en-US" altLang="ja-JP" dirty="0" err="1">
                <a:ea typeface="+mn-lt"/>
                <a:cs typeface="+mn-lt"/>
                <a:hlinkClick r:id="rId2"/>
              </a:rPr>
              <a:t>HyperV</a:t>
            </a:r>
            <a:r>
              <a:rPr lang="ja-JP" altLang="ja-JP" dirty="0">
                <a:ea typeface="+mn-lt"/>
                <a:cs typeface="+mn-lt"/>
                <a:hlinkClick r:id="rId2"/>
              </a:rPr>
              <a:t>/releases</a:t>
            </a:r>
            <a:endParaRPr lang="en-US" altLang="ja-JP" dirty="0">
              <a:ea typeface="+mn-lt"/>
              <a:cs typeface="+mn-lt"/>
            </a:endParaRPr>
          </a:p>
          <a:p>
            <a:pPr marL="0" indent="0">
              <a:buNone/>
            </a:pPr>
            <a:endParaRPr lang="ja-JP" altLang="ja-JP" dirty="0">
              <a:ea typeface="+mn-lt"/>
              <a:cs typeface="+mn-lt"/>
            </a:endParaRPr>
          </a:p>
          <a:p>
            <a:pPr marL="179705" indent="-179705"/>
            <a:r>
              <a:rPr lang="ja-JP" altLang="en-US" dirty="0"/>
              <a:t>ダウンロードしたファイルを</a:t>
            </a:r>
            <a:r>
              <a:rPr lang="en-US" altLang="ja-JP" dirty="0"/>
              <a:t>ITA</a:t>
            </a:r>
            <a:r>
              <a:rPr lang="ja-JP" altLang="en-US" dirty="0"/>
              <a:t>にインポート</a:t>
            </a:r>
            <a:endParaRPr lang="en-US" altLang="ja-JP" dirty="0"/>
          </a:p>
          <a:p>
            <a:pPr marL="174625" indent="0">
              <a:buNone/>
            </a:pPr>
            <a:r>
              <a:rPr lang="ja-JP" altLang="en-US" dirty="0"/>
              <a:t>導入ファイルを</a:t>
            </a:r>
            <a:r>
              <a:rPr lang="en-US" altLang="ja-JP" dirty="0"/>
              <a:t>Exastro</a:t>
            </a:r>
            <a:r>
              <a:rPr lang="ja-JP" altLang="en-US" dirty="0"/>
              <a:t>の「エクスポート</a:t>
            </a:r>
            <a:r>
              <a:rPr lang="en-US" altLang="ja-JP" dirty="0"/>
              <a:t>/</a:t>
            </a:r>
            <a:r>
              <a:rPr lang="ja-JP" altLang="en-US" dirty="0"/>
              <a:t>インポート」機能を使って</a:t>
            </a:r>
            <a:r>
              <a:rPr lang="en-US" altLang="ja-JP" dirty="0"/>
              <a:t>ITA</a:t>
            </a:r>
            <a:r>
              <a:rPr lang="ja-JP" altLang="en-US" dirty="0"/>
              <a:t>へインポートします。</a:t>
            </a:r>
            <a:endParaRPr lang="en-US" altLang="ja-JP" dirty="0"/>
          </a:p>
          <a:p>
            <a:pPr marL="174625" indent="0">
              <a:buNone/>
            </a:pPr>
            <a:r>
              <a:rPr lang="ja-JP" altLang="en-US" dirty="0"/>
              <a:t>「エクスポート</a:t>
            </a:r>
            <a:r>
              <a:rPr lang="en-US" altLang="ja-JP" dirty="0"/>
              <a:t>/</a:t>
            </a:r>
            <a:r>
              <a:rPr lang="ja-JP" altLang="en-US" dirty="0"/>
              <a:t>インポート」機能はコミュニティサイトの </a:t>
            </a:r>
            <a:r>
              <a:rPr lang="en-US" altLang="ja-JP" dirty="0">
                <a:hlinkClick r:id="rId3"/>
              </a:rPr>
              <a:t>ITA_</a:t>
            </a:r>
            <a:r>
              <a:rPr lang="ja-JP" altLang="en-US" dirty="0">
                <a:hlinkClick r:id="rId3"/>
              </a:rPr>
              <a:t>利用手順マニュアル エクスポート</a:t>
            </a:r>
            <a:r>
              <a:rPr lang="en-US" altLang="ja-JP" dirty="0">
                <a:hlinkClick r:id="rId3"/>
              </a:rPr>
              <a:t>/</a:t>
            </a:r>
            <a:r>
              <a:rPr lang="ja-JP" altLang="en-US" dirty="0">
                <a:hlinkClick r:id="rId3"/>
              </a:rPr>
              <a:t>インポート</a:t>
            </a:r>
            <a:r>
              <a:rPr lang="en-US" altLang="ja-JP" dirty="0"/>
              <a:t> </a:t>
            </a:r>
            <a:r>
              <a:rPr lang="ja-JP" altLang="en-US" dirty="0"/>
              <a:t>に記載されています</a:t>
            </a:r>
            <a:r>
              <a:rPr lang="ja-JP" altLang="ja-JP" dirty="0"/>
              <a:t>。</a:t>
            </a:r>
          </a:p>
          <a:p>
            <a:pPr marL="179705" indent="-179705"/>
            <a:endParaRPr lang="en-US" altLang="ja-JP" dirty="0"/>
          </a:p>
          <a:p>
            <a:pPr marL="179705" indent="-179705"/>
            <a:endParaRPr lang="ja-JP" altLang="en-US" dirty="0"/>
          </a:p>
        </p:txBody>
      </p:sp>
    </p:spTree>
    <p:extLst>
      <p:ext uri="{BB962C8B-B14F-4D97-AF65-F5344CB8AC3E}">
        <p14:creationId xmlns:p14="http://schemas.microsoft.com/office/powerpoint/2010/main" val="294266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smtClean="0"/>
              <a:t>2.3 </a:t>
            </a:r>
            <a:r>
              <a:rPr lang="ja-JP" altLang="en-US" dirty="0"/>
              <a:t>グローバル変数管理</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Conductor</a:t>
            </a:r>
            <a:r>
              <a:rPr lang="ja-JP" altLang="en-US" kern="0" dirty="0"/>
              <a:t>で利用する共有的な設定</a:t>
            </a:r>
            <a:endParaRPr lang="en-US" altLang="ja-JP" kern="0" dirty="0"/>
          </a:p>
        </p:txBody>
      </p:sp>
      <p:pic>
        <p:nvPicPr>
          <p:cNvPr id="2" name="図 1"/>
          <p:cNvPicPr>
            <a:picLocks noChangeAspect="1"/>
          </p:cNvPicPr>
          <p:nvPr/>
        </p:nvPicPr>
        <p:blipFill>
          <a:blip r:embed="rId2"/>
          <a:stretch>
            <a:fillRect/>
          </a:stretch>
        </p:blipFill>
        <p:spPr>
          <a:xfrm>
            <a:off x="239387" y="1407578"/>
            <a:ext cx="7684019" cy="4968000"/>
          </a:xfrm>
          <a:prstGeom prst="rect">
            <a:avLst/>
          </a:prstGeom>
        </p:spPr>
      </p:pic>
      <p:graphicFrame>
        <p:nvGraphicFramePr>
          <p:cNvPr id="5" name="表 4">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821019424"/>
              </p:ext>
            </p:extLst>
          </p:nvPr>
        </p:nvGraphicFramePr>
        <p:xfrm>
          <a:off x="5016500" y="4192463"/>
          <a:ext cx="6934851" cy="2221920"/>
        </p:xfrm>
        <a:graphic>
          <a:graphicData uri="http://schemas.openxmlformats.org/drawingml/2006/table">
            <a:tbl>
              <a:tblPr firstRow="1" bandRow="1">
                <a:tableStyleId>{93296810-A885-4BE3-A3E7-6D5BEEA58F35}</a:tableStyleId>
              </a:tblPr>
              <a:tblGrid>
                <a:gridCol w="2183762">
                  <a:extLst>
                    <a:ext uri="{9D8B030D-6E8A-4147-A177-3AD203B41FA5}">
                      <a16:colId xmlns:a16="http://schemas.microsoft.com/office/drawing/2014/main" val="1884901537"/>
                    </a:ext>
                  </a:extLst>
                </a:gridCol>
                <a:gridCol w="4751089">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GBL_AUTHORIZATION</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ITA</a:t>
                      </a:r>
                      <a:r>
                        <a:rPr kumimoji="1" lang="ja-JP" altLang="en-US" sz="1200" dirty="0"/>
                        <a:t>への</a:t>
                      </a:r>
                      <a:r>
                        <a:rPr kumimoji="1" lang="en-US" altLang="ja-JP" sz="1200" dirty="0"/>
                        <a:t>REST</a:t>
                      </a:r>
                      <a:r>
                        <a:rPr kumimoji="1" lang="ja-JP" altLang="en-US" sz="1200" dirty="0"/>
                        <a:t>時に利用する認証情報</a:t>
                      </a:r>
                      <a:endParaRPr kumimoji="1" lang="en-US" altLang="ja-JP" sz="1200" dirty="0"/>
                    </a:p>
                    <a:p>
                      <a:pPr algn="ctr"/>
                      <a:r>
                        <a:rPr kumimoji="1" lang="ja-JP" altLang="en-US" sz="1200" dirty="0"/>
                        <a:t>デフォルトでは「</a:t>
                      </a:r>
                      <a:r>
                        <a:rPr kumimoji="1" lang="en-US" altLang="ja-JP" sz="1200" dirty="0" err="1"/>
                        <a:t>hyper-v-api</a:t>
                      </a:r>
                      <a:r>
                        <a:rPr kumimoji="1" lang="ja-JP" altLang="en-US" sz="1200" dirty="0"/>
                        <a:t>」ユーザを利用するので変更</a:t>
                      </a:r>
                      <a:r>
                        <a:rPr kumimoji="1" lang="ja-JP" altLang="en-US" sz="1200" dirty="0" smtClean="0"/>
                        <a:t>不要</a:t>
                      </a:r>
                      <a:endParaRPr kumimoji="1" lang="en-US" altLang="ja-JP" sz="1200" dirty="0" smtClean="0"/>
                    </a:p>
                    <a:p>
                      <a:pPr algn="ctr"/>
                      <a:r>
                        <a:rPr kumimoji="1" lang="en-US" altLang="ja-JP" sz="1200" dirty="0" smtClean="0"/>
                        <a:t>※</a:t>
                      </a:r>
                      <a:r>
                        <a:rPr kumimoji="1" lang="ja-JP" altLang="en-US" sz="1200" dirty="0" smtClean="0"/>
                        <a:t>変更方法は</a:t>
                      </a:r>
                      <a:r>
                        <a:rPr kumimoji="1" lang="en-US" altLang="ja-JP" sz="1200" dirty="0" smtClean="0">
                          <a:hlinkClick r:id="rId3" action="ppaction://hlinksldjump"/>
                        </a:rPr>
                        <a:t>2.4 </a:t>
                      </a:r>
                      <a:r>
                        <a:rPr kumimoji="1" lang="ja-JP" altLang="en-US" sz="1200" dirty="0" smtClean="0">
                          <a:hlinkClick r:id="rId3" action="ppaction://hlinksldjump"/>
                        </a:rPr>
                        <a:t>認証情報の設定</a:t>
                      </a:r>
                      <a:r>
                        <a:rPr kumimoji="1" lang="ja-JP" altLang="en-US" sz="1200" dirty="0" smtClean="0"/>
                        <a:t>参照</a:t>
                      </a:r>
                      <a:endParaRPr kumimoji="1" lang="en-US" altLang="ja-JP" sz="1200" dirty="0" smtClean="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en-US" altLang="ja-JP" sz="1200" dirty="0"/>
                        <a:t>GBL_VMPATH</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仮想マシン情報を保存したいパスを入力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デフォルトで問題なければ変更不要</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2877540"/>
                  </a:ext>
                </a:extLst>
              </a:tr>
              <a:tr h="300418">
                <a:tc>
                  <a:txBody>
                    <a:bodyPr/>
                    <a:lstStyle/>
                    <a:p>
                      <a:pPr algn="ctr"/>
                      <a:r>
                        <a:rPr kumimoji="1" lang="en-US" altLang="ja-JP" sz="1200" dirty="0"/>
                        <a:t>GBL_POWERSHELLPATH</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アドレス設定で利用する</a:t>
                      </a:r>
                      <a:r>
                        <a:rPr kumimoji="1" lang="en-US" altLang="ja-JP" sz="1200" dirty="0" err="1"/>
                        <a:t>Powershell</a:t>
                      </a:r>
                      <a:r>
                        <a:rPr kumimoji="1" lang="ja-JP" altLang="en-US" sz="1200" dirty="0"/>
                        <a:t>スクリプトを一時的に置いておく作業用フォルダを入力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デフォルトで問題なければ変更不要</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0192155"/>
                  </a:ext>
                </a:extLst>
              </a:tr>
            </a:tbl>
          </a:graphicData>
        </a:graphic>
      </p:graphicFrame>
    </p:spTree>
    <p:extLst>
      <p:ext uri="{BB962C8B-B14F-4D97-AF65-F5344CB8AC3E}">
        <p14:creationId xmlns:p14="http://schemas.microsoft.com/office/powerpoint/2010/main" val="3525962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smtClean="0"/>
              <a:t>2.4</a:t>
            </a:r>
            <a:r>
              <a:rPr lang="ja-JP" altLang="en-US" dirty="0" smtClean="0"/>
              <a:t> </a:t>
            </a:r>
            <a:r>
              <a:rPr lang="ja-JP" altLang="en-US" dirty="0"/>
              <a:t>認証情報の設定</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2001" cy="5360888"/>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dirty="0"/>
              <a:t>ITA</a:t>
            </a:r>
            <a:r>
              <a:rPr lang="ja-JP" altLang="en-US" dirty="0"/>
              <a:t>へ</a:t>
            </a:r>
            <a:r>
              <a:rPr lang="en-US" altLang="ja-JP" dirty="0"/>
              <a:t>REST</a:t>
            </a:r>
            <a:r>
              <a:rPr lang="ja-JP" altLang="en-US" dirty="0"/>
              <a:t>する際の認証情報</a:t>
            </a:r>
            <a:r>
              <a:rPr lang="ja-JP" altLang="en-US" kern="0" dirty="0"/>
              <a:t>を変更する場合下記の手順を行います。</a:t>
            </a:r>
            <a:endParaRPr lang="en-US" altLang="ja-JP" kern="0" dirty="0"/>
          </a:p>
          <a:p>
            <a:pPr marL="637200" lvl="1" indent="-457200" defTabSz="914400">
              <a:buFont typeface="+mj-lt"/>
              <a:buAutoNum type="arabicPeriod"/>
            </a:pPr>
            <a:r>
              <a:rPr lang="ja-JP" altLang="en-US" sz="2000" kern="0" dirty="0"/>
              <a:t>ユーザを作成する</a:t>
            </a:r>
            <a:endParaRPr lang="en-US" altLang="ja-JP" sz="2000" kern="0" dirty="0"/>
          </a:p>
          <a:p>
            <a:pPr marL="637200" lvl="1" indent="-457200" defTabSz="914400">
              <a:buFont typeface="+mj-lt"/>
              <a:buAutoNum type="arabicPeriod"/>
            </a:pPr>
            <a:r>
              <a:rPr lang="ja-JP" altLang="en-US" sz="2000" kern="0" dirty="0"/>
              <a:t>ロール・ユーザ紐付管理で手順１で作成したユーザと「 </a:t>
            </a:r>
            <a:r>
              <a:rPr lang="en-US" altLang="ja-JP" sz="2000" kern="0" dirty="0"/>
              <a:t>Hyper-V</a:t>
            </a:r>
            <a:r>
              <a:rPr lang="ja-JP" altLang="en-US" sz="2000" kern="0" dirty="0"/>
              <a:t>モデル</a:t>
            </a:r>
            <a:r>
              <a:rPr lang="en-US" altLang="ja-JP" sz="2000" kern="0" dirty="0"/>
              <a:t>API</a:t>
            </a:r>
            <a:r>
              <a:rPr lang="ja-JP" altLang="en-US" sz="2000" kern="0" dirty="0"/>
              <a:t>ロール」を紐づける</a:t>
            </a:r>
            <a:endParaRPr lang="en-US" altLang="ja-JP" sz="2000" kern="0" dirty="0"/>
          </a:p>
          <a:p>
            <a:pPr marL="637200" lvl="1" indent="-457200" defTabSz="914400">
              <a:buFont typeface="+mj-lt"/>
              <a:buAutoNum type="arabicPeriod"/>
            </a:pPr>
            <a:r>
              <a:rPr lang="ja-JP" altLang="en-US" sz="2000" kern="0" dirty="0"/>
              <a:t>「ログイン </a:t>
            </a:r>
            <a:r>
              <a:rPr lang="en-US" altLang="ja-JP" sz="2000" kern="0" dirty="0"/>
              <a:t>ID</a:t>
            </a:r>
            <a:r>
              <a:rPr lang="ja-JP" altLang="en-US" sz="2000" kern="0" dirty="0"/>
              <a:t>」と「パスワード」</a:t>
            </a:r>
            <a:r>
              <a:rPr lang="en-US" altLang="ja-JP" sz="2000" kern="0" dirty="0"/>
              <a:t> </a:t>
            </a:r>
            <a:r>
              <a:rPr lang="ja-JP" altLang="en-US" sz="2000" kern="0" dirty="0"/>
              <a:t>を、半角コロン</a:t>
            </a:r>
            <a:r>
              <a:rPr lang="en-US" altLang="ja-JP" sz="2000" kern="0" dirty="0"/>
              <a:t>(:)</a:t>
            </a:r>
            <a:r>
              <a:rPr lang="ja-JP" altLang="en-US" sz="2000" kern="0" dirty="0" err="1"/>
              <a:t>で結</a:t>
            </a:r>
            <a:r>
              <a:rPr lang="ja-JP" altLang="en-US" sz="2000" kern="0" dirty="0"/>
              <a:t>合して、</a:t>
            </a:r>
            <a:r>
              <a:rPr lang="en-US" altLang="ja-JP" sz="2000" kern="0" dirty="0"/>
              <a:t>base64encode</a:t>
            </a:r>
            <a:r>
              <a:rPr lang="ja-JP" altLang="en-US" sz="2000" kern="0" dirty="0"/>
              <a:t> する</a:t>
            </a:r>
            <a:endParaRPr lang="en-US" altLang="ja-JP" sz="2000" kern="0" dirty="0"/>
          </a:p>
          <a:p>
            <a:pPr marL="637200" lvl="1" indent="-457200" defTabSz="914400">
              <a:buFont typeface="+mj-lt"/>
              <a:buAutoNum type="arabicPeriod"/>
            </a:pPr>
            <a:r>
              <a:rPr lang="ja-JP" altLang="en-US" sz="2000" dirty="0"/>
              <a:t>「</a:t>
            </a:r>
            <a:r>
              <a:rPr lang="en-US" altLang="ja-JP" sz="2000" dirty="0" err="1"/>
              <a:t>Ansible</a:t>
            </a:r>
            <a:r>
              <a:rPr lang="ja-JP" altLang="en-US" sz="2000" dirty="0"/>
              <a:t>共通」＞「グローバル変数管理」へ移動</a:t>
            </a:r>
            <a:endParaRPr lang="en-US" altLang="ja-JP" sz="2000" dirty="0"/>
          </a:p>
          <a:p>
            <a:pPr marL="637200" lvl="1" indent="-457200" defTabSz="914400">
              <a:buFont typeface="+mj-lt"/>
              <a:buAutoNum type="arabicPeriod"/>
            </a:pPr>
            <a:r>
              <a:rPr lang="ja-JP" altLang="en-US" sz="2000" dirty="0"/>
              <a:t>「グローバル変数名」が“</a:t>
            </a:r>
            <a:r>
              <a:rPr lang="en-US" altLang="ja-JP" sz="2000" dirty="0"/>
              <a:t>GBL_AUTHORIZATION</a:t>
            </a:r>
            <a:r>
              <a:rPr lang="ja-JP" altLang="en-US" sz="2000" dirty="0"/>
              <a:t>“のレコードの更新ボタンをクリック</a:t>
            </a:r>
            <a:endParaRPr lang="en-US" altLang="ja-JP" sz="2000" dirty="0"/>
          </a:p>
          <a:p>
            <a:pPr marL="637200" lvl="1" indent="-457200" defTabSz="914400">
              <a:buFont typeface="+mj-lt"/>
              <a:buAutoNum type="arabicPeriod"/>
            </a:pPr>
            <a:r>
              <a:rPr lang="ja-JP" altLang="en-US" sz="2000" dirty="0"/>
              <a:t>「具体値」項目に手順３の値を入力して「更新」ボタンをクリック</a:t>
            </a:r>
            <a:r>
              <a:rPr lang="en-US" altLang="ja-JP" sz="2000" dirty="0"/>
              <a:t/>
            </a:r>
            <a:br>
              <a:rPr lang="en-US" altLang="ja-JP" sz="2000" dirty="0"/>
            </a:br>
            <a:r>
              <a:rPr lang="en-US" altLang="ja-JP" sz="2000" dirty="0"/>
              <a:t>※</a:t>
            </a:r>
            <a:r>
              <a:rPr lang="ja-JP" altLang="en-US" sz="2000" dirty="0"/>
              <a:t>各手順の詳細は下記資料をご参照ください。</a:t>
            </a:r>
            <a:r>
              <a:rPr lang="en-US" altLang="ja-JP" sz="2000" dirty="0"/>
              <a:t/>
            </a:r>
            <a:br>
              <a:rPr lang="en-US" altLang="ja-JP" sz="2000" dirty="0"/>
            </a:br>
            <a:r>
              <a:rPr lang="ja-JP" altLang="en-US" sz="2000" dirty="0"/>
              <a:t>   </a:t>
            </a:r>
            <a:r>
              <a:rPr lang="en-US" altLang="ja-JP" sz="2000" dirty="0">
                <a:hlinkClick r:id="rId2"/>
              </a:rPr>
              <a:t>ITA</a:t>
            </a:r>
            <a:r>
              <a:rPr lang="ja-JP" altLang="en-US" sz="2000" dirty="0">
                <a:hlinkClick r:id="rId2"/>
              </a:rPr>
              <a:t>利用手順マニュアル</a:t>
            </a:r>
            <a:r>
              <a:rPr lang="en-US" altLang="ja-JP" sz="2000" dirty="0">
                <a:hlinkClick r:id="rId2"/>
              </a:rPr>
              <a:t>_</a:t>
            </a:r>
            <a:r>
              <a:rPr lang="ja-JP" altLang="en-US" sz="2000" dirty="0">
                <a:hlinkClick r:id="rId2"/>
              </a:rPr>
              <a:t>管理コンソール</a:t>
            </a:r>
            <a:r>
              <a:rPr lang="en-US" altLang="ja-JP" sz="2000" dirty="0"/>
              <a:t/>
            </a:r>
            <a:br>
              <a:rPr lang="en-US" altLang="ja-JP" sz="2000" dirty="0"/>
            </a:br>
            <a:r>
              <a:rPr lang="ja-JP" altLang="en-US" sz="2000" dirty="0"/>
              <a:t>   </a:t>
            </a:r>
            <a:r>
              <a:rPr lang="en-US" altLang="ja-JP" sz="2000" dirty="0">
                <a:hlinkClick r:id="rId3"/>
              </a:rPr>
              <a:t>ITA</a:t>
            </a:r>
            <a:r>
              <a:rPr lang="ja-JP" altLang="en-US" sz="2000" dirty="0">
                <a:hlinkClick r:id="rId3"/>
              </a:rPr>
              <a:t>利用手順マニュアル</a:t>
            </a:r>
            <a:r>
              <a:rPr lang="en-US" altLang="ja-JP" sz="2000" dirty="0">
                <a:hlinkClick r:id="rId3"/>
              </a:rPr>
              <a:t>_</a:t>
            </a:r>
            <a:r>
              <a:rPr lang="en-US" altLang="ja-JP" sz="2000" dirty="0" err="1">
                <a:hlinkClick r:id="rId3"/>
              </a:rPr>
              <a:t>RestAPI</a:t>
            </a:r>
            <a:endParaRPr lang="en-US" altLang="ja-JP" sz="2000" kern="0" dirty="0"/>
          </a:p>
          <a:p>
            <a:pPr marL="637200" lvl="1" indent="-457200" defTabSz="914400">
              <a:buFont typeface="+mj-lt"/>
              <a:buAutoNum type="arabicPeriod"/>
            </a:pPr>
            <a:endParaRPr lang="en-US" altLang="ja-JP" sz="2000" dirty="0"/>
          </a:p>
          <a:p>
            <a:pPr marL="637200" lvl="1" indent="-457200" defTabSz="914400">
              <a:buFont typeface="+mj-lt"/>
              <a:buAutoNum type="arabicPeriod"/>
            </a:pPr>
            <a:endParaRPr lang="en-US" altLang="ja-JP" kern="0" dirty="0"/>
          </a:p>
        </p:txBody>
      </p:sp>
      <p:pic>
        <p:nvPicPr>
          <p:cNvPr id="10" name="図 9"/>
          <p:cNvPicPr>
            <a:picLocks noChangeAspect="1"/>
          </p:cNvPicPr>
          <p:nvPr/>
        </p:nvPicPr>
        <p:blipFill>
          <a:blip r:embed="rId4"/>
          <a:stretch>
            <a:fillRect/>
          </a:stretch>
        </p:blipFill>
        <p:spPr>
          <a:xfrm>
            <a:off x="1043869" y="4624299"/>
            <a:ext cx="6411031" cy="1864913"/>
          </a:xfrm>
          <a:prstGeom prst="rect">
            <a:avLst/>
          </a:prstGeom>
        </p:spPr>
      </p:pic>
    </p:spTree>
    <p:extLst>
      <p:ext uri="{BB962C8B-B14F-4D97-AF65-F5344CB8AC3E}">
        <p14:creationId xmlns:p14="http://schemas.microsoft.com/office/powerpoint/2010/main" val="119678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a:xfrm>
            <a:off x="239351" y="115200"/>
            <a:ext cx="11712000" cy="468000"/>
          </a:xfrm>
        </p:spPr>
        <p:txBody>
          <a:bodyPr>
            <a:normAutofit/>
          </a:bodyPr>
          <a:lstStyle/>
          <a:p>
            <a:r>
              <a:rPr lang="en-US" altLang="ja-JP" dirty="0" smtClean="0"/>
              <a:t>2.5</a:t>
            </a:r>
            <a:r>
              <a:rPr lang="ja-JP" altLang="en-US" dirty="0" smtClean="0"/>
              <a:t> </a:t>
            </a:r>
            <a:r>
              <a:rPr lang="ja-JP" altLang="en-US" dirty="0"/>
              <a:t>ファイル管理</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dirty="0"/>
              <a:t>IP</a:t>
            </a:r>
            <a:r>
              <a:rPr lang="ja-JP" altLang="en-US" dirty="0"/>
              <a:t>アドレス設定で利用する</a:t>
            </a:r>
            <a:r>
              <a:rPr lang="en-US" altLang="ja-JP" dirty="0" err="1"/>
              <a:t>Powershell</a:t>
            </a:r>
            <a:r>
              <a:rPr lang="ja-JP" altLang="en-US" dirty="0"/>
              <a:t>スクリプト</a:t>
            </a:r>
            <a:r>
              <a:rPr lang="en-US" altLang="ja-JP" dirty="0"/>
              <a:t/>
            </a:r>
            <a:br>
              <a:rPr lang="en-US" altLang="ja-JP" dirty="0"/>
            </a:br>
            <a:r>
              <a:rPr lang="en-US" altLang="ja-JP" dirty="0"/>
              <a:t>※</a:t>
            </a:r>
            <a:r>
              <a:rPr lang="ja-JP" altLang="en-US" dirty="0"/>
              <a:t>変更すると動作しなくなる可能性があります。</a:t>
            </a:r>
            <a:endParaRPr lang="en-US" altLang="ja-JP" kern="0" dirty="0"/>
          </a:p>
        </p:txBody>
      </p:sp>
      <p:pic>
        <p:nvPicPr>
          <p:cNvPr id="6" name="図 5"/>
          <p:cNvPicPr>
            <a:picLocks noChangeAspect="1"/>
          </p:cNvPicPr>
          <p:nvPr/>
        </p:nvPicPr>
        <p:blipFill>
          <a:blip r:embed="rId2"/>
          <a:stretch>
            <a:fillRect/>
          </a:stretch>
        </p:blipFill>
        <p:spPr>
          <a:xfrm>
            <a:off x="305326" y="1756912"/>
            <a:ext cx="11580050" cy="4512676"/>
          </a:xfrm>
          <a:prstGeom prst="rect">
            <a:avLst/>
          </a:prstGeom>
        </p:spPr>
      </p:pic>
    </p:spTree>
    <p:extLst>
      <p:ext uri="{BB962C8B-B14F-4D97-AF65-F5344CB8AC3E}">
        <p14:creationId xmlns:p14="http://schemas.microsoft.com/office/powerpoint/2010/main" val="12215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dirty="0" smtClean="0"/>
              <a:t>2.6 </a:t>
            </a:r>
            <a:r>
              <a:rPr lang="ja-JP" altLang="en-US" dirty="0" smtClean="0">
                <a:ea typeface="+mn-lt"/>
                <a:cs typeface="+mn-lt"/>
              </a:rPr>
              <a:t>テンプレート</a:t>
            </a:r>
            <a:r>
              <a:rPr lang="ja-JP" altLang="en-US" dirty="0">
                <a:ea typeface="+mn-lt"/>
                <a:cs typeface="+mn-lt"/>
              </a:rPr>
              <a:t>の準備</a:t>
            </a:r>
            <a:endParaRPr lang="en-US" dirty="0"/>
          </a:p>
        </p:txBody>
      </p:sp>
      <p:sp>
        <p:nvSpPr>
          <p:cNvPr id="6" name="コンテンツ プレースホルダー 5"/>
          <p:cNvSpPr>
            <a:spLocks noGrp="1"/>
          </p:cNvSpPr>
          <p:nvPr>
            <p:ph sz="quarter" idx="10"/>
          </p:nvPr>
        </p:nvSpPr>
        <p:spPr>
          <a:ln>
            <a:solidFill>
              <a:schemeClr val="accent1">
                <a:lumMod val="75000"/>
              </a:schemeClr>
            </a:solidFill>
          </a:ln>
        </p:spPr>
        <p:txBody>
          <a:bodyPr>
            <a:noAutofit/>
          </a:bodyPr>
          <a:lstStyle/>
          <a:p>
            <a:pPr marL="179705" indent="-179705"/>
            <a:r>
              <a:rPr lang="en-US" altLang="ja-JP" dirty="0">
                <a:ea typeface="+mn-lt"/>
                <a:cs typeface="+mn-lt"/>
              </a:rPr>
              <a:t>Hyper-V</a:t>
            </a:r>
            <a:r>
              <a:rPr lang="ja-JP" altLang="en-US" dirty="0">
                <a:ea typeface="+mn-lt"/>
                <a:cs typeface="+mn-lt"/>
              </a:rPr>
              <a:t>モデルでは、テンプレートとして用意した</a:t>
            </a:r>
            <a:r>
              <a:rPr lang="en-US" altLang="ja-JP" dirty="0">
                <a:ea typeface="+mn-lt"/>
                <a:cs typeface="+mn-lt"/>
              </a:rPr>
              <a:t>VHDX</a:t>
            </a:r>
            <a:r>
              <a:rPr lang="ja-JP" altLang="en-US" dirty="0">
                <a:ea typeface="+mn-lt"/>
                <a:cs typeface="+mn-lt"/>
              </a:rPr>
              <a:t>ファイルを元に仮想マシンを作成しています。</a:t>
            </a:r>
            <a:endParaRPr lang="en-US" altLang="ja-JP" dirty="0">
              <a:ea typeface="+mn-lt"/>
              <a:cs typeface="+mn-lt"/>
            </a:endParaRPr>
          </a:p>
          <a:p>
            <a:pPr marL="179705" indent="-179705"/>
            <a:r>
              <a:rPr lang="ja-JP" altLang="en-US" dirty="0">
                <a:ea typeface="+mn-lt"/>
                <a:cs typeface="+mn-lt"/>
              </a:rPr>
              <a:t>新しくテンプレートを用意する場合の一例を下記します。</a:t>
            </a:r>
            <a:endParaRPr lang="en-US" altLang="ja-JP" dirty="0">
              <a:ea typeface="+mn-lt"/>
              <a:cs typeface="+mn-lt"/>
            </a:endParaRPr>
          </a:p>
          <a:p>
            <a:pPr marL="637200" lvl="1" indent="-457200">
              <a:buFont typeface="+mj-lt"/>
              <a:buAutoNum type="arabicPeriod"/>
            </a:pPr>
            <a:r>
              <a:rPr lang="ja-JP" altLang="en-US" sz="1800" dirty="0">
                <a:ea typeface="+mn-lt"/>
                <a:cs typeface="+mn-lt"/>
              </a:rPr>
              <a:t>テンプレート置き場を作成（仮想マシン作成で作成された場所をそのまま利用する場合不要）</a:t>
            </a:r>
            <a:endParaRPr lang="en-US" altLang="ja-JP" sz="1800" dirty="0">
              <a:ea typeface="+mn-lt"/>
              <a:cs typeface="+mn-lt"/>
            </a:endParaRPr>
          </a:p>
          <a:p>
            <a:pPr marL="637200" lvl="1" indent="-457200">
              <a:buFont typeface="+mj-lt"/>
              <a:buAutoNum type="arabicPeriod"/>
            </a:pPr>
            <a:r>
              <a:rPr lang="en-US" altLang="ja-JP" sz="1800" dirty="0">
                <a:ea typeface="+mn-lt"/>
                <a:cs typeface="+mn-lt"/>
              </a:rPr>
              <a:t>Hyper-V</a:t>
            </a:r>
            <a:r>
              <a:rPr lang="ja-JP" altLang="en-US" sz="1800" dirty="0">
                <a:ea typeface="+mn-lt"/>
                <a:cs typeface="+mn-lt"/>
              </a:rPr>
              <a:t>マネージャ上で手動で仮想マシンを作成を実施</a:t>
            </a:r>
            <a:endParaRPr lang="en-US" altLang="ja-JP" sz="1800" dirty="0">
              <a:ea typeface="+mn-lt"/>
              <a:cs typeface="+mn-lt"/>
            </a:endParaRPr>
          </a:p>
          <a:p>
            <a:pPr marL="637200" lvl="1" indent="-457200">
              <a:buFont typeface="+mj-lt"/>
              <a:buAutoNum type="arabicPeriod"/>
            </a:pPr>
            <a:r>
              <a:rPr lang="ja-JP" altLang="en-US" sz="1800" dirty="0">
                <a:ea typeface="+mn-lt"/>
                <a:cs typeface="+mn-lt"/>
              </a:rPr>
              <a:t>仮想マシンにログインし、初期設定などを実施</a:t>
            </a:r>
            <a:r>
              <a:rPr lang="en-US" altLang="ja-JP" sz="1800" dirty="0">
                <a:ea typeface="+mn-lt"/>
                <a:cs typeface="+mn-lt"/>
              </a:rPr>
              <a:t/>
            </a:r>
            <a:br>
              <a:rPr lang="en-US" altLang="ja-JP" sz="1800" dirty="0">
                <a:ea typeface="+mn-lt"/>
                <a:cs typeface="+mn-lt"/>
              </a:rPr>
            </a:br>
            <a:r>
              <a:rPr lang="en-US" altLang="ja-JP" sz="1800" dirty="0">
                <a:ea typeface="+mn-lt"/>
                <a:cs typeface="+mn-lt"/>
              </a:rPr>
              <a:t>※Windows</a:t>
            </a:r>
            <a:r>
              <a:rPr lang="ja-JP" altLang="en-US" sz="1800" dirty="0">
                <a:ea typeface="+mn-lt"/>
                <a:cs typeface="+mn-lt"/>
              </a:rPr>
              <a:t>の場合、ここで「</a:t>
            </a:r>
            <a:r>
              <a:rPr lang="en-US" altLang="ja-JP" sz="1800" b="1" dirty="0" err="1">
                <a:solidFill>
                  <a:schemeClr val="accent6">
                    <a:lumMod val="50000"/>
                    <a:lumOff val="50000"/>
                  </a:schemeClr>
                </a:solidFill>
              </a:rPr>
              <a:t>Sysprep</a:t>
            </a:r>
            <a:r>
              <a:rPr lang="ja-JP" altLang="en-US" sz="1800" dirty="0"/>
              <a:t>」を実施することをお勧めします。</a:t>
            </a:r>
            <a:endParaRPr lang="en-US" altLang="ja-JP" sz="1800" dirty="0">
              <a:ea typeface="+mn-lt"/>
              <a:cs typeface="+mn-lt"/>
            </a:endParaRPr>
          </a:p>
          <a:p>
            <a:pPr marL="637200" lvl="1" indent="-457200">
              <a:buFont typeface="+mj-lt"/>
              <a:buAutoNum type="arabicPeriod"/>
            </a:pPr>
            <a:r>
              <a:rPr lang="ja-JP" altLang="en-US" sz="1800" dirty="0">
                <a:ea typeface="+mn-lt"/>
                <a:cs typeface="+mn-lt"/>
              </a:rPr>
              <a:t>作成された</a:t>
            </a:r>
            <a:r>
              <a:rPr lang="en-US" altLang="ja-JP" sz="1800" dirty="0">
                <a:ea typeface="+mn-lt"/>
                <a:cs typeface="+mn-lt"/>
              </a:rPr>
              <a:t>VHDX</a:t>
            </a:r>
            <a:r>
              <a:rPr lang="ja-JP" altLang="en-US" sz="1800" dirty="0">
                <a:ea typeface="+mn-lt"/>
                <a:cs typeface="+mn-lt"/>
              </a:rPr>
              <a:t>ファイルをテンプレート置き場にコピー</a:t>
            </a:r>
            <a:endParaRPr lang="en-US" altLang="ja-JP" sz="1800" dirty="0">
              <a:ea typeface="+mn-lt"/>
              <a:cs typeface="+mn-lt"/>
            </a:endParaRPr>
          </a:p>
          <a:p>
            <a:pPr marL="637200" lvl="1" indent="-457200">
              <a:buFont typeface="+mj-lt"/>
              <a:buAutoNum type="arabicPeriod"/>
            </a:pPr>
            <a:r>
              <a:rPr lang="ja-JP" altLang="en-US" sz="1800" dirty="0">
                <a:ea typeface="+mn-lt"/>
                <a:cs typeface="+mn-lt"/>
              </a:rPr>
              <a:t>テンプレートとして作成された仮想マシンを削除（残す場合不要）</a:t>
            </a:r>
            <a:endParaRPr lang="en-US" altLang="ja-JP" sz="1800" dirty="0">
              <a:ea typeface="+mn-lt"/>
              <a:cs typeface="+mn-lt"/>
            </a:endParaRPr>
          </a:p>
          <a:p>
            <a:pPr marL="457200" indent="-457200">
              <a:buFont typeface="+mj-lt"/>
              <a:buAutoNum type="arabicPeriod"/>
            </a:pPr>
            <a:endParaRPr lang="en-US" altLang="ja-JP" dirty="0">
              <a:ea typeface="+mn-lt"/>
              <a:cs typeface="+mn-lt"/>
            </a:endParaRPr>
          </a:p>
          <a:p>
            <a:pPr marL="179705" indent="-179705"/>
            <a:endParaRPr lang="en-US" altLang="ja-JP" dirty="0">
              <a:ea typeface="+mn-lt"/>
              <a:cs typeface="+mn-lt"/>
            </a:endParaRPr>
          </a:p>
          <a:p>
            <a:pPr marL="180000" lvl="1" indent="0">
              <a:buNone/>
            </a:pPr>
            <a:endParaRPr lang="en-US" altLang="ja-JP" dirty="0">
              <a:ea typeface="+mn-lt"/>
              <a:cs typeface="+mn-lt"/>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r>
              <a:rPr lang="ja-JP" altLang="en-US" dirty="0">
                <a:latin typeface="Meiryo"/>
                <a:ea typeface="Meiryo"/>
              </a:rPr>
              <a:t/>
            </a:r>
            <a:br>
              <a:rPr lang="ja-JP" altLang="en-US" dirty="0">
                <a:latin typeface="Meiryo"/>
                <a:ea typeface="Meiryo"/>
              </a:rPr>
            </a:br>
            <a:endParaRPr lang="en-US" altLang="ja-JP" dirty="0">
              <a:ea typeface="+mn-lt"/>
              <a:cs typeface="+mn-lt"/>
            </a:endParaRPr>
          </a:p>
          <a:p>
            <a:endParaRPr kumimoji="1" lang="ja-JP" altLang="en-US" dirty="0"/>
          </a:p>
        </p:txBody>
      </p:sp>
      <p:pic>
        <p:nvPicPr>
          <p:cNvPr id="3" name="図 2"/>
          <p:cNvPicPr>
            <a:picLocks noChangeAspect="1"/>
          </p:cNvPicPr>
          <p:nvPr/>
        </p:nvPicPr>
        <p:blipFill>
          <a:blip r:embed="rId2"/>
          <a:stretch>
            <a:fillRect/>
          </a:stretch>
        </p:blipFill>
        <p:spPr>
          <a:xfrm>
            <a:off x="487120" y="3858097"/>
            <a:ext cx="6345479" cy="2521921"/>
          </a:xfrm>
          <a:prstGeom prst="rect">
            <a:avLst/>
          </a:prstGeom>
        </p:spPr>
      </p:pic>
      <p:sp>
        <p:nvSpPr>
          <p:cNvPr id="4" name="正方形/長方形 3"/>
          <p:cNvSpPr/>
          <p:nvPr/>
        </p:nvSpPr>
        <p:spPr bwMode="auto">
          <a:xfrm>
            <a:off x="2418771" y="5896234"/>
            <a:ext cx="3499429" cy="244734"/>
          </a:xfrm>
          <a:prstGeom prst="rect">
            <a:avLst/>
          </a:prstGeom>
          <a:noFill/>
          <a:ln w="3175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 name="角丸四角形吹き出し 4"/>
          <p:cNvSpPr/>
          <p:nvPr/>
        </p:nvSpPr>
        <p:spPr bwMode="auto">
          <a:xfrm>
            <a:off x="6540499" y="5372287"/>
            <a:ext cx="3442349" cy="698500"/>
          </a:xfrm>
          <a:prstGeom prst="wedgeRoundRectCallout">
            <a:avLst>
              <a:gd name="adj1" fmla="val -66288"/>
              <a:gd name="adj2" fmla="val 29773"/>
              <a:gd name="adj3" fmla="val 16667"/>
            </a:avLst>
          </a:prstGeom>
          <a:solidFill>
            <a:schemeClr val="accent3">
              <a:lumMod val="10000"/>
              <a:lumOff val="90000"/>
            </a:schemeClr>
          </a:solidFill>
          <a:ln w="31750">
            <a:solidFill>
              <a:schemeClr val="accent3">
                <a:lumMod val="50000"/>
                <a:lumOff val="50000"/>
              </a:schemeClr>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dirty="0">
                <a:latin typeface="+mn-ea"/>
              </a:rPr>
              <a:t>ここで指定されたフォルダ配下に</a:t>
            </a:r>
            <a:r>
              <a:rPr lang="en-US" altLang="ja-JP" dirty="0">
                <a:latin typeface="+mn-ea"/>
              </a:rPr>
              <a:t>VHDX</a:t>
            </a:r>
            <a:r>
              <a:rPr lang="ja-JP" altLang="en-US" dirty="0">
                <a:latin typeface="+mn-ea"/>
              </a:rPr>
              <a:t>ファイルが作成される</a:t>
            </a:r>
            <a:endParaRPr kumimoji="1" lang="ja-JP" altLang="en-US" dirty="0">
              <a:latin typeface="+mn-ea"/>
            </a:endParaRPr>
          </a:p>
        </p:txBody>
      </p:sp>
    </p:spTree>
    <p:extLst>
      <p:ext uri="{BB962C8B-B14F-4D97-AF65-F5344CB8AC3E}">
        <p14:creationId xmlns:p14="http://schemas.microsoft.com/office/powerpoint/2010/main" val="271592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dirty="0" smtClean="0"/>
              <a:t>2.7 </a:t>
            </a:r>
            <a:r>
              <a:rPr lang="ja-JP" altLang="en-US" dirty="0" smtClean="0">
                <a:ea typeface="+mn-lt"/>
                <a:cs typeface="+mn-lt"/>
              </a:rPr>
              <a:t>仮想</a:t>
            </a:r>
            <a:r>
              <a:rPr lang="ja-JP" altLang="en-US" dirty="0">
                <a:ea typeface="+mn-lt"/>
                <a:cs typeface="+mn-lt"/>
              </a:rPr>
              <a:t>ネットワークの準備</a:t>
            </a:r>
            <a:endParaRPr lang="en-US" dirty="0"/>
          </a:p>
        </p:txBody>
      </p:sp>
      <p:sp>
        <p:nvSpPr>
          <p:cNvPr id="6" name="コンテンツ プレースホルダー 5"/>
          <p:cNvSpPr>
            <a:spLocks noGrp="1"/>
          </p:cNvSpPr>
          <p:nvPr>
            <p:ph sz="quarter" idx="10"/>
          </p:nvPr>
        </p:nvSpPr>
        <p:spPr>
          <a:ln>
            <a:solidFill>
              <a:schemeClr val="accent1">
                <a:lumMod val="75000"/>
              </a:schemeClr>
            </a:solidFill>
          </a:ln>
        </p:spPr>
        <p:txBody>
          <a:bodyPr>
            <a:noAutofit/>
          </a:bodyPr>
          <a:lstStyle/>
          <a:p>
            <a:pPr marL="179705" indent="-179705"/>
            <a:r>
              <a:rPr lang="en-US" altLang="ja-JP" dirty="0">
                <a:ea typeface="+mn-lt"/>
                <a:cs typeface="+mn-lt"/>
              </a:rPr>
              <a:t>Hyper-V</a:t>
            </a:r>
            <a:r>
              <a:rPr lang="ja-JP" altLang="en-US" dirty="0">
                <a:ea typeface="+mn-lt"/>
                <a:cs typeface="+mn-lt"/>
              </a:rPr>
              <a:t>モデルでは、利用したい既存の仮想ネットワークを選択するため事前に仮想ネットワークの設定を行う必要があります</a:t>
            </a:r>
            <a:r>
              <a:rPr lang="ja-JP" altLang="en-US" dirty="0" smtClean="0">
                <a:ea typeface="+mn-lt"/>
                <a:cs typeface="+mn-lt"/>
              </a:rPr>
              <a:t>。</a:t>
            </a:r>
            <a:r>
              <a:rPr lang="en-US" altLang="ja-JP" dirty="0" smtClean="0">
                <a:ea typeface="+mn-lt"/>
                <a:cs typeface="+mn-lt"/>
              </a:rPr>
              <a:t/>
            </a:r>
            <a:br>
              <a:rPr lang="en-US" altLang="ja-JP" dirty="0" smtClean="0">
                <a:ea typeface="+mn-lt"/>
                <a:cs typeface="+mn-lt"/>
              </a:rPr>
            </a:br>
            <a:endParaRPr lang="en-US" altLang="ja-JP" dirty="0">
              <a:ea typeface="+mn-lt"/>
              <a:cs typeface="+mn-lt"/>
            </a:endParaRPr>
          </a:p>
          <a:p>
            <a:pPr marL="179705" indent="-179705"/>
            <a:r>
              <a:rPr lang="ja-JP" altLang="en-US" dirty="0">
                <a:ea typeface="+mn-lt"/>
                <a:cs typeface="+mn-lt"/>
              </a:rPr>
              <a:t>作成方法は公式のドキュメントなどを参照ください。</a:t>
            </a:r>
            <a:endParaRPr lang="en-US" altLang="ja-JP" dirty="0">
              <a:ea typeface="+mn-lt"/>
              <a:cs typeface="+mn-lt"/>
            </a:endParaRPr>
          </a:p>
          <a:p>
            <a:pPr marL="180000" lvl="1" indent="0">
              <a:buNone/>
            </a:pPr>
            <a:endParaRPr lang="en-US" altLang="ja-JP" dirty="0">
              <a:ea typeface="+mn-lt"/>
              <a:cs typeface="+mn-lt"/>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r>
              <a:rPr lang="ja-JP" altLang="en-US" dirty="0">
                <a:latin typeface="Meiryo"/>
                <a:ea typeface="Meiryo"/>
              </a:rPr>
              <a:t/>
            </a:r>
            <a:br>
              <a:rPr lang="ja-JP" altLang="en-US" dirty="0">
                <a:latin typeface="Meiryo"/>
                <a:ea typeface="Meiryo"/>
              </a:rPr>
            </a:br>
            <a:endParaRPr lang="en-US" altLang="ja-JP" dirty="0">
              <a:ea typeface="+mn-lt"/>
              <a:cs typeface="+mn-lt"/>
            </a:endParaRPr>
          </a:p>
          <a:p>
            <a:endParaRPr kumimoji="1" lang="ja-JP" altLang="en-US" dirty="0"/>
          </a:p>
        </p:txBody>
      </p:sp>
    </p:spTree>
    <p:extLst>
      <p:ext uri="{BB962C8B-B14F-4D97-AF65-F5344CB8AC3E}">
        <p14:creationId xmlns:p14="http://schemas.microsoft.com/office/powerpoint/2010/main" val="203709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6E7530F-854E-4052-B502-D5319359C0A6}"/>
              </a:ext>
            </a:extLst>
          </p:cNvPr>
          <p:cNvSpPr>
            <a:spLocks noGrp="1"/>
          </p:cNvSpPr>
          <p:nvPr>
            <p:ph type="title"/>
          </p:nvPr>
        </p:nvSpPr>
        <p:spPr/>
        <p:txBody>
          <a:bodyPr/>
          <a:lstStyle/>
          <a:p>
            <a:r>
              <a:rPr kumimoji="1" lang="en-US" altLang="ja-JP" dirty="0" smtClean="0"/>
              <a:t>3. Hyper-V</a:t>
            </a:r>
            <a:r>
              <a:rPr kumimoji="1" lang="ja-JP" altLang="en-US" dirty="0"/>
              <a:t>モデルの実行</a:t>
            </a:r>
          </a:p>
        </p:txBody>
      </p:sp>
      <p:sp>
        <p:nvSpPr>
          <p:cNvPr id="5" name="テキスト プレースホルダー 4">
            <a:extLst>
              <a:ext uri="{FF2B5EF4-FFF2-40B4-BE49-F238E27FC236}">
                <a16:creationId xmlns:a16="http://schemas.microsoft.com/office/drawing/2014/main" id="{78C13B98-D808-4986-8B53-C8376907BA8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53243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smtClean="0"/>
              <a:t>3.1 </a:t>
            </a:r>
            <a:r>
              <a:rPr lang="ja-JP" altLang="en-US" dirty="0" smtClean="0"/>
              <a:t>マスタ情報登録</a:t>
            </a:r>
            <a:endParaRPr kumimoji="1" lang="ja-JP" altLang="en-US" dirty="0"/>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smtClean="0"/>
              <a:t>「マスタ管理</a:t>
            </a:r>
            <a:r>
              <a:rPr lang="en-US" altLang="ja-JP" kern="0" dirty="0" smtClean="0"/>
              <a:t>_Hyper-V</a:t>
            </a:r>
            <a:r>
              <a:rPr lang="ja-JP" altLang="en-US" kern="0" dirty="0" smtClean="0"/>
              <a:t>モデル」は仮想マシン作成に利用する</a:t>
            </a:r>
            <a:r>
              <a:rPr lang="ja-JP" altLang="en-US" dirty="0" smtClean="0"/>
              <a:t>基本的</a:t>
            </a:r>
            <a:r>
              <a:rPr lang="ja-JP" altLang="en-US" dirty="0"/>
              <a:t>な</a:t>
            </a:r>
            <a:r>
              <a:rPr lang="ja-JP" altLang="en-US" dirty="0" smtClean="0"/>
              <a:t>情報を登録するための</a:t>
            </a:r>
            <a:r>
              <a:rPr lang="ja-JP" altLang="en-US" kern="0" dirty="0" smtClean="0"/>
              <a:t>メニュー群です。</a:t>
            </a:r>
            <a:endParaRPr lang="en-US" altLang="ja-JP" kern="0" dirty="0" smtClean="0"/>
          </a:p>
        </p:txBody>
      </p:sp>
      <p:pic>
        <p:nvPicPr>
          <p:cNvPr id="3" name="図 2"/>
          <p:cNvPicPr>
            <a:picLocks noChangeAspect="1"/>
          </p:cNvPicPr>
          <p:nvPr/>
        </p:nvPicPr>
        <p:blipFill>
          <a:blip r:embed="rId2"/>
          <a:stretch>
            <a:fillRect/>
          </a:stretch>
        </p:blipFill>
        <p:spPr>
          <a:xfrm>
            <a:off x="239350" y="1441885"/>
            <a:ext cx="8603786" cy="5011303"/>
          </a:xfrm>
          <a:prstGeom prst="rect">
            <a:avLst/>
          </a:prstGeom>
        </p:spPr>
      </p:pic>
      <p:sp>
        <p:nvSpPr>
          <p:cNvPr id="6" name="正方形/長方形 5"/>
          <p:cNvSpPr/>
          <p:nvPr/>
        </p:nvSpPr>
        <p:spPr bwMode="auto">
          <a:xfrm>
            <a:off x="5253789" y="5161952"/>
            <a:ext cx="1324812" cy="1149948"/>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68042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目次</a:t>
            </a:r>
          </a:p>
        </p:txBody>
      </p:sp>
      <p:sp>
        <p:nvSpPr>
          <p:cNvPr id="4" name="テキスト プレースホルダー 3"/>
          <p:cNvSpPr>
            <a:spLocks noGrp="1"/>
          </p:cNvSpPr>
          <p:nvPr>
            <p:ph type="body" sz="quarter" idx="10"/>
          </p:nvPr>
        </p:nvSpPr>
        <p:spPr>
          <a:xfrm>
            <a:off x="1631380" y="887400"/>
            <a:ext cx="6052120" cy="5742000"/>
          </a:xfrm>
        </p:spPr>
        <p:txBody>
          <a:bodyPr vert="horz" wrap="square" lIns="91440" tIns="45720" rIns="91440" bIns="45720" rtlCol="0" anchor="t">
            <a:noAutofit/>
          </a:bodyPr>
          <a:lstStyle/>
          <a:p>
            <a:pPr marL="457200" indent="-457200">
              <a:buFont typeface="+mj-lt"/>
              <a:buAutoNum type="arabicPeriod"/>
            </a:pPr>
            <a:r>
              <a:rPr lang="ja-JP" altLang="en-US" dirty="0" smtClean="0"/>
              <a:t>はじめに</a:t>
            </a:r>
            <a:endParaRPr lang="en-US" altLang="ja-JP" dirty="0" smtClean="0"/>
          </a:p>
          <a:p>
            <a:pPr marL="637200" lvl="1" indent="-457200">
              <a:buFont typeface="+mj-lt"/>
              <a:buAutoNum type="arabicPeriod"/>
            </a:pPr>
            <a:r>
              <a:rPr lang="ja-JP" altLang="en-US" dirty="0" smtClean="0">
                <a:latin typeface="メイリオ"/>
                <a:ea typeface="+mn-lt"/>
              </a:rPr>
              <a:t>はじめに</a:t>
            </a:r>
            <a:endParaRPr lang="en-US" altLang="ja-JP" dirty="0" smtClean="0">
              <a:latin typeface="メイリオ"/>
              <a:ea typeface="+mn-lt"/>
            </a:endParaRPr>
          </a:p>
          <a:p>
            <a:pPr marL="637200" lvl="1" indent="-457200">
              <a:buFont typeface="+mj-lt"/>
              <a:buAutoNum type="arabicPeriod"/>
            </a:pPr>
            <a:r>
              <a:rPr lang="ja-JP" altLang="en-US" dirty="0"/>
              <a:t>連携サービスとの動作</a:t>
            </a:r>
            <a:r>
              <a:rPr lang="ja-JP" altLang="en-US" dirty="0" smtClean="0"/>
              <a:t>確認</a:t>
            </a:r>
            <a:endParaRPr lang="en-US" altLang="ja-JP" dirty="0" smtClean="0"/>
          </a:p>
          <a:p>
            <a:pPr marL="637200" lvl="1" indent="-457200">
              <a:buFont typeface="+mj-lt"/>
              <a:buAutoNum type="arabicPeriod"/>
            </a:pPr>
            <a:r>
              <a:rPr lang="ja-JP" altLang="en-US" dirty="0"/>
              <a:t>用語の</a:t>
            </a:r>
            <a:r>
              <a:rPr lang="ja-JP" altLang="en-US" dirty="0" smtClean="0"/>
              <a:t>説明</a:t>
            </a:r>
            <a:endParaRPr lang="en-US" altLang="ja-JP" dirty="0" smtClean="0"/>
          </a:p>
          <a:p>
            <a:pPr marL="637200" lvl="1" indent="-457200">
              <a:buFont typeface="+mj-lt"/>
              <a:buAutoNum type="arabicPeriod"/>
            </a:pPr>
            <a:r>
              <a:rPr lang="ja-JP" altLang="en-US" dirty="0"/>
              <a:t>オペレーション名と仮想マシン名の関係について</a:t>
            </a:r>
            <a:endParaRPr lang="en-US" altLang="ja-JP" dirty="0">
              <a:latin typeface="メイリオ"/>
              <a:ea typeface="+mn-lt"/>
            </a:endParaRPr>
          </a:p>
          <a:p>
            <a:pPr marL="457200" indent="-457200">
              <a:buFont typeface="+mj-lt"/>
              <a:buAutoNum type="arabicPeriod"/>
            </a:pPr>
            <a:r>
              <a:rPr lang="en-US" altLang="ja-JP" dirty="0">
                <a:latin typeface="Meiryo"/>
                <a:ea typeface="+mn-lt"/>
              </a:rPr>
              <a:t>Hyper-V</a:t>
            </a:r>
            <a:r>
              <a:rPr lang="ja-JP" altLang="en-US" dirty="0">
                <a:latin typeface="Meiryo"/>
                <a:ea typeface="+mn-lt"/>
              </a:rPr>
              <a:t>モデル</a:t>
            </a:r>
            <a:r>
              <a:rPr lang="ja-JP" altLang="en-US" dirty="0">
                <a:ea typeface="+mn-lt"/>
                <a:cs typeface="+mn-lt"/>
              </a:rPr>
              <a:t>を使う</a:t>
            </a:r>
            <a:r>
              <a:rPr lang="ja-JP" altLang="en-US" dirty="0" smtClean="0">
                <a:ea typeface="+mn-lt"/>
                <a:cs typeface="+mn-lt"/>
              </a:rPr>
              <a:t>準備</a:t>
            </a:r>
            <a:endParaRPr lang="en-US" altLang="ja-JP" dirty="0" smtClean="0">
              <a:ea typeface="+mn-lt"/>
              <a:cs typeface="+mn-lt"/>
            </a:endParaRPr>
          </a:p>
          <a:p>
            <a:pPr marL="637200" lvl="1" indent="-457200">
              <a:buFont typeface="+mj-lt"/>
              <a:buAutoNum type="arabicPeriod"/>
            </a:pPr>
            <a:r>
              <a:rPr lang="en-US" altLang="ja-JP" dirty="0"/>
              <a:t>ITA</a:t>
            </a:r>
            <a:r>
              <a:rPr lang="ja-JP" altLang="en-US" dirty="0"/>
              <a:t>の</a:t>
            </a:r>
            <a:r>
              <a:rPr lang="ja-JP" altLang="en-US" dirty="0" smtClean="0"/>
              <a:t>準備</a:t>
            </a:r>
            <a:endParaRPr lang="en-US" altLang="ja-JP" dirty="0" smtClean="0"/>
          </a:p>
          <a:p>
            <a:pPr marL="637200" lvl="1" indent="-457200">
              <a:buFont typeface="+mj-lt"/>
              <a:buAutoNum type="arabicPeriod"/>
            </a:pPr>
            <a:r>
              <a:rPr lang="en-US" altLang="ja-JP" dirty="0"/>
              <a:t>Hyper-V</a:t>
            </a:r>
            <a:r>
              <a:rPr lang="ja-JP" altLang="en-US" dirty="0"/>
              <a:t>モデルの</a:t>
            </a:r>
            <a:r>
              <a:rPr lang="ja-JP" altLang="en-US" dirty="0" smtClean="0"/>
              <a:t>インポート</a:t>
            </a:r>
            <a:endParaRPr lang="en-US" altLang="ja-JP" dirty="0" smtClean="0"/>
          </a:p>
          <a:p>
            <a:pPr marL="637200" lvl="1" indent="-457200">
              <a:buFont typeface="+mj-lt"/>
              <a:buAutoNum type="arabicPeriod"/>
            </a:pPr>
            <a:r>
              <a:rPr lang="ja-JP" altLang="en-US" dirty="0"/>
              <a:t>グローバル変数</a:t>
            </a:r>
            <a:r>
              <a:rPr lang="ja-JP" altLang="en-US" dirty="0" smtClean="0"/>
              <a:t>管理</a:t>
            </a:r>
            <a:endParaRPr lang="en-US" altLang="ja-JP" dirty="0" smtClean="0"/>
          </a:p>
          <a:p>
            <a:pPr marL="637200" lvl="1" indent="-457200">
              <a:buFont typeface="+mj-lt"/>
              <a:buAutoNum type="arabicPeriod"/>
            </a:pPr>
            <a:r>
              <a:rPr lang="ja-JP" altLang="en-US" dirty="0"/>
              <a:t>認証情報の</a:t>
            </a:r>
            <a:r>
              <a:rPr lang="ja-JP" altLang="en-US" dirty="0" smtClean="0"/>
              <a:t>設定</a:t>
            </a:r>
            <a:endParaRPr lang="en-US" altLang="ja-JP" dirty="0" smtClean="0"/>
          </a:p>
          <a:p>
            <a:pPr marL="637200" lvl="1" indent="-457200">
              <a:buFont typeface="+mj-lt"/>
              <a:buAutoNum type="arabicPeriod"/>
            </a:pPr>
            <a:r>
              <a:rPr lang="ja-JP" altLang="en-US" dirty="0"/>
              <a:t>ファイル</a:t>
            </a:r>
            <a:r>
              <a:rPr lang="ja-JP" altLang="en-US" dirty="0" smtClean="0"/>
              <a:t>管理</a:t>
            </a:r>
            <a:endParaRPr lang="en-US" altLang="ja-JP" dirty="0" smtClean="0"/>
          </a:p>
          <a:p>
            <a:pPr marL="637200" lvl="1" indent="-457200">
              <a:buFont typeface="+mj-lt"/>
              <a:buAutoNum type="arabicPeriod"/>
            </a:pPr>
            <a:r>
              <a:rPr lang="ja-JP" altLang="en-US" dirty="0">
                <a:ea typeface="+mn-lt"/>
                <a:cs typeface="+mn-lt"/>
              </a:rPr>
              <a:t>テンプレートの</a:t>
            </a:r>
            <a:r>
              <a:rPr lang="ja-JP" altLang="en-US" dirty="0" smtClean="0">
                <a:ea typeface="+mn-lt"/>
                <a:cs typeface="+mn-lt"/>
              </a:rPr>
              <a:t>準備</a:t>
            </a:r>
            <a:endParaRPr lang="en-US" altLang="ja-JP" dirty="0" smtClean="0">
              <a:ea typeface="+mn-lt"/>
              <a:cs typeface="+mn-lt"/>
            </a:endParaRPr>
          </a:p>
          <a:p>
            <a:pPr marL="637200" lvl="1" indent="-457200">
              <a:buFont typeface="+mj-lt"/>
              <a:buAutoNum type="arabicPeriod"/>
            </a:pPr>
            <a:r>
              <a:rPr lang="ja-JP" altLang="en-US" dirty="0">
                <a:ea typeface="+mn-lt"/>
                <a:cs typeface="+mn-lt"/>
              </a:rPr>
              <a:t>仮想ネットワークの</a:t>
            </a:r>
            <a:r>
              <a:rPr lang="ja-JP" altLang="en-US" dirty="0" smtClean="0">
                <a:ea typeface="+mn-lt"/>
                <a:cs typeface="+mn-lt"/>
              </a:rPr>
              <a:t>準備</a:t>
            </a:r>
            <a:endParaRPr lang="ja-JP" dirty="0">
              <a:ea typeface="+mn-lt"/>
              <a:cs typeface="+mn-lt"/>
            </a:endParaRPr>
          </a:p>
        </p:txBody>
      </p:sp>
    </p:spTree>
    <p:extLst>
      <p:ext uri="{BB962C8B-B14F-4D97-AF65-F5344CB8AC3E}">
        <p14:creationId xmlns:p14="http://schemas.microsoft.com/office/powerpoint/2010/main" val="149102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smtClean="0"/>
              <a:t>3.1.1 </a:t>
            </a:r>
            <a:r>
              <a:rPr kumimoji="1" lang="ja-JP" altLang="en-US" dirty="0" smtClean="0"/>
              <a:t>仮想</a:t>
            </a:r>
            <a:r>
              <a:rPr kumimoji="1" lang="ja-JP" altLang="en-US" dirty="0"/>
              <a:t>マシン名の登録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作成したい仮想マシンの名前を登録します。</a:t>
            </a:r>
            <a:endParaRPr lang="en-US" altLang="ja-JP" dirty="0"/>
          </a:p>
        </p:txBody>
      </p:sp>
      <p:pic>
        <p:nvPicPr>
          <p:cNvPr id="4" name="図 3"/>
          <p:cNvPicPr>
            <a:picLocks noChangeAspect="1"/>
          </p:cNvPicPr>
          <p:nvPr/>
        </p:nvPicPr>
        <p:blipFill>
          <a:blip r:embed="rId2"/>
          <a:stretch>
            <a:fillRect/>
          </a:stretch>
        </p:blipFill>
        <p:spPr>
          <a:xfrm>
            <a:off x="239350" y="1303357"/>
            <a:ext cx="10080000" cy="5149831"/>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576883647"/>
              </p:ext>
            </p:extLst>
          </p:nvPr>
        </p:nvGraphicFramePr>
        <p:xfrm>
          <a:off x="7813964" y="5540941"/>
          <a:ext cx="4058733" cy="83664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作成したい仮想マシン名</a:t>
                      </a:r>
                      <a:endParaRPr kumimoji="1" lang="en-US" altLang="ja-JP" sz="1200" dirty="0"/>
                    </a:p>
                    <a:p>
                      <a:pPr algn="ctr"/>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31442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smtClean="0"/>
              <a:t>3.1.2 CPU</a:t>
            </a:r>
            <a:r>
              <a:rPr kumimoji="1" lang="ja-JP" altLang="en-US" dirty="0"/>
              <a:t>コア数の登録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仮想マシンに設定する</a:t>
            </a:r>
            <a:r>
              <a:rPr lang="en-US" altLang="ja-JP" dirty="0"/>
              <a:t>CPU</a:t>
            </a:r>
            <a:r>
              <a:rPr lang="ja-JP" altLang="en-US" dirty="0"/>
              <a:t>コア数を登録します。</a:t>
            </a:r>
            <a:endParaRPr lang="en-US" altLang="ja-JP" dirty="0"/>
          </a:p>
        </p:txBody>
      </p:sp>
      <p:pic>
        <p:nvPicPr>
          <p:cNvPr id="5" name="図 4"/>
          <p:cNvPicPr>
            <a:picLocks noChangeAspect="1"/>
          </p:cNvPicPr>
          <p:nvPr/>
        </p:nvPicPr>
        <p:blipFill>
          <a:blip r:embed="rId2"/>
          <a:stretch>
            <a:fillRect/>
          </a:stretch>
        </p:blipFill>
        <p:spPr>
          <a:xfrm>
            <a:off x="239349" y="1337581"/>
            <a:ext cx="10080000" cy="5153990"/>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948888365"/>
              </p:ext>
            </p:extLst>
          </p:nvPr>
        </p:nvGraphicFramePr>
        <p:xfrm>
          <a:off x="7813964" y="5540941"/>
          <a:ext cx="4058733" cy="83664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仮想マシンに設定するコア数</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a:t>
                      </a:r>
                      <a:r>
                        <a:rPr kumimoji="1" lang="ja-JP" altLang="en-US" sz="1200" dirty="0"/>
                        <a:t>～</a:t>
                      </a:r>
                      <a:r>
                        <a:rPr kumimoji="1" lang="en-US" altLang="ja-JP" sz="1200" dirty="0"/>
                        <a:t>[</a:t>
                      </a:r>
                      <a:r>
                        <a:rPr kumimoji="1" lang="ja-JP" altLang="en-US" sz="1200" dirty="0"/>
                        <a:t>最大値</a:t>
                      </a:r>
                      <a:r>
                        <a:rPr kumimoji="1" lang="en-US" altLang="ja-JP" sz="1200" dirty="0"/>
                        <a:t>]256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2247062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3.1.3 </a:t>
            </a:r>
            <a:r>
              <a:rPr lang="ja-JP" altLang="en-US" dirty="0" smtClean="0"/>
              <a:t>メモリ</a:t>
            </a:r>
            <a:r>
              <a:rPr lang="ja-JP" altLang="en-US" dirty="0"/>
              <a:t>容量</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仮想マシンに設定するメモリ容量を登録します。</a:t>
            </a:r>
            <a:endParaRPr lang="en-US" altLang="ja-JP" dirty="0"/>
          </a:p>
        </p:txBody>
      </p:sp>
      <p:pic>
        <p:nvPicPr>
          <p:cNvPr id="4" name="図 3"/>
          <p:cNvPicPr>
            <a:picLocks noChangeAspect="1"/>
          </p:cNvPicPr>
          <p:nvPr/>
        </p:nvPicPr>
        <p:blipFill>
          <a:blip r:embed="rId2"/>
          <a:stretch>
            <a:fillRect/>
          </a:stretch>
        </p:blipFill>
        <p:spPr>
          <a:xfrm>
            <a:off x="239350" y="1348259"/>
            <a:ext cx="10080000" cy="5104929"/>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273730051"/>
              </p:ext>
            </p:extLst>
          </p:nvPr>
        </p:nvGraphicFramePr>
        <p:xfrm>
          <a:off x="7420210" y="5616548"/>
          <a:ext cx="4532097" cy="836640"/>
        </p:xfrm>
        <a:graphic>
          <a:graphicData uri="http://schemas.openxmlformats.org/drawingml/2006/table">
            <a:tbl>
              <a:tblPr firstRow="1" bandRow="1">
                <a:tableStyleId>{93296810-A885-4BE3-A3E7-6D5BEEA58F35}</a:tableStyleId>
              </a:tblPr>
              <a:tblGrid>
                <a:gridCol w="1427143">
                  <a:extLst>
                    <a:ext uri="{9D8B030D-6E8A-4147-A177-3AD203B41FA5}">
                      <a16:colId xmlns:a16="http://schemas.microsoft.com/office/drawing/2014/main" val="1884901537"/>
                    </a:ext>
                  </a:extLst>
                </a:gridCol>
                <a:gridCol w="3104954">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容量（</a:t>
                      </a:r>
                      <a:r>
                        <a:rPr kumimoji="1" lang="en-US" altLang="ja-JP" sz="1200" dirty="0"/>
                        <a:t>MB</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仮想マシンに設定するメモリ容量</a:t>
                      </a:r>
                      <a:endParaRPr kumimoji="1" lang="en-US" altLang="ja-JP" sz="1200" dirty="0"/>
                    </a:p>
                    <a:p>
                      <a:pPr algn="ctr"/>
                      <a:r>
                        <a:rPr kumimoji="1" lang="en-US" altLang="ja-JP" sz="1200" dirty="0"/>
                        <a:t>※[</a:t>
                      </a:r>
                      <a:r>
                        <a:rPr kumimoji="1" lang="ja-JP" altLang="en-US" sz="1200" dirty="0"/>
                        <a:t>最小値</a:t>
                      </a:r>
                      <a:r>
                        <a:rPr kumimoji="1" lang="en-US" altLang="ja-JP" sz="1200" dirty="0"/>
                        <a:t>]1</a:t>
                      </a:r>
                      <a:r>
                        <a:rPr kumimoji="1" lang="ja-JP" altLang="en-US" sz="1200" dirty="0"/>
                        <a:t>～</a:t>
                      </a:r>
                      <a:r>
                        <a:rPr kumimoji="1" lang="en-US" altLang="ja-JP" sz="1200" dirty="0"/>
                        <a:t>[</a:t>
                      </a:r>
                      <a:r>
                        <a:rPr kumimoji="1" lang="ja-JP" altLang="en-US" sz="1200" dirty="0"/>
                        <a:t>最大値</a:t>
                      </a:r>
                      <a:r>
                        <a:rPr kumimoji="1" lang="en-US" altLang="ja-JP" sz="1200" dirty="0"/>
                        <a:t>]12582912(12T)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342245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3.1.4 </a:t>
            </a:r>
            <a:r>
              <a:rPr lang="ja-JP" altLang="en-US" dirty="0" smtClean="0"/>
              <a:t>テンプレート</a:t>
            </a:r>
            <a:r>
              <a:rPr lang="ja-JP" altLang="en-US" dirty="0"/>
              <a:t>情報</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仮想マシン作成に利用するテンプレートの情報を登録します。</a:t>
            </a:r>
            <a:endParaRPr lang="en-US" altLang="ja-JP" dirty="0"/>
          </a:p>
        </p:txBody>
      </p:sp>
      <p:pic>
        <p:nvPicPr>
          <p:cNvPr id="5" name="図 4"/>
          <p:cNvPicPr>
            <a:picLocks noChangeAspect="1"/>
          </p:cNvPicPr>
          <p:nvPr/>
        </p:nvPicPr>
        <p:blipFill>
          <a:blip r:embed="rId2"/>
          <a:stretch>
            <a:fillRect/>
          </a:stretch>
        </p:blipFill>
        <p:spPr>
          <a:xfrm>
            <a:off x="239350" y="1261789"/>
            <a:ext cx="10080000" cy="5254899"/>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097453835"/>
              </p:ext>
            </p:extLst>
          </p:nvPr>
        </p:nvGraphicFramePr>
        <p:xfrm>
          <a:off x="6781800" y="3054268"/>
          <a:ext cx="5169551" cy="3424320"/>
        </p:xfrm>
        <a:graphic>
          <a:graphicData uri="http://schemas.openxmlformats.org/drawingml/2006/table">
            <a:tbl>
              <a:tblPr firstRow="1" bandRow="1">
                <a:tableStyleId>{93296810-A885-4BE3-A3E7-6D5BEEA58F35}</a:tableStyleId>
              </a:tblPr>
              <a:tblGrid>
                <a:gridCol w="1460500">
                  <a:extLst>
                    <a:ext uri="{9D8B030D-6E8A-4147-A177-3AD203B41FA5}">
                      <a16:colId xmlns:a16="http://schemas.microsoft.com/office/drawing/2014/main" val="1884901537"/>
                    </a:ext>
                  </a:extLst>
                </a:gridCol>
                <a:gridCol w="37090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仮想マシン作成に利用するテンプレート名</a:t>
                      </a:r>
                      <a:endParaRPr kumimoji="1" lang="en-US" altLang="ja-JP" sz="1200" dirty="0"/>
                    </a:p>
                    <a:p>
                      <a:pPr algn="ctr"/>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保存先フルパス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仮想マシン作成に利用するテンプレートが保存されている場所のフルパス</a:t>
                      </a:r>
                      <a:endParaRPr kumimoji="1" lang="en-US" altLang="ja-JP" sz="1200" dirty="0"/>
                    </a:p>
                    <a:p>
                      <a:pPr algn="ctr"/>
                      <a:r>
                        <a:rPr kumimoji="1" lang="en-US" altLang="ja-JP" sz="1200" dirty="0"/>
                        <a:t>※[</a:t>
                      </a:r>
                      <a:r>
                        <a:rPr kumimoji="1" lang="ja-JP" altLang="en-US" sz="1200" dirty="0"/>
                        <a:t>最大長</a:t>
                      </a:r>
                      <a:r>
                        <a:rPr kumimoji="1" lang="en-US" altLang="ja-JP" sz="1200" dirty="0"/>
                        <a:t>]782</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4409370"/>
                  </a:ext>
                </a:extLst>
              </a:tr>
              <a:tr h="480570">
                <a:tc>
                  <a:txBody>
                    <a:bodyPr/>
                    <a:lstStyle/>
                    <a:p>
                      <a:pPr algn="ctr"/>
                      <a:r>
                        <a:rPr kumimoji="1" lang="ja-JP" altLang="en-US" sz="1200" dirty="0"/>
                        <a:t>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テンプレートに設定されているログインユーザ</a:t>
                      </a:r>
                      <a:r>
                        <a:rPr kumimoji="1" lang="en-US" altLang="ja-JP" sz="1200" dirty="0"/>
                        <a:t>ID</a:t>
                      </a:r>
                    </a:p>
                    <a:p>
                      <a:pPr algn="ctr"/>
                      <a:r>
                        <a:rPr kumimoji="1" lang="en-US" altLang="ja-JP" sz="1200" dirty="0"/>
                        <a:t>※[</a:t>
                      </a:r>
                      <a:r>
                        <a:rPr kumimoji="1" lang="ja-JP" altLang="en-US" sz="1200" dirty="0"/>
                        <a:t>最大長</a:t>
                      </a:r>
                      <a:r>
                        <a:rPr kumimoji="1" lang="en-US" altLang="ja-JP" sz="1200" dirty="0"/>
                        <a:t>]30</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02407"/>
                  </a:ext>
                </a:extLst>
              </a:tr>
              <a:tr h="300418">
                <a:tc>
                  <a:txBody>
                    <a:bodyPr/>
                    <a:lstStyle/>
                    <a:p>
                      <a:pPr algn="ctr"/>
                      <a:r>
                        <a:rPr kumimoji="1" lang="ja-JP" altLang="en-US" sz="1200" dirty="0"/>
                        <a:t>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テンプレートに設定されているログインパスワード</a:t>
                      </a:r>
                      <a:endParaRPr kumimoji="1" lang="en-US" altLang="ja-JP" sz="1200" dirty="0"/>
                    </a:p>
                    <a:p>
                      <a:pPr algn="ctr"/>
                      <a:r>
                        <a:rPr kumimoji="1" lang="ja-JP" altLang="en-US" sz="1200" dirty="0"/>
                        <a:t>ログインユーザ</a:t>
                      </a:r>
                      <a:r>
                        <a:rPr kumimoji="1" lang="en-US" altLang="ja-JP" sz="1200" dirty="0"/>
                        <a:t>ID</a:t>
                      </a:r>
                      <a:r>
                        <a:rPr kumimoji="1" lang="ja-JP" altLang="en-US" sz="1200" dirty="0"/>
                        <a:t>を入力した場合は必須</a:t>
                      </a:r>
                      <a:endParaRPr kumimoji="1" lang="en-US" altLang="ja-JP" sz="1200" dirty="0"/>
                    </a:p>
                    <a:p>
                      <a:pPr algn="ctr"/>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7895889"/>
                  </a:ext>
                </a:extLst>
              </a:tr>
              <a:tr h="300418">
                <a:tc>
                  <a:txBody>
                    <a:bodyPr/>
                    <a:lstStyle/>
                    <a:p>
                      <a:pPr algn="ctr"/>
                      <a:r>
                        <a:rPr kumimoji="1" lang="ja-JP" altLang="en-US" sz="1200" dirty="0"/>
                        <a:t>世代</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テンプレートで利用して</a:t>
                      </a:r>
                      <a:r>
                        <a:rPr kumimoji="1" lang="ja-JP" altLang="en-US" sz="1200" dirty="0" err="1"/>
                        <a:t>いるの</a:t>
                      </a:r>
                      <a:r>
                        <a:rPr kumimoji="1" lang="ja-JP" altLang="en-US" sz="1200" dirty="0"/>
                        <a:t>ファームウェアによって選択</a:t>
                      </a:r>
                    </a:p>
                    <a:p>
                      <a:pPr algn="ctr"/>
                      <a:r>
                        <a:rPr kumimoji="1" lang="en-US" altLang="ja-JP" sz="1200" dirty="0"/>
                        <a:t>※BIOS</a:t>
                      </a:r>
                      <a:r>
                        <a:rPr kumimoji="1" lang="ja-JP" altLang="en-US" sz="1200" dirty="0"/>
                        <a:t>：</a:t>
                      </a:r>
                      <a:r>
                        <a:rPr kumimoji="1" lang="en-US" altLang="ja-JP" sz="1200" dirty="0"/>
                        <a:t>1</a:t>
                      </a:r>
                      <a:r>
                        <a:rPr kumimoji="1" lang="ja-JP" altLang="en-US" sz="1200" dirty="0"/>
                        <a:t>  </a:t>
                      </a:r>
                      <a:r>
                        <a:rPr kumimoji="1" lang="en-US" altLang="ja-JP" sz="1200" dirty="0"/>
                        <a:t>UEFI</a:t>
                      </a:r>
                      <a:r>
                        <a:rPr kumimoji="1" lang="ja-JP" altLang="en-US" sz="1200" dirty="0"/>
                        <a:t>：</a:t>
                      </a:r>
                      <a:r>
                        <a:rPr kumimoji="1" lang="en-US" altLang="ja-JP" sz="1200" dirty="0"/>
                        <a:t>2</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7264574"/>
                  </a:ext>
                </a:extLst>
              </a:tr>
            </a:tbl>
          </a:graphicData>
        </a:graphic>
      </p:graphicFrame>
    </p:spTree>
    <p:extLst>
      <p:ext uri="{BB962C8B-B14F-4D97-AF65-F5344CB8AC3E}">
        <p14:creationId xmlns:p14="http://schemas.microsoft.com/office/powerpoint/2010/main" val="3480547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3.1.5 </a:t>
            </a:r>
            <a:r>
              <a:rPr lang="ja-JP" altLang="en-US" dirty="0" smtClean="0"/>
              <a:t>仮想</a:t>
            </a:r>
            <a:r>
              <a:rPr lang="ja-JP" altLang="en-US" dirty="0"/>
              <a:t>スイッチ名</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仮想マシンに設定する仮想スイッチ名を登録します。</a:t>
            </a:r>
            <a:endParaRPr lang="en-US" altLang="ja-JP" dirty="0"/>
          </a:p>
        </p:txBody>
      </p:sp>
      <p:pic>
        <p:nvPicPr>
          <p:cNvPr id="5" name="図 4"/>
          <p:cNvPicPr>
            <a:picLocks noChangeAspect="1"/>
          </p:cNvPicPr>
          <p:nvPr/>
        </p:nvPicPr>
        <p:blipFill>
          <a:blip r:embed="rId2"/>
          <a:stretch>
            <a:fillRect/>
          </a:stretch>
        </p:blipFill>
        <p:spPr>
          <a:xfrm>
            <a:off x="239350" y="1368730"/>
            <a:ext cx="10080000" cy="508445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502011512"/>
              </p:ext>
            </p:extLst>
          </p:nvPr>
        </p:nvGraphicFramePr>
        <p:xfrm>
          <a:off x="7420210" y="5616548"/>
          <a:ext cx="4532097" cy="836640"/>
        </p:xfrm>
        <a:graphic>
          <a:graphicData uri="http://schemas.openxmlformats.org/drawingml/2006/table">
            <a:tbl>
              <a:tblPr firstRow="1" bandRow="1">
                <a:tableStyleId>{93296810-A885-4BE3-A3E7-6D5BEEA58F35}</a:tableStyleId>
              </a:tblPr>
              <a:tblGrid>
                <a:gridCol w="1427143">
                  <a:extLst>
                    <a:ext uri="{9D8B030D-6E8A-4147-A177-3AD203B41FA5}">
                      <a16:colId xmlns:a16="http://schemas.microsoft.com/office/drawing/2014/main" val="1884901537"/>
                    </a:ext>
                  </a:extLst>
                </a:gridCol>
                <a:gridCol w="3104954">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仮想マシンに設定する仮想スイッチ名</a:t>
                      </a:r>
                      <a:endParaRPr kumimoji="1" lang="en-US" altLang="ja-JP" sz="1200" dirty="0"/>
                    </a:p>
                    <a:p>
                      <a:pPr algn="ctr"/>
                      <a:r>
                        <a:rPr kumimoji="1" lang="en-US" altLang="ja-JP" sz="1200" dirty="0"/>
                        <a:t>※[</a:t>
                      </a:r>
                      <a:r>
                        <a:rPr kumimoji="1" lang="ja-JP" altLang="en-US" sz="1200" dirty="0"/>
                        <a:t>最大長</a:t>
                      </a:r>
                      <a:r>
                        <a:rPr kumimoji="1" lang="en-US" altLang="ja-JP" sz="1200" dirty="0"/>
                        <a:t>]767</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282849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3.1.6 IP</a:t>
            </a:r>
            <a:r>
              <a:rPr lang="ja-JP" altLang="en-US" dirty="0"/>
              <a:t>アドレス情報</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仮想マシンに設定する</a:t>
            </a:r>
            <a:r>
              <a:rPr lang="en-US" altLang="ja-JP" dirty="0"/>
              <a:t>IP</a:t>
            </a:r>
            <a:r>
              <a:rPr lang="ja-JP" altLang="en-US" dirty="0"/>
              <a:t>アドレス情報を登録します。</a:t>
            </a:r>
            <a:endParaRPr lang="en-US" altLang="ja-JP" dirty="0"/>
          </a:p>
        </p:txBody>
      </p:sp>
      <p:pic>
        <p:nvPicPr>
          <p:cNvPr id="4" name="図 3"/>
          <p:cNvPicPr>
            <a:picLocks noChangeAspect="1"/>
          </p:cNvPicPr>
          <p:nvPr/>
        </p:nvPicPr>
        <p:blipFill>
          <a:blip r:embed="rId2"/>
          <a:stretch>
            <a:fillRect/>
          </a:stretch>
        </p:blipFill>
        <p:spPr>
          <a:xfrm>
            <a:off x="239350" y="1282269"/>
            <a:ext cx="10080000" cy="5250675"/>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3076438047"/>
              </p:ext>
            </p:extLst>
          </p:nvPr>
        </p:nvGraphicFramePr>
        <p:xfrm>
          <a:off x="7035800" y="3397404"/>
          <a:ext cx="4915551" cy="3097440"/>
        </p:xfrm>
        <a:graphic>
          <a:graphicData uri="http://schemas.openxmlformats.org/drawingml/2006/table">
            <a:tbl>
              <a:tblPr firstRow="1" bandRow="1">
                <a:tableStyleId>{93296810-A885-4BE3-A3E7-6D5BEEA58F35}</a:tableStyleId>
              </a:tblPr>
              <a:tblGrid>
                <a:gridCol w="2072258">
                  <a:extLst>
                    <a:ext uri="{9D8B030D-6E8A-4147-A177-3AD203B41FA5}">
                      <a16:colId xmlns:a16="http://schemas.microsoft.com/office/drawing/2014/main" val="1884901537"/>
                    </a:ext>
                  </a:extLst>
                </a:gridCol>
                <a:gridCol w="2843293">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a:t>
                      </a:r>
                      <a:r>
                        <a:rPr kumimoji="1" lang="en-US" altLang="ja-JP" sz="1200" dirty="0"/>
                        <a:t>IP</a:t>
                      </a:r>
                      <a:r>
                        <a:rPr kumimoji="1" lang="ja-JP" altLang="en-US" sz="1200" dirty="0"/>
                        <a:t>アドレス</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xxx.xxx.xxx.xxx</a:t>
                      </a:r>
                      <a:r>
                        <a:rPr kumimoji="1" lang="ja-JP" altLang="en-US" sz="1200" dirty="0"/>
                        <a:t>の形式で入力</a:t>
                      </a:r>
                    </a:p>
                    <a:p>
                      <a:pPr algn="ct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サブネットマスク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アドレスのサブネットマスク</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xxx.xxx.xxx.xxx</a:t>
                      </a:r>
                      <a:r>
                        <a:rPr kumimoji="1" lang="ja-JP" altLang="en-US" sz="1200" dirty="0"/>
                        <a:t>の形式で入力</a:t>
                      </a:r>
                    </a:p>
                    <a:p>
                      <a:pPr algn="ct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6207037"/>
                  </a:ext>
                </a:extLst>
              </a:tr>
              <a:tr h="300418">
                <a:tc>
                  <a:txBody>
                    <a:bodyPr/>
                    <a:lstStyle/>
                    <a:p>
                      <a:pPr algn="ctr"/>
                      <a:r>
                        <a:rPr kumimoji="1" lang="ja-JP" altLang="en-US" sz="1200" dirty="0"/>
                        <a:t>デフォルトゲートウェイ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アドレスのデフォルトゲートウェイ</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xxx.xxx.xxx.xxx</a:t>
                      </a:r>
                      <a:r>
                        <a:rPr kumimoji="1" lang="ja-JP" altLang="en-US" sz="1200" dirty="0"/>
                        <a:t>の形式で入力</a:t>
                      </a:r>
                    </a:p>
                    <a:p>
                      <a:pPr algn="ct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8687916"/>
                  </a:ext>
                </a:extLst>
              </a:tr>
              <a:tr h="300418">
                <a:tc>
                  <a:txBody>
                    <a:bodyPr/>
                    <a:lstStyle/>
                    <a:p>
                      <a:pPr algn="ctr"/>
                      <a:r>
                        <a:rPr kumimoji="1" lang="en-US" altLang="ja-JP" sz="1200" dirty="0"/>
                        <a:t>DNS</a:t>
                      </a:r>
                      <a:r>
                        <a:rPr kumimoji="1" lang="ja-JP" altLang="en-US" sz="1200" dirty="0"/>
                        <a:t>サーバ</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アドレスの</a:t>
                      </a:r>
                      <a:r>
                        <a:rPr kumimoji="1" lang="en-US" altLang="ja-JP" sz="1200" dirty="0"/>
                        <a:t>DNS</a:t>
                      </a:r>
                      <a:r>
                        <a:rPr kumimoji="1" lang="ja-JP" altLang="en-US" sz="1200" dirty="0"/>
                        <a:t>サーバ</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xxx.xxx.xxx.xxx</a:t>
                      </a:r>
                      <a:r>
                        <a:rPr kumimoji="1" lang="ja-JP" altLang="en-US" sz="1200" dirty="0"/>
                        <a:t>の形式で入力</a:t>
                      </a:r>
                    </a:p>
                    <a:p>
                      <a:pPr algn="ct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0964361"/>
                  </a:ext>
                </a:extLst>
              </a:tr>
            </a:tbl>
          </a:graphicData>
        </a:graphic>
      </p:graphicFrame>
    </p:spTree>
    <p:extLst>
      <p:ext uri="{BB962C8B-B14F-4D97-AF65-F5344CB8AC3E}">
        <p14:creationId xmlns:p14="http://schemas.microsoft.com/office/powerpoint/2010/main" val="3953845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3.1.7 </a:t>
            </a:r>
            <a:r>
              <a:rPr lang="ja-JP" altLang="en-US" dirty="0" smtClean="0"/>
              <a:t>仮想</a:t>
            </a:r>
            <a:r>
              <a:rPr lang="ja-JP" altLang="en-US" dirty="0"/>
              <a:t>ハードディスク容量</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仮想マシンに設定する仮想ハードディスク容量を登録します。</a:t>
            </a:r>
            <a:endParaRPr lang="en-US" altLang="ja-JP" dirty="0"/>
          </a:p>
        </p:txBody>
      </p:sp>
      <p:pic>
        <p:nvPicPr>
          <p:cNvPr id="4" name="図 3"/>
          <p:cNvPicPr>
            <a:picLocks noChangeAspect="1"/>
          </p:cNvPicPr>
          <p:nvPr/>
        </p:nvPicPr>
        <p:blipFill>
          <a:blip r:embed="rId2"/>
          <a:stretch>
            <a:fillRect/>
          </a:stretch>
        </p:blipFill>
        <p:spPr>
          <a:xfrm>
            <a:off x="239350" y="1340145"/>
            <a:ext cx="10080000" cy="5113043"/>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4285473658"/>
              </p:ext>
            </p:extLst>
          </p:nvPr>
        </p:nvGraphicFramePr>
        <p:xfrm>
          <a:off x="7277100" y="5616548"/>
          <a:ext cx="4675207" cy="836640"/>
        </p:xfrm>
        <a:graphic>
          <a:graphicData uri="http://schemas.openxmlformats.org/drawingml/2006/table">
            <a:tbl>
              <a:tblPr firstRow="1" bandRow="1">
                <a:tableStyleId>{93296810-A885-4BE3-A3E7-6D5BEEA58F35}</a:tableStyleId>
              </a:tblPr>
              <a:tblGrid>
                <a:gridCol w="1057666">
                  <a:extLst>
                    <a:ext uri="{9D8B030D-6E8A-4147-A177-3AD203B41FA5}">
                      <a16:colId xmlns:a16="http://schemas.microsoft.com/office/drawing/2014/main" val="1884901537"/>
                    </a:ext>
                  </a:extLst>
                </a:gridCol>
                <a:gridCol w="361754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容量（</a:t>
                      </a:r>
                      <a:r>
                        <a:rPr kumimoji="1" lang="en-US" altLang="ja-JP" sz="1200" dirty="0"/>
                        <a:t>GB</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仮想マシンに追加する仮想ハードディスクの容量</a:t>
                      </a:r>
                      <a:endParaRPr kumimoji="1" lang="en-US" altLang="ja-JP" sz="1200" dirty="0"/>
                    </a:p>
                    <a:p>
                      <a:pPr algn="ctr"/>
                      <a:r>
                        <a:rPr kumimoji="1" lang="en-US" altLang="ja-JP" sz="1200" dirty="0"/>
                        <a:t>※[</a:t>
                      </a:r>
                      <a:r>
                        <a:rPr kumimoji="1" lang="ja-JP" altLang="en-US" sz="1200" dirty="0"/>
                        <a:t>最小値</a:t>
                      </a:r>
                      <a:r>
                        <a:rPr kumimoji="1" lang="en-US" altLang="ja-JP" sz="1200" dirty="0"/>
                        <a:t>]1</a:t>
                      </a:r>
                      <a:r>
                        <a:rPr kumimoji="1" lang="ja-JP" altLang="en-US" sz="1200" dirty="0"/>
                        <a:t>～</a:t>
                      </a:r>
                      <a:r>
                        <a:rPr kumimoji="1" lang="en-US" altLang="ja-JP" sz="1200" dirty="0"/>
                        <a:t>[</a:t>
                      </a:r>
                      <a:r>
                        <a:rPr kumimoji="1" lang="ja-JP" altLang="en-US" sz="1200" dirty="0"/>
                        <a:t>最大値</a:t>
                      </a:r>
                      <a:r>
                        <a:rPr kumimoji="1" lang="en-US" altLang="ja-JP" sz="1200" dirty="0"/>
                        <a:t>]51200(50T)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612694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3.1.8 </a:t>
            </a:r>
            <a:r>
              <a:rPr lang="ja-JP" altLang="en-US" dirty="0" smtClean="0"/>
              <a:t>処理状況</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対象レコードの処理状況を定義して</a:t>
            </a:r>
            <a:r>
              <a:rPr lang="ja-JP" altLang="en-US" dirty="0" smtClean="0"/>
              <a:t>います。</a:t>
            </a:r>
            <a:endParaRPr lang="en-US" altLang="ja-JP" dirty="0" smtClean="0"/>
          </a:p>
          <a:p>
            <a:r>
              <a:rPr lang="ja-JP" altLang="en-US" dirty="0"/>
              <a:t>処理で利用しているため変更不可。</a:t>
            </a:r>
          </a:p>
          <a:p>
            <a:pPr marL="0" indent="0">
              <a:buNone/>
            </a:pPr>
            <a:endParaRPr lang="en-US" altLang="ja-JP" dirty="0"/>
          </a:p>
        </p:txBody>
      </p:sp>
      <p:pic>
        <p:nvPicPr>
          <p:cNvPr id="5" name="図 4"/>
          <p:cNvPicPr>
            <a:picLocks noChangeAspect="1"/>
          </p:cNvPicPr>
          <p:nvPr/>
        </p:nvPicPr>
        <p:blipFill>
          <a:blip r:embed="rId2"/>
          <a:stretch>
            <a:fillRect/>
          </a:stretch>
        </p:blipFill>
        <p:spPr>
          <a:xfrm>
            <a:off x="239350" y="1607642"/>
            <a:ext cx="9951367" cy="4866328"/>
          </a:xfrm>
          <a:prstGeom prst="rect">
            <a:avLst/>
          </a:prstGeom>
        </p:spPr>
      </p:pic>
      <p:graphicFrame>
        <p:nvGraphicFramePr>
          <p:cNvPr id="8" name="表 7">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742593919"/>
              </p:ext>
            </p:extLst>
          </p:nvPr>
        </p:nvGraphicFramePr>
        <p:xfrm>
          <a:off x="7277100" y="5616548"/>
          <a:ext cx="4675207" cy="836640"/>
        </p:xfrm>
        <a:graphic>
          <a:graphicData uri="http://schemas.openxmlformats.org/drawingml/2006/table">
            <a:tbl>
              <a:tblPr firstRow="1" bandRow="1">
                <a:tableStyleId>{93296810-A885-4BE3-A3E7-6D5BEEA58F35}</a:tableStyleId>
              </a:tblPr>
              <a:tblGrid>
                <a:gridCol w="1057666">
                  <a:extLst>
                    <a:ext uri="{9D8B030D-6E8A-4147-A177-3AD203B41FA5}">
                      <a16:colId xmlns:a16="http://schemas.microsoft.com/office/drawing/2014/main" val="1884901537"/>
                    </a:ext>
                  </a:extLst>
                </a:gridCol>
                <a:gridCol w="361754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smtClean="0"/>
                        <a:t>処理状況</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smtClean="0"/>
                        <a:t>対象レコードの処理状況</a:t>
                      </a:r>
                      <a:endParaRPr kumimoji="1" lang="en-US" altLang="ja-JP" sz="1200" dirty="0" smtClean="0"/>
                    </a:p>
                    <a:p>
                      <a:pPr algn="ctr"/>
                      <a:r>
                        <a:rPr kumimoji="1" lang="ja-JP" altLang="en-US" sz="1200" dirty="0" smtClean="0"/>
                        <a:t>変更不可</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807500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A1EDAB-EDD5-4548-9ACD-3FC87604312A}"/>
              </a:ext>
            </a:extLst>
          </p:cNvPr>
          <p:cNvSpPr>
            <a:spLocks noGrp="1"/>
          </p:cNvSpPr>
          <p:nvPr>
            <p:ph type="title"/>
          </p:nvPr>
        </p:nvSpPr>
        <p:spPr/>
        <p:txBody>
          <a:bodyPr/>
          <a:lstStyle/>
          <a:p>
            <a:r>
              <a:rPr lang="en-US" altLang="ja-JP" dirty="0" smtClean="0"/>
              <a:t>3.2</a:t>
            </a:r>
            <a:r>
              <a:rPr lang="ja-JP" altLang="en-US" dirty="0" smtClean="0"/>
              <a:t> </a:t>
            </a:r>
            <a:r>
              <a:rPr lang="en-US" altLang="ja-JP" dirty="0" smtClean="0"/>
              <a:t>Hyper-V</a:t>
            </a:r>
            <a:r>
              <a:rPr lang="ja-JP" altLang="en-US" dirty="0"/>
              <a:t>モデルで仮想マシン操作</a:t>
            </a:r>
            <a:endParaRPr kumimoji="1" lang="ja-JP" altLang="en-US" dirty="0"/>
          </a:p>
        </p:txBody>
      </p:sp>
      <p:sp>
        <p:nvSpPr>
          <p:cNvPr id="5" name="コンテンツ プレースホルダー 4">
            <a:extLst>
              <a:ext uri="{FF2B5EF4-FFF2-40B4-BE49-F238E27FC236}">
                <a16:creationId xmlns:a16="http://schemas.microsoft.com/office/drawing/2014/main" id="{BF116291-A60C-4501-B547-AEB40FAA2079}"/>
              </a:ext>
            </a:extLst>
          </p:cNvPr>
          <p:cNvSpPr>
            <a:spLocks noGrp="1"/>
          </p:cNvSpPr>
          <p:nvPr>
            <p:ph sz="quarter" idx="10"/>
          </p:nvPr>
        </p:nvSpPr>
        <p:spPr/>
        <p:txBody>
          <a:bodyPr/>
          <a:lstStyle/>
          <a:p>
            <a:r>
              <a:rPr kumimoji="1" lang="en-US" altLang="ja-JP" dirty="0"/>
              <a:t>Hyper-V</a:t>
            </a:r>
            <a:r>
              <a:rPr kumimoji="1" lang="ja-JP" altLang="en-US" dirty="0"/>
              <a:t>モデルを使って仮想マシンを操作するためのアウトラインを以下に記載します。</a:t>
            </a:r>
            <a:endParaRPr kumimoji="1" lang="en-US" altLang="ja-JP" dirty="0"/>
          </a:p>
        </p:txBody>
      </p:sp>
      <p:graphicFrame>
        <p:nvGraphicFramePr>
          <p:cNvPr id="6" name="図表 5">
            <a:extLst>
              <a:ext uri="{FF2B5EF4-FFF2-40B4-BE49-F238E27FC236}">
                <a16:creationId xmlns:a16="http://schemas.microsoft.com/office/drawing/2014/main" id="{601717AB-C039-452E-A157-8A846DFB16C4}"/>
              </a:ext>
            </a:extLst>
          </p:cNvPr>
          <p:cNvGraphicFramePr/>
          <p:nvPr>
            <p:extLst>
              <p:ext uri="{D42A27DB-BD31-4B8C-83A1-F6EECF244321}">
                <p14:modId xmlns:p14="http://schemas.microsoft.com/office/powerpoint/2010/main" val="682975313"/>
              </p:ext>
            </p:extLst>
          </p:nvPr>
        </p:nvGraphicFramePr>
        <p:xfrm>
          <a:off x="1261191" y="1329884"/>
          <a:ext cx="6919214" cy="4700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表 6">
            <a:extLst>
              <a:ext uri="{FF2B5EF4-FFF2-40B4-BE49-F238E27FC236}">
                <a16:creationId xmlns:a16="http://schemas.microsoft.com/office/drawing/2014/main" id="{0028F013-0B7B-43C6-82F6-DF8418E27807}"/>
              </a:ext>
            </a:extLst>
          </p:cNvPr>
          <p:cNvGraphicFramePr>
            <a:graphicFrameLocks noGrp="1"/>
          </p:cNvGraphicFramePr>
          <p:nvPr>
            <p:extLst>
              <p:ext uri="{D42A27DB-BD31-4B8C-83A1-F6EECF244321}">
                <p14:modId xmlns:p14="http://schemas.microsoft.com/office/powerpoint/2010/main" val="283470396"/>
              </p:ext>
            </p:extLst>
          </p:nvPr>
        </p:nvGraphicFramePr>
        <p:xfrm>
          <a:off x="8926988" y="3807346"/>
          <a:ext cx="2801592" cy="2237760"/>
        </p:xfrm>
        <a:graphic>
          <a:graphicData uri="http://schemas.openxmlformats.org/drawingml/2006/table">
            <a:tbl>
              <a:tblPr firstRow="1" bandRow="1">
                <a:tableStyleId>{93296810-A885-4BE3-A3E7-6D5BEEA58F35}</a:tableStyleId>
              </a:tblPr>
              <a:tblGrid>
                <a:gridCol w="1400796">
                  <a:extLst>
                    <a:ext uri="{9D8B030D-6E8A-4147-A177-3AD203B41FA5}">
                      <a16:colId xmlns:a16="http://schemas.microsoft.com/office/drawing/2014/main" val="1884901537"/>
                    </a:ext>
                  </a:extLst>
                </a:gridCol>
                <a:gridCol w="1400796">
                  <a:extLst>
                    <a:ext uri="{9D8B030D-6E8A-4147-A177-3AD203B41FA5}">
                      <a16:colId xmlns:a16="http://schemas.microsoft.com/office/drawing/2014/main" val="2768844600"/>
                    </a:ext>
                  </a:extLst>
                </a:gridCol>
              </a:tblGrid>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仮想マシン操作</a:t>
                      </a:r>
                    </a:p>
                  </a:txBody>
                  <a:tcPr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操作の実行</a:t>
                      </a:r>
                    </a:p>
                  </a:txBody>
                  <a:tcPr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a:txBody>
                    <a:bodyPr/>
                    <a:lstStyle/>
                    <a:p>
                      <a:pPr algn="ctr"/>
                      <a:r>
                        <a:rPr kumimoji="1" lang="ja-JP" altLang="en-US" sz="1200" dirty="0"/>
                        <a:t>作成</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a:txBody>
                    <a:bodyPr/>
                    <a:lstStyle/>
                    <a:p>
                      <a:pPr algn="ctr"/>
                      <a:r>
                        <a:rPr kumimoji="1" lang="ja-JP" altLang="en-US" sz="1200" dirty="0"/>
                        <a:t>起動</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88000">
                <a:tc>
                  <a:txBody>
                    <a:bodyPr/>
                    <a:lstStyle/>
                    <a:p>
                      <a:pPr algn="ctr"/>
                      <a:r>
                        <a:rPr kumimoji="1" lang="ja-JP" altLang="en-US" sz="1200" dirty="0"/>
                        <a:t>停止</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88000">
                <a:tc>
                  <a:txBody>
                    <a:bodyPr/>
                    <a:lstStyle/>
                    <a:p>
                      <a:pPr algn="ctr"/>
                      <a:r>
                        <a:rPr kumimoji="1" lang="ja-JP" altLang="en-US" sz="1200" dirty="0"/>
                        <a:t>削除</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288000">
                <a:tc>
                  <a:txBody>
                    <a:bodyPr/>
                    <a:lstStyle/>
                    <a:p>
                      <a:pPr algn="ctr"/>
                      <a:r>
                        <a:rPr kumimoji="1" lang="en-US" altLang="ja-JP" sz="1200" dirty="0"/>
                        <a:t>IP</a:t>
                      </a:r>
                      <a:r>
                        <a:rPr kumimoji="1" lang="ja-JP" altLang="en-US" sz="1200" dirty="0"/>
                        <a:t>アドレス設定</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Movement</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432000">
                <a:tc>
                  <a:txBody>
                    <a:bodyPr/>
                    <a:lstStyle/>
                    <a:p>
                      <a:pPr algn="ctr"/>
                      <a:r>
                        <a:rPr kumimoji="1" lang="ja-JP" altLang="en-US" sz="1200" dirty="0"/>
                        <a:t>仮想ハード</a:t>
                      </a:r>
                      <a:endParaRPr kumimoji="1" lang="en-US" altLang="ja-JP" sz="1200" dirty="0"/>
                    </a:p>
                    <a:p>
                      <a:pPr algn="ctr"/>
                      <a:r>
                        <a:rPr kumimoji="1" lang="ja-JP" altLang="en-US" sz="1200" dirty="0"/>
                        <a:t>ディスク追加</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Movement</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bl>
          </a:graphicData>
        </a:graphic>
      </p:graphicFrame>
    </p:spTree>
    <p:extLst>
      <p:ext uri="{BB962C8B-B14F-4D97-AF65-F5344CB8AC3E}">
        <p14:creationId xmlns:p14="http://schemas.microsoft.com/office/powerpoint/2010/main" val="1505749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smtClean="0"/>
              <a:t>3.2.1</a:t>
            </a:r>
            <a:r>
              <a:rPr kumimoji="1" lang="ja-JP" altLang="en-US" dirty="0" smtClean="0"/>
              <a:t> 機器</a:t>
            </a:r>
            <a:r>
              <a:rPr kumimoji="1" lang="ja-JP" altLang="en-US" dirty="0"/>
              <a:t>一覧の登録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機器一覧に</a:t>
            </a:r>
            <a:r>
              <a:rPr lang="en-US" altLang="ja-JP" dirty="0"/>
              <a:t>Hyper-V</a:t>
            </a:r>
            <a:r>
              <a:rPr lang="ja-JP" altLang="en-US" dirty="0"/>
              <a:t>マネージャへの接続情報を登録します。</a:t>
            </a:r>
            <a:endParaRPr lang="en-US" altLang="ja-JP" dirty="0"/>
          </a:p>
          <a:p>
            <a:pPr marL="174625" indent="0">
              <a:buNone/>
            </a:pPr>
            <a:r>
              <a:rPr lang="ja-JP" altLang="en-US" dirty="0"/>
              <a:t>各項目の細部については、</a:t>
            </a:r>
            <a:r>
              <a:rPr lang="en-US" altLang="ja-JP" dirty="0">
                <a:hlinkClick r:id="rId2"/>
              </a:rPr>
              <a:t>ITA</a:t>
            </a:r>
            <a:r>
              <a:rPr lang="ja-JP" altLang="en-US" dirty="0">
                <a:hlinkClick r:id="rId2"/>
              </a:rPr>
              <a:t>利用手順マニュアル</a:t>
            </a:r>
            <a:r>
              <a:rPr lang="ja-JP" altLang="en-US" dirty="0"/>
              <a:t>をご参照ください。</a:t>
            </a:r>
          </a:p>
        </p:txBody>
      </p:sp>
      <p:pic>
        <p:nvPicPr>
          <p:cNvPr id="6" name="図 5">
            <a:extLst>
              <a:ext uri="{FF2B5EF4-FFF2-40B4-BE49-F238E27FC236}">
                <a16:creationId xmlns:a16="http://schemas.microsoft.com/office/drawing/2014/main" id="{5CFB4E60-E539-426A-B7DB-7D04E729FCC3}"/>
              </a:ext>
            </a:extLst>
          </p:cNvPr>
          <p:cNvPicPr>
            <a:picLocks noChangeAspect="1"/>
          </p:cNvPicPr>
          <p:nvPr/>
        </p:nvPicPr>
        <p:blipFill>
          <a:blip r:embed="rId3"/>
          <a:stretch>
            <a:fillRect/>
          </a:stretch>
        </p:blipFill>
        <p:spPr>
          <a:xfrm>
            <a:off x="239362" y="1624069"/>
            <a:ext cx="8598647" cy="4896000"/>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3696191021"/>
              </p:ext>
            </p:extLst>
          </p:nvPr>
        </p:nvGraphicFramePr>
        <p:xfrm>
          <a:off x="5976578" y="2534427"/>
          <a:ext cx="5974773" cy="3918761"/>
        </p:xfrm>
        <a:graphic>
          <a:graphicData uri="http://schemas.openxmlformats.org/drawingml/2006/table">
            <a:tbl>
              <a:tblPr firstRow="1" bandRow="1">
                <a:tableStyleId>{93296810-A885-4BE3-A3E7-6D5BEEA58F35}</a:tableStyleId>
              </a:tblPr>
              <a:tblGrid>
                <a:gridCol w="540328">
                  <a:extLst>
                    <a:ext uri="{9D8B030D-6E8A-4147-A177-3AD203B41FA5}">
                      <a16:colId xmlns:a16="http://schemas.microsoft.com/office/drawing/2014/main" val="1884901537"/>
                    </a:ext>
                  </a:extLst>
                </a:gridCol>
                <a:gridCol w="342900">
                  <a:extLst>
                    <a:ext uri="{9D8B030D-6E8A-4147-A177-3AD203B41FA5}">
                      <a16:colId xmlns:a16="http://schemas.microsoft.com/office/drawing/2014/main" val="1492603522"/>
                    </a:ext>
                  </a:extLst>
                </a:gridCol>
                <a:gridCol w="727363">
                  <a:extLst>
                    <a:ext uri="{9D8B030D-6E8A-4147-A177-3AD203B41FA5}">
                      <a16:colId xmlns:a16="http://schemas.microsoft.com/office/drawing/2014/main" val="3023239164"/>
                    </a:ext>
                  </a:extLst>
                </a:gridCol>
                <a:gridCol w="4364182">
                  <a:extLst>
                    <a:ext uri="{9D8B030D-6E8A-4147-A177-3AD203B41FA5}">
                      <a16:colId xmlns:a16="http://schemas.microsoft.com/office/drawing/2014/main" val="2768844600"/>
                    </a:ext>
                  </a:extLst>
                </a:gridCol>
              </a:tblGrid>
              <a:tr h="300418">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gridSpan="3">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gridSpan="3">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a:t>
                      </a: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400227">
                <a:tc gridSpan="3">
                  <a:txBody>
                    <a:bodyPr/>
                    <a:lstStyle/>
                    <a:p>
                      <a:pPr algn="ctr"/>
                      <a:r>
                        <a:rPr kumimoji="1" lang="ja-JP" altLang="en-US" sz="1200" dirty="0"/>
                        <a:t>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00227">
                <a:tc gridSpan="3">
                  <a:txBody>
                    <a:bodyPr/>
                    <a:lstStyle/>
                    <a:p>
                      <a:pPr algn="ctr"/>
                      <a:r>
                        <a:rPr kumimoji="1" lang="ja-JP" altLang="en-US" sz="1200" dirty="0"/>
                        <a:t>ログインパスワード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マネージャのログインパスワード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468494">
                <a:tc rowSpan="3">
                  <a:txBody>
                    <a:bodyPr/>
                    <a:lstStyle/>
                    <a:p>
                      <a:pPr algn="ctr"/>
                      <a:r>
                        <a:rPr kumimoji="1" lang="en-US" altLang="ja-JP" sz="1200" dirty="0"/>
                        <a:t>Ansible</a:t>
                      </a:r>
                      <a:r>
                        <a:rPr kumimoji="1" lang="ja-JP" altLang="en-US" sz="1200" dirty="0"/>
                        <a:t>利用情報</a:t>
                      </a:r>
                      <a:r>
                        <a:rPr kumimoji="1" lang="en-US" altLang="ja-JP" sz="1200" dirty="0"/>
                        <a:t>/</a:t>
                      </a:r>
                    </a:p>
                    <a:p>
                      <a:pPr algn="ctr"/>
                      <a:r>
                        <a:rPr kumimoji="1" lang="en-US" altLang="ja-JP" sz="1200" dirty="0"/>
                        <a:t>Legacy/Role</a:t>
                      </a:r>
                      <a:r>
                        <a:rPr kumimoji="1" lang="ja-JP" altLang="en-US" sz="1200" dirty="0"/>
                        <a:t>利用情報</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認証方法</a:t>
                      </a:r>
                    </a:p>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マネージャへのログイン方法</a:t>
                      </a:r>
                      <a:endParaRPr kumimoji="1" lang="en-US" altLang="ja-JP" sz="1200" dirty="0"/>
                    </a:p>
                    <a:p>
                      <a:pPr algn="ctr"/>
                      <a:r>
                        <a:rPr kumimoji="1" lang="ja-JP" altLang="en-US" sz="1200" dirty="0"/>
                        <a:t>例</a:t>
                      </a:r>
                      <a:r>
                        <a:rPr kumimoji="1" lang="en-US" altLang="ja-JP" sz="1200" dirty="0"/>
                        <a:t>) </a:t>
                      </a:r>
                      <a:r>
                        <a:rPr kumimoji="1" lang="en-US" altLang="ja-JP" sz="1200" dirty="0" err="1"/>
                        <a:t>WinRM</a:t>
                      </a:r>
                      <a:r>
                        <a:rPr kumimoji="1" lang="ja-JP" altLang="en-US" sz="1200" dirty="0"/>
                        <a:t>を使う場合はパスワード認証</a:t>
                      </a:r>
                      <a:r>
                        <a:rPr kumimoji="1" lang="en-US" altLang="ja-JP" sz="1200" dirty="0"/>
                        <a:t>(</a:t>
                      </a:r>
                      <a:r>
                        <a:rPr kumimoji="1" lang="en-US" altLang="ja-JP" sz="1200" dirty="0" err="1"/>
                        <a:t>winrm</a:t>
                      </a:r>
                      <a:r>
                        <a:rPr kumimoji="1" lang="en-US" altLang="ja-JP" sz="1200" dirty="0"/>
                        <a: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468494">
                <a:tc vMerge="1">
                  <a:txBody>
                    <a:bodyPr/>
                    <a:lstStyle/>
                    <a:p>
                      <a:endParaRPr kumimoji="1" lang="ja-JP" altLang="en-US"/>
                    </a:p>
                  </a:txBody>
                  <a:tcPr/>
                </a:tc>
                <a:tc rowSpan="2">
                  <a:txBody>
                    <a:bodyPr/>
                    <a:lstStyle/>
                    <a:p>
                      <a:pPr algn="ctr"/>
                      <a:r>
                        <a:rPr kumimoji="1" lang="en-US" altLang="ja-JP" sz="1200" dirty="0" err="1"/>
                        <a:t>WinRM</a:t>
                      </a:r>
                      <a:r>
                        <a:rPr kumimoji="1" lang="ja-JP" altLang="en-US" sz="1200" dirty="0"/>
                        <a:t>接続情報</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ポート番号</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Hyper-V</a:t>
                      </a:r>
                      <a:r>
                        <a:rPr kumimoji="1" lang="ja-JP" altLang="en-US" sz="1200" dirty="0"/>
                        <a:t>マネージャへ</a:t>
                      </a:r>
                      <a:r>
                        <a:rPr kumimoji="1" lang="en-US" altLang="ja-JP" sz="1200" dirty="0" err="1"/>
                        <a:t>WinRM</a:t>
                      </a:r>
                      <a:r>
                        <a:rPr kumimoji="1" lang="ja-JP" altLang="en-US" sz="1200" dirty="0"/>
                        <a:t>接続する際のポート番号</a:t>
                      </a:r>
                      <a:r>
                        <a:rPr kumimoji="1" lang="en-US" altLang="ja-JP" sz="1200" dirty="0"/>
                        <a:t/>
                      </a:r>
                      <a:br>
                        <a:rPr kumimoji="1" lang="en-US" altLang="ja-JP" sz="1200" dirty="0"/>
                      </a:br>
                      <a:r>
                        <a:rPr kumimoji="1" lang="en-US" altLang="ja-JP" sz="1200" dirty="0"/>
                        <a:t>※</a:t>
                      </a:r>
                      <a:r>
                        <a:rPr kumimoji="1" lang="ja-JP" altLang="en-US" sz="1200" dirty="0"/>
                        <a:t>未入力の場合はデフォルト</a:t>
                      </a:r>
                      <a:r>
                        <a:rPr kumimoji="1" lang="en-US" altLang="ja-JP" sz="1200" dirty="0"/>
                        <a:t>(5985)</a:t>
                      </a:r>
                      <a:r>
                        <a:rPr kumimoji="1" lang="ja-JP" altLang="en-US" sz="1200" dirty="0"/>
                        <a:t> </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2788724"/>
                  </a:ext>
                </a:extLst>
              </a:tr>
              <a:tr h="1118147">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サーバー証明書</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WinRM</a:t>
                      </a:r>
                      <a:r>
                        <a:rPr kumimoji="1" lang="en-US" altLang="ja-JP" sz="1200" dirty="0"/>
                        <a:t> </a:t>
                      </a:r>
                      <a:r>
                        <a:rPr kumimoji="1" lang="ja-JP" altLang="en-US" sz="1200" dirty="0"/>
                        <a:t>接続ポートで </a:t>
                      </a:r>
                      <a:r>
                        <a:rPr kumimoji="1" lang="en-US" altLang="ja-JP" sz="1200" dirty="0"/>
                        <a:t>https </a:t>
                      </a:r>
                      <a:r>
                        <a:rPr kumimoji="1" lang="ja-JP" altLang="en-US" sz="1200" dirty="0"/>
                        <a:t>のポート番号を指定した場</a:t>
                      </a:r>
                    </a:p>
                    <a:p>
                      <a:pPr algn="ctr"/>
                      <a:r>
                        <a:rPr kumimoji="1" lang="ja-JP" altLang="en-US" sz="1200" dirty="0"/>
                        <a:t>合にサーバﾞ証明書を入力します。</a:t>
                      </a:r>
                      <a:endParaRPr kumimoji="1" lang="en-US" altLang="ja-JP" sz="1200" dirty="0"/>
                    </a:p>
                    <a:p>
                      <a:pPr algn="ctr"/>
                      <a:r>
                        <a:rPr kumimoji="1" lang="en-US" altLang="ja-JP" sz="1200" dirty="0"/>
                        <a:t>※</a:t>
                      </a:r>
                      <a:r>
                        <a:rPr kumimoji="1" lang="ja-JP" altLang="en-US" sz="1200" dirty="0"/>
                        <a:t>サーバ証明書の認証を省く場合、インベントリファイル</a:t>
                      </a:r>
                    </a:p>
                    <a:p>
                      <a:pPr algn="ctr"/>
                      <a:r>
                        <a:rPr kumimoji="1" lang="ja-JP" altLang="en-US" sz="1200" dirty="0"/>
                        <a:t>追加オプションに下記を追記して下さい。</a:t>
                      </a:r>
                    </a:p>
                    <a:p>
                      <a:pPr algn="ctr"/>
                      <a:r>
                        <a:rPr kumimoji="1" lang="en-US" altLang="ja-JP" sz="1200" dirty="0" err="1"/>
                        <a:t>ansible_winrm_server_cert_validation</a:t>
                      </a:r>
                      <a:r>
                        <a:rPr kumimoji="1" lang="en-US" altLang="ja-JP" sz="1200" dirty="0"/>
                        <a:t>: ignore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bl>
          </a:graphicData>
        </a:graphic>
      </p:graphicFrame>
    </p:spTree>
    <p:extLst>
      <p:ext uri="{BB962C8B-B14F-4D97-AF65-F5344CB8AC3E}">
        <p14:creationId xmlns:p14="http://schemas.microsoft.com/office/powerpoint/2010/main" val="346844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3"/>
          <p:cNvSpPr txBox="1">
            <a:spLocks/>
          </p:cNvSpPr>
          <p:nvPr/>
        </p:nvSpPr>
        <p:spPr bwMode="gray">
          <a:xfrm>
            <a:off x="1629071" y="172464"/>
            <a:ext cx="6683656" cy="6592018"/>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3"/>
            </a:pPr>
            <a:r>
              <a:rPr lang="en-US" altLang="ja-JP" kern="0" dirty="0" smtClean="0">
                <a:ea typeface="+mn-lt"/>
                <a:cs typeface="+mn-lt"/>
              </a:rPr>
              <a:t>Hyper-V</a:t>
            </a:r>
            <a:r>
              <a:rPr lang="ja-JP" altLang="en-US" kern="0" dirty="0" smtClean="0">
                <a:ea typeface="+mn-lt"/>
                <a:cs typeface="+mn-lt"/>
              </a:rPr>
              <a:t>モデルの実行</a:t>
            </a:r>
            <a:endParaRPr lang="en-US" altLang="ja-JP" kern="0" dirty="0" smtClean="0">
              <a:ea typeface="+mn-lt"/>
              <a:cs typeface="+mn-lt"/>
            </a:endParaRPr>
          </a:p>
          <a:p>
            <a:pPr marL="637200" lvl="1" indent="-457200" defTabSz="914400">
              <a:buFont typeface="+mj-lt"/>
              <a:buAutoNum type="arabicPeriod"/>
            </a:pPr>
            <a:r>
              <a:rPr lang="ja-JP" altLang="en-US" dirty="0"/>
              <a:t>マスタ情報登録</a:t>
            </a:r>
            <a:endParaRPr lang="en-US" altLang="ja-JP" dirty="0" smtClean="0"/>
          </a:p>
          <a:p>
            <a:pPr marL="817200" lvl="2" indent="-457200" defTabSz="914400">
              <a:buFont typeface="+mj-lt"/>
              <a:buAutoNum type="arabicPeriod"/>
            </a:pPr>
            <a:r>
              <a:rPr lang="ja-JP" altLang="en-US" dirty="0"/>
              <a:t>仮想マシン名の</a:t>
            </a:r>
            <a:r>
              <a:rPr lang="ja-JP" altLang="en-US" dirty="0" smtClean="0"/>
              <a:t>登録</a:t>
            </a:r>
            <a:endParaRPr lang="en-US" altLang="ja-JP" dirty="0" smtClean="0"/>
          </a:p>
          <a:p>
            <a:pPr marL="817200" lvl="2" indent="-457200" defTabSz="914400">
              <a:buFont typeface="+mj-lt"/>
              <a:buAutoNum type="arabicPeriod"/>
            </a:pPr>
            <a:r>
              <a:rPr lang="en-US" altLang="ja-JP" dirty="0"/>
              <a:t>CPU</a:t>
            </a:r>
            <a:r>
              <a:rPr lang="ja-JP" altLang="en-US" dirty="0"/>
              <a:t>コア数の</a:t>
            </a:r>
            <a:r>
              <a:rPr lang="ja-JP" altLang="en-US" dirty="0" smtClean="0"/>
              <a:t>登録</a:t>
            </a:r>
            <a:endParaRPr lang="en-US" altLang="ja-JP" dirty="0" smtClean="0"/>
          </a:p>
          <a:p>
            <a:pPr marL="817200" lvl="2" indent="-457200" defTabSz="914400">
              <a:buFont typeface="+mj-lt"/>
              <a:buAutoNum type="arabicPeriod"/>
            </a:pPr>
            <a:r>
              <a:rPr lang="ja-JP" altLang="en-US" dirty="0"/>
              <a:t>メモリ容量の</a:t>
            </a:r>
            <a:r>
              <a:rPr lang="ja-JP" altLang="en-US" dirty="0" smtClean="0"/>
              <a:t>登録</a:t>
            </a:r>
            <a:endParaRPr lang="en-US" altLang="ja-JP" dirty="0" smtClean="0"/>
          </a:p>
          <a:p>
            <a:pPr marL="817200" lvl="2" indent="-457200" defTabSz="914400">
              <a:buFont typeface="+mj-lt"/>
              <a:buAutoNum type="arabicPeriod"/>
            </a:pPr>
            <a:r>
              <a:rPr lang="ja-JP" altLang="en-US" dirty="0"/>
              <a:t>テンプレート情報の</a:t>
            </a:r>
            <a:r>
              <a:rPr lang="ja-JP" altLang="en-US" dirty="0" smtClean="0"/>
              <a:t>登録</a:t>
            </a:r>
            <a:endParaRPr lang="en-US" altLang="ja-JP" dirty="0" smtClean="0"/>
          </a:p>
          <a:p>
            <a:pPr marL="817200" lvl="2" indent="-457200" defTabSz="914400">
              <a:buFont typeface="+mj-lt"/>
              <a:buAutoNum type="arabicPeriod"/>
            </a:pPr>
            <a:r>
              <a:rPr lang="ja-JP" altLang="en-US" dirty="0"/>
              <a:t>仮想スイッチ名の登録</a:t>
            </a:r>
            <a:endParaRPr lang="en-US" altLang="ja-JP" dirty="0" smtClean="0"/>
          </a:p>
          <a:p>
            <a:pPr marL="817200" lvl="2" indent="-457200" defTabSz="914400">
              <a:buFont typeface="+mj-lt"/>
              <a:buAutoNum type="arabicPeriod"/>
            </a:pPr>
            <a:r>
              <a:rPr lang="en-US" altLang="ja-JP" dirty="0"/>
              <a:t>IP</a:t>
            </a:r>
            <a:r>
              <a:rPr lang="ja-JP" altLang="en-US" dirty="0"/>
              <a:t>アドレス情報の</a:t>
            </a:r>
            <a:r>
              <a:rPr lang="ja-JP" altLang="en-US" dirty="0" smtClean="0"/>
              <a:t>登録</a:t>
            </a:r>
            <a:endParaRPr lang="en-US" altLang="ja-JP" dirty="0" smtClean="0"/>
          </a:p>
          <a:p>
            <a:pPr marL="817200" lvl="2" indent="-457200" defTabSz="914400">
              <a:buFont typeface="+mj-lt"/>
              <a:buAutoNum type="arabicPeriod"/>
            </a:pPr>
            <a:r>
              <a:rPr lang="ja-JP" altLang="en-US" dirty="0"/>
              <a:t>仮想ハードディスク容量の</a:t>
            </a:r>
            <a:r>
              <a:rPr lang="ja-JP" altLang="en-US" dirty="0" smtClean="0"/>
              <a:t>登録</a:t>
            </a:r>
            <a:endParaRPr lang="en-US" altLang="ja-JP" dirty="0" smtClean="0"/>
          </a:p>
          <a:p>
            <a:pPr marL="817200" lvl="2" indent="-457200" defTabSz="914400">
              <a:buFont typeface="+mj-lt"/>
              <a:buAutoNum type="arabicPeriod"/>
            </a:pPr>
            <a:r>
              <a:rPr lang="ja-JP" altLang="en-US" dirty="0"/>
              <a:t>処理状況</a:t>
            </a:r>
            <a:endParaRPr lang="en-US" altLang="ja-JP" dirty="0" smtClean="0"/>
          </a:p>
          <a:p>
            <a:pPr marL="637200" lvl="1" indent="-457200" defTabSz="914400">
              <a:buFont typeface="+mj-lt"/>
              <a:buAutoNum type="arabicPeriod"/>
            </a:pPr>
            <a:r>
              <a:rPr lang="en-US" altLang="ja-JP" dirty="0"/>
              <a:t>Hyper-V</a:t>
            </a:r>
            <a:r>
              <a:rPr lang="ja-JP" altLang="en-US" dirty="0"/>
              <a:t>モデルで仮想マシン操作</a:t>
            </a:r>
            <a:endParaRPr lang="en-US" altLang="ja-JP" dirty="0" smtClean="0"/>
          </a:p>
          <a:p>
            <a:pPr marL="817200" lvl="2" indent="-457200" defTabSz="914400">
              <a:buFont typeface="+mj-lt"/>
              <a:buAutoNum type="arabicPeriod"/>
            </a:pPr>
            <a:r>
              <a:rPr lang="ja-JP" altLang="en-US" dirty="0" smtClean="0"/>
              <a:t>機器</a:t>
            </a:r>
            <a:r>
              <a:rPr lang="ja-JP" altLang="en-US" dirty="0"/>
              <a:t>一覧の</a:t>
            </a:r>
            <a:r>
              <a:rPr lang="ja-JP" altLang="en-US" dirty="0" smtClean="0"/>
              <a:t>登録</a:t>
            </a:r>
            <a:endParaRPr lang="en-US" altLang="ja-JP" dirty="0" smtClean="0"/>
          </a:p>
          <a:p>
            <a:pPr marL="817200" lvl="2" indent="-457200" defTabSz="914400">
              <a:buFont typeface="+mj-lt"/>
              <a:buAutoNum type="arabicPeriod"/>
            </a:pPr>
            <a:r>
              <a:rPr lang="ja-JP" altLang="en-US" dirty="0"/>
              <a:t>オペレーション</a:t>
            </a:r>
            <a:r>
              <a:rPr lang="ja-JP" altLang="en-US" dirty="0" smtClean="0"/>
              <a:t>作成</a:t>
            </a:r>
            <a:endParaRPr lang="en-US" altLang="ja-JP" dirty="0" smtClean="0"/>
          </a:p>
          <a:p>
            <a:pPr marL="817200" lvl="2" indent="-457200" defTabSz="914400">
              <a:buFont typeface="+mj-lt"/>
              <a:buAutoNum type="arabicPeriod"/>
            </a:pPr>
            <a:r>
              <a:rPr lang="ja-JP" altLang="en-US" dirty="0"/>
              <a:t>パラメータシート</a:t>
            </a:r>
            <a:r>
              <a:rPr lang="ja-JP" altLang="en-US" dirty="0" smtClean="0"/>
              <a:t>登録</a:t>
            </a:r>
            <a:endParaRPr lang="en-US" altLang="ja-JP" dirty="0" smtClean="0"/>
          </a:p>
          <a:p>
            <a:pPr marL="997200" lvl="3" indent="-457200" defTabSz="914400">
              <a:buFont typeface="+mj-lt"/>
              <a:buAutoNum type="arabicPeriod"/>
            </a:pPr>
            <a:r>
              <a:rPr lang="ja-JP" altLang="en-US" dirty="0"/>
              <a:t>仮想マシン設定（仮想マシン作成）</a:t>
            </a:r>
          </a:p>
          <a:p>
            <a:pPr marL="997200" lvl="3" indent="-457200" defTabSz="914400">
              <a:buFont typeface="+mj-lt"/>
              <a:buAutoNum type="arabicPeriod"/>
            </a:pPr>
            <a:r>
              <a:rPr lang="en-US" altLang="ja-JP" dirty="0"/>
              <a:t>IP</a:t>
            </a:r>
            <a:r>
              <a:rPr lang="ja-JP" altLang="en-US" dirty="0"/>
              <a:t>アドレス設定（仮想マシン作成）</a:t>
            </a:r>
            <a:endParaRPr lang="en-US" altLang="ja-JP" dirty="0" smtClean="0"/>
          </a:p>
          <a:p>
            <a:pPr marL="997200" lvl="3" indent="-457200" defTabSz="914400">
              <a:buFont typeface="+mj-lt"/>
              <a:buAutoNum type="arabicPeriod"/>
            </a:pPr>
            <a:r>
              <a:rPr lang="ja-JP" altLang="en-US" dirty="0"/>
              <a:t>仮想ハードディスク設定（仮想マシン作成）</a:t>
            </a:r>
            <a:endParaRPr lang="en-US" altLang="ja-JP" dirty="0" smtClean="0"/>
          </a:p>
          <a:p>
            <a:pPr marL="997200" lvl="3" indent="-457200" defTabSz="914400">
              <a:buFont typeface="+mj-lt"/>
              <a:buAutoNum type="arabicPeriod"/>
            </a:pPr>
            <a:r>
              <a:rPr lang="ja-JP" altLang="en-US" dirty="0"/>
              <a:t>仮想マシン設定（仮想マシン起動</a:t>
            </a:r>
            <a:r>
              <a:rPr lang="en-US" altLang="ja-JP" dirty="0"/>
              <a:t>/</a:t>
            </a:r>
            <a:r>
              <a:rPr lang="ja-JP" altLang="en-US" dirty="0"/>
              <a:t>停止</a:t>
            </a:r>
            <a:r>
              <a:rPr lang="ja-JP" altLang="en-US" dirty="0" smtClean="0"/>
              <a:t>）</a:t>
            </a:r>
            <a:endParaRPr lang="en-US" altLang="ja-JP" dirty="0" smtClean="0"/>
          </a:p>
          <a:p>
            <a:pPr marL="997200" lvl="3" indent="-457200" defTabSz="914400">
              <a:buFont typeface="+mj-lt"/>
              <a:buAutoNum type="arabicPeriod"/>
            </a:pPr>
            <a:r>
              <a:rPr lang="ja-JP" altLang="en-US" dirty="0"/>
              <a:t>仮想マシン設定（仮想マシン削除</a:t>
            </a:r>
            <a:r>
              <a:rPr lang="ja-JP" altLang="en-US" dirty="0" smtClean="0"/>
              <a:t>）</a:t>
            </a:r>
            <a:endParaRPr lang="en-US" altLang="ja-JP" dirty="0" smtClean="0"/>
          </a:p>
          <a:p>
            <a:pPr marL="817200" lvl="2" indent="-457200" defTabSz="914400">
              <a:buFont typeface="+mj-lt"/>
              <a:buAutoNum type="arabicPeriod"/>
            </a:pPr>
            <a:r>
              <a:rPr lang="en-US" altLang="ja-JP" dirty="0"/>
              <a:t>Conductor</a:t>
            </a:r>
            <a:r>
              <a:rPr lang="ja-JP" altLang="en-US" dirty="0"/>
              <a:t>実行 </a:t>
            </a:r>
            <a:r>
              <a:rPr lang="en-US" altLang="ja-JP" dirty="0"/>
              <a:t>– </a:t>
            </a:r>
            <a:r>
              <a:rPr lang="ja-JP" altLang="en-US" dirty="0"/>
              <a:t>作成・起動・停止・</a:t>
            </a:r>
            <a:r>
              <a:rPr lang="ja-JP" altLang="en-US" dirty="0" smtClean="0"/>
              <a:t>削除</a:t>
            </a:r>
            <a:endParaRPr lang="en-US" altLang="ja-JP" dirty="0" smtClean="0"/>
          </a:p>
          <a:p>
            <a:pPr marL="817200" lvl="2" indent="-457200" defTabSz="914400">
              <a:buFont typeface="+mj-lt"/>
              <a:buAutoNum type="arabicPeriod"/>
            </a:pPr>
            <a:r>
              <a:rPr lang="en-US" altLang="ja-JP" dirty="0"/>
              <a:t>Movement</a:t>
            </a:r>
            <a:r>
              <a:rPr lang="ja-JP" altLang="en-US" dirty="0"/>
              <a:t>実行 </a:t>
            </a:r>
            <a:r>
              <a:rPr lang="en-US" altLang="ja-JP" dirty="0"/>
              <a:t>– IP</a:t>
            </a:r>
            <a:r>
              <a:rPr lang="ja-JP" altLang="en-US" dirty="0"/>
              <a:t>アドレス設定・仮想ハードディスク</a:t>
            </a:r>
            <a:r>
              <a:rPr lang="ja-JP" altLang="en-US" dirty="0" smtClean="0"/>
              <a:t>追加</a:t>
            </a:r>
            <a:endParaRPr lang="en-US" altLang="ja-JP" dirty="0" smtClean="0"/>
          </a:p>
          <a:p>
            <a:pPr marL="637200" lvl="1" indent="-457200" defTabSz="914400">
              <a:buFont typeface="+mj-lt"/>
              <a:buAutoNum type="arabicPeriod"/>
            </a:pPr>
            <a:r>
              <a:rPr lang="ja-JP" altLang="en-US" dirty="0"/>
              <a:t>実行結果の</a:t>
            </a:r>
            <a:r>
              <a:rPr lang="ja-JP" altLang="en-US" dirty="0" smtClean="0"/>
              <a:t>確認</a:t>
            </a:r>
            <a:endParaRPr lang="en-US" altLang="ja-JP" kern="0" dirty="0" smtClean="0">
              <a:ea typeface="+mn-lt"/>
              <a:cs typeface="+mn-lt"/>
            </a:endParaRPr>
          </a:p>
          <a:p>
            <a:pPr marL="457200" indent="-457200" defTabSz="914400">
              <a:buFont typeface="+mj-lt"/>
              <a:buAutoNum type="arabicPeriod" startAt="3"/>
            </a:pPr>
            <a:endParaRPr lang="en-US" altLang="ja-JP" kern="0" dirty="0" smtClean="0">
              <a:ea typeface="+mn-lt"/>
              <a:cs typeface="+mn-lt"/>
            </a:endParaRPr>
          </a:p>
          <a:p>
            <a:pPr marL="457200" indent="-457200" defTabSz="914400">
              <a:buFont typeface="+mj-lt"/>
              <a:buAutoNum type="arabicPeriod" startAt="3"/>
            </a:pPr>
            <a:endParaRPr lang="ja-JP" kern="0" dirty="0">
              <a:ea typeface="+mn-lt"/>
              <a:cs typeface="+mn-lt"/>
            </a:endParaRPr>
          </a:p>
        </p:txBody>
      </p:sp>
    </p:spTree>
    <p:extLst>
      <p:ext uri="{BB962C8B-B14F-4D97-AF65-F5344CB8AC3E}">
        <p14:creationId xmlns:p14="http://schemas.microsoft.com/office/powerpoint/2010/main" val="2371486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smtClean="0"/>
              <a:t>3.2.2</a:t>
            </a:r>
            <a:r>
              <a:rPr kumimoji="1" lang="ja-JP" altLang="en-US" dirty="0" smtClean="0"/>
              <a:t> オペレーション</a:t>
            </a:r>
            <a:r>
              <a:rPr kumimoji="1" lang="ja-JP" altLang="en-US" dirty="0"/>
              <a:t>作成</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仮想マシンを操作するためのオペレーションを作成します。</a:t>
            </a:r>
            <a:endParaRPr lang="en-US" altLang="ja-JP" dirty="0"/>
          </a:p>
          <a:p>
            <a:pPr marL="174625" indent="0">
              <a:buNone/>
            </a:pPr>
            <a:r>
              <a:rPr lang="ja-JP" altLang="en-US" dirty="0"/>
              <a:t>各項目の細部については</a:t>
            </a:r>
            <a:r>
              <a:rPr lang="en-US" altLang="ja-JP" dirty="0">
                <a:hlinkClick r:id="rId2"/>
              </a:rPr>
              <a:t>ITA</a:t>
            </a:r>
            <a:r>
              <a:rPr lang="ja-JP" altLang="en-US" dirty="0">
                <a:hlinkClick r:id="rId2"/>
              </a:rPr>
              <a:t>利用手順マニュアル</a:t>
            </a:r>
            <a:r>
              <a:rPr lang="ja-JP" altLang="en-US" dirty="0"/>
              <a:t>をご参照ください。</a:t>
            </a:r>
          </a:p>
        </p:txBody>
      </p:sp>
      <p:pic>
        <p:nvPicPr>
          <p:cNvPr id="4" name="図 3">
            <a:extLst>
              <a:ext uri="{FF2B5EF4-FFF2-40B4-BE49-F238E27FC236}">
                <a16:creationId xmlns:a16="http://schemas.microsoft.com/office/drawing/2014/main" id="{E36F946E-4467-43B5-AC14-369C6FCC51EE}"/>
              </a:ext>
            </a:extLst>
          </p:cNvPr>
          <p:cNvPicPr>
            <a:picLocks noChangeAspect="1"/>
          </p:cNvPicPr>
          <p:nvPr/>
        </p:nvPicPr>
        <p:blipFill>
          <a:blip r:embed="rId3"/>
          <a:stretch>
            <a:fillRect/>
          </a:stretch>
        </p:blipFill>
        <p:spPr>
          <a:xfrm>
            <a:off x="239350" y="1573970"/>
            <a:ext cx="10080000" cy="4930018"/>
          </a:xfrm>
          <a:prstGeom prst="rect">
            <a:avLst/>
          </a:prstGeom>
        </p:spPr>
      </p:pic>
      <p:graphicFrame>
        <p:nvGraphicFramePr>
          <p:cNvPr id="6" name="表 5">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0165302"/>
              </p:ext>
            </p:extLst>
          </p:nvPr>
        </p:nvGraphicFramePr>
        <p:xfrm>
          <a:off x="5976578" y="5157588"/>
          <a:ext cx="5974773" cy="1346400"/>
        </p:xfrm>
        <a:graphic>
          <a:graphicData uri="http://schemas.openxmlformats.org/drawingml/2006/table">
            <a:tbl>
              <a:tblPr firstRow="1" bandRow="1">
                <a:tableStyleId>{93296810-A885-4BE3-A3E7-6D5BEEA58F35}</a:tableStyleId>
              </a:tblPr>
              <a:tblGrid>
                <a:gridCol w="1610591">
                  <a:extLst>
                    <a:ext uri="{9D8B030D-6E8A-4147-A177-3AD203B41FA5}">
                      <a16:colId xmlns:a16="http://schemas.microsoft.com/office/drawing/2014/main" val="1884901537"/>
                    </a:ext>
                  </a:extLst>
                </a:gridCol>
                <a:gridCol w="436418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仮想マシンを操作する際の</a:t>
                      </a:r>
                      <a:r>
                        <a:rPr lang="ja-JP" altLang="en-US" sz="1200" dirty="0"/>
                        <a:t>任意のオペレーション名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実施予定日時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オペレーションの実施予定日時</a:t>
                      </a:r>
                      <a:endParaRPr lang="en-US" altLang="ja-JP" sz="1200" dirty="0"/>
                    </a:p>
                    <a:p>
                      <a:pPr algn="ctr"/>
                      <a:r>
                        <a:rPr kumimoji="1" lang="en-US" altLang="ja-JP" sz="1200" dirty="0"/>
                        <a:t>※</a:t>
                      </a:r>
                      <a:r>
                        <a:rPr lang="ja-JP" altLang="en-US" sz="1200" dirty="0"/>
                        <a:t>ここで指定した日付で実際に処理が実行されるわけで はありません。</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86896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smtClean="0"/>
              <a:t>3.2.3 </a:t>
            </a:r>
            <a:r>
              <a:rPr lang="ja-JP" altLang="en-US" dirty="0" smtClean="0"/>
              <a:t>パラメータシート登録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smtClean="0"/>
              <a:t>「仮想マシン管理</a:t>
            </a:r>
            <a:r>
              <a:rPr lang="en-US" altLang="ja-JP" kern="0" dirty="0" smtClean="0"/>
              <a:t>_Hyper-V</a:t>
            </a:r>
            <a:r>
              <a:rPr lang="ja-JP" altLang="en-US" kern="0" dirty="0" smtClean="0"/>
              <a:t>モデル」は仮想マシンの</a:t>
            </a:r>
            <a:r>
              <a:rPr lang="ja-JP" altLang="en-US" dirty="0" smtClean="0"/>
              <a:t>情報を管理するための</a:t>
            </a:r>
            <a:r>
              <a:rPr lang="ja-JP" altLang="en-US" kern="0" dirty="0" smtClean="0"/>
              <a:t>メニュー群です。</a:t>
            </a:r>
            <a:endParaRPr lang="en-US" altLang="ja-JP" kern="0" dirty="0" smtClean="0"/>
          </a:p>
        </p:txBody>
      </p:sp>
      <p:pic>
        <p:nvPicPr>
          <p:cNvPr id="2" name="図 1"/>
          <p:cNvPicPr>
            <a:picLocks noChangeAspect="1"/>
          </p:cNvPicPr>
          <p:nvPr/>
        </p:nvPicPr>
        <p:blipFill>
          <a:blip r:embed="rId2"/>
          <a:stretch>
            <a:fillRect/>
          </a:stretch>
        </p:blipFill>
        <p:spPr>
          <a:xfrm>
            <a:off x="239350" y="1315114"/>
            <a:ext cx="8846110" cy="5138074"/>
          </a:xfrm>
          <a:prstGeom prst="rect">
            <a:avLst/>
          </a:prstGeom>
        </p:spPr>
      </p:pic>
      <p:sp>
        <p:nvSpPr>
          <p:cNvPr id="5" name="正方形/長方形 4"/>
          <p:cNvSpPr/>
          <p:nvPr/>
        </p:nvSpPr>
        <p:spPr bwMode="auto">
          <a:xfrm>
            <a:off x="6345988" y="5174652"/>
            <a:ext cx="1439111" cy="1149948"/>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975582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smtClean="0"/>
              <a:t>3.2.3.1</a:t>
            </a:r>
            <a:r>
              <a:rPr kumimoji="1" lang="ja-JP" altLang="en-US" dirty="0" smtClean="0"/>
              <a:t> </a:t>
            </a:r>
            <a:r>
              <a:rPr lang="ja-JP" altLang="en-US" dirty="0" smtClean="0"/>
              <a:t>仮想マシン設定（</a:t>
            </a:r>
            <a:r>
              <a:rPr lang="ja-JP" altLang="en-US" dirty="0"/>
              <a:t>仮想</a:t>
            </a:r>
            <a:r>
              <a:rPr lang="ja-JP" altLang="en-US" dirty="0" smtClean="0"/>
              <a:t>マシン作成）</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kumimoji="1" lang="ja-JP" altLang="en-US" dirty="0"/>
              <a:t>作成したい仮想マシンの情報を登録します。</a:t>
            </a:r>
            <a:endParaRPr kumimoji="1" lang="en-US" altLang="ja-JP" dirty="0"/>
          </a:p>
        </p:txBody>
      </p:sp>
      <p:pic>
        <p:nvPicPr>
          <p:cNvPr id="7" name="図 6">
            <a:extLst>
              <a:ext uri="{FF2B5EF4-FFF2-40B4-BE49-F238E27FC236}">
                <a16:creationId xmlns:a16="http://schemas.microsoft.com/office/drawing/2014/main" id="{812C5C88-1D6B-41C9-A4D4-1F30D6FF2D7A}"/>
              </a:ext>
            </a:extLst>
          </p:cNvPr>
          <p:cNvPicPr>
            <a:picLocks noChangeAspect="1"/>
          </p:cNvPicPr>
          <p:nvPr/>
        </p:nvPicPr>
        <p:blipFill>
          <a:blip r:embed="rId2"/>
          <a:stretch>
            <a:fillRect/>
          </a:stretch>
        </p:blipFill>
        <p:spPr>
          <a:xfrm>
            <a:off x="239350" y="1544912"/>
            <a:ext cx="10080000" cy="4908276"/>
          </a:xfrm>
          <a:prstGeom prst="rect">
            <a:avLst/>
          </a:prstGeom>
        </p:spPr>
      </p:pic>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4179323300"/>
              </p:ext>
            </p:extLst>
          </p:nvPr>
        </p:nvGraphicFramePr>
        <p:xfrm>
          <a:off x="6154988" y="3157028"/>
          <a:ext cx="5796363" cy="3296160"/>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1631302">
                  <a:extLst>
                    <a:ext uri="{9D8B030D-6E8A-4147-A177-3AD203B41FA5}">
                      <a16:colId xmlns:a16="http://schemas.microsoft.com/office/drawing/2014/main" val="3228924103"/>
                    </a:ext>
                  </a:extLst>
                </a:gridCol>
                <a:gridCol w="3833422">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6">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追加したい仮想マシン名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a:t>
                      </a: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メモリ容量</a:t>
                      </a:r>
                      <a:r>
                        <a:rPr kumimoji="1" lang="en-US" altLang="ja-JP" sz="1200" dirty="0"/>
                        <a:t>(MB)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使用したいメモリ容量を</a:t>
                      </a:r>
                      <a:r>
                        <a:rPr kumimoji="1" lang="en-US" altLang="ja-JP" sz="1200" dirty="0"/>
                        <a:t>MB</a:t>
                      </a:r>
                      <a:r>
                        <a:rPr kumimoji="1" lang="ja-JP" altLang="en-US" sz="1200" dirty="0"/>
                        <a:t>単位で</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Tree>
    <p:extLst>
      <p:ext uri="{BB962C8B-B14F-4D97-AF65-F5344CB8AC3E}">
        <p14:creationId xmlns:p14="http://schemas.microsoft.com/office/powerpoint/2010/main" val="155464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3.2.3.2</a:t>
            </a:r>
            <a:r>
              <a:rPr lang="ja-JP" altLang="en-US" dirty="0" smtClean="0"/>
              <a:t> </a:t>
            </a:r>
            <a:r>
              <a:rPr lang="en-US" altLang="ja-JP" dirty="0"/>
              <a:t>IP</a:t>
            </a:r>
            <a:r>
              <a:rPr lang="ja-JP" altLang="en-US" dirty="0"/>
              <a:t>アドレス</a:t>
            </a:r>
            <a:r>
              <a:rPr lang="ja-JP" altLang="en-US" dirty="0" smtClean="0"/>
              <a:t>設定</a:t>
            </a:r>
            <a:r>
              <a:rPr lang="ja-JP" altLang="en-US" dirty="0"/>
              <a:t>（仮想マシン作成）</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1"/>
            <a:ext cx="11713301" cy="846615"/>
          </a:xfrm>
        </p:spPr>
        <p:txBody>
          <a:bodyPr/>
          <a:lstStyle/>
          <a:p>
            <a:r>
              <a:rPr kumimoji="1" lang="ja-JP" altLang="en-US" dirty="0" smtClean="0"/>
              <a:t>仮想マシンに設定したい</a:t>
            </a:r>
            <a:r>
              <a:rPr kumimoji="1" lang="en-US" altLang="ja-JP" dirty="0" smtClean="0"/>
              <a:t>IP</a:t>
            </a:r>
            <a:r>
              <a:rPr kumimoji="1" lang="ja-JP" altLang="en-US" dirty="0" smtClean="0"/>
              <a:t>アドレスの情報を登録します。</a:t>
            </a:r>
            <a:r>
              <a:rPr kumimoji="1" lang="en-US" altLang="ja-JP" dirty="0" smtClean="0"/>
              <a:t/>
            </a:r>
            <a:br>
              <a:rPr kumimoji="1" lang="en-US" altLang="ja-JP" dirty="0" smtClean="0"/>
            </a:br>
            <a:r>
              <a:rPr kumimoji="1" lang="en-US" altLang="ja-JP" dirty="0" smtClean="0"/>
              <a:t>※</a:t>
            </a:r>
            <a:r>
              <a:rPr lang="ja-JP" altLang="en-US" dirty="0" smtClean="0"/>
              <a:t>テンプレート</a:t>
            </a:r>
            <a:r>
              <a:rPr lang="ja-JP" altLang="en-US" dirty="0"/>
              <a:t>の設定をそのまま利用する場合は登録不要</a:t>
            </a:r>
          </a:p>
          <a:p>
            <a:pPr marL="180000" lvl="1" indent="0">
              <a:buNone/>
            </a:pPr>
            <a:endParaRPr kumimoji="1" lang="en-US" altLang="ja-JP" dirty="0"/>
          </a:p>
        </p:txBody>
      </p:sp>
      <p:pic>
        <p:nvPicPr>
          <p:cNvPr id="4" name="図 3"/>
          <p:cNvPicPr>
            <a:picLocks noChangeAspect="1"/>
          </p:cNvPicPr>
          <p:nvPr/>
        </p:nvPicPr>
        <p:blipFill>
          <a:blip r:embed="rId2"/>
          <a:stretch>
            <a:fillRect/>
          </a:stretch>
        </p:blipFill>
        <p:spPr>
          <a:xfrm>
            <a:off x="283917" y="1593188"/>
            <a:ext cx="9030898" cy="4860000"/>
          </a:xfrm>
          <a:prstGeom prst="rect">
            <a:avLst/>
          </a:prstGeom>
        </p:spPr>
      </p:pic>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1794297801"/>
              </p:ext>
            </p:extLst>
          </p:nvPr>
        </p:nvGraphicFramePr>
        <p:xfrm>
          <a:off x="5186276" y="2516948"/>
          <a:ext cx="6765075" cy="3936240"/>
        </p:xfrm>
        <a:graphic>
          <a:graphicData uri="http://schemas.openxmlformats.org/drawingml/2006/table">
            <a:tbl>
              <a:tblPr firstRow="1" bandRow="1">
                <a:tableStyleId>{93296810-A885-4BE3-A3E7-6D5BEEA58F35}</a:tableStyleId>
              </a:tblPr>
              <a:tblGrid>
                <a:gridCol w="387064">
                  <a:extLst>
                    <a:ext uri="{9D8B030D-6E8A-4147-A177-3AD203B41FA5}">
                      <a16:colId xmlns:a16="http://schemas.microsoft.com/office/drawing/2014/main" val="1884901537"/>
                    </a:ext>
                  </a:extLst>
                </a:gridCol>
                <a:gridCol w="1903932">
                  <a:extLst>
                    <a:ext uri="{9D8B030D-6E8A-4147-A177-3AD203B41FA5}">
                      <a16:colId xmlns:a16="http://schemas.microsoft.com/office/drawing/2014/main" val="3228924103"/>
                    </a:ext>
                  </a:extLst>
                </a:gridCol>
                <a:gridCol w="4474079">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7">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追加したい仮想マシン名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endParaRPr kumimoji="1" lang="ja-JP" altLang="en-US"/>
                    </a:p>
                  </a:txBody>
                  <a:tcPr/>
                </a:tc>
                <a:tc>
                  <a:txBody>
                    <a:bodyPr/>
                    <a:lstStyle/>
                    <a:p>
                      <a:pPr algn="ctr"/>
                      <a:r>
                        <a:rPr kumimoji="1" lang="en-US" altLang="ja-JP" sz="1200" dirty="0"/>
                        <a:t>IP</a:t>
                      </a:r>
                      <a:r>
                        <a:rPr kumimoji="1" lang="ja-JP" altLang="en-US" sz="1200" dirty="0"/>
                        <a:t>アドレス自動設定</a:t>
                      </a:r>
                      <a:r>
                        <a:rPr kumimoji="1" lang="en-US" altLang="ja-JP" sz="1200" dirty="0"/>
                        <a:t>(DHCP)</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自動設定を利用する場合：</a:t>
                      </a:r>
                      <a:r>
                        <a:rPr kumimoji="1" lang="en-US" altLang="ja-JP" sz="1200" dirty="0"/>
                        <a:t>Yes</a:t>
                      </a:r>
                    </a:p>
                    <a:p>
                      <a:pPr algn="ctr"/>
                      <a:r>
                        <a:rPr kumimoji="1" lang="ja-JP" altLang="en-US" sz="1200" dirty="0"/>
                        <a:t>自動設定を利用しない場合：</a:t>
                      </a:r>
                      <a:r>
                        <a:rPr kumimoji="1" lang="en-US" altLang="ja-JP" sz="1200" dirty="0"/>
                        <a:t>No</a:t>
                      </a:r>
                      <a:r>
                        <a:rPr kumimoji="1" lang="ja-JP" altLang="en-US" sz="1200" dirty="0"/>
                        <a:t> </a:t>
                      </a:r>
                      <a:r>
                        <a:rPr kumimoji="1" lang="en-US" altLang="ja-JP" sz="1200" dirty="0"/>
                        <a:t>or</a:t>
                      </a:r>
                      <a:r>
                        <a:rPr kumimoji="1" lang="ja-JP" altLang="en-US" sz="1200" dirty="0"/>
                        <a:t> ブランク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27993"/>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a:t>
                      </a:r>
                      <a:r>
                        <a:rPr kumimoji="1" lang="en-US" altLang="ja-JP" sz="1200" dirty="0"/>
                        <a:t>IP</a:t>
                      </a:r>
                      <a:r>
                        <a:rPr kumimoji="1" lang="ja-JP" altLang="en-US" sz="1200" dirty="0"/>
                        <a:t>アドレス</a:t>
                      </a:r>
                      <a:endParaRPr kumimoji="1" lang="en-US" altLang="ja-JP" sz="1200" dirty="0"/>
                    </a:p>
                    <a:p>
                      <a:pPr algn="ctr"/>
                      <a:r>
                        <a:rPr kumimoji="1" lang="en-US" altLang="ja-JP" sz="1200" dirty="0"/>
                        <a:t>※IP</a:t>
                      </a:r>
                      <a:r>
                        <a:rPr kumimoji="1" lang="ja-JP" altLang="en-US" sz="1200" dirty="0"/>
                        <a:t>アドレス自動設定</a:t>
                      </a:r>
                      <a:r>
                        <a:rPr kumimoji="1" lang="en-US" altLang="ja-JP" sz="1200" dirty="0"/>
                        <a:t>(DHCP)</a:t>
                      </a:r>
                      <a:r>
                        <a:rPr kumimoji="1" lang="ja-JP" altLang="en-US" sz="1200" dirty="0"/>
                        <a:t>が</a:t>
                      </a:r>
                      <a:r>
                        <a:rPr kumimoji="1" lang="en-US" altLang="ja-JP" sz="1200" dirty="0"/>
                        <a:t>Yes</a:t>
                      </a:r>
                      <a:r>
                        <a:rPr kumimoji="1" lang="ja-JP" altLang="en-US" sz="1200" dirty="0"/>
                        <a:t>の場合は無視されます。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サブネットマスク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アドレスを選ぶと自動で選択されます。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デフォルトゲートウェイ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アドレスを選ぶと自動で選択されます。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DNS</a:t>
                      </a:r>
                      <a:r>
                        <a:rPr kumimoji="1" lang="ja-JP" altLang="en-US" sz="1200" dirty="0"/>
                        <a:t>サーバ</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アドレスを選ぶと自動で選択されます。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Tree>
    <p:extLst>
      <p:ext uri="{BB962C8B-B14F-4D97-AF65-F5344CB8AC3E}">
        <p14:creationId xmlns:p14="http://schemas.microsoft.com/office/powerpoint/2010/main" val="397233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39350" y="1654994"/>
            <a:ext cx="8948454" cy="4860000"/>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3.2.3.3</a:t>
            </a:r>
            <a:r>
              <a:rPr lang="ja-JP" altLang="en-US" dirty="0" smtClean="0"/>
              <a:t> 仮想</a:t>
            </a:r>
            <a:r>
              <a:rPr lang="ja-JP" altLang="en-US" dirty="0"/>
              <a:t>ハードディスク設定（仮想マシン作成）</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898570"/>
          </a:xfrm>
        </p:spPr>
        <p:txBody>
          <a:bodyPr>
            <a:normAutofit/>
          </a:bodyPr>
          <a:lstStyle/>
          <a:p>
            <a:r>
              <a:rPr kumimoji="1" lang="ja-JP" altLang="en-US" dirty="0"/>
              <a:t>仮想マシンに追加したい仮想ハードディスクの情報を登録します</a:t>
            </a:r>
            <a:r>
              <a:rPr kumimoji="1" lang="ja-JP" altLang="en-US" dirty="0" smtClean="0"/>
              <a:t>。</a:t>
            </a:r>
            <a:endParaRPr kumimoji="1" lang="en-US" altLang="ja-JP" dirty="0" smtClean="0"/>
          </a:p>
          <a:p>
            <a:pPr marL="0" indent="0">
              <a:buNone/>
            </a:pPr>
            <a:r>
              <a:rPr lang="ja-JP" altLang="en-US" dirty="0" smtClean="0"/>
              <a:t>  </a:t>
            </a:r>
            <a:r>
              <a:rPr lang="en-US" altLang="ja-JP" dirty="0" smtClean="0"/>
              <a:t>※</a:t>
            </a:r>
            <a:r>
              <a:rPr lang="ja-JP" altLang="en-US" dirty="0"/>
              <a:t>追加しない場合は登録不要</a:t>
            </a:r>
          </a:p>
          <a:p>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605569689"/>
              </p:ext>
            </p:extLst>
          </p:nvPr>
        </p:nvGraphicFramePr>
        <p:xfrm>
          <a:off x="5186276" y="3717074"/>
          <a:ext cx="6765075" cy="2797920"/>
        </p:xfrm>
        <a:graphic>
          <a:graphicData uri="http://schemas.openxmlformats.org/drawingml/2006/table">
            <a:tbl>
              <a:tblPr firstRow="1" bandRow="1">
                <a:tableStyleId>{93296810-A885-4BE3-A3E7-6D5BEEA58F35}</a:tableStyleId>
              </a:tblPr>
              <a:tblGrid>
                <a:gridCol w="387064">
                  <a:extLst>
                    <a:ext uri="{9D8B030D-6E8A-4147-A177-3AD203B41FA5}">
                      <a16:colId xmlns:a16="http://schemas.microsoft.com/office/drawing/2014/main" val="1884901537"/>
                    </a:ext>
                  </a:extLst>
                </a:gridCol>
                <a:gridCol w="1903932">
                  <a:extLst>
                    <a:ext uri="{9D8B030D-6E8A-4147-A177-3AD203B41FA5}">
                      <a16:colId xmlns:a16="http://schemas.microsoft.com/office/drawing/2014/main" val="3228924103"/>
                    </a:ext>
                  </a:extLst>
                </a:gridCol>
                <a:gridCol w="4474079">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4">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追加したい仮想マシン名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endParaRPr kumimoji="1" lang="ja-JP" altLang="en-US"/>
                    </a:p>
                  </a:txBody>
                  <a:tcPr/>
                </a:tc>
                <a:tc>
                  <a:txBody>
                    <a:bodyPr/>
                    <a:lstStyle/>
                    <a:p>
                      <a:pPr algn="ctr"/>
                      <a:r>
                        <a:rPr kumimoji="1" lang="ja-JP" altLang="en-US" sz="1200" dirty="0"/>
                        <a:t>仮想ハードディスク名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対象の仮想マシンに追加したい仮想ハードディスク名を入力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27993"/>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仮想ハードディスク容量</a:t>
                      </a:r>
                      <a:r>
                        <a:rPr kumimoji="1" lang="en-US" altLang="ja-JP" sz="1200" dirty="0"/>
                        <a:t>(GB)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使用したいハードディスク容量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bl>
          </a:graphicData>
        </a:graphic>
      </p:graphicFrame>
    </p:spTree>
    <p:extLst>
      <p:ext uri="{BB962C8B-B14F-4D97-AF65-F5344CB8AC3E}">
        <p14:creationId xmlns:p14="http://schemas.microsoft.com/office/powerpoint/2010/main" val="551461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3.2.3.4</a:t>
            </a:r>
            <a:r>
              <a:rPr lang="ja-JP" altLang="en-US" dirty="0" smtClean="0"/>
              <a:t> 仮想</a:t>
            </a:r>
            <a:r>
              <a:rPr lang="ja-JP" altLang="en-US" dirty="0"/>
              <a:t>マシン</a:t>
            </a:r>
            <a:r>
              <a:rPr lang="ja-JP" altLang="en-US" dirty="0" smtClean="0"/>
              <a:t>設定（仮想</a:t>
            </a:r>
            <a:r>
              <a:rPr lang="ja-JP" altLang="en-US" dirty="0"/>
              <a:t>マシン起動</a:t>
            </a:r>
            <a:r>
              <a:rPr lang="en-US" altLang="ja-JP" dirty="0"/>
              <a:t>/</a:t>
            </a:r>
            <a:r>
              <a:rPr lang="ja-JP" altLang="en-US" dirty="0"/>
              <a:t>停止）</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起動</a:t>
            </a:r>
            <a:r>
              <a:rPr lang="en-US" altLang="ja-JP" dirty="0"/>
              <a:t>/</a:t>
            </a:r>
            <a:r>
              <a:rPr lang="ja-JP" altLang="en-US" dirty="0"/>
              <a:t>停止させたい仮想マシンの処理状況を変更します。</a:t>
            </a:r>
            <a:endParaRPr lang="en-US" altLang="ja-JP" dirty="0"/>
          </a:p>
          <a:p>
            <a:pPr marL="0" indent="0">
              <a:buNone/>
            </a:pPr>
            <a:endParaRPr lang="ja-JP" altLang="en-US" dirty="0"/>
          </a:p>
          <a:p>
            <a:endParaRPr kumimoji="1" lang="ja-JP" altLang="en-US" dirty="0"/>
          </a:p>
        </p:txBody>
      </p:sp>
      <p:pic>
        <p:nvPicPr>
          <p:cNvPr id="4" name="図 3">
            <a:extLst>
              <a:ext uri="{FF2B5EF4-FFF2-40B4-BE49-F238E27FC236}">
                <a16:creationId xmlns:a16="http://schemas.microsoft.com/office/drawing/2014/main" id="{B9808B11-1914-489B-8AE4-DE00EAC13541}"/>
              </a:ext>
            </a:extLst>
          </p:cNvPr>
          <p:cNvPicPr>
            <a:picLocks noChangeAspect="1"/>
          </p:cNvPicPr>
          <p:nvPr/>
        </p:nvPicPr>
        <p:blipFill>
          <a:blip r:embed="rId2"/>
          <a:stretch>
            <a:fillRect/>
          </a:stretch>
        </p:blipFill>
        <p:spPr>
          <a:xfrm>
            <a:off x="245791" y="1666642"/>
            <a:ext cx="8923261" cy="4345008"/>
          </a:xfrm>
          <a:prstGeom prst="rect">
            <a:avLst/>
          </a:prstGeom>
        </p:spPr>
      </p:pic>
      <p:graphicFrame>
        <p:nvGraphicFramePr>
          <p:cNvPr id="5" name="表 4">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725344133"/>
              </p:ext>
            </p:extLst>
          </p:nvPr>
        </p:nvGraphicFramePr>
        <p:xfrm>
          <a:off x="6317673" y="3106628"/>
          <a:ext cx="5641419" cy="3296160"/>
        </p:xfrm>
        <a:graphic>
          <a:graphicData uri="http://schemas.openxmlformats.org/drawingml/2006/table">
            <a:tbl>
              <a:tblPr firstRow="1" bandRow="1">
                <a:tableStyleId>{93296810-A885-4BE3-A3E7-6D5BEEA58F35}</a:tableStyleId>
              </a:tblPr>
              <a:tblGrid>
                <a:gridCol w="322774">
                  <a:extLst>
                    <a:ext uri="{9D8B030D-6E8A-4147-A177-3AD203B41FA5}">
                      <a16:colId xmlns:a16="http://schemas.microsoft.com/office/drawing/2014/main" val="1884901537"/>
                    </a:ext>
                  </a:extLst>
                </a:gridCol>
                <a:gridCol w="1587695">
                  <a:extLst>
                    <a:ext uri="{9D8B030D-6E8A-4147-A177-3AD203B41FA5}">
                      <a16:colId xmlns:a16="http://schemas.microsoft.com/office/drawing/2014/main" val="3228924103"/>
                    </a:ext>
                  </a:extLst>
                </a:gridCol>
                <a:gridCol w="3730950">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6">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「起動」</a:t>
                      </a:r>
                      <a:r>
                        <a:rPr kumimoji="1" lang="en-US" altLang="ja-JP" sz="1200" dirty="0"/>
                        <a:t>/</a:t>
                      </a:r>
                      <a:r>
                        <a:rPr kumimoji="1" lang="ja-JP" altLang="en-US" sz="1200" dirty="0"/>
                        <a:t>「停止」</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メモリ容量</a:t>
                      </a:r>
                      <a:r>
                        <a:rPr kumimoji="1" lang="en-US" altLang="ja-JP" sz="1200" dirty="0"/>
                        <a:t>(MB)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Tree>
    <p:extLst>
      <p:ext uri="{BB962C8B-B14F-4D97-AF65-F5344CB8AC3E}">
        <p14:creationId xmlns:p14="http://schemas.microsoft.com/office/powerpoint/2010/main" val="1448643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smtClean="0"/>
              <a:t>3.2.3.5</a:t>
            </a:r>
            <a:r>
              <a:rPr lang="ja-JP" altLang="en-US" dirty="0" smtClean="0"/>
              <a:t> 仮想</a:t>
            </a:r>
            <a:r>
              <a:rPr lang="ja-JP" altLang="en-US" dirty="0"/>
              <a:t>マシン設定（仮想マシン削除）</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削除したい仮想マシンの処理状況を変更します。</a:t>
            </a:r>
            <a:endParaRPr lang="en-US" altLang="ja-JP" dirty="0"/>
          </a:p>
          <a:p>
            <a:endParaRPr kumimoji="1" lang="ja-JP" altLang="en-US" dirty="0"/>
          </a:p>
        </p:txBody>
      </p:sp>
      <p:pic>
        <p:nvPicPr>
          <p:cNvPr id="4" name="図 3">
            <a:extLst>
              <a:ext uri="{FF2B5EF4-FFF2-40B4-BE49-F238E27FC236}">
                <a16:creationId xmlns:a16="http://schemas.microsoft.com/office/drawing/2014/main" id="{B9808B11-1914-489B-8AE4-DE00EAC13541}"/>
              </a:ext>
            </a:extLst>
          </p:cNvPr>
          <p:cNvPicPr>
            <a:picLocks noChangeAspect="1"/>
          </p:cNvPicPr>
          <p:nvPr/>
        </p:nvPicPr>
        <p:blipFill>
          <a:blip r:embed="rId2"/>
          <a:stretch>
            <a:fillRect/>
          </a:stretch>
        </p:blipFill>
        <p:spPr>
          <a:xfrm>
            <a:off x="245791" y="1666642"/>
            <a:ext cx="8923261" cy="4345008"/>
          </a:xfrm>
          <a:prstGeom prst="rect">
            <a:avLst/>
          </a:prstGeom>
        </p:spPr>
      </p:pic>
      <p:graphicFrame>
        <p:nvGraphicFramePr>
          <p:cNvPr id="5" name="表 4">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1670473365"/>
              </p:ext>
            </p:extLst>
          </p:nvPr>
        </p:nvGraphicFramePr>
        <p:xfrm>
          <a:off x="6317673" y="3106628"/>
          <a:ext cx="5641419" cy="3296160"/>
        </p:xfrm>
        <a:graphic>
          <a:graphicData uri="http://schemas.openxmlformats.org/drawingml/2006/table">
            <a:tbl>
              <a:tblPr firstRow="1" bandRow="1">
                <a:tableStyleId>{93296810-A885-4BE3-A3E7-6D5BEEA58F35}</a:tableStyleId>
              </a:tblPr>
              <a:tblGrid>
                <a:gridCol w="322774">
                  <a:extLst>
                    <a:ext uri="{9D8B030D-6E8A-4147-A177-3AD203B41FA5}">
                      <a16:colId xmlns:a16="http://schemas.microsoft.com/office/drawing/2014/main" val="1884901537"/>
                    </a:ext>
                  </a:extLst>
                </a:gridCol>
                <a:gridCol w="1587695">
                  <a:extLst>
                    <a:ext uri="{9D8B030D-6E8A-4147-A177-3AD203B41FA5}">
                      <a16:colId xmlns:a16="http://schemas.microsoft.com/office/drawing/2014/main" val="3228924103"/>
                    </a:ext>
                  </a:extLst>
                </a:gridCol>
                <a:gridCol w="3730950">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6">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「削除」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メモリ容量</a:t>
                      </a:r>
                      <a:r>
                        <a:rPr kumimoji="1" lang="en-US" altLang="ja-JP" sz="1200" dirty="0"/>
                        <a:t>(MB)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Tree>
    <p:extLst>
      <p:ext uri="{BB962C8B-B14F-4D97-AF65-F5344CB8AC3E}">
        <p14:creationId xmlns:p14="http://schemas.microsoft.com/office/powerpoint/2010/main" val="2316055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smtClean="0"/>
              <a:t>3.2.4</a:t>
            </a:r>
            <a:r>
              <a:rPr kumimoji="1" lang="ja-JP" altLang="en-US" dirty="0" smtClean="0"/>
              <a:t> </a:t>
            </a:r>
            <a:r>
              <a:rPr kumimoji="1" lang="en-US" altLang="ja-JP" dirty="0" smtClean="0"/>
              <a:t>Conductor</a:t>
            </a:r>
            <a:r>
              <a:rPr kumimoji="1" lang="ja-JP" altLang="en-US" dirty="0"/>
              <a:t>実行 </a:t>
            </a:r>
            <a:r>
              <a:rPr kumimoji="1" lang="en-US" altLang="ja-JP" dirty="0"/>
              <a:t>– </a:t>
            </a:r>
            <a:r>
              <a:rPr kumimoji="1" lang="ja-JP" altLang="en-US" dirty="0"/>
              <a:t>作成・起動・停止・削除</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rmAutofit/>
          </a:bodyPr>
          <a:lstStyle/>
          <a:p>
            <a:pPr marL="179705" indent="-179705"/>
            <a:r>
              <a:rPr lang="ja-JP" altLang="en-US" dirty="0"/>
              <a:t>登録したオペレーションと</a:t>
            </a:r>
            <a:r>
              <a:rPr lang="en-US" altLang="ja-JP" dirty="0"/>
              <a:t>Conductor</a:t>
            </a:r>
            <a:r>
              <a:rPr lang="ja-JP" altLang="en-US" dirty="0"/>
              <a:t>を組み合わせて</a:t>
            </a:r>
            <a:r>
              <a:rPr lang="en-US" altLang="ja-JP" dirty="0"/>
              <a:t>Conductor</a:t>
            </a:r>
            <a:r>
              <a:rPr lang="ja-JP" altLang="en-US" dirty="0"/>
              <a:t>を実行します。</a:t>
            </a:r>
            <a:br>
              <a:rPr lang="ja-JP" altLang="en-US" dirty="0"/>
            </a:br>
            <a:endParaRPr lang="en-US" altLang="ja-JP" dirty="0"/>
          </a:p>
          <a:p>
            <a:pPr marL="179705" indent="-179705"/>
            <a:r>
              <a:rPr lang="ja-JP" altLang="en-US" dirty="0">
                <a:ea typeface="+mn-lt"/>
                <a:cs typeface="+mn-lt"/>
              </a:rPr>
              <a:t>詳細</a:t>
            </a:r>
            <a:r>
              <a:rPr lang="ja-JP" dirty="0" smtClean="0">
                <a:ea typeface="+mn-lt"/>
                <a:cs typeface="+mn-lt"/>
              </a:rPr>
              <a:t>は</a:t>
            </a:r>
            <a:r>
              <a:rPr lang="ja-JP" dirty="0">
                <a:ea typeface="+mn-lt"/>
                <a:cs typeface="+mn-lt"/>
              </a:rPr>
              <a:t>下記のコミュニティサイトの利用手順マニュアルをご確認ください。</a:t>
            </a:r>
          </a:p>
          <a:p>
            <a:pPr marL="179705" indent="-179705"/>
            <a:r>
              <a:rPr lang="en-US" altLang="ja-JP" dirty="0">
                <a:hlinkClick r:id="rId2"/>
              </a:rPr>
              <a:t>Exastro-ITA_</a:t>
            </a:r>
            <a:r>
              <a:rPr lang="ja-JP" altLang="en-US" dirty="0">
                <a:hlinkClick r:id="rId2"/>
              </a:rPr>
              <a:t>利用手順マニュアル</a:t>
            </a:r>
            <a:r>
              <a:rPr lang="en-US" altLang="ja-JP" dirty="0">
                <a:hlinkClick r:id="rId2"/>
              </a:rPr>
              <a:t>_Conductor.pdf (exastro-suite.github.io)</a:t>
            </a:r>
            <a:endParaRPr lang="ja-JP" altLang="en-US" dirty="0"/>
          </a:p>
        </p:txBody>
      </p:sp>
      <p:pic>
        <p:nvPicPr>
          <p:cNvPr id="11" name="図 10"/>
          <p:cNvPicPr>
            <a:picLocks noChangeAspect="1"/>
          </p:cNvPicPr>
          <p:nvPr/>
        </p:nvPicPr>
        <p:blipFill>
          <a:blip r:embed="rId3"/>
          <a:stretch>
            <a:fillRect/>
          </a:stretch>
        </p:blipFill>
        <p:spPr>
          <a:xfrm>
            <a:off x="239350" y="2564195"/>
            <a:ext cx="8791153" cy="2217080"/>
          </a:xfrm>
          <a:prstGeom prst="rect">
            <a:avLst/>
          </a:prstGeom>
          <a:ln w="25400">
            <a:noFill/>
          </a:ln>
        </p:spPr>
      </p:pic>
      <p:pic>
        <p:nvPicPr>
          <p:cNvPr id="12" name="図 11"/>
          <p:cNvPicPr>
            <a:picLocks noChangeAspect="1"/>
          </p:cNvPicPr>
          <p:nvPr/>
        </p:nvPicPr>
        <p:blipFill>
          <a:blip r:embed="rId4"/>
          <a:stretch>
            <a:fillRect/>
          </a:stretch>
        </p:blipFill>
        <p:spPr>
          <a:xfrm>
            <a:off x="3119023" y="3717464"/>
            <a:ext cx="8791157" cy="1904018"/>
          </a:xfrm>
          <a:prstGeom prst="rect">
            <a:avLst/>
          </a:prstGeom>
          <a:ln w="25400">
            <a:noFill/>
          </a:ln>
        </p:spPr>
      </p:pic>
    </p:spTree>
    <p:extLst>
      <p:ext uri="{BB962C8B-B14F-4D97-AF65-F5344CB8AC3E}">
        <p14:creationId xmlns:p14="http://schemas.microsoft.com/office/powerpoint/2010/main" val="2974221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B5C2CCF-199F-45E1-A46A-0C07E83D0C4A}"/>
              </a:ext>
            </a:extLst>
          </p:cNvPr>
          <p:cNvSpPr>
            <a:spLocks noGrp="1"/>
          </p:cNvSpPr>
          <p:nvPr>
            <p:ph type="title"/>
          </p:nvPr>
        </p:nvSpPr>
        <p:spPr/>
        <p:txBody>
          <a:bodyPr/>
          <a:lstStyle/>
          <a:p>
            <a:r>
              <a:rPr kumimoji="1" lang="en-US" altLang="ja-JP" dirty="0" smtClean="0"/>
              <a:t>3.2.5</a:t>
            </a:r>
            <a:r>
              <a:rPr kumimoji="1" lang="ja-JP" altLang="en-US" dirty="0" smtClean="0"/>
              <a:t> </a:t>
            </a:r>
            <a:r>
              <a:rPr kumimoji="1" lang="en-US" altLang="ja-JP" dirty="0" smtClean="0"/>
              <a:t>Movement</a:t>
            </a:r>
            <a:r>
              <a:rPr kumimoji="1" lang="ja-JP" altLang="en-US" dirty="0"/>
              <a:t>実行 </a:t>
            </a:r>
            <a:r>
              <a:rPr kumimoji="1" lang="en-US" altLang="ja-JP" dirty="0"/>
              <a:t>– </a:t>
            </a:r>
            <a:r>
              <a:rPr lang="en-US" altLang="ja-JP" dirty="0"/>
              <a:t>IP</a:t>
            </a:r>
            <a:r>
              <a:rPr lang="ja-JP" altLang="en-US" dirty="0"/>
              <a:t>アドレス設定・仮想ハードディスク追加</a:t>
            </a:r>
            <a:endParaRPr kumimoji="1" lang="ja-JP" altLang="en-US" dirty="0"/>
          </a:p>
        </p:txBody>
      </p:sp>
      <p:sp>
        <p:nvSpPr>
          <p:cNvPr id="6" name="コンテンツ プレースホルダー 5">
            <a:extLst>
              <a:ext uri="{FF2B5EF4-FFF2-40B4-BE49-F238E27FC236}">
                <a16:creationId xmlns:a16="http://schemas.microsoft.com/office/drawing/2014/main" id="{431F8206-8AF7-4B24-AC23-E001F48E7E13}"/>
              </a:ext>
            </a:extLst>
          </p:cNvPr>
          <p:cNvSpPr>
            <a:spLocks noGrp="1"/>
          </p:cNvSpPr>
          <p:nvPr>
            <p:ph sz="quarter" idx="10"/>
          </p:nvPr>
        </p:nvSpPr>
        <p:spPr/>
        <p:txBody>
          <a:bodyPr vert="horz" lIns="91440" tIns="45720" rIns="91440" bIns="45720" rtlCol="0" anchor="t">
            <a:normAutofit/>
          </a:bodyPr>
          <a:lstStyle/>
          <a:p>
            <a:pPr marL="179705" indent="-179705"/>
            <a:r>
              <a:rPr lang="en-US" altLang="ja-JP" dirty="0"/>
              <a:t>IP</a:t>
            </a:r>
            <a:r>
              <a:rPr lang="ja-JP" altLang="en-US" dirty="0"/>
              <a:t>アドレス設定と仮想ハードディスク追加はそれぞれ単独で動作させることが可能です。</a:t>
            </a:r>
            <a:r>
              <a:rPr lang="en-US" altLang="ja-JP" dirty="0"/>
              <a:t/>
            </a:r>
            <a:br>
              <a:rPr lang="en-US" altLang="ja-JP" dirty="0"/>
            </a:br>
            <a:r>
              <a:rPr lang="ja-JP" altLang="en-US" dirty="0" smtClean="0"/>
              <a:t>設定値に関しては下記</a:t>
            </a:r>
            <a:r>
              <a:rPr lang="ja-JP" altLang="en-US" dirty="0"/>
              <a:t>を参照</a:t>
            </a:r>
            <a:r>
              <a:rPr lang="en-US" altLang="ja-JP" dirty="0"/>
              <a:t/>
            </a:r>
            <a:br>
              <a:rPr lang="en-US" altLang="ja-JP" dirty="0"/>
            </a:br>
            <a:r>
              <a:rPr lang="ja-JP" altLang="en-US" dirty="0"/>
              <a:t>・</a:t>
            </a:r>
            <a:r>
              <a:rPr lang="ja-JP" altLang="en-US" dirty="0">
                <a:hlinkClick r:id="rId2" action="ppaction://hlinksldjump"/>
              </a:rPr>
              <a:t>パラメータシート登録 </a:t>
            </a:r>
            <a:r>
              <a:rPr lang="en-US" altLang="ja-JP" dirty="0">
                <a:hlinkClick r:id="rId2" action="ppaction://hlinksldjump"/>
              </a:rPr>
              <a:t>– </a:t>
            </a:r>
            <a:r>
              <a:rPr lang="ja-JP" altLang="en-US" dirty="0">
                <a:hlinkClick r:id="rId2" action="ppaction://hlinksldjump"/>
              </a:rPr>
              <a:t>仮想マシン作成（</a:t>
            </a:r>
            <a:r>
              <a:rPr lang="en-US" altLang="ja-JP" dirty="0">
                <a:hlinkClick r:id="rId2" action="ppaction://hlinksldjump"/>
              </a:rPr>
              <a:t>IP</a:t>
            </a:r>
            <a:r>
              <a:rPr lang="ja-JP" altLang="en-US" dirty="0">
                <a:hlinkClick r:id="rId2" action="ppaction://hlinksldjump"/>
              </a:rPr>
              <a:t>アドレス設定）</a:t>
            </a:r>
            <a:r>
              <a:rPr lang="en-US" altLang="ja-JP" dirty="0"/>
              <a:t/>
            </a:r>
            <a:br>
              <a:rPr lang="en-US" altLang="ja-JP" dirty="0"/>
            </a:br>
            <a:r>
              <a:rPr lang="ja-JP" altLang="en-US" dirty="0"/>
              <a:t>・</a:t>
            </a:r>
            <a:r>
              <a:rPr lang="ja-JP" altLang="en-US" dirty="0">
                <a:hlinkClick r:id="rId3" action="ppaction://hlinksldjump"/>
              </a:rPr>
              <a:t>パラメータシート登録 </a:t>
            </a:r>
            <a:r>
              <a:rPr lang="en-US" altLang="ja-JP" dirty="0">
                <a:hlinkClick r:id="rId3" action="ppaction://hlinksldjump"/>
              </a:rPr>
              <a:t>– </a:t>
            </a:r>
            <a:r>
              <a:rPr lang="ja-JP" altLang="en-US" dirty="0">
                <a:hlinkClick r:id="rId3" action="ppaction://hlinksldjump"/>
              </a:rPr>
              <a:t>仮想マシン作成（仮想ハードディスク設定</a:t>
            </a:r>
            <a:r>
              <a:rPr lang="ja-JP" altLang="en-US" dirty="0" smtClean="0">
                <a:hlinkClick r:id="rId3" action="ppaction://hlinksldjump"/>
              </a:rPr>
              <a:t>）</a:t>
            </a:r>
            <a:endParaRPr lang="en-US" altLang="ja-JP" dirty="0" smtClean="0"/>
          </a:p>
          <a:p>
            <a:pPr marL="0" indent="0">
              <a:buNone/>
            </a:pPr>
            <a:endParaRPr lang="en-US" altLang="ja-JP" dirty="0" smtClean="0"/>
          </a:p>
          <a:p>
            <a:pPr marL="179705" indent="-179705"/>
            <a:r>
              <a:rPr lang="ja-JP" altLang="en-US" dirty="0" smtClean="0"/>
              <a:t>実行</a:t>
            </a:r>
            <a:r>
              <a:rPr lang="ja-JP" altLang="en-US" dirty="0"/>
              <a:t>方法は下記のコミュニティサイトの利用手順マニュアルをご確認ください。</a:t>
            </a:r>
            <a:endParaRPr lang="en-US" altLang="ja-JP" dirty="0"/>
          </a:p>
          <a:p>
            <a:pPr marL="179705" indent="-179705"/>
            <a:r>
              <a:rPr lang="en-US" altLang="ja-JP" dirty="0" err="1" smtClean="0">
                <a:hlinkClick r:id="rId4"/>
              </a:rPr>
              <a:t>Exastro</a:t>
            </a:r>
            <a:r>
              <a:rPr lang="en-US" altLang="ja-JP" dirty="0" smtClean="0">
                <a:hlinkClick r:id="rId4"/>
              </a:rPr>
              <a:t>-ITA</a:t>
            </a:r>
            <a:r>
              <a:rPr lang="en-US" altLang="ja-JP" dirty="0">
                <a:hlinkClick r:id="rId4"/>
              </a:rPr>
              <a:t>_</a:t>
            </a:r>
            <a:r>
              <a:rPr lang="ja-JP" altLang="en-US" dirty="0">
                <a:hlinkClick r:id="rId4"/>
              </a:rPr>
              <a:t>利用手順マニュアル</a:t>
            </a:r>
            <a:r>
              <a:rPr lang="en-US" altLang="ja-JP" dirty="0">
                <a:hlinkClick r:id="rId4"/>
              </a:rPr>
              <a:t>_Ansible-driver.pdf (exastro-suite.github.io)</a:t>
            </a:r>
            <a:endParaRPr lang="ja-JP" altLang="en-US" dirty="0"/>
          </a:p>
        </p:txBody>
      </p:sp>
      <p:pic>
        <p:nvPicPr>
          <p:cNvPr id="8" name="図 7"/>
          <p:cNvPicPr>
            <a:picLocks noChangeAspect="1"/>
          </p:cNvPicPr>
          <p:nvPr/>
        </p:nvPicPr>
        <p:blipFill>
          <a:blip r:embed="rId5"/>
          <a:stretch>
            <a:fillRect/>
          </a:stretch>
        </p:blipFill>
        <p:spPr>
          <a:xfrm>
            <a:off x="239350" y="3351335"/>
            <a:ext cx="8452336" cy="2643619"/>
          </a:xfrm>
          <a:prstGeom prst="rect">
            <a:avLst/>
          </a:prstGeom>
        </p:spPr>
      </p:pic>
      <p:pic>
        <p:nvPicPr>
          <p:cNvPr id="9" name="図 8"/>
          <p:cNvPicPr>
            <a:picLocks noChangeAspect="1"/>
          </p:cNvPicPr>
          <p:nvPr/>
        </p:nvPicPr>
        <p:blipFill>
          <a:blip r:embed="rId6"/>
          <a:stretch>
            <a:fillRect/>
          </a:stretch>
        </p:blipFill>
        <p:spPr>
          <a:xfrm>
            <a:off x="3499016" y="4589121"/>
            <a:ext cx="8452335" cy="1830635"/>
          </a:xfrm>
          <a:prstGeom prst="rect">
            <a:avLst/>
          </a:prstGeom>
          <a:ln w="25400">
            <a:noFill/>
          </a:ln>
        </p:spPr>
      </p:pic>
    </p:spTree>
    <p:extLst>
      <p:ext uri="{BB962C8B-B14F-4D97-AF65-F5344CB8AC3E}">
        <p14:creationId xmlns:p14="http://schemas.microsoft.com/office/powerpoint/2010/main" val="117140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239350" y="1962519"/>
            <a:ext cx="11736438" cy="2972215"/>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kumimoji="1" lang="en-US" altLang="ja-JP" dirty="0" smtClean="0"/>
              <a:t>3.3</a:t>
            </a:r>
            <a:r>
              <a:rPr kumimoji="1" lang="ja-JP" altLang="en-US" dirty="0" smtClean="0"/>
              <a:t> 実行</a:t>
            </a:r>
            <a:r>
              <a:rPr kumimoji="1" lang="ja-JP" altLang="en-US" dirty="0"/>
              <a:t>結果の</a:t>
            </a:r>
            <a:r>
              <a:rPr kumimoji="1" lang="ja-JP" altLang="en-US" dirty="0" smtClean="0"/>
              <a:t>確認（</a:t>
            </a:r>
            <a:r>
              <a:rPr kumimoji="1" lang="en-US" altLang="ja-JP" dirty="0" smtClean="0"/>
              <a:t>1/2</a:t>
            </a:r>
            <a:r>
              <a:rPr kumimoji="1" lang="ja-JP" altLang="en-US" dirty="0" smtClean="0"/>
              <a:t>）</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kumimoji="1" lang="en-US" altLang="ja-JP" dirty="0" smtClean="0"/>
              <a:t>Conductor</a:t>
            </a:r>
            <a:r>
              <a:rPr kumimoji="1" lang="ja-JP" altLang="en-US" dirty="0" smtClean="0"/>
              <a:t>実行画面</a:t>
            </a:r>
            <a:endParaRPr kumimoji="1" lang="en-US" altLang="ja-JP" dirty="0" smtClean="0"/>
          </a:p>
          <a:p>
            <a:pPr marL="0" indent="0">
              <a:buNone/>
            </a:pPr>
            <a:endParaRPr lang="en-US" altLang="ja-JP" dirty="0"/>
          </a:p>
          <a:p>
            <a:pPr marL="0" indent="0">
              <a:buNone/>
            </a:pPr>
            <a:r>
              <a:rPr kumimoji="1" lang="ja-JP" altLang="en-US" dirty="0" smtClean="0"/>
              <a:t>例：「仮想マシン作成」</a:t>
            </a:r>
            <a:endParaRPr kumimoji="1" lang="en-US" altLang="ja-JP" dirty="0"/>
          </a:p>
        </p:txBody>
      </p:sp>
      <p:sp>
        <p:nvSpPr>
          <p:cNvPr id="9" name="正方形/長方形 8"/>
          <p:cNvSpPr/>
          <p:nvPr/>
        </p:nvSpPr>
        <p:spPr bwMode="auto">
          <a:xfrm>
            <a:off x="9677400" y="3136899"/>
            <a:ext cx="2184400" cy="311727"/>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10" name="グループ化 9"/>
          <p:cNvGrpSpPr/>
          <p:nvPr/>
        </p:nvGrpSpPr>
        <p:grpSpPr>
          <a:xfrm>
            <a:off x="364389" y="5714331"/>
            <a:ext cx="1114306" cy="380132"/>
            <a:chOff x="419520" y="4643499"/>
            <a:chExt cx="1282134" cy="437384"/>
          </a:xfrm>
          <a:effectLst>
            <a:outerShdw blurRad="25400" dist="25400" dir="5400000" algn="t" rotWithShape="0">
              <a:prstClr val="black">
                <a:alpha val="53000"/>
              </a:prstClr>
            </a:outerShdw>
          </a:effectLst>
        </p:grpSpPr>
        <p:sp>
          <p:nvSpPr>
            <p:cNvPr id="11" name="フリーフォーム 10"/>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2" name="テキスト ボックス 11"/>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3" name="テキスト ボックス 12"/>
          <p:cNvSpPr txBox="1"/>
          <p:nvPr/>
        </p:nvSpPr>
        <p:spPr>
          <a:xfrm>
            <a:off x="1478695" y="5544021"/>
            <a:ext cx="10294205"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smtClean="0"/>
              <a:t>「</a:t>
            </a:r>
            <a:r>
              <a:rPr lang="en-US" altLang="ja-JP" dirty="0" smtClean="0"/>
              <a:t>Status:</a:t>
            </a:r>
            <a:r>
              <a:rPr lang="ja-JP" altLang="en-US" dirty="0" smtClean="0"/>
              <a:t>正常終了」となっていることを確認</a:t>
            </a:r>
            <a:endParaRPr lang="en-US" altLang="ja-JP" dirty="0" smtClean="0"/>
          </a:p>
          <a:p>
            <a:r>
              <a:rPr lang="ja-JP" altLang="en-US" dirty="0" smtClean="0"/>
              <a:t>それ</a:t>
            </a:r>
            <a:r>
              <a:rPr lang="ja-JP" altLang="en-US" dirty="0"/>
              <a:t>以外</a:t>
            </a:r>
            <a:r>
              <a:rPr lang="ja-JP" altLang="en-US" dirty="0" smtClean="0"/>
              <a:t>の</a:t>
            </a:r>
            <a:r>
              <a:rPr lang="ja-JP" altLang="en-US" dirty="0"/>
              <a:t>場合</a:t>
            </a:r>
            <a:r>
              <a:rPr lang="ja-JP" altLang="en-US" dirty="0" smtClean="0"/>
              <a:t>は途中で失敗しているので、</a:t>
            </a:r>
            <a:r>
              <a:rPr lang="en-US" altLang="ja-JP" dirty="0" smtClean="0"/>
              <a:t>Movement</a:t>
            </a:r>
            <a:r>
              <a:rPr lang="ja-JP" altLang="en-US" dirty="0" smtClean="0"/>
              <a:t>をクリックして詳細を確認してください。</a:t>
            </a:r>
            <a:endParaRPr kumimoji="1" lang="ja-JP" altLang="en-US" dirty="0"/>
          </a:p>
        </p:txBody>
      </p:sp>
    </p:spTree>
    <p:extLst>
      <p:ext uri="{BB962C8B-B14F-4D97-AF65-F5344CB8AC3E}">
        <p14:creationId xmlns:p14="http://schemas.microsoft.com/office/powerpoint/2010/main" val="346738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3"/>
          <p:cNvSpPr txBox="1">
            <a:spLocks/>
          </p:cNvSpPr>
          <p:nvPr/>
        </p:nvSpPr>
        <p:spPr bwMode="gray">
          <a:xfrm>
            <a:off x="1554024" y="234810"/>
            <a:ext cx="6904175" cy="6452317"/>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4"/>
            </a:pPr>
            <a:r>
              <a:rPr lang="ja-JP" altLang="en-US" dirty="0" smtClean="0"/>
              <a:t>こんなときは？</a:t>
            </a:r>
            <a:endParaRPr lang="en-US" altLang="ja-JP" kern="0" dirty="0" smtClean="0">
              <a:ea typeface="+mn-lt"/>
              <a:cs typeface="+mn-lt"/>
            </a:endParaRPr>
          </a:p>
          <a:p>
            <a:pPr marL="637200" lvl="1" indent="-457200" defTabSz="914400">
              <a:buFont typeface="+mj-lt"/>
              <a:buAutoNum type="arabicPeriod"/>
            </a:pPr>
            <a:r>
              <a:rPr lang="ja-JP" altLang="en-US" dirty="0"/>
              <a:t>仮想マシンのシャットダウンが失敗する場合</a:t>
            </a:r>
            <a:endParaRPr lang="en-US" altLang="ja-JP" kern="0" dirty="0" smtClean="0">
              <a:ea typeface="+mn-lt"/>
              <a:cs typeface="+mn-lt"/>
            </a:endParaRPr>
          </a:p>
          <a:p>
            <a:pPr marL="457200" indent="-457200" defTabSz="914400">
              <a:buFont typeface="+mj-lt"/>
              <a:buAutoNum type="arabicPeriod" startAt="4"/>
            </a:pPr>
            <a:endParaRPr lang="ja-JP" kern="0" dirty="0">
              <a:ea typeface="+mn-lt"/>
              <a:cs typeface="+mn-lt"/>
            </a:endParaRPr>
          </a:p>
        </p:txBody>
      </p:sp>
    </p:spTree>
    <p:extLst>
      <p:ext uri="{BB962C8B-B14F-4D97-AF65-F5344CB8AC3E}">
        <p14:creationId xmlns:p14="http://schemas.microsoft.com/office/powerpoint/2010/main" val="1252746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lang="en-US" altLang="ja-JP" dirty="0" smtClean="0"/>
              <a:t>3.3</a:t>
            </a:r>
            <a:r>
              <a:rPr lang="ja-JP" altLang="en-US" dirty="0" smtClean="0"/>
              <a:t> </a:t>
            </a:r>
            <a:r>
              <a:rPr kumimoji="1" lang="ja-JP" altLang="en-US" dirty="0" smtClean="0"/>
              <a:t>実行</a:t>
            </a:r>
            <a:r>
              <a:rPr kumimoji="1" lang="ja-JP" altLang="en-US" dirty="0"/>
              <a:t>結果の</a:t>
            </a:r>
            <a:r>
              <a:rPr lang="ja-JP" altLang="en-US" dirty="0"/>
              <a:t>確認</a:t>
            </a:r>
            <a:r>
              <a:rPr lang="ja-JP" altLang="en-US" dirty="0" smtClean="0"/>
              <a:t>（</a:t>
            </a:r>
            <a:r>
              <a:rPr lang="en-US" altLang="ja-JP" dirty="0" smtClean="0"/>
              <a:t>2/2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lang="en-US" altLang="ja-JP" dirty="0" smtClean="0"/>
              <a:t>Hyper-V</a:t>
            </a:r>
            <a:r>
              <a:rPr lang="ja-JP" altLang="en-US" dirty="0" smtClean="0"/>
              <a:t>マネージャー</a:t>
            </a:r>
            <a:endParaRPr lang="en-US" altLang="ja-JP" dirty="0"/>
          </a:p>
          <a:p>
            <a:pPr marL="0" indent="0">
              <a:buNone/>
            </a:pPr>
            <a:endParaRPr kumimoji="1" lang="en-US" altLang="ja-JP" dirty="0" smtClean="0"/>
          </a:p>
          <a:p>
            <a:pPr marL="0" indent="0">
              <a:buNone/>
            </a:pPr>
            <a:r>
              <a:rPr lang="ja-JP" altLang="en-US" dirty="0"/>
              <a:t>例：「仮想マシン作成」</a:t>
            </a:r>
            <a:endParaRPr lang="en-US" altLang="ja-JP" dirty="0"/>
          </a:p>
          <a:p>
            <a:pPr marL="0" indent="0">
              <a:buNone/>
            </a:pPr>
            <a:endParaRPr kumimoji="1" lang="en-US" altLang="ja-JP" dirty="0"/>
          </a:p>
        </p:txBody>
      </p:sp>
      <p:grpSp>
        <p:nvGrpSpPr>
          <p:cNvPr id="9" name="グループ化 8"/>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smtClean="0"/>
              <a:t>仮想マシンの設定が</a:t>
            </a:r>
            <a:r>
              <a:rPr lang="en-US" altLang="ja-JP" dirty="0" smtClean="0"/>
              <a:t>ITA</a:t>
            </a:r>
            <a:r>
              <a:rPr lang="ja-JP" altLang="en-US" dirty="0" err="1" smtClean="0"/>
              <a:t>に登</a:t>
            </a:r>
            <a:r>
              <a:rPr lang="ja-JP" altLang="en-US" dirty="0" smtClean="0"/>
              <a:t>録した通りとなっていることを確認</a:t>
            </a:r>
            <a:endParaRPr lang="en-US" altLang="ja-JP" dirty="0" smtClean="0"/>
          </a:p>
          <a:p>
            <a:r>
              <a:rPr lang="ja-JP" altLang="en-US" dirty="0" smtClean="0"/>
              <a:t>なっていない場合、実行した</a:t>
            </a:r>
            <a:r>
              <a:rPr lang="en-US" altLang="ja-JP" dirty="0" smtClean="0"/>
              <a:t>Conductor</a:t>
            </a:r>
            <a:r>
              <a:rPr lang="ja-JP" altLang="en-US" dirty="0" smtClean="0"/>
              <a:t>の詳細を確認してエラーなどがないか確認してください。</a:t>
            </a:r>
            <a:endParaRPr kumimoji="1" lang="ja-JP" altLang="en-US" dirty="0"/>
          </a:p>
        </p:txBody>
      </p:sp>
      <p:sp>
        <p:nvSpPr>
          <p:cNvPr id="6" name="右矢印 5"/>
          <p:cNvSpPr/>
          <p:nvPr/>
        </p:nvSpPr>
        <p:spPr bwMode="auto">
          <a:xfrm rot="10800000" flipH="1">
            <a:off x="4458618" y="2417960"/>
            <a:ext cx="720000" cy="1237333"/>
          </a:xfrm>
          <a:prstGeom prst="rightArrow">
            <a:avLst/>
          </a:prstGeom>
          <a:solidFill>
            <a:schemeClr val="accent6">
              <a:lumMod val="50000"/>
              <a:lumOff val="50000"/>
            </a:schemeClr>
          </a:solidFill>
          <a:ln w="254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5" name="図 4"/>
          <p:cNvPicPr>
            <a:picLocks noChangeAspect="1"/>
          </p:cNvPicPr>
          <p:nvPr/>
        </p:nvPicPr>
        <p:blipFill>
          <a:blip r:embed="rId2"/>
          <a:stretch>
            <a:fillRect/>
          </a:stretch>
        </p:blipFill>
        <p:spPr>
          <a:xfrm>
            <a:off x="239350" y="2019586"/>
            <a:ext cx="4073522" cy="2340000"/>
          </a:xfrm>
          <a:prstGeom prst="rect">
            <a:avLst/>
          </a:prstGeom>
        </p:spPr>
      </p:pic>
      <p:pic>
        <p:nvPicPr>
          <p:cNvPr id="14" name="図 13"/>
          <p:cNvPicPr>
            <a:picLocks noChangeAspect="1"/>
          </p:cNvPicPr>
          <p:nvPr/>
        </p:nvPicPr>
        <p:blipFill>
          <a:blip r:embed="rId3"/>
          <a:stretch>
            <a:fillRect/>
          </a:stretch>
        </p:blipFill>
        <p:spPr>
          <a:xfrm>
            <a:off x="5178618" y="1291443"/>
            <a:ext cx="6801799" cy="4220164"/>
          </a:xfrm>
          <a:prstGeom prst="rect">
            <a:avLst/>
          </a:prstGeom>
        </p:spPr>
      </p:pic>
      <p:sp>
        <p:nvSpPr>
          <p:cNvPr id="15" name="正方形/長方形 14"/>
          <p:cNvSpPr/>
          <p:nvPr/>
        </p:nvSpPr>
        <p:spPr bwMode="auto">
          <a:xfrm>
            <a:off x="6593640" y="2477626"/>
            <a:ext cx="647700" cy="144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正方形/長方形 15"/>
          <p:cNvSpPr/>
          <p:nvPr/>
        </p:nvSpPr>
        <p:spPr bwMode="auto">
          <a:xfrm>
            <a:off x="8527215" y="4612032"/>
            <a:ext cx="468000" cy="144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 name="正方形/長方形 17"/>
          <p:cNvSpPr/>
          <p:nvPr/>
        </p:nvSpPr>
        <p:spPr bwMode="auto">
          <a:xfrm>
            <a:off x="9774989" y="5172881"/>
            <a:ext cx="1778835"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正方形/長方形 18"/>
          <p:cNvSpPr/>
          <p:nvPr/>
        </p:nvSpPr>
        <p:spPr bwMode="auto">
          <a:xfrm>
            <a:off x="9774988" y="4298352"/>
            <a:ext cx="1778835"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295925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D8ABB-4E24-41BD-99D3-8EA4B81F7193}"/>
              </a:ext>
            </a:extLst>
          </p:cNvPr>
          <p:cNvSpPr>
            <a:spLocks noGrp="1"/>
          </p:cNvSpPr>
          <p:nvPr>
            <p:ph type="title"/>
          </p:nvPr>
        </p:nvSpPr>
        <p:spPr/>
        <p:txBody>
          <a:bodyPr/>
          <a:lstStyle/>
          <a:p>
            <a:r>
              <a:rPr lang="ja-JP" altLang="en-US" dirty="0"/>
              <a:t>こんなときは？</a:t>
            </a:r>
            <a:endParaRPr kumimoji="1" lang="ja-JP" altLang="en-US" dirty="0"/>
          </a:p>
        </p:txBody>
      </p:sp>
    </p:spTree>
    <p:extLst>
      <p:ext uri="{BB962C8B-B14F-4D97-AF65-F5344CB8AC3E}">
        <p14:creationId xmlns:p14="http://schemas.microsoft.com/office/powerpoint/2010/main" val="1434777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67971C-8BBD-4F2D-B1EE-8F570B664FC7}"/>
              </a:ext>
            </a:extLst>
          </p:cNvPr>
          <p:cNvSpPr>
            <a:spLocks noGrp="1"/>
          </p:cNvSpPr>
          <p:nvPr>
            <p:ph type="title"/>
          </p:nvPr>
        </p:nvSpPr>
        <p:spPr/>
        <p:txBody>
          <a:bodyPr>
            <a:normAutofit/>
          </a:bodyPr>
          <a:lstStyle/>
          <a:p>
            <a:r>
              <a:rPr kumimoji="1" lang="en-US" altLang="ja-JP" dirty="0" smtClean="0"/>
              <a:t>4.1</a:t>
            </a:r>
            <a:r>
              <a:rPr kumimoji="1" lang="ja-JP" altLang="en-US" dirty="0" smtClean="0"/>
              <a:t> 仮想</a:t>
            </a:r>
            <a:r>
              <a:rPr kumimoji="1" lang="ja-JP" altLang="en-US" dirty="0"/>
              <a:t>マシンのシャットダウンが失敗する場合</a:t>
            </a:r>
          </a:p>
        </p:txBody>
      </p:sp>
      <p:sp>
        <p:nvSpPr>
          <p:cNvPr id="3" name="コンテンツ プレースホルダー 2">
            <a:extLst>
              <a:ext uri="{FF2B5EF4-FFF2-40B4-BE49-F238E27FC236}">
                <a16:creationId xmlns:a16="http://schemas.microsoft.com/office/drawing/2014/main" id="{8A408415-7912-4897-AFF7-CE8B7E0D0EE0}"/>
              </a:ext>
            </a:extLst>
          </p:cNvPr>
          <p:cNvSpPr>
            <a:spLocks noGrp="1"/>
          </p:cNvSpPr>
          <p:nvPr>
            <p:ph sz="quarter" idx="10"/>
          </p:nvPr>
        </p:nvSpPr>
        <p:spPr>
          <a:xfrm>
            <a:off x="239350" y="836712"/>
            <a:ext cx="11713301" cy="418347"/>
          </a:xfrm>
        </p:spPr>
        <p:txBody>
          <a:bodyPr/>
          <a:lstStyle/>
          <a:p>
            <a:r>
              <a:rPr kumimoji="1" lang="ja-JP" altLang="en-US" dirty="0"/>
              <a:t>仮想マシンのシャットダウンに失敗した場合、下記手順で実行することで成功する場合があります。</a:t>
            </a:r>
          </a:p>
        </p:txBody>
      </p:sp>
      <p:pic>
        <p:nvPicPr>
          <p:cNvPr id="4" name="図 3"/>
          <p:cNvPicPr>
            <a:picLocks noChangeAspect="1"/>
          </p:cNvPicPr>
          <p:nvPr/>
        </p:nvPicPr>
        <p:blipFill rotWithShape="1">
          <a:blip r:embed="rId2"/>
          <a:srcRect l="1782" t="1921" b="43896"/>
          <a:stretch/>
        </p:blipFill>
        <p:spPr>
          <a:xfrm>
            <a:off x="481301" y="2121030"/>
            <a:ext cx="5005736" cy="2565400"/>
          </a:xfrm>
          <a:prstGeom prst="rect">
            <a:avLst/>
          </a:prstGeom>
        </p:spPr>
      </p:pic>
      <p:sp>
        <p:nvSpPr>
          <p:cNvPr id="5" name="コンテンツ プレースホルダー 2">
            <a:extLst>
              <a:ext uri="{FF2B5EF4-FFF2-40B4-BE49-F238E27FC236}">
                <a16:creationId xmlns:a16="http://schemas.microsoft.com/office/drawing/2014/main" id="{8A408415-7912-4897-AFF7-CE8B7E0D0EE0}"/>
              </a:ext>
            </a:extLst>
          </p:cNvPr>
          <p:cNvSpPr txBox="1">
            <a:spLocks/>
          </p:cNvSpPr>
          <p:nvPr/>
        </p:nvSpPr>
        <p:spPr bwMode="gray">
          <a:xfrm>
            <a:off x="326950" y="1255059"/>
            <a:ext cx="11624401" cy="76424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kern="0" dirty="0"/>
              <a:t>①</a:t>
            </a:r>
            <a:r>
              <a:rPr lang="en-US" altLang="ja-JP" kern="0" dirty="0"/>
              <a:t>Hyper-V</a:t>
            </a:r>
            <a:r>
              <a:rPr lang="ja-JP" altLang="en-US" kern="0" dirty="0"/>
              <a:t>マネージャー上の対象仮想マシン名で右クリック⇒停止</a:t>
            </a:r>
            <a:r>
              <a:rPr lang="en-US" altLang="ja-JP" kern="0" dirty="0"/>
              <a:t>(K)</a:t>
            </a:r>
            <a:r>
              <a:rPr lang="ja-JP" altLang="en-US" kern="0" dirty="0"/>
              <a:t>をクリック</a:t>
            </a:r>
            <a:endParaRPr lang="en-US" altLang="ja-JP" kern="0" dirty="0"/>
          </a:p>
          <a:p>
            <a:pPr marL="0" indent="0" defTabSz="914400">
              <a:buNone/>
            </a:pPr>
            <a:r>
              <a:rPr lang="ja-JP" altLang="en-US" kern="0" dirty="0"/>
              <a:t>②再度</a:t>
            </a:r>
            <a:r>
              <a:rPr lang="en-US" altLang="ja-JP" kern="0" dirty="0"/>
              <a:t>Conductor</a:t>
            </a:r>
            <a:r>
              <a:rPr lang="ja-JP" altLang="en-US" kern="0" dirty="0"/>
              <a:t>を実行</a:t>
            </a:r>
          </a:p>
        </p:txBody>
      </p:sp>
      <p:grpSp>
        <p:nvGrpSpPr>
          <p:cNvPr id="9" name="グループ化 8"/>
          <p:cNvGrpSpPr/>
          <p:nvPr/>
        </p:nvGrpSpPr>
        <p:grpSpPr>
          <a:xfrm>
            <a:off x="783489" y="5642223"/>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935285" y="5078387"/>
            <a:ext cx="10016066" cy="132802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停止をした場合、起動時に予期せぬシャットダウンによる注意画面が出ている場合があります。</a:t>
            </a:r>
            <a:endParaRPr lang="en-US" altLang="ja-JP" dirty="0"/>
          </a:p>
          <a:p>
            <a:r>
              <a:rPr kumimoji="1" lang="ja-JP" altLang="en-US" dirty="0"/>
              <a:t>そういったことを避けたい場合は、一度仮想マシンを起動し、正常に起動したことを確認したうえで、再度</a:t>
            </a:r>
            <a:r>
              <a:rPr kumimoji="1" lang="en-US" altLang="ja-JP" dirty="0"/>
              <a:t>Conductor</a:t>
            </a:r>
            <a:r>
              <a:rPr kumimoji="1" lang="ja-JP" altLang="en-US" dirty="0"/>
              <a:t>を実行してみてください。</a:t>
            </a:r>
            <a:r>
              <a:rPr kumimoji="1" lang="en-US" altLang="ja-JP" dirty="0"/>
              <a:t/>
            </a:r>
            <a:br>
              <a:rPr kumimoji="1" lang="en-US" altLang="ja-JP" dirty="0"/>
            </a:br>
            <a:r>
              <a:rPr kumimoji="1" lang="ja-JP" altLang="en-US" dirty="0"/>
              <a:t>削除の場合は停止状態で</a:t>
            </a:r>
            <a:r>
              <a:rPr kumimoji="1" lang="ja-JP" altLang="en-US"/>
              <a:t>再実行</a:t>
            </a:r>
            <a:r>
              <a:rPr kumimoji="1" lang="ja-JP" altLang="en-US" smtClean="0"/>
              <a:t>して問題</a:t>
            </a:r>
            <a:r>
              <a:rPr kumimoji="1" lang="ja-JP" altLang="en-US" dirty="0"/>
              <a:t>ありません。</a:t>
            </a:r>
          </a:p>
        </p:txBody>
      </p:sp>
    </p:spTree>
    <p:extLst>
      <p:ext uri="{BB962C8B-B14F-4D97-AF65-F5344CB8AC3E}">
        <p14:creationId xmlns:p14="http://schemas.microsoft.com/office/powerpoint/2010/main" val="1024744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39184" y="3045073"/>
            <a:ext cx="11712000" cy="467239"/>
          </a:xfrm>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370684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1.1 </a:t>
            </a:r>
            <a:r>
              <a:rPr lang="ja-JP" altLang="en-US" dirty="0"/>
              <a:t>はじめに</a:t>
            </a:r>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a:r>
              <a:rPr lang="ja-JP" altLang="en-US" dirty="0"/>
              <a:t>このドキュメントは、</a:t>
            </a:r>
            <a:r>
              <a:rPr lang="en-US" altLang="ja-JP" dirty="0"/>
              <a:t>Hyper-V</a:t>
            </a:r>
            <a:r>
              <a:rPr lang="ja-JP" altLang="en-US" dirty="0"/>
              <a:t>モデルを </a:t>
            </a:r>
            <a:r>
              <a:rPr lang="en-US" altLang="ja-JP" dirty="0"/>
              <a:t>ITA</a:t>
            </a:r>
            <a:r>
              <a:rPr lang="ja-JP" altLang="en-US" dirty="0"/>
              <a:t>にインポートして実行するまでの手順を記載するものです。</a:t>
            </a:r>
            <a:endParaRPr lang="en-US" altLang="ja-JP" dirty="0"/>
          </a:p>
          <a:p>
            <a:pPr marL="179705" indent="-179705"/>
            <a:r>
              <a:rPr lang="en-US" altLang="ja-JP" dirty="0"/>
              <a:t>Hyper-V</a:t>
            </a:r>
            <a:r>
              <a:rPr lang="ja-JP" altLang="en-US" dirty="0"/>
              <a:t>モデルを使って何が出来るか知りたい方は、コミュニティサイトの 「</a:t>
            </a:r>
            <a:r>
              <a:rPr lang="en-US" altLang="ja-JP" dirty="0"/>
              <a:t>Hyper-V</a:t>
            </a:r>
            <a:r>
              <a:rPr lang="ja-JP" altLang="en-US" dirty="0"/>
              <a:t>モデル概要」 をご参照ください。</a:t>
            </a:r>
            <a:endParaRPr lang="en-US" altLang="ja-JP" dirty="0"/>
          </a:p>
          <a:p>
            <a:pPr marL="179705" indent="-179705"/>
            <a:endParaRPr lang="en-US" altLang="ja-JP"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895" y="2167825"/>
            <a:ext cx="8904650" cy="4285363"/>
          </a:xfrm>
          <a:prstGeom prst="rect">
            <a:avLst/>
          </a:prstGeom>
        </p:spPr>
      </p:pic>
    </p:spTree>
    <p:extLst>
      <p:ext uri="{BB962C8B-B14F-4D97-AF65-F5344CB8AC3E}">
        <p14:creationId xmlns:p14="http://schemas.microsoft.com/office/powerpoint/2010/main" val="112885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 </a:t>
            </a:r>
            <a:r>
              <a:rPr lang="ja-JP" altLang="en-US" dirty="0"/>
              <a:t>連携サービスとの動作確認</a:t>
            </a:r>
            <a:endParaRPr kumimoji="1" lang="ja-JP" altLang="en-US" dirty="0"/>
          </a:p>
        </p:txBody>
      </p:sp>
      <p:sp>
        <p:nvSpPr>
          <p:cNvPr id="3" name="コンテンツ プレースホルダー 2"/>
          <p:cNvSpPr>
            <a:spLocks noGrp="1"/>
          </p:cNvSpPr>
          <p:nvPr>
            <p:ph sz="quarter" idx="10"/>
          </p:nvPr>
        </p:nvSpPr>
        <p:spPr/>
        <p:txBody>
          <a:bodyPr vert="horz" lIns="91440" tIns="45720" rIns="91440" bIns="45720" rtlCol="0" anchor="t">
            <a:normAutofit/>
          </a:bodyPr>
          <a:lstStyle/>
          <a:p>
            <a:pPr marL="179705" indent="-179705"/>
            <a:r>
              <a:rPr lang="en-US" altLang="ja-JP" dirty="0"/>
              <a:t>Hyper-V</a:t>
            </a:r>
            <a:r>
              <a:rPr lang="ja-JP" altLang="en-US" dirty="0"/>
              <a:t>モデルは以下のバージョンでの動作確認しています。</a:t>
            </a:r>
          </a:p>
        </p:txBody>
      </p:sp>
      <p:graphicFrame>
        <p:nvGraphicFramePr>
          <p:cNvPr id="6" name="表 5"/>
          <p:cNvGraphicFramePr>
            <a:graphicFrameLocks noGrp="1"/>
          </p:cNvGraphicFramePr>
          <p:nvPr>
            <p:extLst>
              <p:ext uri="{D42A27DB-BD31-4B8C-83A1-F6EECF244321}">
                <p14:modId xmlns:p14="http://schemas.microsoft.com/office/powerpoint/2010/main" val="2047824527"/>
              </p:ext>
            </p:extLst>
          </p:nvPr>
        </p:nvGraphicFramePr>
        <p:xfrm>
          <a:off x="1144339" y="1710489"/>
          <a:ext cx="9902024" cy="2010000"/>
        </p:xfrm>
        <a:graphic>
          <a:graphicData uri="http://schemas.openxmlformats.org/drawingml/2006/table">
            <a:tbl>
              <a:tblPr firstRow="1" bandRow="1">
                <a:tableStyleId>{93296810-A885-4BE3-A3E7-6D5BEEA58F35}</a:tableStyleId>
              </a:tblPr>
              <a:tblGrid>
                <a:gridCol w="648090">
                  <a:extLst>
                    <a:ext uri="{9D8B030D-6E8A-4147-A177-3AD203B41FA5}">
                      <a16:colId xmlns:a16="http://schemas.microsoft.com/office/drawing/2014/main" val="3515339660"/>
                    </a:ext>
                  </a:extLst>
                </a:gridCol>
                <a:gridCol w="3349114">
                  <a:extLst>
                    <a:ext uri="{9D8B030D-6E8A-4147-A177-3AD203B41FA5}">
                      <a16:colId xmlns:a16="http://schemas.microsoft.com/office/drawing/2014/main" val="2030358754"/>
                    </a:ext>
                  </a:extLst>
                </a:gridCol>
                <a:gridCol w="5904820">
                  <a:extLst>
                    <a:ext uri="{9D8B030D-6E8A-4147-A177-3AD203B41FA5}">
                      <a16:colId xmlns:a16="http://schemas.microsoft.com/office/drawing/2014/main" val="1418758587"/>
                    </a:ext>
                  </a:extLst>
                </a:gridCol>
              </a:tblGrid>
              <a:tr h="402000">
                <a:tc>
                  <a:txBody>
                    <a:bodyPr/>
                    <a:lstStyle/>
                    <a:p>
                      <a:r>
                        <a:rPr kumimoji="1" lang="en-US" altLang="ja-JP" sz="1800" dirty="0"/>
                        <a:t>No.</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dirty="0"/>
                        <a:t>サービス名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a:t>利用条件</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02000">
                <a:tc>
                  <a:txBody>
                    <a:bodyPr/>
                    <a:lstStyle/>
                    <a:p>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Exastro IT Automation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dirty="0"/>
                        <a:t>バージョン</a:t>
                      </a:r>
                      <a:r>
                        <a:rPr lang="en-US" altLang="ja-JP" sz="1800" dirty="0"/>
                        <a:t>1.9.0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955619"/>
                  </a:ext>
                </a:extLst>
              </a:tr>
              <a:tr h="402000">
                <a:tc>
                  <a:txBody>
                    <a:bodyPr/>
                    <a:lstStyle/>
                    <a:p>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Windows Server</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Windows Server 2019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1557958"/>
                  </a:ext>
                </a:extLst>
              </a:tr>
              <a:tr h="402000">
                <a:tc>
                  <a:txBody>
                    <a:bodyPr/>
                    <a:lstStyle/>
                    <a:p>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Hyper-V </a:t>
                      </a:r>
                      <a:r>
                        <a:rPr kumimoji="1" lang="ja-JP" altLang="en-US" sz="1800" dirty="0"/>
                        <a:t>マネージャー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10.0.17763.1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2640028"/>
                  </a:ext>
                </a:extLst>
              </a:tr>
              <a:tr h="402000">
                <a:tc>
                  <a:txBody>
                    <a:bodyPr/>
                    <a:lstStyle/>
                    <a:p>
                      <a:r>
                        <a:rPr kumimoji="1" lang="en-US" altLang="ja-JP" sz="1800" dirty="0"/>
                        <a:t>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PowerShell</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ja-JP" sz="1800" b="0" i="0" u="none" strike="noStrike" noProof="0" dirty="0">
                          <a:latin typeface="メイリオ"/>
                          <a:ea typeface="メイリオ"/>
                        </a:rPr>
                        <a:t>5.1.17763.2268</a:t>
                      </a:r>
                      <a:endParaRPr kumimoji="1" lang="ja-JP"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3274971"/>
                  </a:ext>
                </a:extLst>
              </a:tr>
            </a:tbl>
          </a:graphicData>
        </a:graphic>
      </p:graphicFrame>
    </p:spTree>
    <p:extLst>
      <p:ext uri="{BB962C8B-B14F-4D97-AF65-F5344CB8AC3E}">
        <p14:creationId xmlns:p14="http://schemas.microsoft.com/office/powerpoint/2010/main" val="313007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lstStyle/>
          <a:p>
            <a:r>
              <a:rPr kumimoji="1" lang="en-US" altLang="ja-JP" dirty="0"/>
              <a:t>1.3 </a:t>
            </a:r>
            <a:r>
              <a:rPr kumimoji="1" lang="ja-JP" altLang="en-US" dirty="0"/>
              <a:t>用語の説明</a:t>
            </a:r>
          </a:p>
        </p:txBody>
      </p:sp>
      <p:graphicFrame>
        <p:nvGraphicFramePr>
          <p:cNvPr id="4" name="表 3">
            <a:extLst>
              <a:ext uri="{FF2B5EF4-FFF2-40B4-BE49-F238E27FC236}">
                <a16:creationId xmlns:a16="http://schemas.microsoft.com/office/drawing/2014/main" id="{B292381F-8E30-48B9-8D2E-23C741CFE127}"/>
              </a:ext>
            </a:extLst>
          </p:cNvPr>
          <p:cNvGraphicFramePr>
            <a:graphicFrameLocks noGrp="1"/>
          </p:cNvGraphicFramePr>
          <p:nvPr>
            <p:extLst>
              <p:ext uri="{D42A27DB-BD31-4B8C-83A1-F6EECF244321}">
                <p14:modId xmlns:p14="http://schemas.microsoft.com/office/powerpoint/2010/main" val="1523047857"/>
              </p:ext>
            </p:extLst>
          </p:nvPr>
        </p:nvGraphicFramePr>
        <p:xfrm>
          <a:off x="1224567" y="1091172"/>
          <a:ext cx="9749734" cy="1010920"/>
        </p:xfrm>
        <a:graphic>
          <a:graphicData uri="http://schemas.openxmlformats.org/drawingml/2006/table">
            <a:tbl>
              <a:tblPr firstRow="1" bandRow="1">
                <a:tableStyleId>{93296810-A885-4BE3-A3E7-6D5BEEA58F35}</a:tableStyleId>
              </a:tblPr>
              <a:tblGrid>
                <a:gridCol w="671385">
                  <a:extLst>
                    <a:ext uri="{9D8B030D-6E8A-4147-A177-3AD203B41FA5}">
                      <a16:colId xmlns:a16="http://schemas.microsoft.com/office/drawing/2014/main" val="1884901537"/>
                    </a:ext>
                  </a:extLst>
                </a:gridCol>
                <a:gridCol w="2486660">
                  <a:extLst>
                    <a:ext uri="{9D8B030D-6E8A-4147-A177-3AD203B41FA5}">
                      <a16:colId xmlns:a16="http://schemas.microsoft.com/office/drawing/2014/main" val="2768844600"/>
                    </a:ext>
                  </a:extLst>
                </a:gridCol>
                <a:gridCol w="6591689">
                  <a:extLst>
                    <a:ext uri="{9D8B030D-6E8A-4147-A177-3AD203B41FA5}">
                      <a16:colId xmlns:a16="http://schemas.microsoft.com/office/drawing/2014/main" val="2203131240"/>
                    </a:ext>
                  </a:extLst>
                </a:gridCol>
              </a:tblGrid>
              <a:tr h="370840">
                <a:tc>
                  <a:txBody>
                    <a:bodyPr/>
                    <a:lstStyle/>
                    <a:p>
                      <a:pPr algn="ctr"/>
                      <a:r>
                        <a:rPr kumimoji="1" lang="en-US" altLang="ja-JP"/>
                        <a:t>No.</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a:t>用　語</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kumimoji="1" lang="ja-JP" altLang="en-US" dirty="0"/>
                        <a:t>説　明</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70840">
                <a:tc>
                  <a:txBody>
                    <a:bodyPr/>
                    <a:lstStyle/>
                    <a:p>
                      <a:pPr algn="ctr"/>
                      <a:r>
                        <a:rPr kumimoji="1" lang="en-US" altLang="ja-JP"/>
                        <a:t>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dirty="0"/>
                        <a:t>テンプレート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r>
                        <a:rPr lang="ja-JP" altLang="en-US" sz="1800" b="0" i="0" u="none" strike="noStrike" noProof="0" dirty="0"/>
                        <a:t>仮想マシンの作成に利用する</a:t>
                      </a:r>
                      <a:r>
                        <a:rPr lang="en-US" altLang="ja-JP" sz="1800" b="0" i="0" u="none" strike="noStrike" noProof="0" dirty="0"/>
                        <a:t>VHDX</a:t>
                      </a:r>
                      <a:r>
                        <a:rPr lang="ja-JP" altLang="en-US" sz="1800" b="0" i="0" u="none" strike="noStrike" noProof="0" dirty="0"/>
                        <a:t>ファイルのこと</a:t>
                      </a:r>
                      <a:endParaRPr lang="en-US" altLang="ja-JP" sz="1800" b="0" i="0" u="none" strike="noStrike" noProof="0" dirty="0"/>
                    </a:p>
                    <a:p>
                      <a:pPr lvl="0" algn="l">
                        <a:buNone/>
                      </a:pPr>
                      <a:r>
                        <a:rPr lang="ja-JP" altLang="en-US" sz="1800" b="0" i="0" u="none" strike="noStrike" noProof="0" dirty="0"/>
                        <a:t>利用者が事前に用意する必要がある</a:t>
                      </a:r>
                      <a:endParaRPr lang="ja-JP" sz="1800" b="0" i="0" u="none" strike="noStrike"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2311641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lstStyle/>
          <a:p>
            <a:r>
              <a:rPr kumimoji="1" lang="en-US" altLang="ja-JP" dirty="0"/>
              <a:t>1.4</a:t>
            </a:r>
            <a:r>
              <a:rPr kumimoji="1" lang="ja-JP" altLang="en-US" dirty="0"/>
              <a:t> オペレーション名と仮想マシン名の</a:t>
            </a:r>
            <a:r>
              <a:rPr kumimoji="1" lang="ja-JP" altLang="en-US" dirty="0" smtClean="0"/>
              <a:t>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Hyper-V</a:t>
            </a:r>
            <a:r>
              <a:rPr lang="ja-JP" altLang="en-US" kern="0" dirty="0"/>
              <a:t>モデル</a:t>
            </a:r>
            <a:r>
              <a:rPr lang="ja-JP" altLang="en-US" kern="0" dirty="0" smtClean="0"/>
              <a:t>は「オペレーション名」と「仮想マシン名」を</a:t>
            </a:r>
            <a:r>
              <a:rPr lang="en-US" altLang="ja-JP" kern="0" dirty="0"/>
              <a:t>1</a:t>
            </a:r>
            <a:r>
              <a:rPr lang="ja-JP" altLang="en-US" kern="0" dirty="0"/>
              <a:t>対</a:t>
            </a:r>
            <a:r>
              <a:rPr lang="en-US" altLang="ja-JP" kern="0" dirty="0"/>
              <a:t>1</a:t>
            </a:r>
            <a:r>
              <a:rPr lang="ja-JP" altLang="en-US" kern="0" dirty="0"/>
              <a:t>の関係で管理することを想定してます。</a:t>
            </a:r>
            <a:endParaRPr lang="en-US" altLang="ja-JP" kern="0" dirty="0"/>
          </a:p>
          <a:p>
            <a:pPr marL="179705" indent="-179705" defTabSz="914400"/>
            <a:r>
              <a:rPr lang="ja-JP" altLang="en-US" kern="0" dirty="0"/>
              <a:t>別オペレーションで利用したい場合は既存のレコードのオペレーション名を利用したいオペレーション名に</a:t>
            </a:r>
            <a:r>
              <a:rPr lang="ja-JP" altLang="en-US" kern="0" dirty="0" smtClean="0"/>
              <a:t>変更するか、既存レコードを削除して追加してください。</a:t>
            </a:r>
            <a:endParaRPr lang="ja-JP" altLang="en-US" kern="0" dirty="0"/>
          </a:p>
        </p:txBody>
      </p:sp>
      <p:sp>
        <p:nvSpPr>
          <p:cNvPr id="3" name="角丸四角形 2"/>
          <p:cNvSpPr/>
          <p:nvPr/>
        </p:nvSpPr>
        <p:spPr bwMode="auto">
          <a:xfrm>
            <a:off x="825500" y="2186855"/>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新規参画者用①</a:t>
            </a:r>
            <a:endParaRPr kumimoji="1" lang="ja-JP" altLang="en-US" b="1" dirty="0">
              <a:latin typeface="+mn-ea"/>
            </a:endParaRPr>
          </a:p>
        </p:txBody>
      </p:sp>
      <p:sp>
        <p:nvSpPr>
          <p:cNvPr id="6" name="角丸四角形 5"/>
          <p:cNvSpPr/>
          <p:nvPr/>
        </p:nvSpPr>
        <p:spPr bwMode="auto">
          <a:xfrm>
            <a:off x="6719274" y="2186855"/>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a:t>
            </a:r>
            <a:r>
              <a:rPr lang="en-US" altLang="ja-JP" b="1" dirty="0">
                <a:latin typeface="+mn-ea"/>
              </a:rPr>
              <a:t>Suzuki</a:t>
            </a:r>
            <a:endParaRPr kumimoji="1" lang="ja-JP" altLang="en-US" b="1" dirty="0">
              <a:latin typeface="+mn-ea"/>
            </a:endParaRPr>
          </a:p>
        </p:txBody>
      </p:sp>
      <p:sp>
        <p:nvSpPr>
          <p:cNvPr id="7" name="角丸四角形 6"/>
          <p:cNvSpPr/>
          <p:nvPr/>
        </p:nvSpPr>
        <p:spPr bwMode="auto">
          <a:xfrm>
            <a:off x="6719274" y="2783755"/>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Win10_Satou</a:t>
            </a:r>
            <a:endParaRPr kumimoji="1" lang="ja-JP" altLang="en-US" b="1" dirty="0">
              <a:latin typeface="+mn-ea"/>
            </a:endParaRPr>
          </a:p>
        </p:txBody>
      </p:sp>
      <p:sp>
        <p:nvSpPr>
          <p:cNvPr id="10" name="角丸四角形 9"/>
          <p:cNvSpPr/>
          <p:nvPr/>
        </p:nvSpPr>
        <p:spPr bwMode="auto">
          <a:xfrm>
            <a:off x="827452" y="4061737"/>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動作確認用①</a:t>
            </a:r>
            <a:endParaRPr kumimoji="1" lang="ja-JP" altLang="en-US" b="1" dirty="0">
              <a:latin typeface="+mn-ea"/>
            </a:endParaRPr>
          </a:p>
        </p:txBody>
      </p:sp>
      <p:sp>
        <p:nvSpPr>
          <p:cNvPr id="11" name="角丸四角形 10"/>
          <p:cNvSpPr/>
          <p:nvPr/>
        </p:nvSpPr>
        <p:spPr bwMode="auto">
          <a:xfrm>
            <a:off x="6721226" y="4061737"/>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Win10_Tanaka</a:t>
            </a:r>
            <a:endParaRPr kumimoji="1" lang="ja-JP" altLang="en-US" b="1" dirty="0">
              <a:latin typeface="+mn-ea"/>
            </a:endParaRPr>
          </a:p>
        </p:txBody>
      </p:sp>
      <p:cxnSp>
        <p:nvCxnSpPr>
          <p:cNvPr id="13" name="直線コネクタ 12"/>
          <p:cNvCxnSpPr/>
          <p:nvPr/>
        </p:nvCxnSpPr>
        <p:spPr bwMode="auto">
          <a:xfrm>
            <a:off x="5588000" y="2434505"/>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7" name="直線コネクタ 16"/>
          <p:cNvCxnSpPr/>
          <p:nvPr/>
        </p:nvCxnSpPr>
        <p:spPr bwMode="auto">
          <a:xfrm>
            <a:off x="5589952" y="4309387"/>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p:nvPr/>
        </p:nvCxnSpPr>
        <p:spPr bwMode="auto">
          <a:xfrm>
            <a:off x="5588000" y="2434505"/>
            <a:ext cx="1131274" cy="596900"/>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角丸四角形 22"/>
          <p:cNvSpPr/>
          <p:nvPr/>
        </p:nvSpPr>
        <p:spPr bwMode="auto">
          <a:xfrm>
            <a:off x="6719274" y="3377817"/>
            <a:ext cx="3936025"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24" name="カギ線コネクタ 23"/>
          <p:cNvCxnSpPr>
            <a:stCxn id="3" idx="3"/>
            <a:endCxn id="23" idx="1"/>
          </p:cNvCxnSpPr>
          <p:nvPr/>
        </p:nvCxnSpPr>
        <p:spPr bwMode="auto">
          <a:xfrm>
            <a:off x="5588000" y="2434505"/>
            <a:ext cx="1131274" cy="1190962"/>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角丸四角形 31"/>
          <p:cNvSpPr/>
          <p:nvPr/>
        </p:nvSpPr>
        <p:spPr bwMode="auto">
          <a:xfrm>
            <a:off x="6721226" y="4650745"/>
            <a:ext cx="3936025" cy="495300"/>
          </a:xfrm>
          <a:prstGeom prst="roundRect">
            <a:avLst/>
          </a:prstGeom>
          <a:solidFill>
            <a:schemeClr val="accent4">
              <a:lumMod val="20000"/>
              <a:lumOff val="80000"/>
            </a:schemeClr>
          </a:solidFill>
          <a:ln w="25400">
            <a:solidFill>
              <a:schemeClr val="accent4">
                <a:lumMod val="60000"/>
                <a:lumOff val="40000"/>
              </a:schemeClr>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Win10_Satou</a:t>
            </a:r>
            <a:endParaRPr kumimoji="1" lang="ja-JP" altLang="en-US" b="1" dirty="0">
              <a:latin typeface="+mn-ea"/>
            </a:endParaRPr>
          </a:p>
        </p:txBody>
      </p:sp>
      <p:cxnSp>
        <p:nvCxnSpPr>
          <p:cNvPr id="33" name="カギ線コネクタ 32"/>
          <p:cNvCxnSpPr>
            <a:stCxn id="10" idx="3"/>
            <a:endCxn id="32" idx="1"/>
          </p:cNvCxnSpPr>
          <p:nvPr/>
        </p:nvCxnSpPr>
        <p:spPr bwMode="auto">
          <a:xfrm>
            <a:off x="5589952" y="4309387"/>
            <a:ext cx="1131274" cy="589008"/>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乗算 19"/>
          <p:cNvSpPr/>
          <p:nvPr/>
        </p:nvSpPr>
        <p:spPr bwMode="auto">
          <a:xfrm>
            <a:off x="5685689" y="4386009"/>
            <a:ext cx="939800" cy="991088"/>
          </a:xfrm>
          <a:prstGeom prst="mathMultiply">
            <a:avLst/>
          </a:prstGeom>
          <a:solidFill>
            <a:srgbClr val="FF0000"/>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 name="角丸四角形吹き出し 36"/>
          <p:cNvSpPr/>
          <p:nvPr/>
        </p:nvSpPr>
        <p:spPr bwMode="auto">
          <a:xfrm>
            <a:off x="952500" y="4767253"/>
            <a:ext cx="4649174" cy="589008"/>
          </a:xfrm>
          <a:prstGeom prst="wedgeRoundRectCallout">
            <a:avLst>
              <a:gd name="adj1" fmla="val 56994"/>
              <a:gd name="adj2" fmla="val -32373"/>
              <a:gd name="adj3" fmla="val 16667"/>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別オペレーション名と紐づいているので</a:t>
            </a:r>
            <a:r>
              <a:rPr kumimoji="1" lang="en-US" altLang="ja-JP" b="1" dirty="0">
                <a:latin typeface="+mn-ea"/>
              </a:rPr>
              <a:t>NG</a:t>
            </a:r>
            <a:endParaRPr kumimoji="1" lang="ja-JP" altLang="en-US" b="1" dirty="0">
              <a:latin typeface="+mn-ea"/>
            </a:endParaRPr>
          </a:p>
        </p:txBody>
      </p:sp>
      <p:grpSp>
        <p:nvGrpSpPr>
          <p:cNvPr id="38" name="グループ化 37"/>
          <p:cNvGrpSpPr/>
          <p:nvPr/>
        </p:nvGrpSpPr>
        <p:grpSpPr>
          <a:xfrm>
            <a:off x="783489" y="5845423"/>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935285" y="5587368"/>
            <a:ext cx="10016066" cy="919211"/>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smtClean="0"/>
              <a:t>メニュー名</a:t>
            </a:r>
            <a:r>
              <a:rPr lang="en-US" altLang="ja-JP" dirty="0" smtClean="0"/>
              <a:t>:</a:t>
            </a:r>
            <a:r>
              <a:rPr lang="ja-JP" altLang="en-US" dirty="0" smtClean="0"/>
              <a:t>仮想</a:t>
            </a:r>
            <a:r>
              <a:rPr lang="ja-JP" altLang="en-US" dirty="0"/>
              <a:t>マシン設定と</a:t>
            </a:r>
            <a:r>
              <a:rPr lang="en-US" altLang="ja-JP" dirty="0"/>
              <a:t>IP</a:t>
            </a:r>
            <a:r>
              <a:rPr lang="ja-JP" altLang="en-US" dirty="0"/>
              <a:t>アドレス設定は別オペレーションでは登録不可</a:t>
            </a:r>
            <a:r>
              <a:rPr lang="en-US" altLang="ja-JP" dirty="0"/>
              <a:t/>
            </a:r>
            <a:br>
              <a:rPr lang="en-US" altLang="ja-JP" dirty="0"/>
            </a:br>
            <a:r>
              <a:rPr lang="ja-JP" altLang="en-US" dirty="0" smtClean="0"/>
              <a:t>メニュー名</a:t>
            </a:r>
            <a:r>
              <a:rPr lang="en-US" altLang="ja-JP" dirty="0" smtClean="0"/>
              <a:t>:</a:t>
            </a:r>
            <a:r>
              <a:rPr lang="ja-JP" altLang="en-US" dirty="0" smtClean="0"/>
              <a:t>仮想</a:t>
            </a:r>
            <a:r>
              <a:rPr lang="ja-JP" altLang="en-US" dirty="0"/>
              <a:t>ハードディスク設定は別オペレーションで登録が可能ですが</a:t>
            </a:r>
            <a:r>
              <a:rPr lang="ja-JP" altLang="en-US" kern="0" dirty="0"/>
              <a:t>オペレーション名と仮想マシン名を</a:t>
            </a:r>
            <a:r>
              <a:rPr lang="en-US" altLang="ja-JP" kern="0" dirty="0"/>
              <a:t>1</a:t>
            </a:r>
            <a:r>
              <a:rPr lang="ja-JP" altLang="en-US" kern="0" dirty="0"/>
              <a:t>対</a:t>
            </a:r>
            <a:r>
              <a:rPr lang="en-US" altLang="ja-JP" kern="0" dirty="0"/>
              <a:t>1</a:t>
            </a:r>
            <a:r>
              <a:rPr lang="ja-JP" altLang="en-US" kern="0" dirty="0"/>
              <a:t>の関係で管理するようにしてください。</a:t>
            </a:r>
            <a:endParaRPr kumimoji="1" lang="ja-JP" altLang="en-US" dirty="0"/>
          </a:p>
        </p:txBody>
      </p:sp>
    </p:spTree>
    <p:extLst>
      <p:ext uri="{BB962C8B-B14F-4D97-AF65-F5344CB8AC3E}">
        <p14:creationId xmlns:p14="http://schemas.microsoft.com/office/powerpoint/2010/main" val="3502066251"/>
      </p:ext>
    </p:extLst>
  </p:cSld>
  <p:clrMapOvr>
    <a:masterClrMapping/>
  </p:clrMapOvr>
</p:sld>
</file>

<file path=ppt/theme/theme1.xml><?xml version="1.0" encoding="utf-8"?>
<a:theme xmlns:a="http://schemas.openxmlformats.org/drawingml/2006/main" name="NEC_Corporation_2021">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NEC_font_2021_jp">
      <a:majorFont>
        <a:latin typeface="游ゴシック"/>
        <a:ea typeface="游ゴシック"/>
        <a:cs typeface=""/>
      </a:majorFont>
      <a:minorFont>
        <a:latin typeface="游ゴシック"/>
        <a:ea typeface="游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NEC_Corporation_2021" id="{6D844812-5049-4BC1-A22C-0BAA3212A3C2}" vid="{A6ECB360-8C21-4DA1-9AEA-0DCE393A979D}"/>
    </a:ext>
  </a:extLst>
</a:theme>
</file>

<file path=ppt/theme/theme2.xml><?xml version="1.0" encoding="utf-8"?>
<a:theme xmlns:a="http://schemas.openxmlformats.org/drawingml/2006/main" name="Exastro-Suite">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astro-Suite" id="{98B375DA-C8EE-4C82-B939-FE9943C40107}" vid="{84A55E75-650A-40EB-B4FD-0CA0709CCFE8}"/>
    </a:ext>
  </a:extLst>
</a:theme>
</file>

<file path=ppt/theme/theme3.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NEC_Corporation_2021</Template>
  <TotalTime>0</TotalTime>
  <Words>2830</Words>
  <Application>Microsoft Office PowerPoint</Application>
  <PresentationFormat>ワイド画面</PresentationFormat>
  <Paragraphs>441</Paragraphs>
  <Slides>43</Slides>
  <Notes>4</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43</vt:i4>
      </vt:variant>
    </vt:vector>
  </HeadingPairs>
  <TitlesOfParts>
    <vt:vector size="55" baseType="lpstr">
      <vt:lpstr>HGP創英角ｺﾞｼｯｸUB</vt:lpstr>
      <vt:lpstr>ＭＳ Ｐゴシック</vt:lpstr>
      <vt:lpstr>メイリオ</vt:lpstr>
      <vt:lpstr>メイリオ</vt:lpstr>
      <vt:lpstr>游ゴシック</vt:lpstr>
      <vt:lpstr>Arial</vt:lpstr>
      <vt:lpstr>Segoe UI</vt:lpstr>
      <vt:lpstr>Tahoma</vt:lpstr>
      <vt:lpstr>Wingdings</vt:lpstr>
      <vt:lpstr>NEC_Corporation_2021</vt:lpstr>
      <vt:lpstr>Exastro-Suite</vt:lpstr>
      <vt:lpstr>1_NEC_standard4_3</vt:lpstr>
      <vt:lpstr>Setting samples Hyper-Vモデル 導入手順</vt:lpstr>
      <vt:lpstr>目次</vt:lpstr>
      <vt:lpstr>PowerPoint プレゼンテーション</vt:lpstr>
      <vt:lpstr>PowerPoint プレゼンテーション</vt:lpstr>
      <vt:lpstr>1. はじめに</vt:lpstr>
      <vt:lpstr>1.1 はじめに</vt:lpstr>
      <vt:lpstr>1.2 連携サービスとの動作確認</vt:lpstr>
      <vt:lpstr>1.3 用語の説明</vt:lpstr>
      <vt:lpstr>1.4 オペレーション名と仮想マシン名の関係について</vt:lpstr>
      <vt:lpstr>2. Hyper-Vモデルを使う準備</vt:lpstr>
      <vt:lpstr>2.1 ITAの準備</vt:lpstr>
      <vt:lpstr>2.2 Hyper-Vモデルのインポート</vt:lpstr>
      <vt:lpstr>2.3 グローバル変数管理</vt:lpstr>
      <vt:lpstr>2.4 認証情報の設定</vt:lpstr>
      <vt:lpstr>2.5 ファイル管理</vt:lpstr>
      <vt:lpstr>2.6 テンプレートの準備</vt:lpstr>
      <vt:lpstr>2.7 仮想ネットワークの準備</vt:lpstr>
      <vt:lpstr>3. Hyper-Vモデルの実行</vt:lpstr>
      <vt:lpstr>3.1 マスタ情報登録</vt:lpstr>
      <vt:lpstr>3.1.1 仮想マシン名の登録</vt:lpstr>
      <vt:lpstr>3.1.2 CPUコア数の登録</vt:lpstr>
      <vt:lpstr>3.1.3 メモリ容量の登録</vt:lpstr>
      <vt:lpstr>3.1.4 テンプレート情報の登録</vt:lpstr>
      <vt:lpstr>3.1.5 仮想スイッチ名の登録</vt:lpstr>
      <vt:lpstr>3.1.6 IPアドレス情報の登録</vt:lpstr>
      <vt:lpstr>3.1.7 仮想ハードディスク容量の登録</vt:lpstr>
      <vt:lpstr>3.1.8 処理状況</vt:lpstr>
      <vt:lpstr>3.2 Hyper-Vモデルで仮想マシン操作</vt:lpstr>
      <vt:lpstr>3.2.1 機器一覧の登録</vt:lpstr>
      <vt:lpstr>3.2.2 オペレーション作成</vt:lpstr>
      <vt:lpstr>3.2.3 パラメータシート登録</vt:lpstr>
      <vt:lpstr>3.2.3.1 仮想マシン設定（仮想マシン作成）</vt:lpstr>
      <vt:lpstr>3.2.3.2 IPアドレス設定（仮想マシン作成）</vt:lpstr>
      <vt:lpstr>3.2.3.3 仮想ハードディスク設定（仮想マシン作成）</vt:lpstr>
      <vt:lpstr>3.2.3.4 仮想マシン設定（仮想マシン起動/停止）</vt:lpstr>
      <vt:lpstr>3.2.3.5 仮想マシン設定（仮想マシン削除）</vt:lpstr>
      <vt:lpstr>3.2.4 Conductor実行 – 作成・起動・停止・削除</vt:lpstr>
      <vt:lpstr>3.2.5 Movement実行 – IPアドレス設定・仮想ハードディスク追加</vt:lpstr>
      <vt:lpstr>3.3 実行結果の確認（1/2）</vt:lpstr>
      <vt:lpstr>3.3 実行結果の確認（2/2）</vt:lpstr>
      <vt:lpstr>こんなときは？</vt:lpstr>
      <vt:lpstr>4.1 仮想マシンのシャットダウンが失敗する場合</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2021-12-23T07:52:17Z</dcterms:created>
  <dcterms:modified xsi:type="dcterms:W3CDTF">2021-12-23T07:52:39Z</dcterms:modified>
</cp:coreProperties>
</file>