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1"/>
  </p:notesMasterIdLst>
  <p:handoutMasterIdLst>
    <p:handoutMasterId r:id="rId22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8" r:id="rId18"/>
    <p:sldId id="617" r:id="rId19"/>
    <p:sldId id="318" r:id="rId20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8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320" autoAdjust="0"/>
  </p:normalViewPr>
  <p:slideViewPr>
    <p:cSldViewPr>
      <p:cViewPr varScale="1">
        <p:scale>
          <a:sx n="93" d="100"/>
          <a:sy n="93" d="100"/>
        </p:scale>
        <p:origin x="1086" y="84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1.1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1.9.1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連携されるデータは最終更新日時が、最後に正常終了した</a:t>
            </a:r>
            <a:r>
              <a:rPr lang="en-US" altLang="ja-JP" dirty="0"/>
              <a:t>ServiceNow</a:t>
            </a:r>
            <a:r>
              <a:rPr lang="ja-JP" altLang="en-US" dirty="0"/>
              <a:t>連携の終了日時よりも新しいレコードです。</a:t>
            </a:r>
            <a:endParaRPr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E825F58-B22B-49C2-9972-49EF98B7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" y="2240285"/>
            <a:ext cx="7692551" cy="2124845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903738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</a:t>
            </a:r>
            <a:r>
              <a:rPr lang="en-US" altLang="ja-JP" sz="1600" dirty="0"/>
              <a:t> ServiceNow</a:t>
            </a:r>
            <a:r>
              <a:rPr lang="ja-JP" altLang="en-US" sz="1600" dirty="0"/>
              <a:t>連携の終了日時が「</a:t>
            </a:r>
            <a:r>
              <a:rPr lang="en-US" altLang="ja-JP" sz="1600" dirty="0"/>
              <a:t>2022/07/21</a:t>
            </a:r>
            <a:r>
              <a:rPr lang="ja-JP" altLang="en-US" sz="1600" dirty="0"/>
              <a:t> </a:t>
            </a:r>
            <a:r>
              <a:rPr lang="en-US" altLang="ja-JP" sz="1600" dirty="0"/>
              <a:t>10:00:00</a:t>
            </a:r>
            <a:r>
              <a:rPr lang="ja-JP" altLang="en-US" sz="1600" dirty="0"/>
              <a:t>」の場合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407210" y="3078436"/>
            <a:ext cx="960658" cy="9832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588665" y="3707308"/>
            <a:ext cx="6523616" cy="55274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382062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3746451" y="3445733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49337C6-81B6-42A0-B0CB-021B4B399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495"/>
          <a:stretch/>
        </p:blipFill>
        <p:spPr>
          <a:xfrm>
            <a:off x="428156" y="5414486"/>
            <a:ext cx="2349919" cy="418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62FE86E-287B-48F6-9739-DF08F4707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68"/>
          <a:stretch/>
        </p:blipFill>
        <p:spPr>
          <a:xfrm>
            <a:off x="417484" y="6017471"/>
            <a:ext cx="2345535" cy="43594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CCECA1-1384-4D6F-85CC-5E13D1FE8EB3}"/>
              </a:ext>
            </a:extLst>
          </p:cNvPr>
          <p:cNvSpPr/>
          <p:nvPr/>
        </p:nvSpPr>
        <p:spPr bwMode="auto">
          <a:xfrm>
            <a:off x="529017" y="5826088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ED1FBFA1-A8F6-45E2-AF07-E9BE4700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67" y="4526682"/>
            <a:ext cx="9317919" cy="137895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4237654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93060"/>
              </p:ext>
            </p:extLst>
          </p:nvPr>
        </p:nvGraphicFramePr>
        <p:xfrm>
          <a:off x="42407" y="714800"/>
          <a:ext cx="12102433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プルダウン参照先紐づけ表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のパラメータシートの名前項目の参照先を定義するメニュー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1704"/>
                  </a:ext>
                </a:extLst>
              </a:tr>
              <a:tr h="453074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6043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サーバ名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仮想マシン名と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261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6028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6200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72099"/>
              </p:ext>
            </p:extLst>
          </p:nvPr>
        </p:nvGraphicFramePr>
        <p:xfrm>
          <a:off x="42407" y="714913"/>
          <a:ext cx="12102433" cy="4904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組織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会社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会社と連携するためのメニュー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085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ハードウェアモデル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の製品モデル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ハードウェアモデルと連携するためのメニュー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1598"/>
                  </a:ext>
                </a:extLst>
              </a:tr>
              <a:tr h="58633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97957"/>
                  </a:ext>
                </a:extLst>
              </a:tr>
              <a:tr h="5863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30103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/ESX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関係性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関係性と連携するためのメニュー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7242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br>
              <a:rPr lang="en-US" altLang="ja-JP" dirty="0"/>
            </a:br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CCBA7-24DD-4DF4-BC77-D8CB616DAC34}">
  <ds:schemaRefs>
    <ds:schemaRef ds:uri="http://schemas.openxmlformats.org/package/2006/metadata/core-properties"/>
    <ds:schemaRef ds:uri="e3c7534c-8447-4121-a676-7eb0e8edc71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1432</Words>
  <Application>Microsoft Office PowerPoint</Application>
  <PresentationFormat>ワイド画面</PresentationFormat>
  <Paragraphs>281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メニュー一覧</vt:lpstr>
      <vt:lpstr>メニュー一覧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2022-07-24T23:46:17Z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