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9" r:id="rId2"/>
    <p:sldMasterId id="2147483691" r:id="rId3"/>
  </p:sldMasterIdLst>
  <p:notesMasterIdLst>
    <p:notesMasterId r:id="rId48"/>
  </p:notesMasterIdLst>
  <p:sldIdLst>
    <p:sldId id="256" r:id="rId4"/>
    <p:sldId id="257" r:id="rId5"/>
    <p:sldId id="259" r:id="rId6"/>
    <p:sldId id="260" r:id="rId7"/>
    <p:sldId id="272" r:id="rId8"/>
    <p:sldId id="308" r:id="rId9"/>
    <p:sldId id="316" r:id="rId10"/>
    <p:sldId id="261" r:id="rId11"/>
    <p:sldId id="317" r:id="rId12"/>
    <p:sldId id="318" r:id="rId13"/>
    <p:sldId id="332" r:id="rId14"/>
    <p:sldId id="351" r:id="rId15"/>
    <p:sldId id="347" r:id="rId16"/>
    <p:sldId id="366" r:id="rId17"/>
    <p:sldId id="361" r:id="rId18"/>
    <p:sldId id="304" r:id="rId19"/>
    <p:sldId id="354" r:id="rId20"/>
    <p:sldId id="365" r:id="rId21"/>
    <p:sldId id="367" r:id="rId22"/>
    <p:sldId id="368" r:id="rId23"/>
    <p:sldId id="270" r:id="rId24"/>
    <p:sldId id="345" r:id="rId25"/>
    <p:sldId id="369" r:id="rId26"/>
    <p:sldId id="320" r:id="rId27"/>
    <p:sldId id="322" r:id="rId28"/>
    <p:sldId id="383" r:id="rId29"/>
    <p:sldId id="378" r:id="rId30"/>
    <p:sldId id="364" r:id="rId31"/>
    <p:sldId id="370" r:id="rId32"/>
    <p:sldId id="371" r:id="rId33"/>
    <p:sldId id="373" r:id="rId34"/>
    <p:sldId id="374" r:id="rId35"/>
    <p:sldId id="375" r:id="rId36"/>
    <p:sldId id="376" r:id="rId37"/>
    <p:sldId id="377" r:id="rId38"/>
    <p:sldId id="379" r:id="rId39"/>
    <p:sldId id="380" r:id="rId40"/>
    <p:sldId id="381" r:id="rId41"/>
    <p:sldId id="324" r:id="rId42"/>
    <p:sldId id="331" r:id="rId43"/>
    <p:sldId id="382" r:id="rId44"/>
    <p:sldId id="281" r:id="rId45"/>
    <p:sldId id="288" r:id="rId46"/>
    <p:sldId id="292" r:id="rId47"/>
  </p:sldIdLst>
  <p:sldSz cx="12192000" cy="6858000"/>
  <p:notesSz cx="6858000" cy="9144000"/>
  <p:defaultTex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4ED6B4EA-C29B-4DB7-835B-A17986D248B4}">
          <p14:sldIdLst>
            <p14:sldId id="256"/>
            <p14:sldId id="257"/>
          </p14:sldIdLst>
        </p14:section>
        <p14:section name="1. はじめに" id="{49AE41A9-C9AD-43E5-8130-C2BA3CBC2E2C}">
          <p14:sldIdLst>
            <p14:sldId id="259"/>
            <p14:sldId id="260"/>
            <p14:sldId id="272"/>
            <p14:sldId id="308"/>
            <p14:sldId id="316"/>
          </p14:sldIdLst>
        </p14:section>
        <p14:section name="2. 導入準備" id="{60913809-2631-40A0-943D-A619234FA442}">
          <p14:sldIdLst>
            <p14:sldId id="261"/>
            <p14:sldId id="317"/>
            <p14:sldId id="318"/>
            <p14:sldId id="332"/>
            <p14:sldId id="351"/>
            <p14:sldId id="347"/>
            <p14:sldId id="366"/>
            <p14:sldId id="361"/>
            <p14:sldId id="304"/>
            <p14:sldId id="354"/>
            <p14:sldId id="365"/>
            <p14:sldId id="367"/>
            <p14:sldId id="368"/>
          </p14:sldIdLst>
        </p14:section>
        <p14:section name="3.VMwareモデルを使う" id="{81A4B8FE-AAF4-4A5C-8584-1409215D1D03}">
          <p14:sldIdLst>
            <p14:sldId id="270"/>
            <p14:sldId id="345"/>
            <p14:sldId id="369"/>
            <p14:sldId id="320"/>
            <p14:sldId id="322"/>
            <p14:sldId id="383"/>
            <p14:sldId id="378"/>
            <p14:sldId id="364"/>
            <p14:sldId id="370"/>
            <p14:sldId id="371"/>
            <p14:sldId id="373"/>
            <p14:sldId id="374"/>
            <p14:sldId id="375"/>
            <p14:sldId id="376"/>
            <p14:sldId id="377"/>
            <p14:sldId id="379"/>
            <p14:sldId id="380"/>
            <p14:sldId id="381"/>
            <p14:sldId id="324"/>
            <p14:sldId id="331"/>
            <p14:sldId id="382"/>
          </p14:sldIdLst>
        </p14:section>
        <p14:section name="4. こんなときは？" id="{2AC6B366-8A7A-4F3B-82C3-EE37A715344F}">
          <p14:sldIdLst>
            <p14:sldId id="281"/>
            <p14:sldId id="288"/>
          </p14:sldIdLst>
        </p14:section>
        <p14:section name="Exastroロゴ" id="{9D033552-66DC-40F4-923F-6CEF70316320}">
          <p14:sldIdLst>
            <p14:sldId id="29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CD7B0-91D4-4FDD-8747-AF2943E4F0EC}" v="216" dt="2022-02-04T06:00:17.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7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8"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commentAuthors" Target="commentAuthors.xml"/><Relationship Id="rId57"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AGAWA GENKI(中川　元貴)" userId="5af9c733-8451-4cc6-b926-d61a3a3c1eaa" providerId="ADAL" clId="{246C0999-3236-4FD8-9249-B0F5B5A0A84D}"/>
    <pc:docChg chg="undo redo custSel addSld delSld modSld sldOrd delSection modSection">
      <pc:chgData name="NAKAGAWA GENKI(中川　元貴)" userId="5af9c733-8451-4cc6-b926-d61a3a3c1eaa" providerId="ADAL" clId="{246C0999-3236-4FD8-9249-B0F5B5A0A84D}" dt="2022-02-03T01:17:01.790" v="13816" actId="404"/>
      <pc:docMkLst>
        <pc:docMk/>
      </pc:docMkLst>
      <pc:sldChg chg="modSp mod">
        <pc:chgData name="NAKAGAWA GENKI(中川　元貴)" userId="5af9c733-8451-4cc6-b926-d61a3a3c1eaa" providerId="ADAL" clId="{246C0999-3236-4FD8-9249-B0F5B5A0A84D}" dt="2022-01-17T12:27:22.889" v="36" actId="20577"/>
        <pc:sldMkLst>
          <pc:docMk/>
          <pc:sldMk cId="674214595" sldId="256"/>
        </pc:sldMkLst>
        <pc:spChg chg="mod">
          <ac:chgData name="NAKAGAWA GENKI(中川　元貴)" userId="5af9c733-8451-4cc6-b926-d61a3a3c1eaa" providerId="ADAL" clId="{246C0999-3236-4FD8-9249-B0F5B5A0A84D}" dt="2022-01-17T12:27:17.911" v="30" actId="20577"/>
          <ac:spMkLst>
            <pc:docMk/>
            <pc:sldMk cId="674214595" sldId="256"/>
            <ac:spMk id="4" creationId="{4D73A558-2A55-4467-963B-2C300F0BEE44}"/>
          </ac:spMkLst>
        </pc:spChg>
        <pc:spChg chg="mod">
          <ac:chgData name="NAKAGAWA GENKI(中川　元貴)" userId="5af9c733-8451-4cc6-b926-d61a3a3c1eaa" providerId="ADAL" clId="{246C0999-3236-4FD8-9249-B0F5B5A0A84D}" dt="2022-01-17T12:27:22.889" v="36" actId="20577"/>
          <ac:spMkLst>
            <pc:docMk/>
            <pc:sldMk cId="674214595" sldId="256"/>
            <ac:spMk id="5" creationId="{92F69605-D2F4-4896-92FC-F343DA050119}"/>
          </ac:spMkLst>
        </pc:spChg>
        <pc:spChg chg="mod">
          <ac:chgData name="NAKAGAWA GENKI(中川　元貴)" userId="5af9c733-8451-4cc6-b926-d61a3a3c1eaa" providerId="ADAL" clId="{246C0999-3236-4FD8-9249-B0F5B5A0A84D}" dt="2022-01-17T12:27:03.873" v="6" actId="20577"/>
          <ac:spMkLst>
            <pc:docMk/>
            <pc:sldMk cId="674214595" sldId="256"/>
            <ac:spMk id="7" creationId="{00000000-0000-0000-0000-000000000000}"/>
          </ac:spMkLst>
        </pc:spChg>
      </pc:sldChg>
      <pc:sldChg chg="delSp modSp mod">
        <pc:chgData name="NAKAGAWA GENKI(中川　元貴)" userId="5af9c733-8451-4cc6-b926-d61a3a3c1eaa" providerId="ADAL" clId="{246C0999-3236-4FD8-9249-B0F5B5A0A84D}" dt="2022-01-17T12:28:49.686" v="135" actId="478"/>
        <pc:sldMkLst>
          <pc:docMk/>
          <pc:sldMk cId="1491028457" sldId="257"/>
        </pc:sldMkLst>
        <pc:spChg chg="mod">
          <ac:chgData name="NAKAGAWA GENKI(中川　元貴)" userId="5af9c733-8451-4cc6-b926-d61a3a3c1eaa" providerId="ADAL" clId="{246C0999-3236-4FD8-9249-B0F5B5A0A84D}" dt="2022-01-17T12:28:47.218" v="134" actId="20577"/>
          <ac:spMkLst>
            <pc:docMk/>
            <pc:sldMk cId="1491028457" sldId="257"/>
            <ac:spMk id="4" creationId="{00000000-0000-0000-0000-000000000000}"/>
          </ac:spMkLst>
        </pc:spChg>
        <pc:spChg chg="del">
          <ac:chgData name="NAKAGAWA GENKI(中川　元貴)" userId="5af9c733-8451-4cc6-b926-d61a3a3c1eaa" providerId="ADAL" clId="{246C0999-3236-4FD8-9249-B0F5B5A0A84D}" dt="2022-01-17T12:28:49.686" v="135" actId="478"/>
          <ac:spMkLst>
            <pc:docMk/>
            <pc:sldMk cId="1491028457" sldId="257"/>
            <ac:spMk id="5" creationId="{A013131E-AC5E-498E-BD8D-1E1A89C11457}"/>
          </ac:spMkLst>
        </pc:spChg>
      </pc:sldChg>
      <pc:sldChg chg="addSp delSp modSp mod">
        <pc:chgData name="NAKAGAWA GENKI(中川　元貴)" userId="5af9c733-8451-4cc6-b926-d61a3a3c1eaa" providerId="ADAL" clId="{246C0999-3236-4FD8-9249-B0F5B5A0A84D}" dt="2022-02-03T01:04:51.041" v="13695" actId="20577"/>
        <pc:sldMkLst>
          <pc:docMk/>
          <pc:sldMk cId="1128859069" sldId="260"/>
        </pc:sldMkLst>
        <pc:spChg chg="mod">
          <ac:chgData name="NAKAGAWA GENKI(中川　元貴)" userId="5af9c733-8451-4cc6-b926-d61a3a3c1eaa" providerId="ADAL" clId="{246C0999-3236-4FD8-9249-B0F5B5A0A84D}" dt="2022-02-03T01:04:51.041" v="13695" actId="20577"/>
          <ac:spMkLst>
            <pc:docMk/>
            <pc:sldMk cId="1128859069" sldId="260"/>
            <ac:spMk id="5" creationId="{00000000-0000-0000-0000-000000000000}"/>
          </ac:spMkLst>
        </pc:spChg>
        <pc:spChg chg="del">
          <ac:chgData name="NAKAGAWA GENKI(中川　元貴)" userId="5af9c733-8451-4cc6-b926-d61a3a3c1eaa" providerId="ADAL" clId="{246C0999-3236-4FD8-9249-B0F5B5A0A84D}" dt="2022-02-01T07:28:21.441" v="11406" actId="478"/>
          <ac:spMkLst>
            <pc:docMk/>
            <pc:sldMk cId="1128859069" sldId="260"/>
            <ac:spMk id="8" creationId="{B07ED423-0B53-496F-99A1-C2E400902827}"/>
          </ac:spMkLst>
        </pc:spChg>
        <pc:picChg chg="del">
          <ac:chgData name="NAKAGAWA GENKI(中川　元貴)" userId="5af9c733-8451-4cc6-b926-d61a3a3c1eaa" providerId="ADAL" clId="{246C0999-3236-4FD8-9249-B0F5B5A0A84D}" dt="2022-02-01T07:28:21.441" v="11406" actId="478"/>
          <ac:picMkLst>
            <pc:docMk/>
            <pc:sldMk cId="1128859069" sldId="260"/>
            <ac:picMk id="6" creationId="{895F1EEB-1501-441F-B72C-5327A7DBB53E}"/>
          </ac:picMkLst>
        </pc:picChg>
        <pc:picChg chg="add mod">
          <ac:chgData name="NAKAGAWA GENKI(中川　元貴)" userId="5af9c733-8451-4cc6-b926-d61a3a3c1eaa" providerId="ADAL" clId="{246C0999-3236-4FD8-9249-B0F5B5A0A84D}" dt="2022-02-01T07:29:13.604" v="11413" actId="1076"/>
          <ac:picMkLst>
            <pc:docMk/>
            <pc:sldMk cId="1128859069" sldId="260"/>
            <ac:picMk id="1026" creationId="{0AE5193B-F04A-4E15-A1A7-2247B9122D49}"/>
          </ac:picMkLst>
        </pc:picChg>
      </pc:sldChg>
      <pc:sldChg chg="modSp">
        <pc:chgData name="NAKAGAWA GENKI(中川　元貴)" userId="5af9c733-8451-4cc6-b926-d61a3a3c1eaa" providerId="ADAL" clId="{246C0999-3236-4FD8-9249-B0F5B5A0A84D}" dt="2022-01-17T12:27:39.670" v="37"/>
        <pc:sldMkLst>
          <pc:docMk/>
          <pc:sldMk cId="1131020868" sldId="261"/>
        </pc:sldMkLst>
        <pc:spChg chg="mod">
          <ac:chgData name="NAKAGAWA GENKI(中川　元貴)" userId="5af9c733-8451-4cc6-b926-d61a3a3c1eaa" providerId="ADAL" clId="{246C0999-3236-4FD8-9249-B0F5B5A0A84D}" dt="2022-01-17T12:27:39.670" v="37"/>
          <ac:spMkLst>
            <pc:docMk/>
            <pc:sldMk cId="1131020868" sldId="261"/>
            <ac:spMk id="4" creationId="{00000000-0000-0000-0000-000000000000}"/>
          </ac:spMkLst>
        </pc:spChg>
      </pc:sldChg>
      <pc:sldChg chg="del">
        <pc:chgData name="NAKAGAWA GENKI(中川　元貴)" userId="5af9c733-8451-4cc6-b926-d61a3a3c1eaa" providerId="ADAL" clId="{246C0999-3236-4FD8-9249-B0F5B5A0A84D}" dt="2022-01-17T12:39:13.924" v="641" actId="47"/>
        <pc:sldMkLst>
          <pc:docMk/>
          <pc:sldMk cId="3103900742" sldId="263"/>
        </pc:sldMkLst>
      </pc:sldChg>
      <pc:sldChg chg="del">
        <pc:chgData name="NAKAGAWA GENKI(中川　元貴)" userId="5af9c733-8451-4cc6-b926-d61a3a3c1eaa" providerId="ADAL" clId="{246C0999-3236-4FD8-9249-B0F5B5A0A84D}" dt="2022-01-17T12:42:59.192" v="755" actId="47"/>
        <pc:sldMkLst>
          <pc:docMk/>
          <pc:sldMk cId="3966161273" sldId="267"/>
        </pc:sldMkLst>
      </pc:sldChg>
      <pc:sldChg chg="del">
        <pc:chgData name="NAKAGAWA GENKI(中川　元貴)" userId="5af9c733-8451-4cc6-b926-d61a3a3c1eaa" providerId="ADAL" clId="{246C0999-3236-4FD8-9249-B0F5B5A0A84D}" dt="2022-01-17T12:43:28.509" v="772" actId="47"/>
        <pc:sldMkLst>
          <pc:docMk/>
          <pc:sldMk cId="1591378705" sldId="268"/>
        </pc:sldMkLst>
      </pc:sldChg>
      <pc:sldChg chg="del">
        <pc:chgData name="NAKAGAWA GENKI(中川　元貴)" userId="5af9c733-8451-4cc6-b926-d61a3a3c1eaa" providerId="ADAL" clId="{246C0999-3236-4FD8-9249-B0F5B5A0A84D}" dt="2022-01-17T12:43:28.509" v="772" actId="47"/>
        <pc:sldMkLst>
          <pc:docMk/>
          <pc:sldMk cId="955919289" sldId="269"/>
        </pc:sldMkLst>
      </pc:sldChg>
      <pc:sldChg chg="modSp mod">
        <pc:chgData name="NAKAGAWA GENKI(中川　元貴)" userId="5af9c733-8451-4cc6-b926-d61a3a3c1eaa" providerId="ADAL" clId="{246C0999-3236-4FD8-9249-B0F5B5A0A84D}" dt="2022-01-17T12:38:48.784" v="640" actId="20577"/>
        <pc:sldMkLst>
          <pc:docMk/>
          <pc:sldMk cId="2185313139" sldId="270"/>
        </pc:sldMkLst>
        <pc:spChg chg="mod">
          <ac:chgData name="NAKAGAWA GENKI(中川　元貴)" userId="5af9c733-8451-4cc6-b926-d61a3a3c1eaa" providerId="ADAL" clId="{246C0999-3236-4FD8-9249-B0F5B5A0A84D}" dt="2022-01-17T12:38:48.784" v="640" actId="20577"/>
          <ac:spMkLst>
            <pc:docMk/>
            <pc:sldMk cId="2185313139" sldId="270"/>
            <ac:spMk id="2" creationId="{00000000-0000-0000-0000-000000000000}"/>
          </ac:spMkLst>
        </pc:spChg>
      </pc:sldChg>
      <pc:sldChg chg="del">
        <pc:chgData name="NAKAGAWA GENKI(中川　元貴)" userId="5af9c733-8451-4cc6-b926-d61a3a3c1eaa" providerId="ADAL" clId="{246C0999-3236-4FD8-9249-B0F5B5A0A84D}" dt="2022-01-17T12:32:58.969" v="247" actId="47"/>
        <pc:sldMkLst>
          <pc:docMk/>
          <pc:sldMk cId="181483003" sldId="271"/>
        </pc:sldMkLst>
      </pc:sldChg>
      <pc:sldChg chg="addSp delSp modSp mod">
        <pc:chgData name="NAKAGAWA GENKI(中川　元貴)" userId="5af9c733-8451-4cc6-b926-d61a3a3c1eaa" providerId="ADAL" clId="{246C0999-3236-4FD8-9249-B0F5B5A0A84D}" dt="2022-02-03T01:17:01.790" v="13816" actId="404"/>
        <pc:sldMkLst>
          <pc:docMk/>
          <pc:sldMk cId="3130072254" sldId="272"/>
        </pc:sldMkLst>
        <pc:spChg chg="mod">
          <ac:chgData name="NAKAGAWA GENKI(中川　元貴)" userId="5af9c733-8451-4cc6-b926-d61a3a3c1eaa" providerId="ADAL" clId="{246C0999-3236-4FD8-9249-B0F5B5A0A84D}" dt="2022-01-17T12:29:04.202" v="137" actId="207"/>
          <ac:spMkLst>
            <pc:docMk/>
            <pc:sldMk cId="3130072254" sldId="272"/>
            <ac:spMk id="3" creationId="{00000000-0000-0000-0000-000000000000}"/>
          </ac:spMkLst>
        </pc:spChg>
        <pc:spChg chg="add del">
          <ac:chgData name="NAKAGAWA GENKI(中川　元貴)" userId="5af9c733-8451-4cc6-b926-d61a3a3c1eaa" providerId="ADAL" clId="{246C0999-3236-4FD8-9249-B0F5B5A0A84D}" dt="2022-02-03T01:05:47.304" v="13699" actId="478"/>
          <ac:spMkLst>
            <pc:docMk/>
            <pc:sldMk cId="3130072254" sldId="272"/>
            <ac:spMk id="4" creationId="{4DF5FF19-CEE5-4E46-B639-EC9704A64CBA}"/>
          </ac:spMkLst>
        </pc:spChg>
        <pc:spChg chg="add mod">
          <ac:chgData name="NAKAGAWA GENKI(中川　元貴)" userId="5af9c733-8451-4cc6-b926-d61a3a3c1eaa" providerId="ADAL" clId="{246C0999-3236-4FD8-9249-B0F5B5A0A84D}" dt="2022-02-03T01:17:01.790" v="13816" actId="404"/>
          <ac:spMkLst>
            <pc:docMk/>
            <pc:sldMk cId="3130072254" sldId="272"/>
            <ac:spMk id="6" creationId="{CEA9C6C3-6E52-465B-8714-95AC88496135}"/>
          </ac:spMkLst>
        </pc:spChg>
        <pc:graphicFrameChg chg="del modGraphic">
          <ac:chgData name="NAKAGAWA GENKI(中川　元貴)" userId="5af9c733-8451-4cc6-b926-d61a3a3c1eaa" providerId="ADAL" clId="{246C0999-3236-4FD8-9249-B0F5B5A0A84D}" dt="2022-01-31T02:43:12.636" v="849" actId="478"/>
          <ac:graphicFrameMkLst>
            <pc:docMk/>
            <pc:sldMk cId="3130072254" sldId="272"/>
            <ac:graphicFrameMk id="6" creationId="{00000000-0000-0000-0000-000000000000}"/>
          </ac:graphicFrameMkLst>
        </pc:graphicFrameChg>
        <pc:picChg chg="add mod">
          <ac:chgData name="NAKAGAWA GENKI(中川　元貴)" userId="5af9c733-8451-4cc6-b926-d61a3a3c1eaa" providerId="ADAL" clId="{246C0999-3236-4FD8-9249-B0F5B5A0A84D}" dt="2022-02-03T01:05:07.026" v="13697" actId="1076"/>
          <ac:picMkLst>
            <pc:docMk/>
            <pc:sldMk cId="3130072254" sldId="272"/>
            <ac:picMk id="5" creationId="{C80A6DED-1EA8-4DF2-B135-557DA292F8A5}"/>
          </ac:picMkLst>
        </pc:picChg>
      </pc:sldChg>
      <pc:sldChg chg="modSp del">
        <pc:chgData name="NAKAGAWA GENKI(中川　元貴)" userId="5af9c733-8451-4cc6-b926-d61a3a3c1eaa" providerId="ADAL" clId="{246C0999-3236-4FD8-9249-B0F5B5A0A84D}" dt="2022-01-17T12:42:58.333" v="754" actId="47"/>
        <pc:sldMkLst>
          <pc:docMk/>
          <pc:sldMk cId="2842107107" sldId="280"/>
        </pc:sldMkLst>
        <pc:spChg chg="mod">
          <ac:chgData name="NAKAGAWA GENKI(中川　元貴)" userId="5af9c733-8451-4cc6-b926-d61a3a3c1eaa" providerId="ADAL" clId="{246C0999-3236-4FD8-9249-B0F5B5A0A84D}" dt="2022-01-17T12:27:39.670" v="37"/>
          <ac:spMkLst>
            <pc:docMk/>
            <pc:sldMk cId="2842107107" sldId="280"/>
            <ac:spMk id="4" creationId="{00000000-0000-0000-0000-000000000000}"/>
          </ac:spMkLst>
        </pc:spChg>
      </pc:sldChg>
      <pc:sldChg chg="modSp mod">
        <pc:chgData name="NAKAGAWA GENKI(中川　元貴)" userId="5af9c733-8451-4cc6-b926-d61a3a3c1eaa" providerId="ADAL" clId="{246C0999-3236-4FD8-9249-B0F5B5A0A84D}" dt="2022-01-17T12:43:18.489" v="771" actId="20577"/>
        <pc:sldMkLst>
          <pc:docMk/>
          <pc:sldMk cId="1151620236" sldId="281"/>
        </pc:sldMkLst>
        <pc:spChg chg="mod">
          <ac:chgData name="NAKAGAWA GENKI(中川　元貴)" userId="5af9c733-8451-4cc6-b926-d61a3a3c1eaa" providerId="ADAL" clId="{246C0999-3236-4FD8-9249-B0F5B5A0A84D}" dt="2022-01-17T12:43:18.489" v="771" actId="20577"/>
          <ac:spMkLst>
            <pc:docMk/>
            <pc:sldMk cId="1151620236" sldId="281"/>
            <ac:spMk id="4" creationId="{00000000-0000-0000-0000-000000000000}"/>
          </ac:spMkLst>
        </pc:spChg>
      </pc:sldChg>
      <pc:sldChg chg="del">
        <pc:chgData name="NAKAGAWA GENKI(中川　元貴)" userId="5af9c733-8451-4cc6-b926-d61a3a3c1eaa" providerId="ADAL" clId="{246C0999-3236-4FD8-9249-B0F5B5A0A84D}" dt="2022-01-17T12:43:28.509" v="772" actId="47"/>
        <pc:sldMkLst>
          <pc:docMk/>
          <pc:sldMk cId="2683149454" sldId="283"/>
        </pc:sldMkLst>
      </pc:sldChg>
      <pc:sldChg chg="del">
        <pc:chgData name="NAKAGAWA GENKI(中川　元貴)" userId="5af9c733-8451-4cc6-b926-d61a3a3c1eaa" providerId="ADAL" clId="{246C0999-3236-4FD8-9249-B0F5B5A0A84D}" dt="2022-01-17T12:43:28.509" v="772" actId="47"/>
        <pc:sldMkLst>
          <pc:docMk/>
          <pc:sldMk cId="2320752476" sldId="284"/>
        </pc:sldMkLst>
      </pc:sldChg>
      <pc:sldChg chg="del">
        <pc:chgData name="NAKAGAWA GENKI(中川　元貴)" userId="5af9c733-8451-4cc6-b926-d61a3a3c1eaa" providerId="ADAL" clId="{246C0999-3236-4FD8-9249-B0F5B5A0A84D}" dt="2022-01-17T12:43:47.033" v="777" actId="2696"/>
        <pc:sldMkLst>
          <pc:docMk/>
          <pc:sldMk cId="1845416291" sldId="287"/>
        </pc:sldMkLst>
      </pc:sldChg>
      <pc:sldChg chg="addSp delSp modSp mod ord">
        <pc:chgData name="NAKAGAWA GENKI(中川　元貴)" userId="5af9c733-8451-4cc6-b926-d61a3a3c1eaa" providerId="ADAL" clId="{246C0999-3236-4FD8-9249-B0F5B5A0A84D}" dt="2022-02-01T07:06:24.061" v="10363" actId="20577"/>
        <pc:sldMkLst>
          <pc:docMk/>
          <pc:sldMk cId="620744815" sldId="288"/>
        </pc:sldMkLst>
        <pc:spChg chg="mod">
          <ac:chgData name="NAKAGAWA GENKI(中川　元貴)" userId="5af9c733-8451-4cc6-b926-d61a3a3c1eaa" providerId="ADAL" clId="{246C0999-3236-4FD8-9249-B0F5B5A0A84D}" dt="2022-02-01T07:06:24.061" v="10363" actId="20577"/>
          <ac:spMkLst>
            <pc:docMk/>
            <pc:sldMk cId="620744815" sldId="288"/>
            <ac:spMk id="2" creationId="{00000000-0000-0000-0000-000000000000}"/>
          </ac:spMkLst>
        </pc:spChg>
        <pc:spChg chg="mod">
          <ac:chgData name="NAKAGAWA GENKI(中川　元貴)" userId="5af9c733-8451-4cc6-b926-d61a3a3c1eaa" providerId="ADAL" clId="{246C0999-3236-4FD8-9249-B0F5B5A0A84D}" dt="2022-02-01T02:27:30.828" v="4476" actId="20577"/>
          <ac:spMkLst>
            <pc:docMk/>
            <pc:sldMk cId="620744815" sldId="288"/>
            <ac:spMk id="3" creationId="{00000000-0000-0000-0000-000000000000}"/>
          </ac:spMkLst>
        </pc:spChg>
        <pc:spChg chg="add mod">
          <ac:chgData name="NAKAGAWA GENKI(中川　元貴)" userId="5af9c733-8451-4cc6-b926-d61a3a3c1eaa" providerId="ADAL" clId="{246C0999-3236-4FD8-9249-B0F5B5A0A84D}" dt="2022-02-01T02:27:13.264" v="4466" actId="1035"/>
          <ac:spMkLst>
            <pc:docMk/>
            <pc:sldMk cId="620744815" sldId="288"/>
            <ac:spMk id="5" creationId="{A2948D86-4E1C-4A85-8D1A-E54483EB81A1}"/>
          </ac:spMkLst>
        </pc:spChg>
        <pc:spChg chg="del">
          <ac:chgData name="NAKAGAWA GENKI(中川　元貴)" userId="5af9c733-8451-4cc6-b926-d61a3a3c1eaa" providerId="ADAL" clId="{246C0999-3236-4FD8-9249-B0F5B5A0A84D}" dt="2022-02-01T02:21:21.203" v="4182" actId="478"/>
          <ac:spMkLst>
            <pc:docMk/>
            <pc:sldMk cId="620744815" sldId="288"/>
            <ac:spMk id="2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5"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26"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28" creationId="{00000000-0000-0000-0000-000000000000}"/>
          </ac:spMkLst>
        </pc:spChg>
        <pc:spChg chg="add del mod">
          <ac:chgData name="NAKAGAWA GENKI(中川　元貴)" userId="5af9c733-8451-4cc6-b926-d61a3a3c1eaa" providerId="ADAL" clId="{246C0999-3236-4FD8-9249-B0F5B5A0A84D}" dt="2022-02-01T02:26:12.311" v="4450" actId="478"/>
          <ac:spMkLst>
            <pc:docMk/>
            <pc:sldMk cId="620744815" sldId="288"/>
            <ac:spMk id="32" creationId="{BE22F49B-5CD6-4CA3-93B6-6CFE5BEF2370}"/>
          </ac:spMkLst>
        </pc:spChg>
        <pc:spChg chg="del">
          <ac:chgData name="NAKAGAWA GENKI(中川　元貴)" userId="5af9c733-8451-4cc6-b926-d61a3a3c1eaa" providerId="ADAL" clId="{246C0999-3236-4FD8-9249-B0F5B5A0A84D}" dt="2022-02-01T02:21:21.203" v="4182" actId="478"/>
          <ac:spMkLst>
            <pc:docMk/>
            <pc:sldMk cId="620744815" sldId="288"/>
            <ac:spMk id="33"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7" creationId="{A198CAC2-2960-436E-811B-EFBE57EF2E95}"/>
          </ac:spMkLst>
        </pc:spChg>
        <pc:spChg chg="del">
          <ac:chgData name="NAKAGAWA GENKI(中川　元貴)" userId="5af9c733-8451-4cc6-b926-d61a3a3c1eaa" providerId="ADAL" clId="{246C0999-3236-4FD8-9249-B0F5B5A0A84D}" dt="2022-02-01T02:21:21.203" v="4182" actId="478"/>
          <ac:spMkLst>
            <pc:docMk/>
            <pc:sldMk cId="620744815" sldId="288"/>
            <ac:spMk id="38" creationId="{00000000-0000-0000-0000-000000000000}"/>
          </ac:spMkLst>
        </pc:spChg>
        <pc:spChg chg="del">
          <ac:chgData name="NAKAGAWA GENKI(中川　元貴)" userId="5af9c733-8451-4cc6-b926-d61a3a3c1eaa" providerId="ADAL" clId="{246C0999-3236-4FD8-9249-B0F5B5A0A84D}" dt="2022-02-01T02:21:21.203" v="4182" actId="478"/>
          <ac:spMkLst>
            <pc:docMk/>
            <pc:sldMk cId="620744815" sldId="288"/>
            <ac:spMk id="39" creationId="{00000000-0000-0000-0000-000000000000}"/>
          </ac:spMkLst>
        </pc:spChg>
        <pc:graphicFrameChg chg="del">
          <ac:chgData name="NAKAGAWA GENKI(中川　元貴)" userId="5af9c733-8451-4cc6-b926-d61a3a3c1eaa" providerId="ADAL" clId="{246C0999-3236-4FD8-9249-B0F5B5A0A84D}" dt="2022-02-01T02:21:21.203" v="4182" actId="478"/>
          <ac:graphicFrameMkLst>
            <pc:docMk/>
            <pc:sldMk cId="620744815" sldId="288"/>
            <ac:graphicFrameMk id="11" creationId="{00000000-0000-0000-0000-000000000000}"/>
          </ac:graphicFrameMkLst>
        </pc:graphicFrameChg>
        <pc:graphicFrameChg chg="del">
          <ac:chgData name="NAKAGAWA GENKI(中川　元貴)" userId="5af9c733-8451-4cc6-b926-d61a3a3c1eaa" providerId="ADAL" clId="{246C0999-3236-4FD8-9249-B0F5B5A0A84D}" dt="2022-02-01T02:21:21.203" v="4182" actId="478"/>
          <ac:graphicFrameMkLst>
            <pc:docMk/>
            <pc:sldMk cId="620744815" sldId="288"/>
            <ac:graphicFrameMk id="24" creationId="{00000000-0000-0000-0000-000000000000}"/>
          </ac:graphicFrameMkLst>
        </pc:graphicFrameChg>
        <pc:picChg chg="del">
          <ac:chgData name="NAKAGAWA GENKI(中川　元貴)" userId="5af9c733-8451-4cc6-b926-d61a3a3c1eaa" providerId="ADAL" clId="{246C0999-3236-4FD8-9249-B0F5B5A0A84D}" dt="2022-02-01T02:21:21.203" v="4182" actId="478"/>
          <ac:picMkLst>
            <pc:docMk/>
            <pc:sldMk cId="620744815" sldId="288"/>
            <ac:picMk id="4"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2" creationId="{31CF28D9-051A-4E7F-8818-CAE6A45028D1}"/>
          </ac:picMkLst>
        </pc:picChg>
        <pc:picChg chg="del">
          <ac:chgData name="NAKAGAWA GENKI(中川　元貴)" userId="5af9c733-8451-4cc6-b926-d61a3a3c1eaa" providerId="ADAL" clId="{246C0999-3236-4FD8-9249-B0F5B5A0A84D}" dt="2022-02-01T02:21:21.203" v="4182" actId="478"/>
          <ac:picMkLst>
            <pc:docMk/>
            <pc:sldMk cId="620744815" sldId="288"/>
            <ac:picMk id="29" creationId="{6464C6E5-C61C-4EA7-A827-655C24D41416}"/>
          </ac:picMkLst>
        </pc:picChg>
        <pc:picChg chg="add mod modCrop">
          <ac:chgData name="NAKAGAWA GENKI(中川　元貴)" userId="5af9c733-8451-4cc6-b926-d61a3a3c1eaa" providerId="ADAL" clId="{246C0999-3236-4FD8-9249-B0F5B5A0A84D}" dt="2022-02-01T02:23:47.137" v="4296" actId="1076"/>
          <ac:picMkLst>
            <pc:docMk/>
            <pc:sldMk cId="620744815" sldId="288"/>
            <ac:picMk id="31" creationId="{BCA6E41F-45CB-4734-964E-4C1BC628C8E1}"/>
          </ac:picMkLst>
        </pc:picChg>
        <pc:picChg chg="del">
          <ac:chgData name="NAKAGAWA GENKI(中川　元貴)" userId="5af9c733-8451-4cc6-b926-d61a3a3c1eaa" providerId="ADAL" clId="{246C0999-3236-4FD8-9249-B0F5B5A0A84D}" dt="2022-02-01T02:21:21.203" v="4182" actId="478"/>
          <ac:picMkLst>
            <pc:docMk/>
            <pc:sldMk cId="620744815" sldId="288"/>
            <ac:picMk id="34" creationId="{389119A3-30E0-4012-97EA-D77B79611BA3}"/>
          </ac:picMkLst>
        </pc:picChg>
        <pc:cxnChg chg="del">
          <ac:chgData name="NAKAGAWA GENKI(中川　元貴)" userId="5af9c733-8451-4cc6-b926-d61a3a3c1eaa" providerId="ADAL" clId="{246C0999-3236-4FD8-9249-B0F5B5A0A84D}" dt="2022-02-01T02:21:21.203" v="4182" actId="478"/>
          <ac:cxnSpMkLst>
            <pc:docMk/>
            <pc:sldMk cId="620744815" sldId="288"/>
            <ac:cxnSpMk id="13"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19" creationId="{ED668BA1-45D1-44D2-9D15-F9BB27130AE0}"/>
          </ac:cxnSpMkLst>
        </pc:cxnChg>
        <pc:cxnChg chg="del">
          <ac:chgData name="NAKAGAWA GENKI(中川　元貴)" userId="5af9c733-8451-4cc6-b926-d61a3a3c1eaa" providerId="ADAL" clId="{246C0999-3236-4FD8-9249-B0F5B5A0A84D}" dt="2022-02-01T02:21:21.203" v="4182" actId="478"/>
          <ac:cxnSpMkLst>
            <pc:docMk/>
            <pc:sldMk cId="620744815" sldId="288"/>
            <ac:cxnSpMk id="3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0" creationId="{00000000-0000-0000-0000-000000000000}"/>
          </ac:cxnSpMkLst>
        </pc:cxnChg>
        <pc:cxnChg chg="del">
          <ac:chgData name="NAKAGAWA GENKI(中川　元貴)" userId="5af9c733-8451-4cc6-b926-d61a3a3c1eaa" providerId="ADAL" clId="{246C0999-3236-4FD8-9249-B0F5B5A0A84D}" dt="2022-02-01T02:21:21.203" v="4182" actId="478"/>
          <ac:cxnSpMkLst>
            <pc:docMk/>
            <pc:sldMk cId="620744815" sldId="288"/>
            <ac:cxnSpMk id="42" creationId="{00000000-0000-0000-0000-000000000000}"/>
          </ac:cxnSpMkLst>
        </pc:cxnChg>
      </pc:sldChg>
      <pc:sldChg chg="del">
        <pc:chgData name="NAKAGAWA GENKI(中川　元貴)" userId="5af9c733-8451-4cc6-b926-d61a3a3c1eaa" providerId="ADAL" clId="{246C0999-3236-4FD8-9249-B0F5B5A0A84D}" dt="2022-01-17T12:39:13.924" v="641" actId="47"/>
        <pc:sldMkLst>
          <pc:docMk/>
          <pc:sldMk cId="797845479" sldId="298"/>
        </pc:sldMkLst>
      </pc:sldChg>
      <pc:sldChg chg="del">
        <pc:chgData name="NAKAGAWA GENKI(中川　元貴)" userId="5af9c733-8451-4cc6-b926-d61a3a3c1eaa" providerId="ADAL" clId="{246C0999-3236-4FD8-9249-B0F5B5A0A84D}" dt="2022-01-17T12:39:13.924" v="641" actId="47"/>
        <pc:sldMkLst>
          <pc:docMk/>
          <pc:sldMk cId="426454828" sldId="299"/>
        </pc:sldMkLst>
      </pc:sldChg>
      <pc:sldChg chg="del">
        <pc:chgData name="NAKAGAWA GENKI(中川　元貴)" userId="5af9c733-8451-4cc6-b926-d61a3a3c1eaa" providerId="ADAL" clId="{246C0999-3236-4FD8-9249-B0F5B5A0A84D}" dt="2022-01-17T12:39:13.924" v="641" actId="47"/>
        <pc:sldMkLst>
          <pc:docMk/>
          <pc:sldMk cId="2939950981" sldId="300"/>
        </pc:sldMkLst>
      </pc:sldChg>
      <pc:sldChg chg="del">
        <pc:chgData name="NAKAGAWA GENKI(中川　元貴)" userId="5af9c733-8451-4cc6-b926-d61a3a3c1eaa" providerId="ADAL" clId="{246C0999-3236-4FD8-9249-B0F5B5A0A84D}" dt="2022-01-17T12:39:13.924" v="641" actId="47"/>
        <pc:sldMkLst>
          <pc:docMk/>
          <pc:sldMk cId="4115601836" sldId="301"/>
        </pc:sldMkLst>
      </pc:sldChg>
      <pc:sldChg chg="del">
        <pc:chgData name="NAKAGAWA GENKI(中川　元貴)" userId="5af9c733-8451-4cc6-b926-d61a3a3c1eaa" providerId="ADAL" clId="{246C0999-3236-4FD8-9249-B0F5B5A0A84D}" dt="2022-01-17T12:39:13.924" v="641" actId="47"/>
        <pc:sldMkLst>
          <pc:docMk/>
          <pc:sldMk cId="218924020" sldId="302"/>
        </pc:sldMkLst>
      </pc:sldChg>
      <pc:sldChg chg="del">
        <pc:chgData name="NAKAGAWA GENKI(中川　元貴)" userId="5af9c733-8451-4cc6-b926-d61a3a3c1eaa" providerId="ADAL" clId="{246C0999-3236-4FD8-9249-B0F5B5A0A84D}" dt="2022-01-17T12:39:13.924" v="641" actId="47"/>
        <pc:sldMkLst>
          <pc:docMk/>
          <pc:sldMk cId="3152278536" sldId="303"/>
        </pc:sldMkLst>
      </pc:sldChg>
      <pc:sldChg chg="addSp delSp modSp add del mod addCm delCm modCm">
        <pc:chgData name="NAKAGAWA GENKI(中川　元貴)" userId="5af9c733-8451-4cc6-b926-d61a3a3c1eaa" providerId="ADAL" clId="{246C0999-3236-4FD8-9249-B0F5B5A0A84D}" dt="2022-02-03T00:50:24.223" v="13148" actId="1035"/>
        <pc:sldMkLst>
          <pc:docMk/>
          <pc:sldMk cId="271592523" sldId="304"/>
        </pc:sldMkLst>
        <pc:spChg chg="mod">
          <ac:chgData name="NAKAGAWA GENKI(中川　元貴)" userId="5af9c733-8451-4cc6-b926-d61a3a3c1eaa" providerId="ADAL" clId="{246C0999-3236-4FD8-9249-B0F5B5A0A84D}" dt="2022-02-01T01:30:20.508" v="3010" actId="20577"/>
          <ac:spMkLst>
            <pc:docMk/>
            <pc:sldMk cId="271592523" sldId="304"/>
            <ac:spMk id="2" creationId="{FD1A6654-1DD4-4B99-978F-5764CA3EFA48}"/>
          </ac:spMkLst>
        </pc:spChg>
        <pc:spChg chg="add mod">
          <ac:chgData name="NAKAGAWA GENKI(中川　元貴)" userId="5af9c733-8451-4cc6-b926-d61a3a3c1eaa" providerId="ADAL" clId="{246C0999-3236-4FD8-9249-B0F5B5A0A84D}" dt="2022-02-03T00:50:24.223" v="13148" actId="1035"/>
          <ac:spMkLst>
            <pc:docMk/>
            <pc:sldMk cId="271592523" sldId="304"/>
            <ac:spMk id="3" creationId="{701D8E44-CFD3-4D31-9846-B35B5AD63244}"/>
          </ac:spMkLst>
        </pc:spChg>
        <pc:spChg chg="del">
          <ac:chgData name="NAKAGAWA GENKI(中川　元貴)" userId="5af9c733-8451-4cc6-b926-d61a3a3c1eaa" providerId="ADAL" clId="{246C0999-3236-4FD8-9249-B0F5B5A0A84D}" dt="2022-01-17T12:37:04.674" v="447" actId="478"/>
          <ac:spMkLst>
            <pc:docMk/>
            <pc:sldMk cId="271592523" sldId="304"/>
            <ac:spMk id="4"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4" creationId="{DC2416C6-1D14-4BE5-8967-0E13ED202060}"/>
          </ac:spMkLst>
        </pc:spChg>
        <pc:spChg chg="del">
          <ac:chgData name="NAKAGAWA GENKI(中川　元貴)" userId="5af9c733-8451-4cc6-b926-d61a3a3c1eaa" providerId="ADAL" clId="{246C0999-3236-4FD8-9249-B0F5B5A0A84D}" dt="2022-01-17T12:36:55.486" v="445" actId="478"/>
          <ac:spMkLst>
            <pc:docMk/>
            <pc:sldMk cId="271592523" sldId="304"/>
            <ac:spMk id="5" creationId="{00000000-0000-0000-0000-000000000000}"/>
          </ac:spMkLst>
        </pc:spChg>
        <pc:spChg chg="add del mod">
          <ac:chgData name="NAKAGAWA GENKI(中川　元貴)" userId="5af9c733-8451-4cc6-b926-d61a3a3c1eaa" providerId="ADAL" clId="{246C0999-3236-4FD8-9249-B0F5B5A0A84D}" dt="2022-02-03T00:40:54.467" v="12680" actId="478"/>
          <ac:spMkLst>
            <pc:docMk/>
            <pc:sldMk cId="271592523" sldId="304"/>
            <ac:spMk id="5" creationId="{F2F4713E-70F0-4A3B-A2EE-2F74F7D69305}"/>
          </ac:spMkLst>
        </pc:spChg>
        <pc:spChg chg="mod">
          <ac:chgData name="NAKAGAWA GENKI(中川　元貴)" userId="5af9c733-8451-4cc6-b926-d61a3a3c1eaa" providerId="ADAL" clId="{246C0999-3236-4FD8-9249-B0F5B5A0A84D}" dt="2022-02-03T00:49:58.688" v="13123" actId="20577"/>
          <ac:spMkLst>
            <pc:docMk/>
            <pc:sldMk cId="271592523" sldId="304"/>
            <ac:spMk id="6" creationId="{00000000-0000-0000-0000-000000000000}"/>
          </ac:spMkLst>
        </pc:spChg>
        <pc:spChg chg="add mod">
          <ac:chgData name="NAKAGAWA GENKI(中川　元貴)" userId="5af9c733-8451-4cc6-b926-d61a3a3c1eaa" providerId="ADAL" clId="{246C0999-3236-4FD8-9249-B0F5B5A0A84D}" dt="2022-02-03T00:50:24.223" v="13148" actId="1035"/>
          <ac:spMkLst>
            <pc:docMk/>
            <pc:sldMk cId="271592523" sldId="304"/>
            <ac:spMk id="8" creationId="{4F79147A-E1B8-4727-AB15-81124EB78003}"/>
          </ac:spMkLst>
        </pc:spChg>
        <pc:spChg chg="add mod">
          <ac:chgData name="NAKAGAWA GENKI(中川　元貴)" userId="5af9c733-8451-4cc6-b926-d61a3a3c1eaa" providerId="ADAL" clId="{246C0999-3236-4FD8-9249-B0F5B5A0A84D}" dt="2022-02-03T00:50:24.223" v="13148" actId="1035"/>
          <ac:spMkLst>
            <pc:docMk/>
            <pc:sldMk cId="271592523" sldId="304"/>
            <ac:spMk id="9" creationId="{FF7D0CD1-E9FD-462A-99F3-B7F9A7FC1350}"/>
          </ac:spMkLst>
        </pc:spChg>
        <pc:spChg chg="add mod">
          <ac:chgData name="NAKAGAWA GENKI(中川　元貴)" userId="5af9c733-8451-4cc6-b926-d61a3a3c1eaa" providerId="ADAL" clId="{246C0999-3236-4FD8-9249-B0F5B5A0A84D}" dt="2022-02-03T00:50:24.223" v="13148" actId="1035"/>
          <ac:spMkLst>
            <pc:docMk/>
            <pc:sldMk cId="271592523" sldId="304"/>
            <ac:spMk id="10" creationId="{EF108171-195A-46CF-BB10-073D57B8C34C}"/>
          </ac:spMkLst>
        </pc:spChg>
        <pc:spChg chg="add mod">
          <ac:chgData name="NAKAGAWA GENKI(中川　元貴)" userId="5af9c733-8451-4cc6-b926-d61a3a3c1eaa" providerId="ADAL" clId="{246C0999-3236-4FD8-9249-B0F5B5A0A84D}" dt="2022-02-03T00:50:24.223" v="13148" actId="1035"/>
          <ac:spMkLst>
            <pc:docMk/>
            <pc:sldMk cId="271592523" sldId="304"/>
            <ac:spMk id="11" creationId="{8199A6A4-8410-4D57-9DFF-59F62176026C}"/>
          </ac:spMkLst>
        </pc:spChg>
        <pc:spChg chg="add mod">
          <ac:chgData name="NAKAGAWA GENKI(中川　元貴)" userId="5af9c733-8451-4cc6-b926-d61a3a3c1eaa" providerId="ADAL" clId="{246C0999-3236-4FD8-9249-B0F5B5A0A84D}" dt="2022-02-03T00:50:24.223" v="13148" actId="1035"/>
          <ac:spMkLst>
            <pc:docMk/>
            <pc:sldMk cId="271592523" sldId="304"/>
            <ac:spMk id="12" creationId="{AA9AE9E2-D104-4637-809B-24A14A250947}"/>
          </ac:spMkLst>
        </pc:spChg>
        <pc:spChg chg="add mod">
          <ac:chgData name="NAKAGAWA GENKI(中川　元貴)" userId="5af9c733-8451-4cc6-b926-d61a3a3c1eaa" providerId="ADAL" clId="{246C0999-3236-4FD8-9249-B0F5B5A0A84D}" dt="2022-02-03T00:50:24.223" v="13148" actId="1035"/>
          <ac:spMkLst>
            <pc:docMk/>
            <pc:sldMk cId="271592523" sldId="304"/>
            <ac:spMk id="13" creationId="{98836A03-7856-437A-B398-EBBB49CF1390}"/>
          </ac:spMkLst>
        </pc:spChg>
        <pc:spChg chg="add del mod">
          <ac:chgData name="NAKAGAWA GENKI(中川　元貴)" userId="5af9c733-8451-4cc6-b926-d61a3a3c1eaa" providerId="ADAL" clId="{246C0999-3236-4FD8-9249-B0F5B5A0A84D}" dt="2022-02-03T00:33:15.999" v="12502" actId="478"/>
          <ac:spMkLst>
            <pc:docMk/>
            <pc:sldMk cId="271592523" sldId="304"/>
            <ac:spMk id="14" creationId="{6F975BA5-4D54-4357-BC99-E1D1DC3AD15C}"/>
          </ac:spMkLst>
        </pc:spChg>
        <pc:spChg chg="add del mod">
          <ac:chgData name="NAKAGAWA GENKI(中川　元貴)" userId="5af9c733-8451-4cc6-b926-d61a3a3c1eaa" providerId="ADAL" clId="{246C0999-3236-4FD8-9249-B0F5B5A0A84D}" dt="2022-02-03T00:33:20.705" v="12504" actId="478"/>
          <ac:spMkLst>
            <pc:docMk/>
            <pc:sldMk cId="271592523" sldId="304"/>
            <ac:spMk id="15" creationId="{9A531148-B02F-4230-A30B-5DC999744C02}"/>
          </ac:spMkLst>
        </pc:spChg>
        <pc:picChg chg="del">
          <ac:chgData name="NAKAGAWA GENKI(中川　元貴)" userId="5af9c733-8451-4cc6-b926-d61a3a3c1eaa" providerId="ADAL" clId="{246C0999-3236-4FD8-9249-B0F5B5A0A84D}" dt="2022-01-17T12:36:55.486" v="445" actId="478"/>
          <ac:picMkLst>
            <pc:docMk/>
            <pc:sldMk cId="271592523" sldId="304"/>
            <ac:picMk id="3" creationId="{00000000-0000-0000-0000-000000000000}"/>
          </ac:picMkLst>
        </pc:picChg>
        <pc:cxnChg chg="add mod">
          <ac:chgData name="NAKAGAWA GENKI(中川　元貴)" userId="5af9c733-8451-4cc6-b926-d61a3a3c1eaa" providerId="ADAL" clId="{246C0999-3236-4FD8-9249-B0F5B5A0A84D}" dt="2022-02-03T00:50:24.223" v="13148" actId="1035"/>
          <ac:cxnSpMkLst>
            <pc:docMk/>
            <pc:sldMk cId="271592523" sldId="304"/>
            <ac:cxnSpMk id="17" creationId="{C353A79D-F61B-45D9-984D-B6BEE9ED2AE6}"/>
          </ac:cxnSpMkLst>
        </pc:cxnChg>
        <pc:cxnChg chg="add mod">
          <ac:chgData name="NAKAGAWA GENKI(中川　元貴)" userId="5af9c733-8451-4cc6-b926-d61a3a3c1eaa" providerId="ADAL" clId="{246C0999-3236-4FD8-9249-B0F5B5A0A84D}" dt="2022-02-03T00:50:24.223" v="13148" actId="1035"/>
          <ac:cxnSpMkLst>
            <pc:docMk/>
            <pc:sldMk cId="271592523" sldId="304"/>
            <ac:cxnSpMk id="18" creationId="{9B83DDD5-F1F4-4F98-AA7D-4CE9C3D963EB}"/>
          </ac:cxnSpMkLst>
        </pc:cxnChg>
        <pc:cxnChg chg="add mod">
          <ac:chgData name="NAKAGAWA GENKI(中川　元貴)" userId="5af9c733-8451-4cc6-b926-d61a3a3c1eaa" providerId="ADAL" clId="{246C0999-3236-4FD8-9249-B0F5B5A0A84D}" dt="2022-02-03T00:50:24.223" v="13148" actId="1035"/>
          <ac:cxnSpMkLst>
            <pc:docMk/>
            <pc:sldMk cId="271592523" sldId="304"/>
            <ac:cxnSpMk id="22" creationId="{A3937E51-E293-43F5-ACA8-6FB5D1EC458B}"/>
          </ac:cxnSpMkLst>
        </pc:cxnChg>
        <pc:cxnChg chg="add mod">
          <ac:chgData name="NAKAGAWA GENKI(中川　元貴)" userId="5af9c733-8451-4cc6-b926-d61a3a3c1eaa" providerId="ADAL" clId="{246C0999-3236-4FD8-9249-B0F5B5A0A84D}" dt="2022-02-03T00:38:14.093" v="12664"/>
          <ac:cxnSpMkLst>
            <pc:docMk/>
            <pc:sldMk cId="271592523" sldId="304"/>
            <ac:cxnSpMk id="23" creationId="{DBC3F8BB-CC39-40C5-8E60-AB55389C7ABE}"/>
          </ac:cxnSpMkLst>
        </pc:cxnChg>
      </pc:sldChg>
      <pc:sldChg chg="del">
        <pc:chgData name="NAKAGAWA GENKI(中川　元貴)" userId="5af9c733-8451-4cc6-b926-d61a3a3c1eaa" providerId="ADAL" clId="{246C0999-3236-4FD8-9249-B0F5B5A0A84D}" dt="2022-01-17T12:39:13.924" v="641" actId="47"/>
        <pc:sldMkLst>
          <pc:docMk/>
          <pc:sldMk cId="281503270" sldId="306"/>
        </pc:sldMkLst>
      </pc:sldChg>
      <pc:sldChg chg="del">
        <pc:chgData name="NAKAGAWA GENKI(中川　元貴)" userId="5af9c733-8451-4cc6-b926-d61a3a3c1eaa" providerId="ADAL" clId="{246C0999-3236-4FD8-9249-B0F5B5A0A84D}" dt="2022-01-17T12:39:13.924" v="641" actId="47"/>
        <pc:sldMkLst>
          <pc:docMk/>
          <pc:sldMk cId="2451593910" sldId="307"/>
        </pc:sldMkLst>
      </pc:sldChg>
      <pc:sldChg chg="addSp delSp modSp mod">
        <pc:chgData name="NAKAGAWA GENKI(中川　元貴)" userId="5af9c733-8451-4cc6-b926-d61a3a3c1eaa" providerId="ADAL" clId="{246C0999-3236-4FD8-9249-B0F5B5A0A84D}" dt="2022-02-01T01:18:39.565" v="2022"/>
        <pc:sldMkLst>
          <pc:docMk/>
          <pc:sldMk cId="2311641921" sldId="308"/>
        </pc:sldMkLst>
        <pc:graphicFrameChg chg="del modGraphic">
          <ac:chgData name="NAKAGAWA GENKI(中川　元貴)" userId="5af9c733-8451-4cc6-b926-d61a3a3c1eaa" providerId="ADAL" clId="{246C0999-3236-4FD8-9249-B0F5B5A0A84D}" dt="2022-01-31T02:43:21.133" v="851" actId="478"/>
          <ac:graphicFrameMkLst>
            <pc:docMk/>
            <pc:sldMk cId="2311641921" sldId="308"/>
            <ac:graphicFrameMk id="4" creationId="{B292381F-8E30-48B9-8D2E-23C741CFE127}"/>
          </ac:graphicFrameMkLst>
        </pc:graphicFrameChg>
        <pc:graphicFrameChg chg="add mod">
          <ac:chgData name="NAKAGAWA GENKI(中川　元貴)" userId="5af9c733-8451-4cc6-b926-d61a3a3c1eaa" providerId="ADAL" clId="{246C0999-3236-4FD8-9249-B0F5B5A0A84D}" dt="2022-02-01T01:18:39.565" v="2022"/>
          <ac:graphicFrameMkLst>
            <pc:docMk/>
            <pc:sldMk cId="2311641921" sldId="308"/>
            <ac:graphicFrameMk id="4" creationId="{E28BD125-1E5A-4641-95E2-73A3F26F9067}"/>
          </ac:graphicFrameMkLst>
        </pc:graphicFrameChg>
        <pc:picChg chg="add del mod">
          <ac:chgData name="NAKAGAWA GENKI(中川　元貴)" userId="5af9c733-8451-4cc6-b926-d61a3a3c1eaa" providerId="ADAL" clId="{246C0999-3236-4FD8-9249-B0F5B5A0A84D}" dt="2022-02-01T01:18:24.755" v="2021" actId="478"/>
          <ac:picMkLst>
            <pc:docMk/>
            <pc:sldMk cId="2311641921" sldId="308"/>
            <ac:picMk id="5" creationId="{741FD2C6-E203-4B4E-9091-EA8422225780}"/>
          </ac:picMkLst>
        </pc:picChg>
      </pc:sldChg>
      <pc:sldChg chg="modSp del">
        <pc:chgData name="NAKAGAWA GENKI(中川　元貴)" userId="5af9c733-8451-4cc6-b926-d61a3a3c1eaa" providerId="ADAL" clId="{246C0999-3236-4FD8-9249-B0F5B5A0A84D}" dt="2022-01-17T12:33:07.953" v="249" actId="47"/>
        <pc:sldMkLst>
          <pc:docMk/>
          <pc:sldMk cId="417114414" sldId="309"/>
        </pc:sldMkLst>
        <pc:spChg chg="mod">
          <ac:chgData name="NAKAGAWA GENKI(中川　元貴)" userId="5af9c733-8451-4cc6-b926-d61a3a3c1eaa" providerId="ADAL" clId="{246C0999-3236-4FD8-9249-B0F5B5A0A84D}" dt="2022-01-17T12:27:39.670" v="37"/>
          <ac:spMkLst>
            <pc:docMk/>
            <pc:sldMk cId="417114414" sldId="309"/>
            <ac:spMk id="3" creationId="{39EADB7E-1741-47BA-8546-ACC572F4913D}"/>
          </ac:spMkLst>
        </pc:spChg>
      </pc:sldChg>
      <pc:sldChg chg="modSp del">
        <pc:chgData name="NAKAGAWA GENKI(中川　元貴)" userId="5af9c733-8451-4cc6-b926-d61a3a3c1eaa" providerId="ADAL" clId="{246C0999-3236-4FD8-9249-B0F5B5A0A84D}" dt="2022-01-17T12:33:53.220" v="266" actId="47"/>
        <pc:sldMkLst>
          <pc:docMk/>
          <pc:sldMk cId="2942668493" sldId="310"/>
        </pc:sldMkLst>
        <pc:spChg chg="mod">
          <ac:chgData name="NAKAGAWA GENKI(中川　元貴)" userId="5af9c733-8451-4cc6-b926-d61a3a3c1eaa" providerId="ADAL" clId="{246C0999-3236-4FD8-9249-B0F5B5A0A84D}" dt="2022-01-17T12:27:39.670" v="37"/>
          <ac:spMkLst>
            <pc:docMk/>
            <pc:sldMk cId="2942668493" sldId="310"/>
            <ac:spMk id="2" creationId="{D814F121-E7AB-4DEB-9CA7-BEB01BB159FC}"/>
          </ac:spMkLst>
        </pc:spChg>
        <pc:spChg chg="mod">
          <ac:chgData name="NAKAGAWA GENKI(中川　元貴)" userId="5af9c733-8451-4cc6-b926-d61a3a3c1eaa" providerId="ADAL" clId="{246C0999-3236-4FD8-9249-B0F5B5A0A84D}" dt="2022-01-17T12:27:39.670" v="37"/>
          <ac:spMkLst>
            <pc:docMk/>
            <pc:sldMk cId="2942668493" sldId="310"/>
            <ac:spMk id="3" creationId="{8E343FC1-15D2-4EF5-B6EE-B3B69288F4BC}"/>
          </ac:spMkLst>
        </pc:spChg>
      </pc:sldChg>
      <pc:sldChg chg="modSp del">
        <pc:chgData name="NAKAGAWA GENKI(中川　元貴)" userId="5af9c733-8451-4cc6-b926-d61a3a3c1eaa" providerId="ADAL" clId="{246C0999-3236-4FD8-9249-B0F5B5A0A84D}" dt="2022-01-17T12:34:19.141" v="332" actId="47"/>
        <pc:sldMkLst>
          <pc:docMk/>
          <pc:sldMk cId="3142353600" sldId="311"/>
        </pc:sldMkLst>
        <pc:spChg chg="mod">
          <ac:chgData name="NAKAGAWA GENKI(中川　元貴)" userId="5af9c733-8451-4cc6-b926-d61a3a3c1eaa" providerId="ADAL" clId="{246C0999-3236-4FD8-9249-B0F5B5A0A84D}" dt="2022-01-17T12:27:39.670" v="37"/>
          <ac:spMkLst>
            <pc:docMk/>
            <pc:sldMk cId="3142353600" sldId="311"/>
            <ac:spMk id="2" creationId="{821D45CC-BC5C-4BE9-9D5E-54C33EE4E14C}"/>
          </ac:spMkLst>
        </pc:spChg>
      </pc:sldChg>
      <pc:sldChg chg="modSp del">
        <pc:chgData name="NAKAGAWA GENKI(中川　元貴)" userId="5af9c733-8451-4cc6-b926-d61a3a3c1eaa" providerId="ADAL" clId="{246C0999-3236-4FD8-9249-B0F5B5A0A84D}" dt="2022-01-17T12:34:21.845" v="333" actId="47"/>
        <pc:sldMkLst>
          <pc:docMk/>
          <pc:sldMk cId="3209379883" sldId="312"/>
        </pc:sldMkLst>
        <pc:spChg chg="mod">
          <ac:chgData name="NAKAGAWA GENKI(中川　元貴)" userId="5af9c733-8451-4cc6-b926-d61a3a3c1eaa" providerId="ADAL" clId="{246C0999-3236-4FD8-9249-B0F5B5A0A84D}" dt="2022-01-17T12:27:39.670" v="37"/>
          <ac:spMkLst>
            <pc:docMk/>
            <pc:sldMk cId="3209379883" sldId="312"/>
            <ac:spMk id="2" creationId="{3C9913B8-01DB-4E0C-A669-B6922E7C610B}"/>
          </ac:spMkLst>
        </pc:spChg>
      </pc:sldChg>
      <pc:sldChg chg="modSp del">
        <pc:chgData name="NAKAGAWA GENKI(中川　元貴)" userId="5af9c733-8451-4cc6-b926-d61a3a3c1eaa" providerId="ADAL" clId="{246C0999-3236-4FD8-9249-B0F5B5A0A84D}" dt="2022-01-17T12:34:21.845" v="333" actId="47"/>
        <pc:sldMkLst>
          <pc:docMk/>
          <pc:sldMk cId="1321787224" sldId="313"/>
        </pc:sldMkLst>
        <pc:spChg chg="mod">
          <ac:chgData name="NAKAGAWA GENKI(中川　元貴)" userId="5af9c733-8451-4cc6-b926-d61a3a3c1eaa" providerId="ADAL" clId="{246C0999-3236-4FD8-9249-B0F5B5A0A84D}" dt="2022-01-17T12:27:39.670" v="37"/>
          <ac:spMkLst>
            <pc:docMk/>
            <pc:sldMk cId="1321787224" sldId="313"/>
            <ac:spMk id="2" creationId="{3C9913B8-01DB-4E0C-A669-B6922E7C610B}"/>
          </ac:spMkLst>
        </pc:spChg>
      </pc:sldChg>
      <pc:sldChg chg="del">
        <pc:chgData name="NAKAGAWA GENKI(中川　元貴)" userId="5af9c733-8451-4cc6-b926-d61a3a3c1eaa" providerId="ADAL" clId="{246C0999-3236-4FD8-9249-B0F5B5A0A84D}" dt="2022-01-17T12:35:41.806" v="396" actId="18676"/>
        <pc:sldMkLst>
          <pc:docMk/>
          <pc:sldMk cId="3336774465" sldId="314"/>
        </pc:sldMkLst>
      </pc:sldChg>
      <pc:sldChg chg="del">
        <pc:chgData name="NAKAGAWA GENKI(中川　元貴)" userId="5af9c733-8451-4cc6-b926-d61a3a3c1eaa" providerId="ADAL" clId="{246C0999-3236-4FD8-9249-B0F5B5A0A84D}" dt="2022-01-17T12:35:41.806" v="396" actId="18676"/>
        <pc:sldMkLst>
          <pc:docMk/>
          <pc:sldMk cId="3085327638" sldId="315"/>
        </pc:sldMkLst>
      </pc:sldChg>
      <pc:sldChg chg="addSp delSp modSp new mod">
        <pc:chgData name="NAKAGAWA GENKI(中川　元貴)" userId="5af9c733-8451-4cc6-b926-d61a3a3c1eaa" providerId="ADAL" clId="{246C0999-3236-4FD8-9249-B0F5B5A0A84D}" dt="2022-02-03T01:03:46.629" v="13665" actId="1076"/>
        <pc:sldMkLst>
          <pc:docMk/>
          <pc:sldMk cId="4280955210" sldId="316"/>
        </pc:sldMkLst>
        <pc:spChg chg="mod">
          <ac:chgData name="NAKAGAWA GENKI(中川　元貴)" userId="5af9c733-8451-4cc6-b926-d61a3a3c1eaa" providerId="ADAL" clId="{246C0999-3236-4FD8-9249-B0F5B5A0A84D}" dt="2022-02-03T00:57:25.834" v="13426" actId="6549"/>
          <ac:spMkLst>
            <pc:docMk/>
            <pc:sldMk cId="4280955210" sldId="316"/>
            <ac:spMk id="2" creationId="{19B08947-15C7-4FC8-8FB5-7E786AE980AE}"/>
          </ac:spMkLst>
        </pc:spChg>
        <pc:spChg chg="add del mod">
          <ac:chgData name="NAKAGAWA GENKI(中川　元貴)" userId="5af9c733-8451-4cc6-b926-d61a3a3c1eaa" providerId="ADAL" clId="{246C0999-3236-4FD8-9249-B0F5B5A0A84D}" dt="2022-01-31T02:44:24.149" v="854" actId="478"/>
          <ac:spMkLst>
            <pc:docMk/>
            <pc:sldMk cId="4280955210" sldId="316"/>
            <ac:spMk id="3" creationId="{169CA318-7447-44B1-8166-6530DDB4AACB}"/>
          </ac:spMkLst>
        </pc:spChg>
        <pc:spChg chg="add del mod">
          <ac:chgData name="NAKAGAWA GENKI(中川　元貴)" userId="5af9c733-8451-4cc6-b926-d61a3a3c1eaa" providerId="ADAL" clId="{246C0999-3236-4FD8-9249-B0F5B5A0A84D}" dt="2022-01-31T02:44:24.149" v="854" actId="478"/>
          <ac:spMkLst>
            <pc:docMk/>
            <pc:sldMk cId="4280955210" sldId="316"/>
            <ac:spMk id="4" creationId="{8C469DD7-661E-492B-8F70-2B95025B2828}"/>
          </ac:spMkLst>
        </pc:spChg>
        <pc:spChg chg="add mod ord">
          <ac:chgData name="NAKAGAWA GENKI(中川　元貴)" userId="5af9c733-8451-4cc6-b926-d61a3a3c1eaa" providerId="ADAL" clId="{246C0999-3236-4FD8-9249-B0F5B5A0A84D}" dt="2022-02-03T01:00:49.595" v="13583" actId="14100"/>
          <ac:spMkLst>
            <pc:docMk/>
            <pc:sldMk cId="4280955210" sldId="316"/>
            <ac:spMk id="4" creationId="{9264B399-B885-4D9F-97E7-DC35C92F463D}"/>
          </ac:spMkLst>
        </pc:spChg>
        <pc:spChg chg="add del mod">
          <ac:chgData name="NAKAGAWA GENKI(中川　元貴)" userId="5af9c733-8451-4cc6-b926-d61a3a3c1eaa" providerId="ADAL" clId="{246C0999-3236-4FD8-9249-B0F5B5A0A84D}" dt="2022-01-31T02:44:24.149" v="854" actId="478"/>
          <ac:spMkLst>
            <pc:docMk/>
            <pc:sldMk cId="4280955210" sldId="316"/>
            <ac:spMk id="5" creationId="{BDC09E13-29B1-488E-AFB2-B2E5CF56B8AD}"/>
          </ac:spMkLst>
        </pc:spChg>
        <pc:spChg chg="add del mod">
          <ac:chgData name="NAKAGAWA GENKI(中川　元貴)" userId="5af9c733-8451-4cc6-b926-d61a3a3c1eaa" providerId="ADAL" clId="{246C0999-3236-4FD8-9249-B0F5B5A0A84D}" dt="2022-01-31T02:48:29.411" v="1006" actId="478"/>
          <ac:spMkLst>
            <pc:docMk/>
            <pc:sldMk cId="4280955210" sldId="316"/>
            <ac:spMk id="6" creationId="{8DCE2E3C-1426-434E-93E0-EA7745E967B8}"/>
          </ac:spMkLst>
        </pc:spChg>
        <pc:spChg chg="add del mod">
          <ac:chgData name="NAKAGAWA GENKI(中川　元貴)" userId="5af9c733-8451-4cc6-b926-d61a3a3c1eaa" providerId="ADAL" clId="{246C0999-3236-4FD8-9249-B0F5B5A0A84D}" dt="2022-01-31T02:48:29.411" v="1006" actId="478"/>
          <ac:spMkLst>
            <pc:docMk/>
            <pc:sldMk cId="4280955210" sldId="316"/>
            <ac:spMk id="7" creationId="{52FE2AC0-FEB5-4AC9-91D1-5156C8C2EEF9}"/>
          </ac:spMkLst>
        </pc:spChg>
        <pc:spChg chg="add del mod">
          <ac:chgData name="NAKAGAWA GENKI(中川　元貴)" userId="5af9c733-8451-4cc6-b926-d61a3a3c1eaa" providerId="ADAL" clId="{246C0999-3236-4FD8-9249-B0F5B5A0A84D}" dt="2022-01-31T02:44:24.149" v="854" actId="478"/>
          <ac:spMkLst>
            <pc:docMk/>
            <pc:sldMk cId="4280955210" sldId="316"/>
            <ac:spMk id="11" creationId="{062D944C-5B1F-4DE4-B54C-7C7B957837A9}"/>
          </ac:spMkLst>
        </pc:spChg>
        <pc:spChg chg="add del mod">
          <ac:chgData name="NAKAGAWA GENKI(中川　元貴)" userId="5af9c733-8451-4cc6-b926-d61a3a3c1eaa" providerId="ADAL" clId="{246C0999-3236-4FD8-9249-B0F5B5A0A84D}" dt="2022-01-31T02:48:42.775" v="1008" actId="478"/>
          <ac:spMkLst>
            <pc:docMk/>
            <pc:sldMk cId="4280955210" sldId="316"/>
            <ac:spMk id="13" creationId="{388C07B2-ADC8-464B-AF23-4A8B47CED2B1}"/>
          </ac:spMkLst>
        </pc:spChg>
        <pc:spChg chg="add del mod">
          <ac:chgData name="NAKAGAWA GENKI(中川　元貴)" userId="5af9c733-8451-4cc6-b926-d61a3a3c1eaa" providerId="ADAL" clId="{246C0999-3236-4FD8-9249-B0F5B5A0A84D}" dt="2022-01-31T02:48:42.775" v="1008" actId="478"/>
          <ac:spMkLst>
            <pc:docMk/>
            <pc:sldMk cId="4280955210" sldId="316"/>
            <ac:spMk id="15" creationId="{A52BC8E1-7BAF-4E04-8E14-52B067BB08A9}"/>
          </ac:spMkLst>
        </pc:spChg>
        <pc:spChg chg="add mod">
          <ac:chgData name="NAKAGAWA GENKI(中川　元貴)" userId="5af9c733-8451-4cc6-b926-d61a3a3c1eaa" providerId="ADAL" clId="{246C0999-3236-4FD8-9249-B0F5B5A0A84D}" dt="2022-02-03T01:03:46.629" v="13665" actId="1076"/>
          <ac:spMkLst>
            <pc:docMk/>
            <pc:sldMk cId="4280955210" sldId="316"/>
            <ac:spMk id="16" creationId="{523A451C-ADA4-4EF5-BF47-4E99080F0C68}"/>
          </ac:spMkLst>
        </pc:spChg>
        <pc:spChg chg="add del mod">
          <ac:chgData name="NAKAGAWA GENKI(中川　元貴)" userId="5af9c733-8451-4cc6-b926-d61a3a3c1eaa" providerId="ADAL" clId="{246C0999-3236-4FD8-9249-B0F5B5A0A84D}" dt="2022-01-31T02:49:38.862" v="1043" actId="478"/>
          <ac:spMkLst>
            <pc:docMk/>
            <pc:sldMk cId="4280955210" sldId="316"/>
            <ac:spMk id="16" creationId="{F9792293-0F32-4BCB-8EAD-2CC5A63CF105}"/>
          </ac:spMkLst>
        </pc:spChg>
        <pc:spChg chg="add mod">
          <ac:chgData name="NAKAGAWA GENKI(中川　元貴)" userId="5af9c733-8451-4cc6-b926-d61a3a3c1eaa" providerId="ADAL" clId="{246C0999-3236-4FD8-9249-B0F5B5A0A84D}" dt="2022-02-03T01:00:20.640" v="13566" actId="1036"/>
          <ac:spMkLst>
            <pc:docMk/>
            <pc:sldMk cId="4280955210" sldId="316"/>
            <ac:spMk id="18" creationId="{12007EAB-F6F8-4D99-80B7-A24C44A09BFC}"/>
          </ac:spMkLst>
        </pc:spChg>
        <pc:spChg chg="add mod">
          <ac:chgData name="NAKAGAWA GENKI(中川　元貴)" userId="5af9c733-8451-4cc6-b926-d61a3a3c1eaa" providerId="ADAL" clId="{246C0999-3236-4FD8-9249-B0F5B5A0A84D}" dt="2022-01-17T12:32:26.031" v="243"/>
          <ac:spMkLst>
            <pc:docMk/>
            <pc:sldMk cId="4280955210" sldId="316"/>
            <ac:spMk id="19" creationId="{AC04BAA4-A56F-4258-8508-C7EC6DADADA9}"/>
          </ac:spMkLst>
        </pc:spChg>
        <pc:spChg chg="add mod">
          <ac:chgData name="NAKAGAWA GENKI(中川　元貴)" userId="5af9c733-8451-4cc6-b926-d61a3a3c1eaa" providerId="ADAL" clId="{246C0999-3236-4FD8-9249-B0F5B5A0A84D}" dt="2022-01-17T12:32:26.031" v="243"/>
          <ac:spMkLst>
            <pc:docMk/>
            <pc:sldMk cId="4280955210" sldId="316"/>
            <ac:spMk id="20" creationId="{E5A17E98-CC00-4CB1-A7BA-330390F16DBC}"/>
          </ac:spMkLst>
        </pc:spChg>
        <pc:spChg chg="add mod ord">
          <ac:chgData name="NAKAGAWA GENKI(中川　元貴)" userId="5af9c733-8451-4cc6-b926-d61a3a3c1eaa" providerId="ADAL" clId="{246C0999-3236-4FD8-9249-B0F5B5A0A84D}" dt="2022-02-03T01:00:40.733" v="13582" actId="179"/>
          <ac:spMkLst>
            <pc:docMk/>
            <pc:sldMk cId="4280955210" sldId="316"/>
            <ac:spMk id="21" creationId="{AB91ADB7-96DC-40A7-8CF9-82FEE3D76926}"/>
          </ac:spMkLst>
        </pc:spChg>
        <pc:spChg chg="add mod">
          <ac:chgData name="NAKAGAWA GENKI(中川　元貴)" userId="5af9c733-8451-4cc6-b926-d61a3a3c1eaa" providerId="ADAL" clId="{246C0999-3236-4FD8-9249-B0F5B5A0A84D}" dt="2022-02-03T01:02:39.497" v="13650" actId="12789"/>
          <ac:spMkLst>
            <pc:docMk/>
            <pc:sldMk cId="4280955210" sldId="316"/>
            <ac:spMk id="22" creationId="{169CA318-7447-44B1-8166-6530DDB4AACB}"/>
          </ac:spMkLst>
        </pc:spChg>
        <pc:spChg chg="add mod">
          <ac:chgData name="NAKAGAWA GENKI(中川　元貴)" userId="5af9c733-8451-4cc6-b926-d61a3a3c1eaa" providerId="ADAL" clId="{246C0999-3236-4FD8-9249-B0F5B5A0A84D}" dt="2022-02-03T01:02:39.497" v="13650" actId="12789"/>
          <ac:spMkLst>
            <pc:docMk/>
            <pc:sldMk cId="4280955210" sldId="316"/>
            <ac:spMk id="23" creationId="{8C469DD7-661E-492B-8F70-2B95025B2828}"/>
          </ac:spMkLst>
        </pc:spChg>
        <pc:spChg chg="add mod">
          <ac:chgData name="NAKAGAWA GENKI(中川　元貴)" userId="5af9c733-8451-4cc6-b926-d61a3a3c1eaa" providerId="ADAL" clId="{246C0999-3236-4FD8-9249-B0F5B5A0A84D}" dt="2022-02-03T00:58:09.535" v="13486" actId="1076"/>
          <ac:spMkLst>
            <pc:docMk/>
            <pc:sldMk cId="4280955210" sldId="316"/>
            <ac:spMk id="24" creationId="{BDC09E13-29B1-488E-AFB2-B2E5CF56B8AD}"/>
          </ac:spMkLst>
        </pc:spChg>
        <pc:spChg chg="add mod">
          <ac:chgData name="NAKAGAWA GENKI(中川　元貴)" userId="5af9c733-8451-4cc6-b926-d61a3a3c1eaa" providerId="ADAL" clId="{246C0999-3236-4FD8-9249-B0F5B5A0A84D}" dt="2022-02-03T00:58:09.535" v="13486" actId="1076"/>
          <ac:spMkLst>
            <pc:docMk/>
            <pc:sldMk cId="4280955210" sldId="316"/>
            <ac:spMk id="27" creationId="{062D944C-5B1F-4DE4-B54C-7C7B957837A9}"/>
          </ac:spMkLst>
        </pc:spChg>
        <pc:spChg chg="add mod">
          <ac:chgData name="NAKAGAWA GENKI(中川　元貴)" userId="5af9c733-8451-4cc6-b926-d61a3a3c1eaa" providerId="ADAL" clId="{246C0999-3236-4FD8-9249-B0F5B5A0A84D}" dt="2022-02-03T01:02:39.497" v="13650" actId="12789"/>
          <ac:spMkLst>
            <pc:docMk/>
            <pc:sldMk cId="4280955210" sldId="316"/>
            <ac:spMk id="29" creationId="{169CA318-7447-44B1-8166-6530DDB4AACB}"/>
          </ac:spMkLst>
        </pc:spChg>
        <pc:spChg chg="add mod ord">
          <ac:chgData name="NAKAGAWA GENKI(中川　元貴)" userId="5af9c733-8451-4cc6-b926-d61a3a3c1eaa" providerId="ADAL" clId="{246C0999-3236-4FD8-9249-B0F5B5A0A84D}" dt="2022-02-03T01:00:49.595" v="13583" actId="14100"/>
          <ac:spMkLst>
            <pc:docMk/>
            <pc:sldMk cId="4280955210" sldId="316"/>
            <ac:spMk id="32" creationId="{103FC768-DB0D-40E3-B0E8-A885E9F0C9BF}"/>
          </ac:spMkLst>
        </pc:spChg>
        <pc:spChg chg="add mod">
          <ac:chgData name="NAKAGAWA GENKI(中川　元貴)" userId="5af9c733-8451-4cc6-b926-d61a3a3c1eaa" providerId="ADAL" clId="{246C0999-3236-4FD8-9249-B0F5B5A0A84D}" dt="2022-02-03T01:01:58.896" v="13644" actId="20577"/>
          <ac:spMkLst>
            <pc:docMk/>
            <pc:sldMk cId="4280955210" sldId="316"/>
            <ac:spMk id="34" creationId="{8E2F542C-5251-42BC-AAD3-8EFFB0B57A36}"/>
          </ac:spMkLst>
        </pc:spChg>
        <pc:spChg chg="add mod">
          <ac:chgData name="NAKAGAWA GENKI(中川　元貴)" userId="5af9c733-8451-4cc6-b926-d61a3a3c1eaa" providerId="ADAL" clId="{246C0999-3236-4FD8-9249-B0F5B5A0A84D}" dt="2022-02-03T00:53:01.878" v="13250" actId="208"/>
          <ac:spMkLst>
            <pc:docMk/>
            <pc:sldMk cId="4280955210" sldId="316"/>
            <ac:spMk id="35" creationId="{8C469DD7-661E-492B-8F70-2B95025B2828}"/>
          </ac:spMkLst>
        </pc:spChg>
        <pc:spChg chg="add del mod">
          <ac:chgData name="NAKAGAWA GENKI(中川　元貴)" userId="5af9c733-8451-4cc6-b926-d61a3a3c1eaa" providerId="ADAL" clId="{246C0999-3236-4FD8-9249-B0F5B5A0A84D}" dt="2022-01-31T02:48:55.964" v="1012" actId="478"/>
          <ac:spMkLst>
            <pc:docMk/>
            <pc:sldMk cId="4280955210" sldId="316"/>
            <ac:spMk id="36" creationId="{8C469DD7-661E-492B-8F70-2B95025B2828}"/>
          </ac:spMkLst>
        </pc:spChg>
        <pc:spChg chg="add mod">
          <ac:chgData name="NAKAGAWA GENKI(中川　元貴)" userId="5af9c733-8451-4cc6-b926-d61a3a3c1eaa" providerId="ADAL" clId="{246C0999-3236-4FD8-9249-B0F5B5A0A84D}" dt="2022-02-03T00:53:48.144" v="13252" actId="2085"/>
          <ac:spMkLst>
            <pc:docMk/>
            <pc:sldMk cId="4280955210" sldId="316"/>
            <ac:spMk id="37" creationId="{102BC622-12F8-4A0D-94F1-1135C072B82D}"/>
          </ac:spMkLst>
        </pc:spChg>
        <pc:spChg chg="add mod">
          <ac:chgData name="NAKAGAWA GENKI(中川　元貴)" userId="5af9c733-8451-4cc6-b926-d61a3a3c1eaa" providerId="ADAL" clId="{246C0999-3236-4FD8-9249-B0F5B5A0A84D}" dt="2022-02-03T00:53:01.878" v="13250" actId="208"/>
          <ac:spMkLst>
            <pc:docMk/>
            <pc:sldMk cId="4280955210" sldId="316"/>
            <ac:spMk id="38" creationId="{8C469DD7-661E-492B-8F70-2B95025B2828}"/>
          </ac:spMkLst>
        </pc:spChg>
        <pc:spChg chg="add del mod">
          <ac:chgData name="NAKAGAWA GENKI(中川　元貴)" userId="5af9c733-8451-4cc6-b926-d61a3a3c1eaa" providerId="ADAL" clId="{246C0999-3236-4FD8-9249-B0F5B5A0A84D}" dt="2022-01-31T02:48:57.643" v="1013" actId="478"/>
          <ac:spMkLst>
            <pc:docMk/>
            <pc:sldMk cId="4280955210" sldId="316"/>
            <ac:spMk id="39"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0" creationId="{8C469DD7-661E-492B-8F70-2B95025B2828}"/>
          </ac:spMkLst>
        </pc:spChg>
        <pc:spChg chg="add del mod">
          <ac:chgData name="NAKAGAWA GENKI(中川　元貴)" userId="5af9c733-8451-4cc6-b926-d61a3a3c1eaa" providerId="ADAL" clId="{246C0999-3236-4FD8-9249-B0F5B5A0A84D}" dt="2022-01-31T02:48:42.775" v="1008" actId="478"/>
          <ac:spMkLst>
            <pc:docMk/>
            <pc:sldMk cId="4280955210" sldId="316"/>
            <ac:spMk id="41" creationId="{8C469DD7-661E-492B-8F70-2B95025B2828}"/>
          </ac:spMkLst>
        </pc:spChg>
        <pc:spChg chg="add mod">
          <ac:chgData name="NAKAGAWA GENKI(中川　元貴)" userId="5af9c733-8451-4cc6-b926-d61a3a3c1eaa" providerId="ADAL" clId="{246C0999-3236-4FD8-9249-B0F5B5A0A84D}" dt="2022-02-03T00:53:52.313" v="13253" actId="2085"/>
          <ac:spMkLst>
            <pc:docMk/>
            <pc:sldMk cId="4280955210" sldId="316"/>
            <ac:spMk id="42" creationId="{C10EFC2C-9451-4404-BA3B-6EFA029D992F}"/>
          </ac:spMkLst>
        </pc:spChg>
        <pc:spChg chg="add del mod">
          <ac:chgData name="NAKAGAWA GENKI(中川　元貴)" userId="5af9c733-8451-4cc6-b926-d61a3a3c1eaa" providerId="ADAL" clId="{246C0999-3236-4FD8-9249-B0F5B5A0A84D}" dt="2022-01-31T02:48:42.775" v="1008" actId="478"/>
          <ac:spMkLst>
            <pc:docMk/>
            <pc:sldMk cId="4280955210" sldId="316"/>
            <ac:spMk id="43" creationId="{11839E31-A4C1-4A8F-BAB2-1FD523BB62C2}"/>
          </ac:spMkLst>
        </pc:spChg>
        <pc:spChg chg="add mod">
          <ac:chgData name="NAKAGAWA GENKI(中川　元貴)" userId="5af9c733-8451-4cc6-b926-d61a3a3c1eaa" providerId="ADAL" clId="{246C0999-3236-4FD8-9249-B0F5B5A0A84D}" dt="2022-02-03T01:01:39.249" v="13638" actId="20577"/>
          <ac:spMkLst>
            <pc:docMk/>
            <pc:sldMk cId="4280955210" sldId="316"/>
            <ac:spMk id="47" creationId="{7BA97AC0-292F-4412-BF0D-286CE1EDCF87}"/>
          </ac:spMkLst>
        </pc:spChg>
        <pc:spChg chg="add mod">
          <ac:chgData name="NAKAGAWA GENKI(中川　元貴)" userId="5af9c733-8451-4cc6-b926-d61a3a3c1eaa" providerId="ADAL" clId="{246C0999-3236-4FD8-9249-B0F5B5A0A84D}" dt="2022-02-03T00:59:57.226" v="13551" actId="20577"/>
          <ac:spMkLst>
            <pc:docMk/>
            <pc:sldMk cId="4280955210" sldId="316"/>
            <ac:spMk id="48" creationId="{CA30EA3E-718F-42F1-9590-225E637B54BC}"/>
          </ac:spMkLst>
        </pc:spChg>
        <pc:spChg chg="add del mod">
          <ac:chgData name="NAKAGAWA GENKI(中川　元貴)" userId="5af9c733-8451-4cc6-b926-d61a3a3c1eaa" providerId="ADAL" clId="{246C0999-3236-4FD8-9249-B0F5B5A0A84D}" dt="2022-01-31T02:55:35.520" v="1548" actId="478"/>
          <ac:spMkLst>
            <pc:docMk/>
            <pc:sldMk cId="4280955210" sldId="316"/>
            <ac:spMk id="55" creationId="{D84CB49C-8EDA-4D87-BE9F-C059343DE8AA}"/>
          </ac:spMkLst>
        </pc:spChg>
        <pc:grpChg chg="add mod">
          <ac:chgData name="NAKAGAWA GENKI(中川　元貴)" userId="5af9c733-8451-4cc6-b926-d61a3a3c1eaa" providerId="ADAL" clId="{246C0999-3236-4FD8-9249-B0F5B5A0A84D}" dt="2022-02-03T01:00:20.640" v="13566" actId="1036"/>
          <ac:grpSpMkLst>
            <pc:docMk/>
            <pc:sldMk cId="4280955210" sldId="316"/>
            <ac:grpSpMk id="17" creationId="{27592276-A68A-4B15-89BD-999C3CE76141}"/>
          </ac:grpSpMkLst>
        </pc:grpChg>
        <pc:grpChg chg="add mod">
          <ac:chgData name="NAKAGAWA GENKI(中川　元貴)" userId="5af9c733-8451-4cc6-b926-d61a3a3c1eaa" providerId="ADAL" clId="{246C0999-3236-4FD8-9249-B0F5B5A0A84D}" dt="2022-02-03T00:58:09.535" v="13486" actId="1076"/>
          <ac:grpSpMkLst>
            <pc:docMk/>
            <pc:sldMk cId="4280955210" sldId="316"/>
            <ac:grpSpMk id="44" creationId="{AFFEDCC9-D483-4794-85BE-9A698443BE90}"/>
          </ac:grpSpMkLst>
        </pc:grpChg>
        <pc:grpChg chg="add mod">
          <ac:chgData name="NAKAGAWA GENKI(中川　元貴)" userId="5af9c733-8451-4cc6-b926-d61a3a3c1eaa" providerId="ADAL" clId="{246C0999-3236-4FD8-9249-B0F5B5A0A84D}" dt="2022-02-03T00:58:09.535" v="13486" actId="1076"/>
          <ac:grpSpMkLst>
            <pc:docMk/>
            <pc:sldMk cId="4280955210" sldId="316"/>
            <ac:grpSpMk id="45" creationId="{B17192C7-9862-4D90-9C2B-012E1D5CCA62}"/>
          </ac:grpSpMkLst>
        </pc:grpChg>
        <pc:cxnChg chg="add del mod">
          <ac:chgData name="NAKAGAWA GENKI(中川　元貴)" userId="5af9c733-8451-4cc6-b926-d61a3a3c1eaa" providerId="ADAL" clId="{246C0999-3236-4FD8-9249-B0F5B5A0A84D}" dt="2022-01-31T02:44:24.149" v="854" actId="478"/>
          <ac:cxnSpMkLst>
            <pc:docMk/>
            <pc:sldMk cId="4280955210" sldId="316"/>
            <ac:cxnSpMk id="8" creationId="{47AD660C-0779-4D22-8DAF-F0B4A8F8D719}"/>
          </ac:cxnSpMkLst>
        </pc:cxnChg>
        <pc:cxnChg chg="add del mod">
          <ac:chgData name="NAKAGAWA GENKI(中川　元貴)" userId="5af9c733-8451-4cc6-b926-d61a3a3c1eaa" providerId="ADAL" clId="{246C0999-3236-4FD8-9249-B0F5B5A0A84D}" dt="2022-01-31T02:48:29.411" v="1006" actId="478"/>
          <ac:cxnSpMkLst>
            <pc:docMk/>
            <pc:sldMk cId="4280955210" sldId="316"/>
            <ac:cxnSpMk id="9" creationId="{14AD4235-9144-4ECA-9250-8BAD2B32BDD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9" creationId="{F836AE71-940C-4AD5-A790-321751D0AFB8}"/>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0" creationId="{792898AF-5BCB-4DFD-8FCF-102651E76D64}"/>
          </ac:cxnSpMkLst>
        </pc:cxnChg>
        <pc:cxnChg chg="add del mod">
          <ac:chgData name="NAKAGAWA GENKI(中川　元貴)" userId="5af9c733-8451-4cc6-b926-d61a3a3c1eaa" providerId="ADAL" clId="{246C0999-3236-4FD8-9249-B0F5B5A0A84D}" dt="2022-01-31T02:44:24.149" v="854" actId="478"/>
          <ac:cxnSpMkLst>
            <pc:docMk/>
            <pc:sldMk cId="4280955210" sldId="316"/>
            <ac:cxnSpMk id="12" creationId="{411349C9-A63E-40AD-90F3-6055375392BA}"/>
          </ac:cxnSpMkLst>
        </pc:cxnChg>
        <pc:cxnChg chg="add del mod">
          <ac:chgData name="NAKAGAWA GENKI(中川　元貴)" userId="5af9c733-8451-4cc6-b926-d61a3a3c1eaa" providerId="ADAL" clId="{246C0999-3236-4FD8-9249-B0F5B5A0A84D}" dt="2022-01-31T02:48:42.775" v="1008" actId="478"/>
          <ac:cxnSpMkLst>
            <pc:docMk/>
            <pc:sldMk cId="4280955210" sldId="316"/>
            <ac:cxnSpMk id="14" creationId="{42B2ACAD-2960-4DC7-A1E9-A806048EE7E0}"/>
          </ac:cxnSpMkLst>
        </pc:cxnChg>
        <pc:cxnChg chg="add mod">
          <ac:chgData name="NAKAGAWA GENKI(中川　元貴)" userId="5af9c733-8451-4cc6-b926-d61a3a3c1eaa" providerId="ADAL" clId="{246C0999-3236-4FD8-9249-B0F5B5A0A84D}" dt="2022-02-03T01:03:13.283" v="13660" actId="692"/>
          <ac:cxnSpMkLst>
            <pc:docMk/>
            <pc:sldMk cId="4280955210" sldId="316"/>
            <ac:cxnSpMk id="14" creationId="{4896EBD5-4AA3-4582-9EC6-3B75869BAEFF}"/>
          </ac:cxnSpMkLst>
        </pc:cxnChg>
        <pc:cxnChg chg="add mod">
          <ac:chgData name="NAKAGAWA GENKI(中川　元貴)" userId="5af9c733-8451-4cc6-b926-d61a3a3c1eaa" providerId="ADAL" clId="{246C0999-3236-4FD8-9249-B0F5B5A0A84D}" dt="2022-02-03T00:58:09.535" v="13486" actId="1076"/>
          <ac:cxnSpMkLst>
            <pc:docMk/>
            <pc:sldMk cId="4280955210" sldId="316"/>
            <ac:cxnSpMk id="25" creationId="{47AD660C-0779-4D22-8DAF-F0B4A8F8D719}"/>
          </ac:cxnSpMkLst>
        </pc:cxnChg>
        <pc:cxnChg chg="add mod">
          <ac:chgData name="NAKAGAWA GENKI(中川　元貴)" userId="5af9c733-8451-4cc6-b926-d61a3a3c1eaa" providerId="ADAL" clId="{246C0999-3236-4FD8-9249-B0F5B5A0A84D}" dt="2022-02-03T01:03:03.065" v="13653" actId="14100"/>
          <ac:cxnSpMkLst>
            <pc:docMk/>
            <pc:sldMk cId="4280955210" sldId="316"/>
            <ac:cxnSpMk id="26" creationId="{792898AF-5BCB-4DFD-8FCF-102651E76D64}"/>
          </ac:cxnSpMkLst>
        </pc:cxnChg>
        <pc:cxnChg chg="add mod">
          <ac:chgData name="NAKAGAWA GENKI(中川　元貴)" userId="5af9c733-8451-4cc6-b926-d61a3a3c1eaa" providerId="ADAL" clId="{246C0999-3236-4FD8-9249-B0F5B5A0A84D}" dt="2022-02-03T01:02:39.497" v="13650" actId="12789"/>
          <ac:cxnSpMkLst>
            <pc:docMk/>
            <pc:sldMk cId="4280955210" sldId="316"/>
            <ac:cxnSpMk id="28" creationId="{411349C9-A63E-40AD-90F3-6055375392BA}"/>
          </ac:cxnSpMkLst>
        </pc:cxnChg>
        <pc:cxnChg chg="add mod">
          <ac:chgData name="NAKAGAWA GENKI(中川　元貴)" userId="5af9c733-8451-4cc6-b926-d61a3a3c1eaa" providerId="ADAL" clId="{246C0999-3236-4FD8-9249-B0F5B5A0A84D}" dt="2022-02-03T01:02:58.097" v="13652" actId="14100"/>
          <ac:cxnSpMkLst>
            <pc:docMk/>
            <pc:sldMk cId="4280955210" sldId="316"/>
            <ac:cxnSpMk id="51" creationId="{19B7B0A8-0D6E-40E2-B2C1-18031F6E3085}"/>
          </ac:cxnSpMkLst>
        </pc:cxnChg>
        <pc:cxnChg chg="add mod">
          <ac:chgData name="NAKAGAWA GENKI(中川　元貴)" userId="5af9c733-8451-4cc6-b926-d61a3a3c1eaa" providerId="ADAL" clId="{246C0999-3236-4FD8-9249-B0F5B5A0A84D}" dt="2022-02-03T01:02:23.451" v="13649" actId="692"/>
          <ac:cxnSpMkLst>
            <pc:docMk/>
            <pc:sldMk cId="4280955210" sldId="316"/>
            <ac:cxnSpMk id="56" creationId="{CCE80C53-4B3B-470C-A23A-83C8F7562C3C}"/>
          </ac:cxnSpMkLst>
        </pc:cxnChg>
        <pc:cxnChg chg="add mod">
          <ac:chgData name="NAKAGAWA GENKI(中川　元貴)" userId="5af9c733-8451-4cc6-b926-d61a3a3c1eaa" providerId="ADAL" clId="{246C0999-3236-4FD8-9249-B0F5B5A0A84D}" dt="2022-02-03T01:02:23.451" v="13649" actId="692"/>
          <ac:cxnSpMkLst>
            <pc:docMk/>
            <pc:sldMk cId="4280955210" sldId="316"/>
            <ac:cxnSpMk id="60" creationId="{CC48FACE-D1E8-42DD-9D18-52D5AF369A5B}"/>
          </ac:cxnSpMkLst>
        </pc:cxnChg>
        <pc:cxnChg chg="add mod">
          <ac:chgData name="NAKAGAWA GENKI(中川　元貴)" userId="5af9c733-8451-4cc6-b926-d61a3a3c1eaa" providerId="ADAL" clId="{246C0999-3236-4FD8-9249-B0F5B5A0A84D}" dt="2022-02-03T01:02:17.973" v="13648" actId="692"/>
          <ac:cxnSpMkLst>
            <pc:docMk/>
            <pc:sldMk cId="4280955210" sldId="316"/>
            <ac:cxnSpMk id="67" creationId="{38B814EE-1C69-4AAC-846F-33F28B39F580}"/>
          </ac:cxnSpMkLst>
        </pc:cxnChg>
      </pc:sldChg>
      <pc:sldChg chg="add">
        <pc:chgData name="NAKAGAWA GENKI(中川　元貴)" userId="5af9c733-8451-4cc6-b926-d61a3a3c1eaa" providerId="ADAL" clId="{246C0999-3236-4FD8-9249-B0F5B5A0A84D}" dt="2022-01-17T12:32:57.172" v="246"/>
        <pc:sldMkLst>
          <pc:docMk/>
          <pc:sldMk cId="3291930646" sldId="317"/>
        </pc:sldMkLst>
      </pc:sldChg>
      <pc:sldChg chg="modSp add mod">
        <pc:chgData name="NAKAGAWA GENKI(中川　元貴)" userId="5af9c733-8451-4cc6-b926-d61a3a3c1eaa" providerId="ADAL" clId="{246C0999-3236-4FD8-9249-B0F5B5A0A84D}" dt="2022-01-17T12:33:35.235" v="264" actId="20577"/>
        <pc:sldMkLst>
          <pc:docMk/>
          <pc:sldMk cId="3801687926" sldId="318"/>
        </pc:sldMkLst>
        <pc:spChg chg="mod">
          <ac:chgData name="NAKAGAWA GENKI(中川　元貴)" userId="5af9c733-8451-4cc6-b926-d61a3a3c1eaa" providerId="ADAL" clId="{246C0999-3236-4FD8-9249-B0F5B5A0A84D}" dt="2022-01-17T12:33:21.391" v="255" actId="20577"/>
          <ac:spMkLst>
            <pc:docMk/>
            <pc:sldMk cId="3801687926" sldId="318"/>
            <ac:spMk id="2" creationId="{D814F121-E7AB-4DEB-9CA7-BEB01BB159FC}"/>
          </ac:spMkLst>
        </pc:spChg>
        <pc:spChg chg="mod">
          <ac:chgData name="NAKAGAWA GENKI(中川　元貴)" userId="5af9c733-8451-4cc6-b926-d61a3a3c1eaa" providerId="ADAL" clId="{246C0999-3236-4FD8-9249-B0F5B5A0A84D}" dt="2022-01-17T12:33:35.235" v="264" actId="20577"/>
          <ac:spMkLst>
            <pc:docMk/>
            <pc:sldMk cId="3801687926" sldId="318"/>
            <ac:spMk id="3" creationId="{8E343FC1-15D2-4EF5-B6EE-B3B69288F4BC}"/>
          </ac:spMkLst>
        </pc:spChg>
      </pc:sldChg>
      <pc:sldChg chg="addSp delSp modSp add mod">
        <pc:chgData name="NAKAGAWA GENKI(中川　元貴)" userId="5af9c733-8451-4cc6-b926-d61a3a3c1eaa" providerId="ADAL" clId="{246C0999-3236-4FD8-9249-B0F5B5A0A84D}" dt="2022-02-01T07:02:48.887" v="10273" actId="20577"/>
        <pc:sldMkLst>
          <pc:docMk/>
          <pc:sldMk cId="1505749461" sldId="320"/>
        </pc:sldMkLst>
        <pc:spChg chg="add mod">
          <ac:chgData name="NAKAGAWA GENKI(中川　元貴)" userId="5af9c733-8451-4cc6-b926-d61a3a3c1eaa" providerId="ADAL" clId="{246C0999-3236-4FD8-9249-B0F5B5A0A84D}" dt="2022-02-01T05:26:33.420" v="5094" actId="14100"/>
          <ac:spMkLst>
            <pc:docMk/>
            <pc:sldMk cId="1505749461" sldId="320"/>
            <ac:spMk id="2" creationId="{B62A666C-C879-4CF0-AED5-F38D87F766CA}"/>
          </ac:spMkLst>
        </pc:spChg>
        <pc:spChg chg="add mod">
          <ac:chgData name="NAKAGAWA GENKI(中川　元貴)" userId="5af9c733-8451-4cc6-b926-d61a3a3c1eaa" providerId="ADAL" clId="{246C0999-3236-4FD8-9249-B0F5B5A0A84D}" dt="2022-02-01T05:26:52.066" v="5115" actId="20577"/>
          <ac:spMkLst>
            <pc:docMk/>
            <pc:sldMk cId="1505749461" sldId="320"/>
            <ac:spMk id="3" creationId="{0BB90226-C335-44A5-AD73-A01949F4352C}"/>
          </ac:spMkLst>
        </pc:spChg>
        <pc:spChg chg="mod">
          <ac:chgData name="NAKAGAWA GENKI(中川　元貴)" userId="5af9c733-8451-4cc6-b926-d61a3a3c1eaa" providerId="ADAL" clId="{246C0999-3236-4FD8-9249-B0F5B5A0A84D}" dt="2022-02-01T07:02:48.887" v="10273" actId="20577"/>
          <ac:spMkLst>
            <pc:docMk/>
            <pc:sldMk cId="1505749461" sldId="320"/>
            <ac:spMk id="4" creationId="{A9A1EDAB-EDD5-4548-9ACD-3FC87604312A}"/>
          </ac:spMkLst>
        </pc:spChg>
        <pc:spChg chg="mod">
          <ac:chgData name="NAKAGAWA GENKI(中川　元貴)" userId="5af9c733-8451-4cc6-b926-d61a3a3c1eaa" providerId="ADAL" clId="{246C0999-3236-4FD8-9249-B0F5B5A0A84D}" dt="2022-02-01T05:24:27.282" v="4998" actId="20577"/>
          <ac:spMkLst>
            <pc:docMk/>
            <pc:sldMk cId="1505749461" sldId="320"/>
            <ac:spMk id="5" creationId="{BF116291-A60C-4501-B547-AEB40FAA2079}"/>
          </ac:spMkLst>
        </pc:spChg>
        <pc:spChg chg="add mod">
          <ac:chgData name="NAKAGAWA GENKI(中川　元貴)" userId="5af9c733-8451-4cc6-b926-d61a3a3c1eaa" providerId="ADAL" clId="{246C0999-3236-4FD8-9249-B0F5B5A0A84D}" dt="2022-02-01T05:26:31.075" v="5093" actId="688"/>
          <ac:spMkLst>
            <pc:docMk/>
            <pc:sldMk cId="1505749461" sldId="320"/>
            <ac:spMk id="7" creationId="{68BC279F-BFF6-43E9-908F-C5600B2A4CD1}"/>
          </ac:spMkLst>
        </pc:spChg>
        <pc:spChg chg="add mod">
          <ac:chgData name="NAKAGAWA GENKI(中川　元貴)" userId="5af9c733-8451-4cc6-b926-d61a3a3c1eaa" providerId="ADAL" clId="{246C0999-3236-4FD8-9249-B0F5B5A0A84D}" dt="2022-02-01T05:26:49.764" v="5114" actId="20577"/>
          <ac:spMkLst>
            <pc:docMk/>
            <pc:sldMk cId="1505749461" sldId="320"/>
            <ac:spMk id="8" creationId="{7E191A51-2D9C-4C93-8B4B-31DC10F6AA63}"/>
          </ac:spMkLst>
        </pc:spChg>
        <pc:spChg chg="add mod">
          <ac:chgData name="NAKAGAWA GENKI(中川　元貴)" userId="5af9c733-8451-4cc6-b926-d61a3a3c1eaa" providerId="ADAL" clId="{246C0999-3236-4FD8-9249-B0F5B5A0A84D}" dt="2022-02-01T02:01:16.131" v="3895"/>
          <ac:spMkLst>
            <pc:docMk/>
            <pc:sldMk cId="1505749461" sldId="320"/>
            <ac:spMk id="9" creationId="{FB4D7EA8-3218-4BE4-8851-8470649A82A3}"/>
          </ac:spMkLst>
        </pc:spChg>
        <pc:spChg chg="add mod">
          <ac:chgData name="NAKAGAWA GENKI(中川　元貴)" userId="5af9c733-8451-4cc6-b926-d61a3a3c1eaa" providerId="ADAL" clId="{246C0999-3236-4FD8-9249-B0F5B5A0A84D}" dt="2022-02-01T02:01:16.131" v="3895"/>
          <ac:spMkLst>
            <pc:docMk/>
            <pc:sldMk cId="1505749461" sldId="320"/>
            <ac:spMk id="10" creationId="{6326759C-B959-4897-BCCA-E9A497F59588}"/>
          </ac:spMkLst>
        </pc:spChg>
        <pc:grpChg chg="add mod">
          <ac:chgData name="NAKAGAWA GENKI(中川　元貴)" userId="5af9c733-8451-4cc6-b926-d61a3a3c1eaa" providerId="ADAL" clId="{246C0999-3236-4FD8-9249-B0F5B5A0A84D}" dt="2022-02-01T02:01:16.131" v="3895"/>
          <ac:grpSpMkLst>
            <pc:docMk/>
            <pc:sldMk cId="1505749461" sldId="320"/>
            <ac:grpSpMk id="8" creationId="{E1623AE8-ABD0-461F-8B35-51F1BF98561E}"/>
          </ac:grpSpMkLst>
        </pc:grpChg>
        <pc:graphicFrameChg chg="del mod">
          <ac:chgData name="NAKAGAWA GENKI(中川　元貴)" userId="5af9c733-8451-4cc6-b926-d61a3a3c1eaa" providerId="ADAL" clId="{246C0999-3236-4FD8-9249-B0F5B5A0A84D}" dt="2022-02-01T02:01:14.108" v="3893" actId="478"/>
          <ac:graphicFrameMkLst>
            <pc:docMk/>
            <pc:sldMk cId="1505749461" sldId="320"/>
            <ac:graphicFrameMk id="6" creationId="{601717AB-C039-452E-A157-8A846DFB16C4}"/>
          </ac:graphicFrameMkLst>
        </pc:graphicFrameChg>
        <pc:graphicFrameChg chg="del">
          <ac:chgData name="NAKAGAWA GENKI(中川　元貴)" userId="5af9c733-8451-4cc6-b926-d61a3a3c1eaa" providerId="ADAL" clId="{246C0999-3236-4FD8-9249-B0F5B5A0A84D}" dt="2022-02-01T02:01:34.419" v="3898" actId="478"/>
          <ac:graphicFrameMkLst>
            <pc:docMk/>
            <pc:sldMk cId="1505749461" sldId="320"/>
            <ac:graphicFrameMk id="7" creationId="{0028F013-0B7B-43C6-82F6-DF8418E27807}"/>
          </ac:graphicFrameMkLst>
        </pc:graphicFrameChg>
        <pc:graphicFrameChg chg="add mod">
          <ac:chgData name="NAKAGAWA GENKI(中川　元貴)" userId="5af9c733-8451-4cc6-b926-d61a3a3c1eaa" providerId="ADAL" clId="{246C0999-3236-4FD8-9249-B0F5B5A0A84D}" dt="2022-02-01T07:01:39.221" v="10252" actId="20577"/>
          <ac:graphicFrameMkLst>
            <pc:docMk/>
            <pc:sldMk cId="1505749461" sldId="320"/>
            <ac:graphicFrameMk id="11" creationId="{9E531E01-E7C9-4946-AB2C-BCBA9734B09A}"/>
          </ac:graphicFrameMkLst>
        </pc:graphicFrameChg>
      </pc:sldChg>
      <pc:sldChg chg="addSp delSp modSp add del mod ord">
        <pc:chgData name="NAKAGAWA GENKI(中川　元貴)" userId="5af9c733-8451-4cc6-b926-d61a3a3c1eaa" providerId="ADAL" clId="{246C0999-3236-4FD8-9249-B0F5B5A0A84D}" dt="2022-02-01T06:58:40.865" v="10066" actId="2696"/>
        <pc:sldMkLst>
          <pc:docMk/>
          <pc:sldMk cId="3468441951" sldId="321"/>
        </pc:sldMkLst>
        <pc:spChg chg="mod">
          <ac:chgData name="NAKAGAWA GENKI(中川　元貴)" userId="5af9c733-8451-4cc6-b926-d61a3a3c1eaa" providerId="ADAL" clId="{246C0999-3236-4FD8-9249-B0F5B5A0A84D}" dt="2022-01-17T12:41:02.499" v="707"/>
          <ac:spMkLst>
            <pc:docMk/>
            <pc:sldMk cId="3468441951" sldId="321"/>
            <ac:spMk id="3" creationId="{71443B08-CDE2-4EBF-A381-1C1CCAFA375E}"/>
          </ac:spMkLst>
        </pc:spChg>
        <pc:graphicFrameChg chg="add del mod modGraphic">
          <ac:chgData name="NAKAGAWA GENKI(中川　元貴)" userId="5af9c733-8451-4cc6-b926-d61a3a3c1eaa" providerId="ADAL" clId="{246C0999-3236-4FD8-9249-B0F5B5A0A84D}" dt="2022-02-01T06:58:15.970" v="10065" actId="2165"/>
          <ac:graphicFrameMkLst>
            <pc:docMk/>
            <pc:sldMk cId="3468441951" sldId="321"/>
            <ac:graphicFrameMk id="7" creationId="{D98DDAD5-D70C-467E-8602-DAFE87E48758}"/>
          </ac:graphicFrameMkLst>
        </pc:graphicFrameChg>
        <pc:picChg chg="add del">
          <ac:chgData name="NAKAGAWA GENKI(中川　元貴)" userId="5af9c733-8451-4cc6-b926-d61a3a3c1eaa" providerId="ADAL" clId="{246C0999-3236-4FD8-9249-B0F5B5A0A84D}" dt="2022-01-17T12:40:36.503" v="706" actId="478"/>
          <ac:picMkLst>
            <pc:docMk/>
            <pc:sldMk cId="3468441951" sldId="321"/>
            <ac:picMk id="6" creationId="{5CFB4E60-E539-426A-B7DB-7D04E729FCC3}"/>
          </ac:picMkLst>
        </pc:picChg>
      </pc:sldChg>
      <pc:sldChg chg="modSp add mod">
        <pc:chgData name="NAKAGAWA GENKI(中川　元貴)" userId="5af9c733-8451-4cc6-b926-d61a3a3c1eaa" providerId="ADAL" clId="{246C0999-3236-4FD8-9249-B0F5B5A0A84D}" dt="2022-02-01T07:03:07.142" v="10274" actId="20577"/>
        <pc:sldMkLst>
          <pc:docMk/>
          <pc:sldMk cId="86896477" sldId="322"/>
        </pc:sldMkLst>
        <pc:spChg chg="mod">
          <ac:chgData name="NAKAGAWA GENKI(中川　元貴)" userId="5af9c733-8451-4cc6-b926-d61a3a3c1eaa" providerId="ADAL" clId="{246C0999-3236-4FD8-9249-B0F5B5A0A84D}" dt="2022-02-01T07:03:07.142" v="10274" actId="20577"/>
          <ac:spMkLst>
            <pc:docMk/>
            <pc:sldMk cId="86896477" sldId="322"/>
            <ac:spMk id="2" creationId="{EF8AD6C4-AE60-4B16-83B1-5E10784AB84C}"/>
          </ac:spMkLst>
        </pc:spChg>
        <pc:graphicFrameChg chg="modGraphic">
          <ac:chgData name="NAKAGAWA GENKI(中川　元貴)" userId="5af9c733-8451-4cc6-b926-d61a3a3c1eaa" providerId="ADAL" clId="{246C0999-3236-4FD8-9249-B0F5B5A0A84D}" dt="2022-02-01T07:02:00.220" v="10253" actId="6549"/>
          <ac:graphicFrameMkLst>
            <pc:docMk/>
            <pc:sldMk cId="86896477" sldId="322"/>
            <ac:graphicFrameMk id="6" creationId="{D98DDAD5-D70C-467E-8602-DAFE87E48758}"/>
          </ac:graphicFrameMkLst>
        </pc:graphicFrameChg>
      </pc:sldChg>
      <pc:sldChg chg="modSp add del">
        <pc:chgData name="NAKAGAWA GENKI(中川　元貴)" userId="5af9c733-8451-4cc6-b926-d61a3a3c1eaa" providerId="ADAL" clId="{246C0999-3236-4FD8-9249-B0F5B5A0A84D}" dt="2022-01-17T12:41:29.879" v="729" actId="47"/>
        <pc:sldMkLst>
          <pc:docMk/>
          <pc:sldMk cId="155464638" sldId="323"/>
        </pc:sldMkLst>
        <pc:graphicFrameChg chg="mod">
          <ac:chgData name="NAKAGAWA GENKI(中川　元貴)" userId="5af9c733-8451-4cc6-b926-d61a3a3c1eaa" providerId="ADAL" clId="{246C0999-3236-4FD8-9249-B0F5B5A0A84D}" dt="2022-01-17T12:41:02.499" v="707"/>
          <ac:graphicFrameMkLst>
            <pc:docMk/>
            <pc:sldMk cId="155464638" sldId="323"/>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1T07:06:06.956" v="10355" actId="20577"/>
        <pc:sldMkLst>
          <pc:docMk/>
          <pc:sldMk cId="2974221994" sldId="324"/>
        </pc:sldMkLst>
        <pc:spChg chg="mod">
          <ac:chgData name="NAKAGAWA GENKI(中川　元貴)" userId="5af9c733-8451-4cc6-b926-d61a3a3c1eaa" providerId="ADAL" clId="{246C0999-3236-4FD8-9249-B0F5B5A0A84D}" dt="2022-02-01T07:06:06.956" v="10355" actId="20577"/>
          <ac:spMkLst>
            <pc:docMk/>
            <pc:sldMk cId="2974221994" sldId="324"/>
            <ac:spMk id="2" creationId="{EF8AD6C4-AE60-4B16-83B1-5E10784AB84C}"/>
          </ac:spMkLst>
        </pc:spChg>
        <pc:spChg chg="mod">
          <ac:chgData name="NAKAGAWA GENKI(中川　元貴)" userId="5af9c733-8451-4cc6-b926-d61a3a3c1eaa" providerId="ADAL" clId="{246C0999-3236-4FD8-9249-B0F5B5A0A84D}" dt="2022-02-01T05:50:47.566" v="6528" actId="20577"/>
          <ac:spMkLst>
            <pc:docMk/>
            <pc:sldMk cId="2974221994" sldId="324"/>
            <ac:spMk id="3" creationId="{71443B08-CDE2-4EBF-A381-1C1CCAFA375E}"/>
          </ac:spMkLst>
        </pc:spChg>
        <pc:spChg chg="del">
          <ac:chgData name="NAKAGAWA GENKI(中川　元貴)" userId="5af9c733-8451-4cc6-b926-d61a3a3c1eaa" providerId="ADAL" clId="{246C0999-3236-4FD8-9249-B0F5B5A0A84D}" dt="2022-01-17T12:42:16.754" v="747" actId="478"/>
          <ac:spMkLst>
            <pc:docMk/>
            <pc:sldMk cId="2974221994" sldId="324"/>
            <ac:spMk id="6" creationId="{4C389975-DD43-4FBE-9881-22A5A90B9E20}"/>
          </ac:spMkLst>
        </pc:spChg>
        <pc:spChg chg="del">
          <ac:chgData name="NAKAGAWA GENKI(中川　元貴)" userId="5af9c733-8451-4cc6-b926-d61a3a3c1eaa" providerId="ADAL" clId="{246C0999-3236-4FD8-9249-B0F5B5A0A84D}" dt="2022-01-17T12:42:16.754" v="747" actId="478"/>
          <ac:spMkLst>
            <pc:docMk/>
            <pc:sldMk cId="2974221994" sldId="324"/>
            <ac:spMk id="7" creationId="{A0DA5152-D19A-45EC-B292-65FC76BF4D48}"/>
          </ac:spMkLst>
        </pc:spChg>
        <pc:picChg chg="add mod modCrop">
          <ac:chgData name="NAKAGAWA GENKI(中川　元貴)" userId="5af9c733-8451-4cc6-b926-d61a3a3c1eaa" providerId="ADAL" clId="{246C0999-3236-4FD8-9249-B0F5B5A0A84D}" dt="2022-02-01T05:50:23.410" v="6518" actId="14861"/>
          <ac:picMkLst>
            <pc:docMk/>
            <pc:sldMk cId="2974221994" sldId="324"/>
            <ac:picMk id="4" creationId="{1EC5706B-D73C-45F3-AA6C-35DDB85D7D5E}"/>
          </ac:picMkLst>
        </pc:picChg>
        <pc:picChg chg="add mod modCrop">
          <ac:chgData name="NAKAGAWA GENKI(中川　元貴)" userId="5af9c733-8451-4cc6-b926-d61a3a3c1eaa" providerId="ADAL" clId="{246C0999-3236-4FD8-9249-B0F5B5A0A84D}" dt="2022-02-01T05:50:28.462" v="6520" actId="1076"/>
          <ac:picMkLst>
            <pc:docMk/>
            <pc:sldMk cId="2974221994" sldId="324"/>
            <ac:picMk id="5" creationId="{7A2EC35E-6CCE-4E5E-897B-4150EF809D8E}"/>
          </ac:picMkLst>
        </pc:picChg>
        <pc:picChg chg="del">
          <ac:chgData name="NAKAGAWA GENKI(中川　元貴)" userId="5af9c733-8451-4cc6-b926-d61a3a3c1eaa" providerId="ADAL" clId="{246C0999-3236-4FD8-9249-B0F5B5A0A84D}" dt="2022-01-17T12:42:16.754" v="747" actId="478"/>
          <ac:picMkLst>
            <pc:docMk/>
            <pc:sldMk cId="2974221994" sldId="324"/>
            <ac:picMk id="11" creationId="{00000000-0000-0000-0000-000000000000}"/>
          </ac:picMkLst>
        </pc:picChg>
        <pc:picChg chg="del">
          <ac:chgData name="NAKAGAWA GENKI(中川　元貴)" userId="5af9c733-8451-4cc6-b926-d61a3a3c1eaa" providerId="ADAL" clId="{246C0999-3236-4FD8-9249-B0F5B5A0A84D}" dt="2022-01-17T12:42:16.754" v="747" actId="478"/>
          <ac:picMkLst>
            <pc:docMk/>
            <pc:sldMk cId="2974221994" sldId="324"/>
            <ac:picMk id="12" creationId="{00000000-0000-0000-0000-000000000000}"/>
          </ac:picMkLst>
        </pc:picChg>
      </pc:sldChg>
      <pc:sldChg chg="modSp add del">
        <pc:chgData name="NAKAGAWA GENKI(中川　元貴)" userId="5af9c733-8451-4cc6-b926-d61a3a3c1eaa" providerId="ADAL" clId="{246C0999-3236-4FD8-9249-B0F5B5A0A84D}" dt="2022-01-17T12:41:33.894" v="732" actId="47"/>
        <pc:sldMkLst>
          <pc:docMk/>
          <pc:sldMk cId="1448643822" sldId="328"/>
        </pc:sldMkLst>
        <pc:graphicFrameChg chg="mod">
          <ac:chgData name="NAKAGAWA GENKI(中川　元貴)" userId="5af9c733-8451-4cc6-b926-d61a3a3c1eaa" providerId="ADAL" clId="{246C0999-3236-4FD8-9249-B0F5B5A0A84D}" dt="2022-01-17T12:41:02.499" v="707"/>
          <ac:graphicFrameMkLst>
            <pc:docMk/>
            <pc:sldMk cId="1448643822" sldId="328"/>
            <ac:graphicFrameMk id="5" creationId="{F5260807-AC7C-4B4D-82C0-B35394AA90B3}"/>
          </ac:graphicFrameMkLst>
        </pc:graphicFrameChg>
      </pc:sldChg>
      <pc:sldChg chg="add del">
        <pc:chgData name="NAKAGAWA GENKI(中川　元貴)" userId="5af9c733-8451-4cc6-b926-d61a3a3c1eaa" providerId="ADAL" clId="{246C0999-3236-4FD8-9249-B0F5B5A0A84D}" dt="2022-01-17T12:42:22.551" v="749" actId="2696"/>
        <pc:sldMkLst>
          <pc:docMk/>
          <pc:sldMk cId="117140280" sldId="330"/>
        </pc:sldMkLst>
      </pc:sldChg>
      <pc:sldChg chg="addSp delSp modSp add mod">
        <pc:chgData name="NAKAGAWA GENKI(中川　元貴)" userId="5af9c733-8451-4cc6-b926-d61a3a3c1eaa" providerId="ADAL" clId="{246C0999-3236-4FD8-9249-B0F5B5A0A84D}" dt="2022-02-02T23:56:45.169" v="11533" actId="478"/>
        <pc:sldMkLst>
          <pc:docMk/>
          <pc:sldMk cId="3467385159" sldId="331"/>
        </pc:sldMkLst>
        <pc:spChg chg="mod">
          <ac:chgData name="NAKAGAWA GENKI(中川　元貴)" userId="5af9c733-8451-4cc6-b926-d61a3a3c1eaa" providerId="ADAL" clId="{246C0999-3236-4FD8-9249-B0F5B5A0A84D}" dt="2022-02-01T07:06:15.982" v="10357" actId="20577"/>
          <ac:spMkLst>
            <pc:docMk/>
            <pc:sldMk cId="3467385159" sldId="331"/>
            <ac:spMk id="2" creationId="{6DAFDF48-3728-441E-B5DA-9E623731E2CD}"/>
          </ac:spMkLst>
        </pc:spChg>
        <pc:spChg chg="mod">
          <ac:chgData name="NAKAGAWA GENKI(中川　元貴)" userId="5af9c733-8451-4cc6-b926-d61a3a3c1eaa" providerId="ADAL" clId="{246C0999-3236-4FD8-9249-B0F5B5A0A84D}" dt="2022-02-01T05:51:19.104" v="6530"/>
          <ac:spMkLst>
            <pc:docMk/>
            <pc:sldMk cId="3467385159" sldId="331"/>
            <ac:spMk id="3" creationId="{8F2F7D60-05C9-46CC-9772-5A8863D5CFF6}"/>
          </ac:spMkLst>
        </pc:spChg>
        <pc:spChg chg="add del mod">
          <ac:chgData name="NAKAGAWA GENKI(中川　元貴)" userId="5af9c733-8451-4cc6-b926-d61a3a3c1eaa" providerId="ADAL" clId="{246C0999-3236-4FD8-9249-B0F5B5A0A84D}" dt="2022-02-02T23:56:45.169" v="11533" actId="478"/>
          <ac:spMkLst>
            <pc:docMk/>
            <pc:sldMk cId="3467385159" sldId="331"/>
            <ac:spMk id="8" creationId="{424443FD-1A41-451E-B4C3-945CD123EDD9}"/>
          </ac:spMkLst>
        </pc:spChg>
        <pc:spChg chg="del">
          <ac:chgData name="NAKAGAWA GENKI(中川　元貴)" userId="5af9c733-8451-4cc6-b926-d61a3a3c1eaa" providerId="ADAL" clId="{246C0999-3236-4FD8-9249-B0F5B5A0A84D}" dt="2022-01-17T12:42:30.535" v="750" actId="478"/>
          <ac:spMkLst>
            <pc:docMk/>
            <pc:sldMk cId="3467385159" sldId="331"/>
            <ac:spMk id="9" creationId="{00000000-0000-0000-0000-000000000000}"/>
          </ac:spMkLst>
        </pc:spChg>
        <pc:picChg chg="add mod">
          <ac:chgData name="NAKAGAWA GENKI(中川　元貴)" userId="5af9c733-8451-4cc6-b926-d61a3a3c1eaa" providerId="ADAL" clId="{246C0999-3236-4FD8-9249-B0F5B5A0A84D}" dt="2022-02-02T23:49:52.327" v="11414"/>
          <ac:picMkLst>
            <pc:docMk/>
            <pc:sldMk cId="3467385159" sldId="331"/>
            <ac:picMk id="9" creationId="{9B5A5DF8-9E4E-47F7-B31F-2423A5FFB23E}"/>
          </ac:picMkLst>
        </pc:picChg>
        <pc:picChg chg="del">
          <ac:chgData name="NAKAGAWA GENKI(中川　元貴)" userId="5af9c733-8451-4cc6-b926-d61a3a3c1eaa" providerId="ADAL" clId="{246C0999-3236-4FD8-9249-B0F5B5A0A84D}" dt="2022-01-17T12:42:30.535" v="750" actId="478"/>
          <ac:picMkLst>
            <pc:docMk/>
            <pc:sldMk cId="3467385159" sldId="331"/>
            <ac:picMk id="15" creationId="{00000000-0000-0000-0000-000000000000}"/>
          </ac:picMkLst>
        </pc:picChg>
      </pc:sldChg>
      <pc:sldChg chg="delSp modSp add mod">
        <pc:chgData name="NAKAGAWA GENKI(中川　元貴)" userId="5af9c733-8451-4cc6-b926-d61a3a3c1eaa" providerId="ADAL" clId="{246C0999-3236-4FD8-9249-B0F5B5A0A84D}" dt="2022-01-17T12:34:11.391" v="330" actId="20577"/>
        <pc:sldMkLst>
          <pc:docMk/>
          <pc:sldMk cId="3525962528" sldId="332"/>
        </pc:sldMkLst>
        <pc:spChg chg="mod">
          <ac:chgData name="NAKAGAWA GENKI(中川　元貴)" userId="5af9c733-8451-4cc6-b926-d61a3a3c1eaa" providerId="ADAL" clId="{246C0999-3236-4FD8-9249-B0F5B5A0A84D}" dt="2022-01-17T12:34:11.391" v="330" actId="20577"/>
          <ac:spMkLst>
            <pc:docMk/>
            <pc:sldMk cId="3525962528" sldId="332"/>
            <ac:spMk id="3" creationId="{C0E69539-097B-47BF-B558-CBEB73C48BC3}"/>
          </ac:spMkLst>
        </pc:spChg>
        <pc:graphicFrameChg chg="del">
          <ac:chgData name="NAKAGAWA GENKI(中川　元貴)" userId="5af9c733-8451-4cc6-b926-d61a3a3c1eaa" providerId="ADAL" clId="{246C0999-3236-4FD8-9249-B0F5B5A0A84D}" dt="2022-01-17T12:33:59.391" v="267" actId="478"/>
          <ac:graphicFrameMkLst>
            <pc:docMk/>
            <pc:sldMk cId="3525962528" sldId="332"/>
            <ac:graphicFrameMk id="5" creationId="{D98DDAD5-D70C-467E-8602-DAFE87E48758}"/>
          </ac:graphicFrameMkLst>
        </pc:graphicFrameChg>
        <pc:picChg chg="del">
          <ac:chgData name="NAKAGAWA GENKI(中川　元貴)" userId="5af9c733-8451-4cc6-b926-d61a3a3c1eaa" providerId="ADAL" clId="{246C0999-3236-4FD8-9249-B0F5B5A0A84D}" dt="2022-01-17T12:33:59.391" v="267" actId="478"/>
          <ac:picMkLst>
            <pc:docMk/>
            <pc:sldMk cId="3525962528" sldId="332"/>
            <ac:picMk id="2" creationId="{00000000-0000-0000-0000-000000000000}"/>
          </ac:picMkLst>
        </pc:picChg>
      </pc:sldChg>
      <pc:sldChg chg="add del">
        <pc:chgData name="NAKAGAWA GENKI(中川　元貴)" userId="5af9c733-8451-4cc6-b926-d61a3a3c1eaa" providerId="ADAL" clId="{246C0999-3236-4FD8-9249-B0F5B5A0A84D}" dt="2022-01-17T12:39:35.503" v="647" actId="47"/>
        <pc:sldMkLst>
          <pc:docMk/>
          <pc:sldMk cId="1531442126" sldId="333"/>
        </pc:sldMkLst>
      </pc:sldChg>
      <pc:sldChg chg="add del">
        <pc:chgData name="NAKAGAWA GENKI(中川　元貴)" userId="5af9c733-8451-4cc6-b926-d61a3a3c1eaa" providerId="ADAL" clId="{246C0999-3236-4FD8-9249-B0F5B5A0A84D}" dt="2022-01-17T12:39:37.269" v="648" actId="47"/>
        <pc:sldMkLst>
          <pc:docMk/>
          <pc:sldMk cId="2247062113" sldId="334"/>
        </pc:sldMkLst>
      </pc:sldChg>
      <pc:sldChg chg="add del">
        <pc:chgData name="NAKAGAWA GENKI(中川　元貴)" userId="5af9c733-8451-4cc6-b926-d61a3a3c1eaa" providerId="ADAL" clId="{246C0999-3236-4FD8-9249-B0F5B5A0A84D}" dt="2022-01-17T12:39:51.316" v="650" actId="47"/>
        <pc:sldMkLst>
          <pc:docMk/>
          <pc:sldMk cId="3342245920" sldId="335"/>
        </pc:sldMkLst>
      </pc:sldChg>
      <pc:sldChg chg="add del">
        <pc:chgData name="NAKAGAWA GENKI(中川　元貴)" userId="5af9c733-8451-4cc6-b926-d61a3a3c1eaa" providerId="ADAL" clId="{246C0999-3236-4FD8-9249-B0F5B5A0A84D}" dt="2022-01-17T12:39:39.550" v="649" actId="47"/>
        <pc:sldMkLst>
          <pc:docMk/>
          <pc:sldMk cId="3480547464" sldId="337"/>
        </pc:sldMkLst>
      </pc:sldChg>
      <pc:sldChg chg="add del">
        <pc:chgData name="NAKAGAWA GENKI(中川　元貴)" userId="5af9c733-8451-4cc6-b926-d61a3a3c1eaa" providerId="ADAL" clId="{246C0999-3236-4FD8-9249-B0F5B5A0A84D}" dt="2022-01-17T12:39:51.316" v="650" actId="47"/>
        <pc:sldMkLst>
          <pc:docMk/>
          <pc:sldMk cId="1282849278" sldId="338"/>
        </pc:sldMkLst>
      </pc:sldChg>
      <pc:sldChg chg="add del">
        <pc:chgData name="NAKAGAWA GENKI(中川　元貴)" userId="5af9c733-8451-4cc6-b926-d61a3a3c1eaa" providerId="ADAL" clId="{246C0999-3236-4FD8-9249-B0F5B5A0A84D}" dt="2022-01-17T12:39:51.316" v="650" actId="47"/>
        <pc:sldMkLst>
          <pc:docMk/>
          <pc:sldMk cId="3953845253" sldId="339"/>
        </pc:sldMkLst>
      </pc:sldChg>
      <pc:sldChg chg="add del">
        <pc:chgData name="NAKAGAWA GENKI(中川　元貴)" userId="5af9c733-8451-4cc6-b926-d61a3a3c1eaa" providerId="ADAL" clId="{246C0999-3236-4FD8-9249-B0F5B5A0A84D}" dt="2022-01-17T12:39:51.316" v="650" actId="47"/>
        <pc:sldMkLst>
          <pc:docMk/>
          <pc:sldMk cId="612694127" sldId="340"/>
        </pc:sldMkLst>
      </pc:sldChg>
      <pc:sldChg chg="modSp add del">
        <pc:chgData name="NAKAGAWA GENKI(中川　元貴)" userId="5af9c733-8451-4cc6-b926-d61a3a3c1eaa" providerId="ADAL" clId="{246C0999-3236-4FD8-9249-B0F5B5A0A84D}" dt="2022-01-17T12:41:35.269" v="733" actId="47"/>
        <pc:sldMkLst>
          <pc:docMk/>
          <pc:sldMk cId="2316055931" sldId="342"/>
        </pc:sldMkLst>
        <pc:graphicFrameChg chg="mod">
          <ac:chgData name="NAKAGAWA GENKI(中川　元貴)" userId="5af9c733-8451-4cc6-b926-d61a3a3c1eaa" providerId="ADAL" clId="{246C0999-3236-4FD8-9249-B0F5B5A0A84D}" dt="2022-01-17T12:41:02.499" v="707"/>
          <ac:graphicFrameMkLst>
            <pc:docMk/>
            <pc:sldMk cId="2316055931" sldId="342"/>
            <ac:graphicFrameMk id="5" creationId="{F5260807-AC7C-4B4D-82C0-B35394AA90B3}"/>
          </ac:graphicFrameMkLst>
        </pc:graphicFrameChg>
      </pc:sldChg>
      <pc:sldChg chg="modSp add del">
        <pc:chgData name="NAKAGAWA GENKI(中川　元貴)" userId="5af9c733-8451-4cc6-b926-d61a3a3c1eaa" providerId="ADAL" clId="{246C0999-3236-4FD8-9249-B0F5B5A0A84D}" dt="2022-01-17T12:41:31.441" v="730" actId="47"/>
        <pc:sldMkLst>
          <pc:docMk/>
          <pc:sldMk cId="3972338690" sldId="343"/>
        </pc:sldMkLst>
        <pc:graphicFrameChg chg="mod">
          <ac:chgData name="NAKAGAWA GENKI(中川　元貴)" userId="5af9c733-8451-4cc6-b926-d61a3a3c1eaa" providerId="ADAL" clId="{246C0999-3236-4FD8-9249-B0F5B5A0A84D}" dt="2022-01-17T12:41:02.499" v="707"/>
          <ac:graphicFrameMkLst>
            <pc:docMk/>
            <pc:sldMk cId="3972338690" sldId="343"/>
            <ac:graphicFrameMk id="8" creationId="{FB110730-983A-4524-913F-023E2CF424F6}"/>
          </ac:graphicFrameMkLst>
        </pc:graphicFrameChg>
      </pc:sldChg>
      <pc:sldChg chg="modSp add del">
        <pc:chgData name="NAKAGAWA GENKI(中川　元貴)" userId="5af9c733-8451-4cc6-b926-d61a3a3c1eaa" providerId="ADAL" clId="{246C0999-3236-4FD8-9249-B0F5B5A0A84D}" dt="2022-01-17T12:41:32.722" v="731" actId="47"/>
        <pc:sldMkLst>
          <pc:docMk/>
          <pc:sldMk cId="551461671" sldId="344"/>
        </pc:sldMkLst>
        <pc:graphicFrameChg chg="mod">
          <ac:chgData name="NAKAGAWA GENKI(中川　元貴)" userId="5af9c733-8451-4cc6-b926-d61a3a3c1eaa" providerId="ADAL" clId="{246C0999-3236-4FD8-9249-B0F5B5A0A84D}" dt="2022-01-17T12:41:02.499" v="707"/>
          <ac:graphicFrameMkLst>
            <pc:docMk/>
            <pc:sldMk cId="551461671" sldId="344"/>
            <ac:graphicFrameMk id="8" creationId="{FB110730-983A-4524-913F-023E2CF424F6}"/>
          </ac:graphicFrameMkLst>
        </pc:graphicFrameChg>
      </pc:sldChg>
      <pc:sldChg chg="addSp delSp modSp add mod">
        <pc:chgData name="NAKAGAWA GENKI(中川　元貴)" userId="5af9c733-8451-4cc6-b926-d61a3a3c1eaa" providerId="ADAL" clId="{246C0999-3236-4FD8-9249-B0F5B5A0A84D}" dt="2022-02-03T00:32:53.380" v="12500" actId="20577"/>
        <pc:sldMkLst>
          <pc:docMk/>
          <pc:sldMk cId="3680424285" sldId="345"/>
        </pc:sldMkLst>
        <pc:spChg chg="add mod">
          <ac:chgData name="NAKAGAWA GENKI(中川　元貴)" userId="5af9c733-8451-4cc6-b926-d61a3a3c1eaa" providerId="ADAL" clId="{246C0999-3236-4FD8-9249-B0F5B5A0A84D}" dt="2022-02-03T00:32:53.380" v="12500" actId="20577"/>
          <ac:spMkLst>
            <pc:docMk/>
            <pc:sldMk cId="3680424285" sldId="345"/>
            <ac:spMk id="2" creationId="{757593A2-9700-495F-9894-EBFE09BE7564}"/>
          </ac:spMkLst>
        </pc:spChg>
        <pc:spChg chg="add mod">
          <ac:chgData name="NAKAGAWA GENKI(中川　元貴)" userId="5af9c733-8451-4cc6-b926-d61a3a3c1eaa" providerId="ADAL" clId="{246C0999-3236-4FD8-9249-B0F5B5A0A84D}" dt="2022-02-01T05:16:23.225" v="4649" actId="1582"/>
          <ac:spMkLst>
            <pc:docMk/>
            <pc:sldMk cId="3680424285" sldId="345"/>
            <ac:spMk id="3" creationId="{D2F2440B-718D-4DA1-9DFA-F235361A28F8}"/>
          </ac:spMkLst>
        </pc:spChg>
        <pc:spChg chg="mod">
          <ac:chgData name="NAKAGAWA GENKI(中川　元貴)" userId="5af9c733-8451-4cc6-b926-d61a3a3c1eaa" providerId="ADAL" clId="{246C0999-3236-4FD8-9249-B0F5B5A0A84D}" dt="2022-01-17T12:39:29.534" v="646"/>
          <ac:spMkLst>
            <pc:docMk/>
            <pc:sldMk cId="3680424285" sldId="345"/>
            <ac:spMk id="4" creationId="{8BA84B80-6008-458B-90C3-B47FB1B2A9EE}"/>
          </ac:spMkLst>
        </pc:spChg>
        <pc:spChg chg="mod">
          <ac:chgData name="NAKAGAWA GENKI(中川　元貴)" userId="5af9c733-8451-4cc6-b926-d61a3a3c1eaa" providerId="ADAL" clId="{246C0999-3236-4FD8-9249-B0F5B5A0A84D}" dt="2022-01-17T12:39:20.800" v="643" actId="6549"/>
          <ac:spMkLst>
            <pc:docMk/>
            <pc:sldMk cId="3680424285" sldId="345"/>
            <ac:spMk id="5" creationId="{71443B08-CDE2-4EBF-A381-1C1CCAFA375E}"/>
          </ac:spMkLst>
        </pc:spChg>
        <pc:spChg chg="del">
          <ac:chgData name="NAKAGAWA GENKI(中川　元貴)" userId="5af9c733-8451-4cc6-b926-d61a3a3c1eaa" providerId="ADAL" clId="{246C0999-3236-4FD8-9249-B0F5B5A0A84D}" dt="2022-01-17T12:39:24.972" v="645" actId="478"/>
          <ac:spMkLst>
            <pc:docMk/>
            <pc:sldMk cId="3680424285" sldId="345"/>
            <ac:spMk id="6" creationId="{00000000-0000-0000-0000-000000000000}"/>
          </ac:spMkLst>
        </pc:spChg>
        <pc:spChg chg="del">
          <ac:chgData name="NAKAGAWA GENKI(中川　元貴)" userId="5af9c733-8451-4cc6-b926-d61a3a3c1eaa" providerId="ADAL" clId="{246C0999-3236-4FD8-9249-B0F5B5A0A84D}" dt="2022-01-17T12:39:24.972" v="645" actId="478"/>
          <ac:spMkLst>
            <pc:docMk/>
            <pc:sldMk cId="3680424285" sldId="345"/>
            <ac:spMk id="7" creationId="{D002D89A-4873-48C7-AC83-0A1B44D8FC66}"/>
          </ac:spMkLst>
        </pc:spChg>
        <pc:graphicFrameChg chg="add mod modGraphic">
          <ac:chgData name="NAKAGAWA GENKI(中川　元貴)" userId="5af9c733-8451-4cc6-b926-d61a3a3c1eaa" providerId="ADAL" clId="{246C0999-3236-4FD8-9249-B0F5B5A0A84D}" dt="2022-02-03T00:32:33.641" v="12487" actId="20577"/>
          <ac:graphicFrameMkLst>
            <pc:docMk/>
            <pc:sldMk cId="3680424285" sldId="345"/>
            <ac:graphicFrameMk id="7" creationId="{7B52F7F6-2AB6-49A5-BDF6-CB007505B917}"/>
          </ac:graphicFrameMkLst>
        </pc:graphicFrameChg>
        <pc:picChg chg="del">
          <ac:chgData name="NAKAGAWA GENKI(中川　元貴)" userId="5af9c733-8451-4cc6-b926-d61a3a3c1eaa" providerId="ADAL" clId="{246C0999-3236-4FD8-9249-B0F5B5A0A84D}" dt="2022-01-17T12:39:22.503" v="644" actId="478"/>
          <ac:picMkLst>
            <pc:docMk/>
            <pc:sldMk cId="3680424285" sldId="345"/>
            <ac:picMk id="3" creationId="{00000000-0000-0000-0000-000000000000}"/>
          </ac:picMkLst>
        </pc:picChg>
        <pc:picChg chg="add mod">
          <ac:chgData name="NAKAGAWA GENKI(中川　元貴)" userId="5af9c733-8451-4cc6-b926-d61a3a3c1eaa" providerId="ADAL" clId="{246C0999-3236-4FD8-9249-B0F5B5A0A84D}" dt="2022-02-01T01:46:34.501" v="3740" actId="1076"/>
          <ac:picMkLst>
            <pc:docMk/>
            <pc:sldMk cId="3680424285" sldId="345"/>
            <ac:picMk id="6" creationId="{6977E481-D920-4695-A676-E372642EC06A}"/>
          </ac:picMkLst>
        </pc:picChg>
      </pc:sldChg>
      <pc:sldChg chg="addSp delSp modSp add mod">
        <pc:chgData name="NAKAGAWA GENKI(中川　元貴)" userId="5af9c733-8451-4cc6-b926-d61a3a3c1eaa" providerId="ADAL" clId="{246C0999-3236-4FD8-9249-B0F5B5A0A84D}" dt="2022-02-01T01:14:55.717" v="1925" actId="20577"/>
        <pc:sldMkLst>
          <pc:docMk/>
          <pc:sldMk cId="122155523" sldId="347"/>
        </pc:sldMkLst>
        <pc:spChg chg="del">
          <ac:chgData name="NAKAGAWA GENKI(中川　元貴)" userId="5af9c733-8451-4cc6-b926-d61a3a3c1eaa" providerId="ADAL" clId="{246C0999-3236-4FD8-9249-B0F5B5A0A84D}" dt="2022-02-01T01:14:38.144" v="1903" actId="478"/>
          <ac:spMkLst>
            <pc:docMk/>
            <pc:sldMk cId="122155523" sldId="347"/>
            <ac:spMk id="2" creationId="{AB58F424-2565-4A81-A789-C6F40592EBA9}"/>
          </ac:spMkLst>
        </pc:spChg>
        <pc:spChg chg="mod">
          <ac:chgData name="NAKAGAWA GENKI(中川　元貴)" userId="5af9c733-8451-4cc6-b926-d61a3a3c1eaa" providerId="ADAL" clId="{246C0999-3236-4FD8-9249-B0F5B5A0A84D}" dt="2022-01-17T12:35:05.689" v="349" actId="6549"/>
          <ac:spMkLst>
            <pc:docMk/>
            <pc:sldMk cId="122155523" sldId="347"/>
            <ac:spMk id="3" creationId="{C0E69539-097B-47BF-B558-CBEB73C48BC3}"/>
          </ac:spMkLst>
        </pc:spChg>
        <pc:spChg chg="mod">
          <ac:chgData name="NAKAGAWA GENKI(中川　元貴)" userId="5af9c733-8451-4cc6-b926-d61a3a3c1eaa" providerId="ADAL" clId="{246C0999-3236-4FD8-9249-B0F5B5A0A84D}" dt="2022-01-17T12:35:13.860" v="350"/>
          <ac:spMkLst>
            <pc:docMk/>
            <pc:sldMk cId="122155523" sldId="347"/>
            <ac:spMk id="4" creationId="{8BA84B80-6008-458B-90C3-B47FB1B2A9EE}"/>
          </ac:spMkLst>
        </pc:spChg>
        <pc:spChg chg="add mod">
          <ac:chgData name="NAKAGAWA GENKI(中川　元貴)" userId="5af9c733-8451-4cc6-b926-d61a3a3c1eaa" providerId="ADAL" clId="{246C0999-3236-4FD8-9249-B0F5B5A0A84D}" dt="2022-02-01T01:14:55.717" v="1925" actId="20577"/>
          <ac:spMkLst>
            <pc:docMk/>
            <pc:sldMk cId="122155523" sldId="347"/>
            <ac:spMk id="5" creationId="{5551C257-6CED-4183-898B-1ABBC60DD9BE}"/>
          </ac:spMkLst>
        </pc:spChg>
        <pc:picChg chg="del">
          <ac:chgData name="NAKAGAWA GENKI(中川　元貴)" userId="5af9c733-8451-4cc6-b926-d61a3a3c1eaa" providerId="ADAL" clId="{246C0999-3236-4FD8-9249-B0F5B5A0A84D}" dt="2022-02-01T01:14:29.475" v="1901" actId="478"/>
          <ac:picMkLst>
            <pc:docMk/>
            <pc:sldMk cId="122155523" sldId="347"/>
            <ac:picMk id="6" creationId="{00000000-0000-0000-0000-000000000000}"/>
          </ac:picMkLst>
        </pc:picChg>
      </pc:sldChg>
      <pc:sldChg chg="addSp delSp modSp add mod">
        <pc:chgData name="NAKAGAWA GENKI(中川　元貴)" userId="5af9c733-8451-4cc6-b926-d61a3a3c1eaa" providerId="ADAL" clId="{246C0999-3236-4FD8-9249-B0F5B5A0A84D}" dt="2022-02-01T01:13:44.093" v="1899" actId="20577"/>
        <pc:sldMkLst>
          <pc:docMk/>
          <pc:sldMk cId="1196789295" sldId="351"/>
        </pc:sldMkLst>
        <pc:spChg chg="mod">
          <ac:chgData name="NAKAGAWA GENKI(中川　元貴)" userId="5af9c733-8451-4cc6-b926-d61a3a3c1eaa" providerId="ADAL" clId="{246C0999-3236-4FD8-9249-B0F5B5A0A84D}" dt="2022-02-01T01:13:44.093" v="1899" actId="20577"/>
          <ac:spMkLst>
            <pc:docMk/>
            <pc:sldMk cId="1196789295" sldId="351"/>
            <ac:spMk id="3" creationId="{C0E69539-097B-47BF-B558-CBEB73C48BC3}"/>
          </ac:spMkLst>
        </pc:spChg>
        <pc:picChg chg="add mod">
          <ac:chgData name="NAKAGAWA GENKI(中川　元貴)" userId="5af9c733-8451-4cc6-b926-d61a3a3c1eaa" providerId="ADAL" clId="{246C0999-3236-4FD8-9249-B0F5B5A0A84D}" dt="2022-02-01T01:09:23.009" v="1568" actId="1076"/>
          <ac:picMkLst>
            <pc:docMk/>
            <pc:sldMk cId="1196789295" sldId="351"/>
            <ac:picMk id="5" creationId="{C5ADCF6D-28BA-415C-AF0A-EE7EF0E26D3D}"/>
          </ac:picMkLst>
        </pc:picChg>
        <pc:picChg chg="del">
          <ac:chgData name="NAKAGAWA GENKI(中川　元貴)" userId="5af9c733-8451-4cc6-b926-d61a3a3c1eaa" providerId="ADAL" clId="{246C0999-3236-4FD8-9249-B0F5B5A0A84D}" dt="2022-01-17T12:34:40.876" v="340" actId="478"/>
          <ac:picMkLst>
            <pc:docMk/>
            <pc:sldMk cId="1196789295" sldId="351"/>
            <ac:picMk id="10" creationId="{00000000-0000-0000-0000-000000000000}"/>
          </ac:picMkLst>
        </pc:picChg>
      </pc:sldChg>
      <pc:sldChg chg="add del">
        <pc:chgData name="NAKAGAWA GENKI(中川　元貴)" userId="5af9c733-8451-4cc6-b926-d61a3a3c1eaa" providerId="ADAL" clId="{246C0999-3236-4FD8-9249-B0F5B5A0A84D}" dt="2022-01-17T12:34:55.908" v="347"/>
        <pc:sldMkLst>
          <pc:docMk/>
          <pc:sldMk cId="3052883986" sldId="352"/>
        </pc:sldMkLst>
      </pc:sldChg>
      <pc:sldChg chg="modSp add mod">
        <pc:chgData name="NAKAGAWA GENKI(中川　元貴)" userId="5af9c733-8451-4cc6-b926-d61a3a3c1eaa" providerId="ADAL" clId="{246C0999-3236-4FD8-9249-B0F5B5A0A84D}" dt="2022-02-01T01:30:23.492" v="3011" actId="20577"/>
        <pc:sldMkLst>
          <pc:docMk/>
          <pc:sldMk cId="2037096242" sldId="354"/>
        </pc:sldMkLst>
        <pc:spChg chg="mod">
          <ac:chgData name="NAKAGAWA GENKI(中川　元貴)" userId="5af9c733-8451-4cc6-b926-d61a3a3c1eaa" providerId="ADAL" clId="{246C0999-3236-4FD8-9249-B0F5B5A0A84D}" dt="2022-02-01T01:30:23.492" v="3011" actId="20577"/>
          <ac:spMkLst>
            <pc:docMk/>
            <pc:sldMk cId="2037096242" sldId="354"/>
            <ac:spMk id="2" creationId="{FD1A6654-1DD4-4B99-978F-5764CA3EFA48}"/>
          </ac:spMkLst>
        </pc:spChg>
        <pc:spChg chg="mod">
          <ac:chgData name="NAKAGAWA GENKI(中川　元貴)" userId="5af9c733-8451-4cc6-b926-d61a3a3c1eaa" providerId="ADAL" clId="{246C0999-3236-4FD8-9249-B0F5B5A0A84D}" dt="2022-01-17T12:38:14.232" v="611" actId="20577"/>
          <ac:spMkLst>
            <pc:docMk/>
            <pc:sldMk cId="2037096242" sldId="354"/>
            <ac:spMk id="6" creationId="{00000000-0000-0000-0000-000000000000}"/>
          </ac:spMkLst>
        </pc:spChg>
      </pc:sldChg>
      <pc:sldChg chg="modSp add del">
        <pc:chgData name="NAKAGAWA GENKI(中川　元貴)" userId="5af9c733-8451-4cc6-b926-d61a3a3c1eaa" providerId="ADAL" clId="{246C0999-3236-4FD8-9249-B0F5B5A0A84D}" dt="2022-01-17T12:42:37.284" v="751" actId="2696"/>
        <pc:sldMkLst>
          <pc:docMk/>
          <pc:sldMk cId="3295925730" sldId="355"/>
        </pc:sldMkLst>
        <pc:spChg chg="mod">
          <ac:chgData name="NAKAGAWA GENKI(中川　元貴)" userId="5af9c733-8451-4cc6-b926-d61a3a3c1eaa" providerId="ADAL" clId="{246C0999-3236-4FD8-9249-B0F5B5A0A84D}" dt="2022-01-17T12:41:02.499" v="707"/>
          <ac:spMkLst>
            <pc:docMk/>
            <pc:sldMk cId="3295925730" sldId="355"/>
            <ac:spMk id="3" creationId="{8F2F7D60-05C9-46CC-9772-5A8863D5CFF6}"/>
          </ac:spMkLst>
        </pc:spChg>
      </pc:sldChg>
      <pc:sldChg chg="add del">
        <pc:chgData name="NAKAGAWA GENKI(中川　元貴)" userId="5af9c733-8451-4cc6-b926-d61a3a3c1eaa" providerId="ADAL" clId="{246C0999-3236-4FD8-9249-B0F5B5A0A84D}" dt="2022-01-17T12:41:27.715" v="728" actId="47"/>
        <pc:sldMkLst>
          <pc:docMk/>
          <pc:sldMk cId="975582115" sldId="356"/>
        </pc:sldMkLst>
      </pc:sldChg>
      <pc:sldChg chg="add del">
        <pc:chgData name="NAKAGAWA GENKI(中川　元貴)" userId="5af9c733-8451-4cc6-b926-d61a3a3c1eaa" providerId="ADAL" clId="{246C0999-3236-4FD8-9249-B0F5B5A0A84D}" dt="2022-01-17T12:39:51.316" v="650" actId="47"/>
        <pc:sldMkLst>
          <pc:docMk/>
          <pc:sldMk cId="3807500797" sldId="358"/>
        </pc:sldMkLst>
      </pc:sldChg>
      <pc:sldChg chg="addSp delSp modSp add mod">
        <pc:chgData name="NAKAGAWA GENKI(中川　元貴)" userId="5af9c733-8451-4cc6-b926-d61a3a3c1eaa" providerId="ADAL" clId="{246C0999-3236-4FD8-9249-B0F5B5A0A84D}" dt="2022-02-03T00:51:13.727" v="13150" actId="179"/>
        <pc:sldMkLst>
          <pc:docMk/>
          <pc:sldMk cId="3170020449" sldId="361"/>
        </pc:sldMkLst>
        <pc:spChg chg="mod">
          <ac:chgData name="NAKAGAWA GENKI(中川　元貴)" userId="5af9c733-8451-4cc6-b926-d61a3a3c1eaa" providerId="ADAL" clId="{246C0999-3236-4FD8-9249-B0F5B5A0A84D}" dt="2022-02-01T01:30:17.535" v="3009" actId="20577"/>
          <ac:spMkLst>
            <pc:docMk/>
            <pc:sldMk cId="3170020449" sldId="361"/>
            <ac:spMk id="2" creationId="{FD1A6654-1DD4-4B99-978F-5764CA3EFA48}"/>
          </ac:spMkLst>
        </pc:spChg>
        <pc:spChg chg="add del mod">
          <ac:chgData name="NAKAGAWA GENKI(中川　元貴)" userId="5af9c733-8451-4cc6-b926-d61a3a3c1eaa" providerId="ADAL" clId="{246C0999-3236-4FD8-9249-B0F5B5A0A84D}" dt="2022-01-17T12:36:06.924" v="417"/>
          <ac:spMkLst>
            <pc:docMk/>
            <pc:sldMk cId="3170020449" sldId="361"/>
            <ac:spMk id="3" creationId="{2400A76E-5C59-4A7A-9265-BA55442A94A1}"/>
          </ac:spMkLst>
        </pc:spChg>
        <pc:spChg chg="add mod">
          <ac:chgData name="NAKAGAWA GENKI(中川　元貴)" userId="5af9c733-8451-4cc6-b926-d61a3a3c1eaa" providerId="ADAL" clId="{246C0999-3236-4FD8-9249-B0F5B5A0A84D}" dt="2022-02-03T00:51:13.727" v="13150" actId="179"/>
          <ac:spMkLst>
            <pc:docMk/>
            <pc:sldMk cId="3170020449" sldId="361"/>
            <ac:spMk id="4" creationId="{9F9CE525-6C60-4FE9-9AA6-AA5A2E552709}"/>
          </ac:spMkLst>
        </pc:spChg>
        <pc:spChg chg="del mod">
          <ac:chgData name="NAKAGAWA GENKI(中川　元貴)" userId="5af9c733-8451-4cc6-b926-d61a3a3c1eaa" providerId="ADAL" clId="{246C0999-3236-4FD8-9249-B0F5B5A0A84D}" dt="2022-01-17T12:36:06.924" v="417"/>
          <ac:spMkLst>
            <pc:docMk/>
            <pc:sldMk cId="3170020449" sldId="361"/>
            <ac:spMk id="6" creationId="{00000000-0000-0000-0000-000000000000}"/>
          </ac:spMkLst>
        </pc:spChg>
        <pc:spChg chg="del">
          <ac:chgData name="NAKAGAWA GENKI(中川　元貴)" userId="5af9c733-8451-4cc6-b926-d61a3a3c1eaa" providerId="ADAL" clId="{246C0999-3236-4FD8-9249-B0F5B5A0A84D}" dt="2022-01-17T12:36:00.252" v="415" actId="478"/>
          <ac:spMkLst>
            <pc:docMk/>
            <pc:sldMk cId="3170020449" sldId="361"/>
            <ac:spMk id="9" creationId="{00000000-0000-0000-0000-000000000000}"/>
          </ac:spMkLst>
        </pc:spChg>
        <pc:spChg chg="del">
          <ac:chgData name="NAKAGAWA GENKI(中川　元貴)" userId="5af9c733-8451-4cc6-b926-d61a3a3c1eaa" providerId="ADAL" clId="{246C0999-3236-4FD8-9249-B0F5B5A0A84D}" dt="2022-01-17T12:36:02.830" v="416" actId="478"/>
          <ac:spMkLst>
            <pc:docMk/>
            <pc:sldMk cId="3170020449" sldId="361"/>
            <ac:spMk id="10" creationId="{00000000-0000-0000-0000-000000000000}"/>
          </ac:spMkLst>
        </pc:spChg>
      </pc:sldChg>
      <pc:sldChg chg="add del">
        <pc:chgData name="NAKAGAWA GENKI(中川　元貴)" userId="5af9c733-8451-4cc6-b926-d61a3a3c1eaa" providerId="ADAL" clId="{246C0999-3236-4FD8-9249-B0F5B5A0A84D}" dt="2022-01-17T12:42:20.429" v="748" actId="2696"/>
        <pc:sldMkLst>
          <pc:docMk/>
          <pc:sldMk cId="2548992243" sldId="363"/>
        </pc:sldMkLst>
      </pc:sldChg>
      <pc:sldChg chg="addSp delSp modSp new mod">
        <pc:chgData name="NAKAGAWA GENKI(中川　元貴)" userId="5af9c733-8451-4cc6-b926-d61a3a3c1eaa" providerId="ADAL" clId="{246C0999-3236-4FD8-9249-B0F5B5A0A84D}" dt="2022-02-03T01:06:18.638" v="13779" actId="20577"/>
        <pc:sldMkLst>
          <pc:docMk/>
          <pc:sldMk cId="2377526135" sldId="364"/>
        </pc:sldMkLst>
        <pc:spChg chg="mod">
          <ac:chgData name="NAKAGAWA GENKI(中川　元貴)" userId="5af9c733-8451-4cc6-b926-d61a3a3c1eaa" providerId="ADAL" clId="{246C0999-3236-4FD8-9249-B0F5B5A0A84D}" dt="2022-02-01T07:04:23.581" v="10276" actId="20577"/>
          <ac:spMkLst>
            <pc:docMk/>
            <pc:sldMk cId="2377526135" sldId="364"/>
            <ac:spMk id="2" creationId="{443C0E03-CA4B-453F-A7B4-563BC09AD951}"/>
          </ac:spMkLst>
        </pc:spChg>
        <pc:spChg chg="mod">
          <ac:chgData name="NAKAGAWA GENKI(中川　元貴)" userId="5af9c733-8451-4cc6-b926-d61a3a3c1eaa" providerId="ADAL" clId="{246C0999-3236-4FD8-9249-B0F5B5A0A84D}" dt="2022-02-01T06:09:22.141" v="7610" actId="20577"/>
          <ac:spMkLst>
            <pc:docMk/>
            <pc:sldMk cId="2377526135" sldId="364"/>
            <ac:spMk id="3" creationId="{178D5F7B-F9F3-4C6C-B7C3-305A98E6173D}"/>
          </ac:spMkLst>
        </pc:spChg>
        <pc:spChg chg="add del mod">
          <ac:chgData name="NAKAGAWA GENKI(中川　元貴)" userId="5af9c733-8451-4cc6-b926-d61a3a3c1eaa" providerId="ADAL" clId="{246C0999-3236-4FD8-9249-B0F5B5A0A84D}" dt="2022-02-01T05:33:27.819" v="5744" actId="478"/>
          <ac:spMkLst>
            <pc:docMk/>
            <pc:sldMk cId="2377526135" sldId="364"/>
            <ac:spMk id="5" creationId="{8A3EF917-1938-4789-8E27-740DB4BA352B}"/>
          </ac:spMkLst>
        </pc:spChg>
        <pc:spChg chg="add mod">
          <ac:chgData name="NAKAGAWA GENKI(中川　元貴)" userId="5af9c733-8451-4cc6-b926-d61a3a3c1eaa" providerId="ADAL" clId="{246C0999-3236-4FD8-9249-B0F5B5A0A84D}" dt="2022-02-01T05:35:23.103" v="5909" actId="164"/>
          <ac:spMkLst>
            <pc:docMk/>
            <pc:sldMk cId="2377526135" sldId="364"/>
            <ac:spMk id="6" creationId="{54C43865-8486-49FB-A587-83AF2A912D74}"/>
          </ac:spMkLst>
        </pc:spChg>
        <pc:spChg chg="add mod">
          <ac:chgData name="NAKAGAWA GENKI(中川　元貴)" userId="5af9c733-8451-4cc6-b926-d61a3a3c1eaa" providerId="ADAL" clId="{246C0999-3236-4FD8-9249-B0F5B5A0A84D}" dt="2022-02-03T01:06:18.638" v="13779" actId="20577"/>
          <ac:spMkLst>
            <pc:docMk/>
            <pc:sldMk cId="2377526135" sldId="364"/>
            <ac:spMk id="9" creationId="{780AE125-E3A4-487D-9FEC-B93368572AC8}"/>
          </ac:spMkLst>
        </pc:spChg>
        <pc:grpChg chg="add mod">
          <ac:chgData name="NAKAGAWA GENKI(中川　元貴)" userId="5af9c733-8451-4cc6-b926-d61a3a3c1eaa" providerId="ADAL" clId="{246C0999-3236-4FD8-9249-B0F5B5A0A84D}" dt="2022-02-01T05:35:26.755" v="5911" actId="1076"/>
          <ac:grpSpMkLst>
            <pc:docMk/>
            <pc:sldMk cId="2377526135" sldId="364"/>
            <ac:grpSpMk id="8" creationId="{8989EC88-3F02-4C79-ABCD-E322E37CA38D}"/>
          </ac:grpSpMkLst>
        </pc:grpChg>
        <pc:graphicFrameChg chg="add mod modGraphic">
          <ac:chgData name="NAKAGAWA GENKI(中川　元貴)" userId="5af9c733-8451-4cc6-b926-d61a3a3c1eaa" providerId="ADAL" clId="{246C0999-3236-4FD8-9249-B0F5B5A0A84D}" dt="2022-02-01T05:35:42.836" v="5916" actId="1076"/>
          <ac:graphicFrameMkLst>
            <pc:docMk/>
            <pc:sldMk cId="2377526135" sldId="364"/>
            <ac:graphicFrameMk id="7" creationId="{D409FFA9-367D-4437-B454-7CBDE73B2444}"/>
          </ac:graphicFrameMkLst>
        </pc:graphicFrameChg>
        <pc:picChg chg="add mod">
          <ac:chgData name="NAKAGAWA GENKI(中川　元貴)" userId="5af9c733-8451-4cc6-b926-d61a3a3c1eaa" providerId="ADAL" clId="{246C0999-3236-4FD8-9249-B0F5B5A0A84D}" dt="2022-02-01T05:35:23.103" v="5909" actId="164"/>
          <ac:picMkLst>
            <pc:docMk/>
            <pc:sldMk cId="2377526135" sldId="364"/>
            <ac:picMk id="4" creationId="{DCD0E182-E4E9-4220-AA18-A59564977DA1}"/>
          </ac:picMkLst>
        </pc:picChg>
      </pc:sldChg>
      <pc:sldChg chg="modSp new mod">
        <pc:chgData name="NAKAGAWA GENKI(中川　元貴)" userId="5af9c733-8451-4cc6-b926-d61a3a3c1eaa" providerId="ADAL" clId="{246C0999-3236-4FD8-9249-B0F5B5A0A84D}" dt="2022-02-01T07:16:35.069" v="10373" actId="20577"/>
        <pc:sldMkLst>
          <pc:docMk/>
          <pc:sldMk cId="3637248329" sldId="365"/>
        </pc:sldMkLst>
        <pc:spChg chg="mod">
          <ac:chgData name="NAKAGAWA GENKI(中川　元貴)" userId="5af9c733-8451-4cc6-b926-d61a3a3c1eaa" providerId="ADAL" clId="{246C0999-3236-4FD8-9249-B0F5B5A0A84D}" dt="2022-02-01T05:15:57.314" v="4646" actId="20577"/>
          <ac:spMkLst>
            <pc:docMk/>
            <pc:sldMk cId="3637248329" sldId="365"/>
            <ac:spMk id="2" creationId="{626F0AA3-B4A0-4555-8734-EDD1F6D10415}"/>
          </ac:spMkLst>
        </pc:spChg>
        <pc:spChg chg="mod">
          <ac:chgData name="NAKAGAWA GENKI(中川　元貴)" userId="5af9c733-8451-4cc6-b926-d61a3a3c1eaa" providerId="ADAL" clId="{246C0999-3236-4FD8-9249-B0F5B5A0A84D}" dt="2022-02-01T07:16:35.069" v="10373" actId="20577"/>
          <ac:spMkLst>
            <pc:docMk/>
            <pc:sldMk cId="3637248329" sldId="365"/>
            <ac:spMk id="3" creationId="{01C44A87-D532-4447-AC5B-651E729A1676}"/>
          </ac:spMkLst>
        </pc:spChg>
      </pc:sldChg>
      <pc:sldChg chg="addSp delSp modSp new mod addCm delCm modCm">
        <pc:chgData name="NAKAGAWA GENKI(中川　元貴)" userId="5af9c733-8451-4cc6-b926-d61a3a3c1eaa" providerId="ADAL" clId="{246C0999-3236-4FD8-9249-B0F5B5A0A84D}" dt="2022-02-01T07:16:09.494" v="10372" actId="21"/>
        <pc:sldMkLst>
          <pc:docMk/>
          <pc:sldMk cId="2370720139" sldId="366"/>
        </pc:sldMkLst>
        <pc:spChg chg="mod">
          <ac:chgData name="NAKAGAWA GENKI(中川　元貴)" userId="5af9c733-8451-4cc6-b926-d61a3a3c1eaa" providerId="ADAL" clId="{246C0999-3236-4FD8-9249-B0F5B5A0A84D}" dt="2022-02-01T01:15:21.878" v="1929" actId="20577"/>
          <ac:spMkLst>
            <pc:docMk/>
            <pc:sldMk cId="2370720139" sldId="366"/>
            <ac:spMk id="2" creationId="{912640CF-0B66-4606-AD16-76F015F96F25}"/>
          </ac:spMkLst>
        </pc:spChg>
        <pc:spChg chg="mod">
          <ac:chgData name="NAKAGAWA GENKI(中川　元貴)" userId="5af9c733-8451-4cc6-b926-d61a3a3c1eaa" providerId="ADAL" clId="{246C0999-3236-4FD8-9249-B0F5B5A0A84D}" dt="2022-02-01T01:19:42.133" v="2166" actId="20577"/>
          <ac:spMkLst>
            <pc:docMk/>
            <pc:sldMk cId="2370720139" sldId="366"/>
            <ac:spMk id="3" creationId="{201195C2-FF39-4A5C-AC9E-2E3E2743C4F1}"/>
          </ac:spMkLst>
        </pc:spChg>
        <pc:spChg chg="add del mod">
          <ac:chgData name="NAKAGAWA GENKI(中川　元貴)" userId="5af9c733-8451-4cc6-b926-d61a3a3c1eaa" providerId="ADAL" clId="{246C0999-3236-4FD8-9249-B0F5B5A0A84D}" dt="2022-02-01T07:16:09.494" v="10372" actId="21"/>
          <ac:spMkLst>
            <pc:docMk/>
            <pc:sldMk cId="2370720139" sldId="366"/>
            <ac:spMk id="5" creationId="{C207E2F7-B8DA-4ED9-9D5A-AB8166CC9DC6}"/>
          </ac:spMkLst>
        </pc:spChg>
        <pc:graphicFrameChg chg="add mod modGraphic">
          <ac:chgData name="NAKAGAWA GENKI(中川　元貴)" userId="5af9c733-8451-4cc6-b926-d61a3a3c1eaa" providerId="ADAL" clId="{246C0999-3236-4FD8-9249-B0F5B5A0A84D}" dt="2022-02-01T05:11:57.985" v="4528"/>
          <ac:graphicFrameMkLst>
            <pc:docMk/>
            <pc:sldMk cId="2370720139" sldId="366"/>
            <ac:graphicFrameMk id="4" creationId="{FB6C2127-23CE-4157-B77F-19C3CEDBA5E9}"/>
          </ac:graphicFrameMkLst>
        </pc:graphicFrameChg>
      </pc:sldChg>
      <pc:sldChg chg="addSp delSp modSp new mod">
        <pc:chgData name="NAKAGAWA GENKI(中川　元貴)" userId="5af9c733-8451-4cc6-b926-d61a3a3c1eaa" providerId="ADAL" clId="{246C0999-3236-4FD8-9249-B0F5B5A0A84D}" dt="2022-02-01T05:15:49.379" v="4621" actId="5793"/>
        <pc:sldMkLst>
          <pc:docMk/>
          <pc:sldMk cId="3564313534" sldId="367"/>
        </pc:sldMkLst>
        <pc:spChg chg="mod">
          <ac:chgData name="NAKAGAWA GENKI(中川　元貴)" userId="5af9c733-8451-4cc6-b926-d61a3a3c1eaa" providerId="ADAL" clId="{246C0999-3236-4FD8-9249-B0F5B5A0A84D}" dt="2022-02-01T05:15:49.379" v="4621" actId="5793"/>
          <ac:spMkLst>
            <pc:docMk/>
            <pc:sldMk cId="3564313534" sldId="367"/>
            <ac:spMk id="2" creationId="{59B00C95-543E-4216-8680-096D9EA36D86}"/>
          </ac:spMkLst>
        </pc:spChg>
        <pc:spChg chg="mod">
          <ac:chgData name="NAKAGAWA GENKI(中川　元貴)" userId="5af9c733-8451-4cc6-b926-d61a3a3c1eaa" providerId="ADAL" clId="{246C0999-3236-4FD8-9249-B0F5B5A0A84D}" dt="2022-02-01T01:39:41.559" v="3279" actId="179"/>
          <ac:spMkLst>
            <pc:docMk/>
            <pc:sldMk cId="3564313534" sldId="367"/>
            <ac:spMk id="3" creationId="{5D4A227A-34F3-461E-A80B-672842C27592}"/>
          </ac:spMkLst>
        </pc:spChg>
        <pc:spChg chg="add del mod">
          <ac:chgData name="NAKAGAWA GENKI(中川　元貴)" userId="5af9c733-8451-4cc6-b926-d61a3a3c1eaa" providerId="ADAL" clId="{246C0999-3236-4FD8-9249-B0F5B5A0A84D}" dt="2022-02-01T01:40:09.759" v="3287" actId="478"/>
          <ac:spMkLst>
            <pc:docMk/>
            <pc:sldMk cId="3564313534" sldId="367"/>
            <ac:spMk id="6" creationId="{D688CDBC-ABCE-4633-BDB3-DBE837CD71BE}"/>
          </ac:spMkLst>
        </pc:spChg>
        <pc:spChg chg="add del mod">
          <ac:chgData name="NAKAGAWA GENKI(中川　元貴)" userId="5af9c733-8451-4cc6-b926-d61a3a3c1eaa" providerId="ADAL" clId="{246C0999-3236-4FD8-9249-B0F5B5A0A84D}" dt="2022-02-01T01:32:09.884" v="3044" actId="478"/>
          <ac:spMkLst>
            <pc:docMk/>
            <pc:sldMk cId="3564313534" sldId="367"/>
            <ac:spMk id="7" creationId="{79B760B2-BF3D-4143-A46A-BCC876A7D81B}"/>
          </ac:spMkLst>
        </pc:spChg>
        <pc:spChg chg="add del mod">
          <ac:chgData name="NAKAGAWA GENKI(中川　元貴)" userId="5af9c733-8451-4cc6-b926-d61a3a3c1eaa" providerId="ADAL" clId="{246C0999-3236-4FD8-9249-B0F5B5A0A84D}" dt="2022-02-01T01:40:14.639" v="3289" actId="478"/>
          <ac:spMkLst>
            <pc:docMk/>
            <pc:sldMk cId="3564313534" sldId="367"/>
            <ac:spMk id="8" creationId="{51919CC1-0CEF-4095-8ADF-9EE51A850B3C}"/>
          </ac:spMkLst>
        </pc:spChg>
        <pc:spChg chg="add mod">
          <ac:chgData name="NAKAGAWA GENKI(中川　元貴)" userId="5af9c733-8451-4cc6-b926-d61a3a3c1eaa" providerId="ADAL" clId="{246C0999-3236-4FD8-9249-B0F5B5A0A84D}" dt="2022-02-01T01:40:12.745" v="3288" actId="1076"/>
          <ac:spMkLst>
            <pc:docMk/>
            <pc:sldMk cId="3564313534" sldId="367"/>
            <ac:spMk id="9" creationId="{85CFF041-91F7-4C63-A82F-39E2DAF6D426}"/>
          </ac:spMkLst>
        </pc:spChg>
        <pc:spChg chg="add mod">
          <ac:chgData name="NAKAGAWA GENKI(中川　元貴)" userId="5af9c733-8451-4cc6-b926-d61a3a3c1eaa" providerId="ADAL" clId="{246C0999-3236-4FD8-9249-B0F5B5A0A84D}" dt="2022-02-01T01:40:20.831" v="3290" actId="1076"/>
          <ac:spMkLst>
            <pc:docMk/>
            <pc:sldMk cId="3564313534" sldId="367"/>
            <ac:spMk id="10" creationId="{DAE887A8-D724-42E6-8FA0-D963CAA23993}"/>
          </ac:spMkLst>
        </pc:spChg>
        <pc:picChg chg="add del mod">
          <ac:chgData name="NAKAGAWA GENKI(中川　元貴)" userId="5af9c733-8451-4cc6-b926-d61a3a3c1eaa" providerId="ADAL" clId="{246C0999-3236-4FD8-9249-B0F5B5A0A84D}" dt="2022-02-01T01:31:18.662" v="3019"/>
          <ac:picMkLst>
            <pc:docMk/>
            <pc:sldMk cId="3564313534" sldId="367"/>
            <ac:picMk id="4" creationId="{1ABA25DA-49C8-4F49-B2A2-756A7FA9ADA8}"/>
          </ac:picMkLst>
        </pc:picChg>
        <pc:picChg chg="add mod modCrop">
          <ac:chgData name="NAKAGAWA GENKI(中川　元貴)" userId="5af9c733-8451-4cc6-b926-d61a3a3c1eaa" providerId="ADAL" clId="{246C0999-3236-4FD8-9249-B0F5B5A0A84D}" dt="2022-02-01T01:35:10.960" v="3223" actId="1076"/>
          <ac:picMkLst>
            <pc:docMk/>
            <pc:sldMk cId="3564313534" sldId="367"/>
            <ac:picMk id="5" creationId="{55C0AAE5-9C11-4166-B063-21EF14CAF57A}"/>
          </ac:picMkLst>
        </pc:picChg>
      </pc:sldChg>
      <pc:sldChg chg="addSp delSp modSp new mod">
        <pc:chgData name="NAKAGAWA GENKI(中川　元貴)" userId="5af9c733-8451-4cc6-b926-d61a3a3c1eaa" providerId="ADAL" clId="{246C0999-3236-4FD8-9249-B0F5B5A0A84D}" dt="2022-02-01T05:15:40.588" v="4598" actId="5793"/>
        <pc:sldMkLst>
          <pc:docMk/>
          <pc:sldMk cId="3694224755" sldId="368"/>
        </pc:sldMkLst>
        <pc:spChg chg="mod">
          <ac:chgData name="NAKAGAWA GENKI(中川　元貴)" userId="5af9c733-8451-4cc6-b926-d61a3a3c1eaa" providerId="ADAL" clId="{246C0999-3236-4FD8-9249-B0F5B5A0A84D}" dt="2022-02-01T05:15:40.588" v="4598" actId="5793"/>
          <ac:spMkLst>
            <pc:docMk/>
            <pc:sldMk cId="3694224755" sldId="368"/>
            <ac:spMk id="2" creationId="{95EE9710-3D70-49BA-AC67-1CD84891F45F}"/>
          </ac:spMkLst>
        </pc:spChg>
        <pc:spChg chg="mod">
          <ac:chgData name="NAKAGAWA GENKI(中川　元貴)" userId="5af9c733-8451-4cc6-b926-d61a3a3c1eaa" providerId="ADAL" clId="{246C0999-3236-4FD8-9249-B0F5B5A0A84D}" dt="2022-02-01T01:41:34.321" v="3347" actId="6549"/>
          <ac:spMkLst>
            <pc:docMk/>
            <pc:sldMk cId="3694224755" sldId="368"/>
            <ac:spMk id="3" creationId="{99C77A57-B8A8-48F1-85C9-BAE260732337}"/>
          </ac:spMkLst>
        </pc:spChg>
        <pc:spChg chg="add mod">
          <ac:chgData name="NAKAGAWA GENKI(中川　元貴)" userId="5af9c733-8451-4cc6-b926-d61a3a3c1eaa" providerId="ADAL" clId="{246C0999-3236-4FD8-9249-B0F5B5A0A84D}" dt="2022-02-01T01:40:03.219" v="3285" actId="1582"/>
          <ac:spMkLst>
            <pc:docMk/>
            <pc:sldMk cId="3694224755" sldId="368"/>
            <ac:spMk id="5" creationId="{9BC7245F-614C-449C-B5AF-645BFA3D0104}"/>
          </ac:spMkLst>
        </pc:spChg>
        <pc:spChg chg="add mod">
          <ac:chgData name="NAKAGAWA GENKI(中川　元貴)" userId="5af9c733-8451-4cc6-b926-d61a3a3c1eaa" providerId="ADAL" clId="{246C0999-3236-4FD8-9249-B0F5B5A0A84D}" dt="2022-02-01T01:40:03.219" v="3285" actId="1582"/>
          <ac:spMkLst>
            <pc:docMk/>
            <pc:sldMk cId="3694224755" sldId="368"/>
            <ac:spMk id="6" creationId="{9C6CEAC8-EC05-45D0-9FBE-D1F338AF416F}"/>
          </ac:spMkLst>
        </pc:spChg>
        <pc:spChg chg="add del mod">
          <ac:chgData name="NAKAGAWA GENKI(中川　元貴)" userId="5af9c733-8451-4cc6-b926-d61a3a3c1eaa" providerId="ADAL" clId="{246C0999-3236-4FD8-9249-B0F5B5A0A84D}" dt="2022-02-01T01:42:09.654" v="3354" actId="478"/>
          <ac:spMkLst>
            <pc:docMk/>
            <pc:sldMk cId="3694224755" sldId="368"/>
            <ac:spMk id="8" creationId="{731D5D9A-3B02-4CEA-916C-B61807FC6AE5}"/>
          </ac:spMkLst>
        </pc:spChg>
        <pc:spChg chg="add del mod">
          <ac:chgData name="NAKAGAWA GENKI(中川　元貴)" userId="5af9c733-8451-4cc6-b926-d61a3a3c1eaa" providerId="ADAL" clId="{246C0999-3236-4FD8-9249-B0F5B5A0A84D}" dt="2022-02-01T01:41:50.651" v="3350" actId="478"/>
          <ac:spMkLst>
            <pc:docMk/>
            <pc:sldMk cId="3694224755" sldId="368"/>
            <ac:spMk id="9" creationId="{BDBC108A-5075-458F-80D3-C46A92454C22}"/>
          </ac:spMkLst>
        </pc:spChg>
        <pc:spChg chg="add mod">
          <ac:chgData name="NAKAGAWA GENKI(中川　元貴)" userId="5af9c733-8451-4cc6-b926-d61a3a3c1eaa" providerId="ADAL" clId="{246C0999-3236-4FD8-9249-B0F5B5A0A84D}" dt="2022-02-01T01:42:21.745" v="3360" actId="6549"/>
          <ac:spMkLst>
            <pc:docMk/>
            <pc:sldMk cId="3694224755" sldId="368"/>
            <ac:spMk id="10" creationId="{091E9996-88ED-4F36-AA0E-5BC428D27388}"/>
          </ac:spMkLst>
        </pc:spChg>
        <pc:picChg chg="add mod">
          <ac:chgData name="NAKAGAWA GENKI(中川　元貴)" userId="5af9c733-8451-4cc6-b926-d61a3a3c1eaa" providerId="ADAL" clId="{246C0999-3236-4FD8-9249-B0F5B5A0A84D}" dt="2022-02-01T01:39:20.046" v="3275" actId="1076"/>
          <ac:picMkLst>
            <pc:docMk/>
            <pc:sldMk cId="3694224755" sldId="368"/>
            <ac:picMk id="4" creationId="{9F253487-2707-41AC-8B21-D6336B6C70C3}"/>
          </ac:picMkLst>
        </pc:picChg>
        <pc:picChg chg="add mod modCrop">
          <ac:chgData name="NAKAGAWA GENKI(中川　元貴)" userId="5af9c733-8451-4cc6-b926-d61a3a3c1eaa" providerId="ADAL" clId="{246C0999-3236-4FD8-9249-B0F5B5A0A84D}" dt="2022-02-01T01:42:04.558" v="3353" actId="14100"/>
          <ac:picMkLst>
            <pc:docMk/>
            <pc:sldMk cId="3694224755" sldId="368"/>
            <ac:picMk id="7" creationId="{AFF6DD10-6220-412C-9A72-1E694FF98E67}"/>
          </ac:picMkLst>
        </pc:picChg>
      </pc:sldChg>
      <pc:sldChg chg="addSp delSp modSp new mod">
        <pc:chgData name="NAKAGAWA GENKI(中川　元貴)" userId="5af9c733-8451-4cc6-b926-d61a3a3c1eaa" providerId="ADAL" clId="{246C0999-3236-4FD8-9249-B0F5B5A0A84D}" dt="2022-02-03T00:29:50.846" v="12236" actId="20577"/>
        <pc:sldMkLst>
          <pc:docMk/>
          <pc:sldMk cId="1807519115" sldId="369"/>
        </pc:sldMkLst>
        <pc:spChg chg="mod">
          <ac:chgData name="NAKAGAWA GENKI(中川　元貴)" userId="5af9c733-8451-4cc6-b926-d61a3a3c1eaa" providerId="ADAL" clId="{246C0999-3236-4FD8-9249-B0F5B5A0A84D}" dt="2022-02-01T02:00:42.531" v="3890"/>
          <ac:spMkLst>
            <pc:docMk/>
            <pc:sldMk cId="1807519115" sldId="369"/>
            <ac:spMk id="2" creationId="{4BB0C1B1-551A-4BC8-81C3-33BE3F42396F}"/>
          </ac:spMkLst>
        </pc:spChg>
        <pc:spChg chg="mod">
          <ac:chgData name="NAKAGAWA GENKI(中川　元貴)" userId="5af9c733-8451-4cc6-b926-d61a3a3c1eaa" providerId="ADAL" clId="{246C0999-3236-4FD8-9249-B0F5B5A0A84D}" dt="2022-02-03T00:29:50.846" v="12236" actId="20577"/>
          <ac:spMkLst>
            <pc:docMk/>
            <pc:sldMk cId="1807519115" sldId="369"/>
            <ac:spMk id="3" creationId="{DD9733CE-51BC-4124-9E8E-1D32B7BC237F}"/>
          </ac:spMkLst>
        </pc:spChg>
        <pc:graphicFrameChg chg="add del mod">
          <ac:chgData name="NAKAGAWA GENKI(中川　元貴)" userId="5af9c733-8451-4cc6-b926-d61a3a3c1eaa" providerId="ADAL" clId="{246C0999-3236-4FD8-9249-B0F5B5A0A84D}" dt="2022-02-01T05:18:03.369" v="4703" actId="478"/>
          <ac:graphicFrameMkLst>
            <pc:docMk/>
            <pc:sldMk cId="1807519115" sldId="369"/>
            <ac:graphicFrameMk id="5" creationId="{BED584A0-CACE-45E0-B5CE-940E605472C5}"/>
          </ac:graphicFrameMkLst>
        </pc:graphicFrameChg>
        <pc:graphicFrameChg chg="add mod modGraphic">
          <ac:chgData name="NAKAGAWA GENKI(中川　元貴)" userId="5af9c733-8451-4cc6-b926-d61a3a3c1eaa" providerId="ADAL" clId="{246C0999-3236-4FD8-9249-B0F5B5A0A84D}" dt="2022-02-01T07:21:00.254" v="10670" actId="14734"/>
          <ac:graphicFrameMkLst>
            <pc:docMk/>
            <pc:sldMk cId="1807519115" sldId="369"/>
            <ac:graphicFrameMk id="6" creationId="{54F3EE31-412B-42F6-B9F2-D6A412842340}"/>
          </ac:graphicFrameMkLst>
        </pc:graphicFrameChg>
        <pc:picChg chg="add mod">
          <ac:chgData name="NAKAGAWA GENKI(中川　元貴)" userId="5af9c733-8451-4cc6-b926-d61a3a3c1eaa" providerId="ADAL" clId="{246C0999-3236-4FD8-9249-B0F5B5A0A84D}" dt="2022-02-01T07:17:27.998" v="10374" actId="1076"/>
          <ac:picMkLst>
            <pc:docMk/>
            <pc:sldMk cId="1807519115" sldId="369"/>
            <ac:picMk id="4" creationId="{278E2E0F-3151-463D-AECA-9CC5A2C7E822}"/>
          </ac:picMkLst>
        </pc:picChg>
      </pc:sldChg>
      <pc:sldChg chg="addSp delSp modSp new mod">
        <pc:chgData name="NAKAGAWA GENKI(中川　元貴)" userId="5af9c733-8451-4cc6-b926-d61a3a3c1eaa" providerId="ADAL" clId="{246C0999-3236-4FD8-9249-B0F5B5A0A84D}" dt="2022-02-03T00:29:10.054" v="12215" actId="20577"/>
        <pc:sldMkLst>
          <pc:docMk/>
          <pc:sldMk cId="3211155338" sldId="370"/>
        </pc:sldMkLst>
        <pc:spChg chg="mod">
          <ac:chgData name="NAKAGAWA GENKI(中川　元貴)" userId="5af9c733-8451-4cc6-b926-d61a3a3c1eaa" providerId="ADAL" clId="{246C0999-3236-4FD8-9249-B0F5B5A0A84D}" dt="2022-02-01T07:04:28.662" v="10282" actId="20577"/>
          <ac:spMkLst>
            <pc:docMk/>
            <pc:sldMk cId="3211155338" sldId="370"/>
            <ac:spMk id="2" creationId="{306218EA-4172-4E7D-961C-0B5697C85C11}"/>
          </ac:spMkLst>
        </pc:spChg>
        <pc:spChg chg="mod">
          <ac:chgData name="NAKAGAWA GENKI(中川　元貴)" userId="5af9c733-8451-4cc6-b926-d61a3a3c1eaa" providerId="ADAL" clId="{246C0999-3236-4FD8-9249-B0F5B5A0A84D}" dt="2022-02-03T00:29:10.054" v="12215" actId="20577"/>
          <ac:spMkLst>
            <pc:docMk/>
            <pc:sldMk cId="3211155338" sldId="370"/>
            <ac:spMk id="3" creationId="{0BF355A3-8390-4B8C-9AED-243D2E36FAEF}"/>
          </ac:spMkLst>
        </pc:spChg>
        <pc:spChg chg="add del mod">
          <ac:chgData name="NAKAGAWA GENKI(中川　元貴)" userId="5af9c733-8451-4cc6-b926-d61a3a3c1eaa" providerId="ADAL" clId="{246C0999-3236-4FD8-9249-B0F5B5A0A84D}" dt="2022-02-01T07:18:02.085" v="10376" actId="21"/>
          <ac:spMkLst>
            <pc:docMk/>
            <pc:sldMk cId="3211155338" sldId="370"/>
            <ac:spMk id="6" creationId="{900FEAB1-801B-4F60-940A-48B2B120E2ED}"/>
          </ac:spMkLst>
        </pc:spChg>
        <pc:graphicFrameChg chg="add mod modGraphic">
          <ac:chgData name="NAKAGAWA GENKI(中川　元貴)" userId="5af9c733-8451-4cc6-b926-d61a3a3c1eaa" providerId="ADAL" clId="{246C0999-3236-4FD8-9249-B0F5B5A0A84D}" dt="2022-02-01T06:13:23.958" v="7798"/>
          <ac:graphicFrameMkLst>
            <pc:docMk/>
            <pc:sldMk cId="3211155338" sldId="370"/>
            <ac:graphicFrameMk id="5" creationId="{E66DBD78-8175-4C29-91EB-115D6F79D8C5}"/>
          </ac:graphicFrameMkLst>
        </pc:graphicFrameChg>
        <pc:picChg chg="add mod">
          <ac:chgData name="NAKAGAWA GENKI(中川　元貴)" userId="5af9c733-8451-4cc6-b926-d61a3a3c1eaa" providerId="ADAL" clId="{246C0999-3236-4FD8-9249-B0F5B5A0A84D}" dt="2022-02-01T06:13:27.951" v="7799" actId="1076"/>
          <ac:picMkLst>
            <pc:docMk/>
            <pc:sldMk cId="3211155338" sldId="370"/>
            <ac:picMk id="4" creationId="{A1F1F436-2136-4D86-A211-0EE7B4032B06}"/>
          </ac:picMkLst>
        </pc:picChg>
      </pc:sldChg>
      <pc:sldChg chg="addSp delSp modSp new mod">
        <pc:chgData name="NAKAGAWA GENKI(中川　元貴)" userId="5af9c733-8451-4cc6-b926-d61a3a3c1eaa" providerId="ADAL" clId="{246C0999-3236-4FD8-9249-B0F5B5A0A84D}" dt="2022-02-03T00:27:40.130" v="12084" actId="20577"/>
        <pc:sldMkLst>
          <pc:docMk/>
          <pc:sldMk cId="3688864977" sldId="371"/>
        </pc:sldMkLst>
        <pc:spChg chg="mod">
          <ac:chgData name="NAKAGAWA GENKI(中川　元貴)" userId="5af9c733-8451-4cc6-b926-d61a3a3c1eaa" providerId="ADAL" clId="{246C0999-3236-4FD8-9249-B0F5B5A0A84D}" dt="2022-02-01T07:04:32.970" v="10288" actId="20577"/>
          <ac:spMkLst>
            <pc:docMk/>
            <pc:sldMk cId="3688864977" sldId="371"/>
            <ac:spMk id="2" creationId="{95BF3AB0-A405-4DA5-AFBC-BA27038FF682}"/>
          </ac:spMkLst>
        </pc:spChg>
        <pc:spChg chg="mod">
          <ac:chgData name="NAKAGAWA GENKI(中川　元貴)" userId="5af9c733-8451-4cc6-b926-d61a3a3c1eaa" providerId="ADAL" clId="{246C0999-3236-4FD8-9249-B0F5B5A0A84D}" dt="2022-02-03T00:27:40.130" v="12084" actId="20577"/>
          <ac:spMkLst>
            <pc:docMk/>
            <pc:sldMk cId="3688864977" sldId="371"/>
            <ac:spMk id="3" creationId="{BF7A9AB9-CE2A-4537-9873-1ABB32CFC06C}"/>
          </ac:spMkLst>
        </pc:spChg>
        <pc:spChg chg="add del mod">
          <ac:chgData name="NAKAGAWA GENKI(中川　元貴)" userId="5af9c733-8451-4cc6-b926-d61a3a3c1eaa" providerId="ADAL" clId="{246C0999-3236-4FD8-9249-B0F5B5A0A84D}" dt="2022-02-03T00:26:35.918" v="12009" actId="478"/>
          <ac:spMkLst>
            <pc:docMk/>
            <pc:sldMk cId="3688864977" sldId="371"/>
            <ac:spMk id="8" creationId="{77CF29CE-62C8-48EE-861F-2931E34DCA2E}"/>
          </ac:spMkLst>
        </pc:spChg>
        <pc:graphicFrameChg chg="add del mod">
          <ac:chgData name="NAKAGAWA GENKI(中川　元貴)" userId="5af9c733-8451-4cc6-b926-d61a3a3c1eaa" providerId="ADAL" clId="{246C0999-3236-4FD8-9249-B0F5B5A0A84D}" dt="2022-02-01T06:14:07.413" v="7813" actId="478"/>
          <ac:graphicFrameMkLst>
            <pc:docMk/>
            <pc:sldMk cId="3688864977" sldId="371"/>
            <ac:graphicFrameMk id="5" creationId="{19BD4657-7002-40C5-BC74-C971EC4DAD9E}"/>
          </ac:graphicFrameMkLst>
        </pc:graphicFrameChg>
        <pc:graphicFrameChg chg="add mod ord modGraphic">
          <ac:chgData name="NAKAGAWA GENKI(中川　元貴)" userId="5af9c733-8451-4cc6-b926-d61a3a3c1eaa" providerId="ADAL" clId="{246C0999-3236-4FD8-9249-B0F5B5A0A84D}" dt="2022-02-01T07:26:02.948" v="11282" actId="20577"/>
          <ac:graphicFrameMkLst>
            <pc:docMk/>
            <pc:sldMk cId="3688864977" sldId="371"/>
            <ac:graphicFrameMk id="6" creationId="{17409310-1FC7-4F93-839B-FD49B2AF019A}"/>
          </ac:graphicFrameMkLst>
        </pc:graphicFrameChg>
        <pc:picChg chg="add mod modCrop">
          <ac:chgData name="NAKAGAWA GENKI(中川　元貴)" userId="5af9c733-8451-4cc6-b926-d61a3a3c1eaa" providerId="ADAL" clId="{246C0999-3236-4FD8-9249-B0F5B5A0A84D}" dt="2022-02-01T06:35:18.677" v="8367" actId="1076"/>
          <ac:picMkLst>
            <pc:docMk/>
            <pc:sldMk cId="3688864977" sldId="371"/>
            <ac:picMk id="4" creationId="{D84A692E-EA33-44A0-8DB4-67AC1F40BB4A}"/>
          </ac:picMkLst>
        </pc:picChg>
        <pc:picChg chg="add mod modCrop">
          <ac:chgData name="NAKAGAWA GENKI(中川　元貴)" userId="5af9c733-8451-4cc6-b926-d61a3a3c1eaa" providerId="ADAL" clId="{246C0999-3236-4FD8-9249-B0F5B5A0A84D}" dt="2022-02-01T06:35:18.677" v="8367" actId="1076"/>
          <ac:picMkLst>
            <pc:docMk/>
            <pc:sldMk cId="3688864977" sldId="371"/>
            <ac:picMk id="7" creationId="{A2562A7A-696F-4905-B09F-1BB1D87BA20E}"/>
          </ac:picMkLst>
        </pc:picChg>
      </pc:sldChg>
      <pc:sldChg chg="addSp delSp modSp new del mod">
        <pc:chgData name="NAKAGAWA GENKI(中川　元貴)" userId="5af9c733-8451-4cc6-b926-d61a3a3c1eaa" providerId="ADAL" clId="{246C0999-3236-4FD8-9249-B0F5B5A0A84D}" dt="2022-02-01T06:35:35.094" v="8370" actId="2696"/>
        <pc:sldMkLst>
          <pc:docMk/>
          <pc:sldMk cId="4080358929" sldId="372"/>
        </pc:sldMkLst>
        <pc:spChg chg="mod">
          <ac:chgData name="NAKAGAWA GENKI(中川　元貴)" userId="5af9c733-8451-4cc6-b926-d61a3a3c1eaa" providerId="ADAL" clId="{246C0999-3236-4FD8-9249-B0F5B5A0A84D}" dt="2022-02-01T05:37:20.248" v="5940" actId="20577"/>
          <ac:spMkLst>
            <pc:docMk/>
            <pc:sldMk cId="4080358929" sldId="372"/>
            <ac:spMk id="2" creationId="{16624C44-9546-44FB-AAB3-63117D3BEE80}"/>
          </ac:spMkLst>
        </pc:spChg>
        <pc:spChg chg="mod">
          <ac:chgData name="NAKAGAWA GENKI(中川　元貴)" userId="5af9c733-8451-4cc6-b926-d61a3a3c1eaa" providerId="ADAL" clId="{246C0999-3236-4FD8-9249-B0F5B5A0A84D}" dt="2022-02-01T06:33:35.125" v="8349" actId="207"/>
          <ac:spMkLst>
            <pc:docMk/>
            <pc:sldMk cId="4080358929" sldId="372"/>
            <ac:spMk id="3" creationId="{B972B176-A014-40AA-B8D9-3C94C87933FC}"/>
          </ac:spMkLst>
        </pc:spChg>
        <pc:graphicFrameChg chg="add del mod">
          <ac:chgData name="NAKAGAWA GENKI(中川　元貴)" userId="5af9c733-8451-4cc6-b926-d61a3a3c1eaa" providerId="ADAL" clId="{246C0999-3236-4FD8-9249-B0F5B5A0A84D}" dt="2022-02-01T06:15:30.864" v="7841" actId="478"/>
          <ac:graphicFrameMkLst>
            <pc:docMk/>
            <pc:sldMk cId="4080358929" sldId="372"/>
            <ac:graphicFrameMk id="5" creationId="{C37C99F8-99BF-42EC-A23E-AC242C2348DB}"/>
          </ac:graphicFrameMkLst>
        </pc:graphicFrameChg>
        <pc:graphicFrameChg chg="add mod">
          <ac:chgData name="NAKAGAWA GENKI(中川　元貴)" userId="5af9c733-8451-4cc6-b926-d61a3a3c1eaa" providerId="ADAL" clId="{246C0999-3236-4FD8-9249-B0F5B5A0A84D}" dt="2022-02-01T06:15:34.857" v="7842" actId="1076"/>
          <ac:graphicFrameMkLst>
            <pc:docMk/>
            <pc:sldMk cId="4080358929" sldId="372"/>
            <ac:graphicFrameMk id="6" creationId="{7FC9C865-5A6F-42F9-A576-9E5CF651B948}"/>
          </ac:graphicFrameMkLst>
        </pc:graphicFrameChg>
        <pc:picChg chg="add mod">
          <ac:chgData name="NAKAGAWA GENKI(中川　元貴)" userId="5af9c733-8451-4cc6-b926-d61a3a3c1eaa" providerId="ADAL" clId="{246C0999-3236-4FD8-9249-B0F5B5A0A84D}" dt="2022-02-01T06:14:46.147" v="7815" actId="1076"/>
          <ac:picMkLst>
            <pc:docMk/>
            <pc:sldMk cId="4080358929" sldId="372"/>
            <ac:picMk id="4" creationId="{04F1E591-4B11-4951-97E9-CE3118E23A0D}"/>
          </ac:picMkLst>
        </pc:picChg>
      </pc:sldChg>
      <pc:sldChg chg="addSp delSp modSp new mod">
        <pc:chgData name="NAKAGAWA GENKI(中川　元貴)" userId="5af9c733-8451-4cc6-b926-d61a3a3c1eaa" providerId="ADAL" clId="{246C0999-3236-4FD8-9249-B0F5B5A0A84D}" dt="2022-02-03T00:25:53.468" v="12008" actId="20577"/>
        <pc:sldMkLst>
          <pc:docMk/>
          <pc:sldMk cId="1481323665" sldId="373"/>
        </pc:sldMkLst>
        <pc:spChg chg="mod">
          <ac:chgData name="NAKAGAWA GENKI(中川　元貴)" userId="5af9c733-8451-4cc6-b926-d61a3a3c1eaa" providerId="ADAL" clId="{246C0999-3236-4FD8-9249-B0F5B5A0A84D}" dt="2022-02-01T07:04:36.970" v="10294" actId="20577"/>
          <ac:spMkLst>
            <pc:docMk/>
            <pc:sldMk cId="1481323665" sldId="373"/>
            <ac:spMk id="2" creationId="{1ABB3FB4-160C-44B0-AE6A-14DF468C00C5}"/>
          </ac:spMkLst>
        </pc:spChg>
        <pc:spChg chg="mod">
          <ac:chgData name="NAKAGAWA GENKI(中川　元貴)" userId="5af9c733-8451-4cc6-b926-d61a3a3c1eaa" providerId="ADAL" clId="{246C0999-3236-4FD8-9249-B0F5B5A0A84D}" dt="2022-02-01T06:39:35.044" v="8554" actId="20577"/>
          <ac:spMkLst>
            <pc:docMk/>
            <pc:sldMk cId="1481323665" sldId="373"/>
            <ac:spMk id="3" creationId="{86EDDD58-F291-4AE7-8B68-23003A1302EA}"/>
          </ac:spMkLst>
        </pc:spChg>
        <pc:spChg chg="add del mod">
          <ac:chgData name="NAKAGAWA GENKI(中川　元貴)" userId="5af9c733-8451-4cc6-b926-d61a3a3c1eaa" providerId="ADAL" clId="{246C0999-3236-4FD8-9249-B0F5B5A0A84D}" dt="2022-02-02T23:53:08.933" v="11416" actId="478"/>
          <ac:spMkLst>
            <pc:docMk/>
            <pc:sldMk cId="1481323665" sldId="373"/>
            <ac:spMk id="8" creationId="{F2F6FC36-10F1-432B-AB24-3C7FBAEB0984}"/>
          </ac:spMkLst>
        </pc:spChg>
        <pc:graphicFrameChg chg="add mod ord modGraphic">
          <ac:chgData name="NAKAGAWA GENKI(中川　元貴)" userId="5af9c733-8451-4cc6-b926-d61a3a3c1eaa" providerId="ADAL" clId="{246C0999-3236-4FD8-9249-B0F5B5A0A84D}" dt="2022-02-03T00:25:53.468" v="12008" actId="20577"/>
          <ac:graphicFrameMkLst>
            <pc:docMk/>
            <pc:sldMk cId="1481323665" sldId="373"/>
            <ac:graphicFrameMk id="5" creationId="{EE4B9D41-7969-4002-82B8-E25D2FEEAC79}"/>
          </ac:graphicFrameMkLst>
        </pc:graphicFrameChg>
        <pc:graphicFrameChg chg="add del mod modGraphic">
          <ac:chgData name="NAKAGAWA GENKI(中川　元貴)" userId="5af9c733-8451-4cc6-b926-d61a3a3c1eaa" providerId="ADAL" clId="{246C0999-3236-4FD8-9249-B0F5B5A0A84D}" dt="2022-02-01T06:37:23.281" v="8416" actId="478"/>
          <ac:graphicFrameMkLst>
            <pc:docMk/>
            <pc:sldMk cId="1481323665" sldId="373"/>
            <ac:graphicFrameMk id="6" creationId="{7E81CFFF-EBE9-4FF6-8CBD-3CE75279A614}"/>
          </ac:graphicFrameMkLst>
        </pc:graphicFrameChg>
        <pc:picChg chg="add del mod ord modCrop">
          <ac:chgData name="NAKAGAWA GENKI(中川　元貴)" userId="5af9c733-8451-4cc6-b926-d61a3a3c1eaa" providerId="ADAL" clId="{246C0999-3236-4FD8-9249-B0F5B5A0A84D}" dt="2022-02-01T06:36:44.576" v="8406" actId="478"/>
          <ac:picMkLst>
            <pc:docMk/>
            <pc:sldMk cId="1481323665" sldId="373"/>
            <ac:picMk id="4" creationId="{99AD5C6A-B2C7-4FED-BFD0-67DC8D1C6463}"/>
          </ac:picMkLst>
        </pc:picChg>
        <pc:picChg chg="add mod modCrop">
          <ac:chgData name="NAKAGAWA GENKI(中川　元貴)" userId="5af9c733-8451-4cc6-b926-d61a3a3c1eaa" providerId="ADAL" clId="{246C0999-3236-4FD8-9249-B0F5B5A0A84D}" dt="2022-02-03T00:22:15.187" v="11863" actId="732"/>
          <ac:picMkLst>
            <pc:docMk/>
            <pc:sldMk cId="1481323665" sldId="373"/>
            <ac:picMk id="7" creationId="{EC28CBF2-3C60-43AA-854F-9149FECEFA72}"/>
          </ac:picMkLst>
        </pc:picChg>
      </pc:sldChg>
      <pc:sldChg chg="addSp modSp add mod">
        <pc:chgData name="NAKAGAWA GENKI(中川　元貴)" userId="5af9c733-8451-4cc6-b926-d61a3a3c1eaa" providerId="ADAL" clId="{246C0999-3236-4FD8-9249-B0F5B5A0A84D}" dt="2022-02-03T00:21:13.846" v="11855" actId="1035"/>
        <pc:sldMkLst>
          <pc:docMk/>
          <pc:sldMk cId="1702056601" sldId="374"/>
        </pc:sldMkLst>
        <pc:spChg chg="mod">
          <ac:chgData name="NAKAGAWA GENKI(中川　元貴)" userId="5af9c733-8451-4cc6-b926-d61a3a3c1eaa" providerId="ADAL" clId="{246C0999-3236-4FD8-9249-B0F5B5A0A84D}" dt="2022-02-01T07:04:41.537" v="10300" actId="20577"/>
          <ac:spMkLst>
            <pc:docMk/>
            <pc:sldMk cId="1702056601" sldId="374"/>
            <ac:spMk id="2" creationId="{1ABB3FB4-160C-44B0-AE6A-14DF468C00C5}"/>
          </ac:spMkLst>
        </pc:spChg>
        <pc:spChg chg="mod">
          <ac:chgData name="NAKAGAWA GENKI(中川　元貴)" userId="5af9c733-8451-4cc6-b926-d61a3a3c1eaa" providerId="ADAL" clId="{246C0999-3236-4FD8-9249-B0F5B5A0A84D}" dt="2022-02-01T06:46:43.316" v="9114" actId="20577"/>
          <ac:spMkLst>
            <pc:docMk/>
            <pc:sldMk cId="1702056601" sldId="374"/>
            <ac:spMk id="3" creationId="{86EDDD58-F291-4AE7-8B68-23003A1302EA}"/>
          </ac:spMkLst>
        </pc:spChg>
        <pc:graphicFrameChg chg="add mod modGraphic">
          <ac:chgData name="NAKAGAWA GENKI(中川　元貴)" userId="5af9c733-8451-4cc6-b926-d61a3a3c1eaa" providerId="ADAL" clId="{246C0999-3236-4FD8-9249-B0F5B5A0A84D}" dt="2022-02-03T00:21:13.846" v="11855" actId="1035"/>
          <ac:graphicFrameMkLst>
            <pc:docMk/>
            <pc:sldMk cId="1702056601" sldId="374"/>
            <ac:graphicFrameMk id="5" creationId="{619659DA-6D0C-4BC5-A80C-173C6B40A8C1}"/>
          </ac:graphicFrameMkLst>
        </pc:graphicFrameChg>
        <pc:picChg chg="add mod">
          <ac:chgData name="NAKAGAWA GENKI(中川　元貴)" userId="5af9c733-8451-4cc6-b926-d61a3a3c1eaa" providerId="ADAL" clId="{246C0999-3236-4FD8-9249-B0F5B5A0A84D}" dt="2022-02-01T06:45:32.120" v="9003" actId="1076"/>
          <ac:picMkLst>
            <pc:docMk/>
            <pc:sldMk cId="1702056601" sldId="374"/>
            <ac:picMk id="4" creationId="{2487B451-4A37-406B-A167-FB1D51AC3692}"/>
          </ac:picMkLst>
        </pc:picChg>
      </pc:sldChg>
      <pc:sldChg chg="addSp delSp modSp add mod">
        <pc:chgData name="NAKAGAWA GENKI(中川　元貴)" userId="5af9c733-8451-4cc6-b926-d61a3a3c1eaa" providerId="ADAL" clId="{246C0999-3236-4FD8-9249-B0F5B5A0A84D}" dt="2022-02-02T23:53:46.907" v="11527" actId="478"/>
        <pc:sldMkLst>
          <pc:docMk/>
          <pc:sldMk cId="1196278443" sldId="375"/>
        </pc:sldMkLst>
        <pc:spChg chg="mod">
          <ac:chgData name="NAKAGAWA GENKI(中川　元貴)" userId="5af9c733-8451-4cc6-b926-d61a3a3c1eaa" providerId="ADAL" clId="{246C0999-3236-4FD8-9249-B0F5B5A0A84D}" dt="2022-02-01T07:04:45.681" v="10306" actId="20577"/>
          <ac:spMkLst>
            <pc:docMk/>
            <pc:sldMk cId="1196278443" sldId="375"/>
            <ac:spMk id="2" creationId="{1ABB3FB4-160C-44B0-AE6A-14DF468C00C5}"/>
          </ac:spMkLst>
        </pc:spChg>
        <pc:spChg chg="mod">
          <ac:chgData name="NAKAGAWA GENKI(中川　元貴)" userId="5af9c733-8451-4cc6-b926-d61a3a3c1eaa" providerId="ADAL" clId="{246C0999-3236-4FD8-9249-B0F5B5A0A84D}" dt="2022-02-01T06:50:23.537" v="9468" actId="179"/>
          <ac:spMkLst>
            <pc:docMk/>
            <pc:sldMk cId="1196278443" sldId="375"/>
            <ac:spMk id="3" creationId="{86EDDD58-F291-4AE7-8B68-23003A1302EA}"/>
          </ac:spMkLst>
        </pc:spChg>
        <pc:spChg chg="add del mod">
          <ac:chgData name="NAKAGAWA GENKI(中川　元貴)" userId="5af9c733-8451-4cc6-b926-d61a3a3c1eaa" providerId="ADAL" clId="{246C0999-3236-4FD8-9249-B0F5B5A0A84D}" dt="2022-02-02T23:53:46.907" v="11527" actId="478"/>
          <ac:spMkLst>
            <pc:docMk/>
            <pc:sldMk cId="1196278443" sldId="375"/>
            <ac:spMk id="7" creationId="{ADD2792A-04BE-406E-B03D-EB5C095418F5}"/>
          </ac:spMkLst>
        </pc:spChg>
        <pc:graphicFrameChg chg="add del mod">
          <ac:chgData name="NAKAGAWA GENKI(中川　元貴)" userId="5af9c733-8451-4cc6-b926-d61a3a3c1eaa" providerId="ADAL" clId="{246C0999-3236-4FD8-9249-B0F5B5A0A84D}" dt="2022-02-01T06:48:08.643" v="9169" actId="478"/>
          <ac:graphicFrameMkLst>
            <pc:docMk/>
            <pc:sldMk cId="1196278443" sldId="375"/>
            <ac:graphicFrameMk id="5" creationId="{144B800F-3E71-4AC6-9FD7-D3960AEDB2F2}"/>
          </ac:graphicFrameMkLst>
        </pc:graphicFrameChg>
        <pc:graphicFrameChg chg="add mod modGraphic">
          <ac:chgData name="NAKAGAWA GENKI(中川　元貴)" userId="5af9c733-8451-4cc6-b926-d61a3a3c1eaa" providerId="ADAL" clId="{246C0999-3236-4FD8-9249-B0F5B5A0A84D}" dt="2022-02-02T23:53:44.122" v="11526" actId="20577"/>
          <ac:graphicFrameMkLst>
            <pc:docMk/>
            <pc:sldMk cId="1196278443" sldId="375"/>
            <ac:graphicFrameMk id="6" creationId="{8CB7C7CE-3614-45FF-B00C-825D89CD29CF}"/>
          </ac:graphicFrameMkLst>
        </pc:graphicFrameChg>
        <pc:picChg chg="add mod">
          <ac:chgData name="NAKAGAWA GENKI(中川　元貴)" userId="5af9c733-8451-4cc6-b926-d61a3a3c1eaa" providerId="ADAL" clId="{246C0999-3236-4FD8-9249-B0F5B5A0A84D}" dt="2022-02-01T06:49:38.844" v="9305" actId="1076"/>
          <ac:picMkLst>
            <pc:docMk/>
            <pc:sldMk cId="1196278443" sldId="375"/>
            <ac:picMk id="4" creationId="{EAB5C31F-0C07-4334-BE48-7CB35B26EABC}"/>
          </ac:picMkLst>
        </pc:picChg>
      </pc:sldChg>
      <pc:sldChg chg="addSp delSp modSp new mod">
        <pc:chgData name="NAKAGAWA GENKI(中川　元貴)" userId="5af9c733-8451-4cc6-b926-d61a3a3c1eaa" providerId="ADAL" clId="{246C0999-3236-4FD8-9249-B0F5B5A0A84D}" dt="2022-02-01T07:04:57.944" v="10332" actId="6549"/>
        <pc:sldMkLst>
          <pc:docMk/>
          <pc:sldMk cId="2551343735" sldId="376"/>
        </pc:sldMkLst>
        <pc:spChg chg="mod">
          <ac:chgData name="NAKAGAWA GENKI(中川　元貴)" userId="5af9c733-8451-4cc6-b926-d61a3a3c1eaa" providerId="ADAL" clId="{246C0999-3236-4FD8-9249-B0F5B5A0A84D}" dt="2022-02-01T07:04:57.944" v="10332" actId="6549"/>
          <ac:spMkLst>
            <pc:docMk/>
            <pc:sldMk cId="2551343735" sldId="376"/>
            <ac:spMk id="2" creationId="{E037A30A-92B0-4BE9-8864-804703C28D08}"/>
          </ac:spMkLst>
        </pc:spChg>
        <pc:spChg chg="mod">
          <ac:chgData name="NAKAGAWA GENKI(中川　元貴)" userId="5af9c733-8451-4cc6-b926-d61a3a3c1eaa" providerId="ADAL" clId="{246C0999-3236-4FD8-9249-B0F5B5A0A84D}" dt="2022-02-01T06:57:28.365" v="10064" actId="179"/>
          <ac:spMkLst>
            <pc:docMk/>
            <pc:sldMk cId="2551343735" sldId="376"/>
            <ac:spMk id="3" creationId="{42B74D37-7724-4BA9-9057-7B8C6ABD3A17}"/>
          </ac:spMkLst>
        </pc:spChg>
        <pc:graphicFrameChg chg="add del mod">
          <ac:chgData name="NAKAGAWA GENKI(中川　元貴)" userId="5af9c733-8451-4cc6-b926-d61a3a3c1eaa" providerId="ADAL" clId="{246C0999-3236-4FD8-9249-B0F5B5A0A84D}" dt="2022-02-01T06:52:01.673" v="9613" actId="478"/>
          <ac:graphicFrameMkLst>
            <pc:docMk/>
            <pc:sldMk cId="2551343735" sldId="376"/>
            <ac:graphicFrameMk id="5" creationId="{A5E71754-E142-4932-845F-2B717DAC9DE5}"/>
          </ac:graphicFrameMkLst>
        </pc:graphicFrameChg>
        <pc:graphicFrameChg chg="add mod modGraphic">
          <ac:chgData name="NAKAGAWA GENKI(中川　元貴)" userId="5af9c733-8451-4cc6-b926-d61a3a3c1eaa" providerId="ADAL" clId="{246C0999-3236-4FD8-9249-B0F5B5A0A84D}" dt="2022-02-01T06:56:39.765" v="10055" actId="20577"/>
          <ac:graphicFrameMkLst>
            <pc:docMk/>
            <pc:sldMk cId="2551343735" sldId="376"/>
            <ac:graphicFrameMk id="6" creationId="{EDA94AA7-B1DD-47E3-BA2E-C8EA8C4CF2CA}"/>
          </ac:graphicFrameMkLst>
        </pc:graphicFrameChg>
        <pc:picChg chg="add mod">
          <ac:chgData name="NAKAGAWA GENKI(中川　元貴)" userId="5af9c733-8451-4cc6-b926-d61a3a3c1eaa" providerId="ADAL" clId="{246C0999-3236-4FD8-9249-B0F5B5A0A84D}" dt="2022-02-01T06:56:55.285" v="10058" actId="1076"/>
          <ac:picMkLst>
            <pc:docMk/>
            <pc:sldMk cId="2551343735" sldId="376"/>
            <ac:picMk id="4" creationId="{729E5FC9-B744-4216-AB0A-9D5C2AE5A3AA}"/>
          </ac:picMkLst>
        </pc:picChg>
      </pc:sldChg>
      <pc:sldChg chg="add del">
        <pc:chgData name="NAKAGAWA GENKI(中川　元貴)" userId="5af9c733-8451-4cc6-b926-d61a3a3c1eaa" providerId="ADAL" clId="{246C0999-3236-4FD8-9249-B0F5B5A0A84D}" dt="2022-02-01T05:38:04.675" v="5954" actId="2696"/>
        <pc:sldMkLst>
          <pc:docMk/>
          <pc:sldMk cId="4291739729" sldId="376"/>
        </pc:sldMkLst>
      </pc:sldChg>
      <pc:sldChg chg="addSp delSp modSp new mod modClrScheme chgLayout">
        <pc:chgData name="NAKAGAWA GENKI(中川　元貴)" userId="5af9c733-8451-4cc6-b926-d61a3a3c1eaa" providerId="ADAL" clId="{246C0999-3236-4FD8-9249-B0F5B5A0A84D}" dt="2022-02-01T05:39:01.835" v="5965"/>
        <pc:sldMkLst>
          <pc:docMk/>
          <pc:sldMk cId="3958609675" sldId="377"/>
        </pc:sldMkLst>
        <pc:spChg chg="del mod ord">
          <ac:chgData name="NAKAGAWA GENKI(中川　元貴)" userId="5af9c733-8451-4cc6-b926-d61a3a3c1eaa" providerId="ADAL" clId="{246C0999-3236-4FD8-9249-B0F5B5A0A84D}" dt="2022-02-01T05:38:56.035" v="5964" actId="700"/>
          <ac:spMkLst>
            <pc:docMk/>
            <pc:sldMk cId="3958609675" sldId="377"/>
            <ac:spMk id="2" creationId="{6830F8BB-189C-4395-8DE3-11C9E9923D69}"/>
          </ac:spMkLst>
        </pc:spChg>
        <pc:spChg chg="del mod ord">
          <ac:chgData name="NAKAGAWA GENKI(中川　元貴)" userId="5af9c733-8451-4cc6-b926-d61a3a3c1eaa" providerId="ADAL" clId="{246C0999-3236-4FD8-9249-B0F5B5A0A84D}" dt="2022-02-01T05:38:56.035" v="5964" actId="700"/>
          <ac:spMkLst>
            <pc:docMk/>
            <pc:sldMk cId="3958609675" sldId="377"/>
            <ac:spMk id="3" creationId="{2519BBAA-7992-4636-A958-08B6920C310D}"/>
          </ac:spMkLst>
        </pc:spChg>
        <pc:spChg chg="add mod ord">
          <ac:chgData name="NAKAGAWA GENKI(中川　元貴)" userId="5af9c733-8451-4cc6-b926-d61a3a3c1eaa" providerId="ADAL" clId="{246C0999-3236-4FD8-9249-B0F5B5A0A84D}" dt="2022-02-01T05:39:01.835" v="5965"/>
          <ac:spMkLst>
            <pc:docMk/>
            <pc:sldMk cId="3958609675" sldId="377"/>
            <ac:spMk id="4" creationId="{3336B9B8-B532-401A-B091-CED96724A211}"/>
          </ac:spMkLst>
        </pc:spChg>
        <pc:spChg chg="add mod ord">
          <ac:chgData name="NAKAGAWA GENKI(中川　元貴)" userId="5af9c733-8451-4cc6-b926-d61a3a3c1eaa" providerId="ADAL" clId="{246C0999-3236-4FD8-9249-B0F5B5A0A84D}" dt="2022-02-01T05:38:56.035" v="5964" actId="700"/>
          <ac:spMkLst>
            <pc:docMk/>
            <pc:sldMk cId="3958609675" sldId="377"/>
            <ac:spMk id="5" creationId="{F30CC164-F9D6-454F-9422-533D3B75670D}"/>
          </ac:spMkLst>
        </pc:spChg>
      </pc:sldChg>
      <pc:sldChg chg="addSp delSp modSp new mod modClrScheme chgLayout">
        <pc:chgData name="NAKAGAWA GENKI(中川　元貴)" userId="5af9c733-8451-4cc6-b926-d61a3a3c1eaa" providerId="ADAL" clId="{246C0999-3236-4FD8-9249-B0F5B5A0A84D}" dt="2022-02-01T07:02:27.495" v="10262" actId="20577"/>
        <pc:sldMkLst>
          <pc:docMk/>
          <pc:sldMk cId="287554378" sldId="378"/>
        </pc:sldMkLst>
        <pc:spChg chg="del mod ord">
          <ac:chgData name="NAKAGAWA GENKI(中川　元貴)" userId="5af9c733-8451-4cc6-b926-d61a3a3c1eaa" providerId="ADAL" clId="{246C0999-3236-4FD8-9249-B0F5B5A0A84D}" dt="2022-02-01T05:39:56.805" v="5971" actId="700"/>
          <ac:spMkLst>
            <pc:docMk/>
            <pc:sldMk cId="287554378" sldId="378"/>
            <ac:spMk id="2" creationId="{83AF0B7D-9B23-4C97-A89D-21EDB0CF6E36}"/>
          </ac:spMkLst>
        </pc:spChg>
        <pc:spChg chg="del mod ord">
          <ac:chgData name="NAKAGAWA GENKI(中川　元貴)" userId="5af9c733-8451-4cc6-b926-d61a3a3c1eaa" providerId="ADAL" clId="{246C0999-3236-4FD8-9249-B0F5B5A0A84D}" dt="2022-02-01T05:39:56.805" v="5971" actId="700"/>
          <ac:spMkLst>
            <pc:docMk/>
            <pc:sldMk cId="287554378" sldId="378"/>
            <ac:spMk id="3" creationId="{09BF7901-E7BF-49D8-B31F-4B36459C950C}"/>
          </ac:spMkLst>
        </pc:spChg>
        <pc:spChg chg="add mod ord">
          <ac:chgData name="NAKAGAWA GENKI(中川　元貴)" userId="5af9c733-8451-4cc6-b926-d61a3a3c1eaa" providerId="ADAL" clId="{246C0999-3236-4FD8-9249-B0F5B5A0A84D}" dt="2022-02-01T07:02:27.495" v="10262" actId="20577"/>
          <ac:spMkLst>
            <pc:docMk/>
            <pc:sldMk cId="287554378" sldId="378"/>
            <ac:spMk id="4" creationId="{C71CC7DD-584A-417C-85C5-B62BD99DBD94}"/>
          </ac:spMkLst>
        </pc:spChg>
        <pc:spChg chg="add mod ord">
          <ac:chgData name="NAKAGAWA GENKI(中川　元貴)" userId="5af9c733-8451-4cc6-b926-d61a3a3c1eaa" providerId="ADAL" clId="{246C0999-3236-4FD8-9249-B0F5B5A0A84D}" dt="2022-02-01T05:39:56.805" v="5971" actId="700"/>
          <ac:spMkLst>
            <pc:docMk/>
            <pc:sldMk cId="287554378" sldId="378"/>
            <ac:spMk id="5" creationId="{8AF97E05-730E-4825-A3D2-2593EAE085F4}"/>
          </ac:spMkLst>
        </pc:spChg>
      </pc:sldChg>
      <pc:sldChg chg="addSp delSp modSp new mod modClrScheme chgLayout">
        <pc:chgData name="NAKAGAWA GENKI(中川　元貴)" userId="5af9c733-8451-4cc6-b926-d61a3a3c1eaa" providerId="ADAL" clId="{246C0999-3236-4FD8-9249-B0F5B5A0A84D}" dt="2022-02-03T00:20:11.088" v="11852"/>
        <pc:sldMkLst>
          <pc:docMk/>
          <pc:sldMk cId="3167091394" sldId="379"/>
        </pc:sldMkLst>
        <pc:spChg chg="del mod ord">
          <ac:chgData name="NAKAGAWA GENKI(中川　元貴)" userId="5af9c733-8451-4cc6-b926-d61a3a3c1eaa" providerId="ADAL" clId="{246C0999-3236-4FD8-9249-B0F5B5A0A84D}" dt="2022-02-01T05:40:58.373" v="5974" actId="700"/>
          <ac:spMkLst>
            <pc:docMk/>
            <pc:sldMk cId="3167091394" sldId="379"/>
            <ac:spMk id="2" creationId="{858B7454-E8D4-460F-BF62-349EB9816BB4}"/>
          </ac:spMkLst>
        </pc:spChg>
        <pc:spChg chg="del mod ord">
          <ac:chgData name="NAKAGAWA GENKI(中川　元貴)" userId="5af9c733-8451-4cc6-b926-d61a3a3c1eaa" providerId="ADAL" clId="{246C0999-3236-4FD8-9249-B0F5B5A0A84D}" dt="2022-02-01T05:40:58.373" v="5974" actId="700"/>
          <ac:spMkLst>
            <pc:docMk/>
            <pc:sldMk cId="3167091394" sldId="379"/>
            <ac:spMk id="3" creationId="{7D4B80D7-F5F6-475E-84D6-04FD1114A441}"/>
          </ac:spMkLst>
        </pc:spChg>
        <pc:spChg chg="add mod ord">
          <ac:chgData name="NAKAGAWA GENKI(中川　元貴)" userId="5af9c733-8451-4cc6-b926-d61a3a3c1eaa" providerId="ADAL" clId="{246C0999-3236-4FD8-9249-B0F5B5A0A84D}" dt="2022-02-01T07:05:40.447" v="10341" actId="6549"/>
          <ac:spMkLst>
            <pc:docMk/>
            <pc:sldMk cId="3167091394" sldId="379"/>
            <ac:spMk id="4" creationId="{AB9F2196-9C90-4FD2-B1B2-8E5D1A6D9BCA}"/>
          </ac:spMkLst>
        </pc:spChg>
        <pc:spChg chg="add mod ord">
          <ac:chgData name="NAKAGAWA GENKI(中川　元貴)" userId="5af9c733-8451-4cc6-b926-d61a3a3c1eaa" providerId="ADAL" clId="{246C0999-3236-4FD8-9249-B0F5B5A0A84D}" dt="2022-02-01T06:07:19.818" v="7605" actId="6549"/>
          <ac:spMkLst>
            <pc:docMk/>
            <pc:sldMk cId="3167091394" sldId="379"/>
            <ac:spMk id="5" creationId="{13223422-AEC3-4150-BC88-F4730F9DD296}"/>
          </ac:spMkLst>
        </pc:spChg>
        <pc:spChg chg="mod topLvl">
          <ac:chgData name="NAKAGAWA GENKI(中川　元貴)" userId="5af9c733-8451-4cc6-b926-d61a3a3c1eaa" providerId="ADAL" clId="{246C0999-3236-4FD8-9249-B0F5B5A0A84D}" dt="2022-02-01T05:42:03.230" v="5989" actId="14100"/>
          <ac:spMkLst>
            <pc:docMk/>
            <pc:sldMk cId="3167091394" sldId="379"/>
            <ac:spMk id="9" creationId="{050D7C3F-C08A-4964-AF88-87E0C7AF2073}"/>
          </ac:spMkLst>
        </pc:spChg>
        <pc:spChg chg="add del mod">
          <ac:chgData name="NAKAGAWA GENKI(中川　元貴)" userId="5af9c733-8451-4cc6-b926-d61a3a3c1eaa" providerId="ADAL" clId="{246C0999-3236-4FD8-9249-B0F5B5A0A84D}" dt="2022-02-02T23:54:08.101" v="11530" actId="478"/>
          <ac:spMkLst>
            <pc:docMk/>
            <pc:sldMk cId="3167091394" sldId="379"/>
            <ac:spMk id="11" creationId="{DE50A927-B95F-44EB-9B30-17382A929A67}"/>
          </ac:spMkLst>
        </pc:spChg>
        <pc:grpChg chg="add del mod">
          <ac:chgData name="NAKAGAWA GENKI(中川　元貴)" userId="5af9c733-8451-4cc6-b926-d61a3a3c1eaa" providerId="ADAL" clId="{246C0999-3236-4FD8-9249-B0F5B5A0A84D}" dt="2022-02-01T05:41:56.512" v="5987" actId="478"/>
          <ac:grpSpMkLst>
            <pc:docMk/>
            <pc:sldMk cId="3167091394" sldId="379"/>
            <ac:grpSpMk id="7" creationId="{0C0B9429-0712-409B-8A99-4480DDD1F011}"/>
          </ac:grpSpMkLst>
        </pc:grpChg>
        <pc:graphicFrameChg chg="add mod modGraphic">
          <ac:chgData name="NAKAGAWA GENKI(中川　元貴)" userId="5af9c733-8451-4cc6-b926-d61a3a3c1eaa" providerId="ADAL" clId="{246C0999-3236-4FD8-9249-B0F5B5A0A84D}" dt="2022-02-03T00:20:11.088" v="11852"/>
          <ac:graphicFrameMkLst>
            <pc:docMk/>
            <pc:sldMk cId="3167091394" sldId="379"/>
            <ac:graphicFrameMk id="8" creationId="{36708CF9-1C1B-44F4-8BBB-BF0489573E5F}"/>
          </ac:graphicFrameMkLst>
        </pc:graphicFrameChg>
        <pc:graphicFrameChg chg="add del mod modGraphic">
          <ac:chgData name="NAKAGAWA GENKI(中川　元貴)" userId="5af9c733-8451-4cc6-b926-d61a3a3c1eaa" providerId="ADAL" clId="{246C0999-3236-4FD8-9249-B0F5B5A0A84D}" dt="2022-02-02T23:54:02.866" v="11528" actId="478"/>
          <ac:graphicFrameMkLst>
            <pc:docMk/>
            <pc:sldMk cId="3167091394" sldId="379"/>
            <ac:graphicFrameMk id="10" creationId="{F2D7E675-CEDA-4CF6-AA62-1FF7DA37E968}"/>
          </ac:graphicFrameMkLst>
        </pc:graphicFrameChg>
        <pc:picChg chg="add del mod ord">
          <ac:chgData name="NAKAGAWA GENKI(中川　元貴)" userId="5af9c733-8451-4cc6-b926-d61a3a3c1eaa" providerId="ADAL" clId="{246C0999-3236-4FD8-9249-B0F5B5A0A84D}" dt="2022-02-01T05:41:54.805" v="5986" actId="167"/>
          <ac:picMkLst>
            <pc:docMk/>
            <pc:sldMk cId="3167091394" sldId="379"/>
            <ac:picMk id="6" creationId="{6CE4FE42-D305-4727-8836-A8214E6F3F1A}"/>
          </ac:picMkLst>
        </pc:picChg>
        <pc:picChg chg="add del mod topLvl">
          <ac:chgData name="NAKAGAWA GENKI(中川　元貴)" userId="5af9c733-8451-4cc6-b926-d61a3a3c1eaa" providerId="ADAL" clId="{246C0999-3236-4FD8-9249-B0F5B5A0A84D}" dt="2022-02-01T05:41:56.512" v="5987" actId="478"/>
          <ac:picMkLst>
            <pc:docMk/>
            <pc:sldMk cId="3167091394" sldId="379"/>
            <ac:picMk id="8" creationId="{E52D8BEC-8A60-44BC-AB56-5B7D01FC6FB3}"/>
          </ac:picMkLst>
        </pc:picChg>
      </pc:sldChg>
      <pc:sldChg chg="addSp delSp modSp new mod">
        <pc:chgData name="NAKAGAWA GENKI(中川　元貴)" userId="5af9c733-8451-4cc6-b926-d61a3a3c1eaa" providerId="ADAL" clId="{246C0999-3236-4FD8-9249-B0F5B5A0A84D}" dt="2022-02-02T23:58:54.053" v="11681" actId="20577"/>
        <pc:sldMkLst>
          <pc:docMk/>
          <pc:sldMk cId="120901811" sldId="380"/>
        </pc:sldMkLst>
        <pc:spChg chg="mod">
          <ac:chgData name="NAKAGAWA GENKI(中川　元貴)" userId="5af9c733-8451-4cc6-b926-d61a3a3c1eaa" providerId="ADAL" clId="{246C0999-3236-4FD8-9249-B0F5B5A0A84D}" dt="2022-02-01T07:05:58.460" v="10347" actId="20577"/>
          <ac:spMkLst>
            <pc:docMk/>
            <pc:sldMk cId="120901811" sldId="380"/>
            <ac:spMk id="2" creationId="{9501B87C-17CD-4C67-9C99-3B7F1A93C970}"/>
          </ac:spMkLst>
        </pc:spChg>
        <pc:spChg chg="mod">
          <ac:chgData name="NAKAGAWA GENKI(中川　元貴)" userId="5af9c733-8451-4cc6-b926-d61a3a3c1eaa" providerId="ADAL" clId="{246C0999-3236-4FD8-9249-B0F5B5A0A84D}" dt="2022-02-01T06:03:52.631" v="7192" actId="6549"/>
          <ac:spMkLst>
            <pc:docMk/>
            <pc:sldMk cId="120901811" sldId="380"/>
            <ac:spMk id="3" creationId="{3E28B162-C704-4CE3-A378-C52BE2F2B410}"/>
          </ac:spMkLst>
        </pc:spChg>
        <pc:spChg chg="add del mod">
          <ac:chgData name="NAKAGAWA GENKI(中川　元貴)" userId="5af9c733-8451-4cc6-b926-d61a3a3c1eaa" providerId="ADAL" clId="{246C0999-3236-4FD8-9249-B0F5B5A0A84D}" dt="2022-02-02T23:56:56.680" v="11534" actId="478"/>
          <ac:spMkLst>
            <pc:docMk/>
            <pc:sldMk cId="120901811" sldId="380"/>
            <ac:spMk id="6" creationId="{1A1327FA-9A6E-4CF2-A8B2-B6D2E31F57C8}"/>
          </ac:spMkLst>
        </pc:spChg>
        <pc:graphicFrameChg chg="add del mod modGraphic">
          <ac:chgData name="NAKAGAWA GENKI(中川　元貴)" userId="5af9c733-8451-4cc6-b926-d61a3a3c1eaa" providerId="ADAL" clId="{246C0999-3236-4FD8-9249-B0F5B5A0A84D}" dt="2022-02-02T23:56:35.968" v="11531" actId="478"/>
          <ac:graphicFrameMkLst>
            <pc:docMk/>
            <pc:sldMk cId="120901811" sldId="380"/>
            <ac:graphicFrameMk id="5" creationId="{60B39F56-C05F-44B7-B923-B9F33EA50833}"/>
          </ac:graphicFrameMkLst>
        </pc:graphicFrameChg>
        <pc:graphicFrameChg chg="add mod modGraphic">
          <ac:chgData name="NAKAGAWA GENKI(中川　元貴)" userId="5af9c733-8451-4cc6-b926-d61a3a3c1eaa" providerId="ADAL" clId="{246C0999-3236-4FD8-9249-B0F5B5A0A84D}" dt="2022-02-02T23:58:54.053" v="11681" actId="20577"/>
          <ac:graphicFrameMkLst>
            <pc:docMk/>
            <pc:sldMk cId="120901811" sldId="380"/>
            <ac:graphicFrameMk id="7" creationId="{B7BA7CC0-7DBD-49C4-9082-3AAA2E00ADD8}"/>
          </ac:graphicFrameMkLst>
        </pc:graphicFrameChg>
        <pc:picChg chg="add mod">
          <ac:chgData name="NAKAGAWA GENKI(中川　元貴)" userId="5af9c733-8451-4cc6-b926-d61a3a3c1eaa" providerId="ADAL" clId="{246C0999-3236-4FD8-9249-B0F5B5A0A84D}" dt="2022-02-01T06:59:29.699" v="10128" actId="14100"/>
          <ac:picMkLst>
            <pc:docMk/>
            <pc:sldMk cId="120901811" sldId="380"/>
            <ac:picMk id="4" creationId="{A8A775EB-57B1-4E82-A137-9B06BDFAA240}"/>
          </ac:picMkLst>
        </pc:picChg>
      </pc:sldChg>
      <pc:sldChg chg="modSp add mod">
        <pc:chgData name="NAKAGAWA GENKI(中川　元貴)" userId="5af9c733-8451-4cc6-b926-d61a3a3c1eaa" providerId="ADAL" clId="{246C0999-3236-4FD8-9249-B0F5B5A0A84D}" dt="2022-02-01T05:45:04.738" v="6199" actId="20577"/>
        <pc:sldMkLst>
          <pc:docMk/>
          <pc:sldMk cId="2128847767" sldId="381"/>
        </pc:sldMkLst>
        <pc:spChg chg="mod">
          <ac:chgData name="NAKAGAWA GENKI(中川　元貴)" userId="5af9c733-8451-4cc6-b926-d61a3a3c1eaa" providerId="ADAL" clId="{246C0999-3236-4FD8-9249-B0F5B5A0A84D}" dt="2022-02-01T05:45:04.738" v="6199" actId="20577"/>
          <ac:spMkLst>
            <pc:docMk/>
            <pc:sldMk cId="2128847767" sldId="381"/>
            <ac:spMk id="4" creationId="{3336B9B8-B532-401A-B091-CED96724A211}"/>
          </ac:spMkLst>
        </pc:spChg>
      </pc:sldChg>
      <pc:sldChg chg="addSp delSp modSp new mod">
        <pc:chgData name="NAKAGAWA GENKI(中川　元貴)" userId="5af9c733-8451-4cc6-b926-d61a3a3c1eaa" providerId="ADAL" clId="{246C0999-3236-4FD8-9249-B0F5B5A0A84D}" dt="2022-02-01T07:06:19.028" v="10359" actId="20577"/>
        <pc:sldMkLst>
          <pc:docMk/>
          <pc:sldMk cId="107203908" sldId="382"/>
        </pc:sldMkLst>
        <pc:spChg chg="mod">
          <ac:chgData name="NAKAGAWA GENKI(中川　元貴)" userId="5af9c733-8451-4cc6-b926-d61a3a3c1eaa" providerId="ADAL" clId="{246C0999-3236-4FD8-9249-B0F5B5A0A84D}" dt="2022-02-01T07:06:19.028" v="10359" actId="20577"/>
          <ac:spMkLst>
            <pc:docMk/>
            <pc:sldMk cId="107203908" sldId="382"/>
            <ac:spMk id="2" creationId="{6900C070-8D88-41BD-8650-A64E8261108C}"/>
          </ac:spMkLst>
        </pc:spChg>
        <pc:spChg chg="mod">
          <ac:chgData name="NAKAGAWA GENKI(中川　元貴)" userId="5af9c733-8451-4cc6-b926-d61a3a3c1eaa" providerId="ADAL" clId="{246C0999-3236-4FD8-9249-B0F5B5A0A84D}" dt="2022-02-01T05:57:28.291" v="6857" actId="6549"/>
          <ac:spMkLst>
            <pc:docMk/>
            <pc:sldMk cId="107203908" sldId="382"/>
            <ac:spMk id="3" creationId="{07143ECB-0946-43DA-99B9-93E16A380971}"/>
          </ac:spMkLst>
        </pc:spChg>
        <pc:spChg chg="add mod">
          <ac:chgData name="NAKAGAWA GENKI(中川　元貴)" userId="5af9c733-8451-4cc6-b926-d61a3a3c1eaa" providerId="ADAL" clId="{246C0999-3236-4FD8-9249-B0F5B5A0A84D}" dt="2022-02-01T06:00:50.219" v="6965" actId="1076"/>
          <ac:spMkLst>
            <pc:docMk/>
            <pc:sldMk cId="107203908" sldId="382"/>
            <ac:spMk id="7" creationId="{C1A61C45-0EA9-4EF6-89DB-A11611E725A3}"/>
          </ac:spMkLst>
        </pc:spChg>
        <pc:spChg chg="add mod">
          <ac:chgData name="NAKAGAWA GENKI(中川　元貴)" userId="5af9c733-8451-4cc6-b926-d61a3a3c1eaa" providerId="ADAL" clId="{246C0999-3236-4FD8-9249-B0F5B5A0A84D}" dt="2022-02-01T06:00:50.219" v="6965" actId="1076"/>
          <ac:spMkLst>
            <pc:docMk/>
            <pc:sldMk cId="107203908" sldId="382"/>
            <ac:spMk id="8" creationId="{F7027339-085F-4C98-8E27-24D6EBB9D10C}"/>
          </ac:spMkLst>
        </pc:spChg>
        <pc:spChg chg="add mod">
          <ac:chgData name="NAKAGAWA GENKI(中川　元貴)" userId="5af9c733-8451-4cc6-b926-d61a3a3c1eaa" providerId="ADAL" clId="{246C0999-3236-4FD8-9249-B0F5B5A0A84D}" dt="2022-02-01T06:00:50.219" v="6965" actId="1076"/>
          <ac:spMkLst>
            <pc:docMk/>
            <pc:sldMk cId="107203908" sldId="382"/>
            <ac:spMk id="9" creationId="{485AE07F-C2DD-43B2-9E69-87F64698B0C6}"/>
          </ac:spMkLst>
        </pc:spChg>
        <pc:graphicFrameChg chg="add mod modGraphic">
          <ac:chgData name="NAKAGAWA GENKI(中川　元貴)" userId="5af9c733-8451-4cc6-b926-d61a3a3c1eaa" providerId="ADAL" clId="{246C0999-3236-4FD8-9249-B0F5B5A0A84D}" dt="2022-02-01T06:00:50.219" v="6965" actId="1076"/>
          <ac:graphicFrameMkLst>
            <pc:docMk/>
            <pc:sldMk cId="107203908" sldId="382"/>
            <ac:graphicFrameMk id="4" creationId="{97DFD396-E756-4E68-A549-CFFCDB10E5A1}"/>
          </ac:graphicFrameMkLst>
        </pc:graphicFrameChg>
        <pc:picChg chg="add del mod">
          <ac:chgData name="NAKAGAWA GENKI(中川　元貴)" userId="5af9c733-8451-4cc6-b926-d61a3a3c1eaa" providerId="ADAL" clId="{246C0999-3236-4FD8-9249-B0F5B5A0A84D}" dt="2022-02-01T05:54:38.175" v="6686" actId="478"/>
          <ac:picMkLst>
            <pc:docMk/>
            <pc:sldMk cId="107203908" sldId="382"/>
            <ac:picMk id="5" creationId="{570828E7-43E8-40A4-AD6B-F16336B3CAB2}"/>
          </ac:picMkLst>
        </pc:picChg>
        <pc:picChg chg="add del mod">
          <ac:chgData name="NAKAGAWA GENKI(中川　元貴)" userId="5af9c733-8451-4cc6-b926-d61a3a3c1eaa" providerId="ADAL" clId="{246C0999-3236-4FD8-9249-B0F5B5A0A84D}" dt="2022-02-01T05:55:28.016" v="6795" actId="478"/>
          <ac:picMkLst>
            <pc:docMk/>
            <pc:sldMk cId="107203908" sldId="382"/>
            <ac:picMk id="6" creationId="{C7521CA2-7A10-47DC-8D32-4A97C407AD82}"/>
          </ac:picMkLst>
        </pc:picChg>
      </pc:sldChg>
    </pc:docChg>
  </pc:docChgLst>
  <pc:docChgLst>
    <pc:chgData name="NAKAGAWA GENKI(中川　元貴)" userId="5af9c733-8451-4cc6-b926-d61a3a3c1eaa" providerId="ADAL" clId="{AD8CD7B0-91D4-4FDD-8747-AF2943E4F0EC}"/>
    <pc:docChg chg="undo custSel modSld">
      <pc:chgData name="NAKAGAWA GENKI(中川　元貴)" userId="5af9c733-8451-4cc6-b926-d61a3a3c1eaa" providerId="ADAL" clId="{AD8CD7B0-91D4-4FDD-8747-AF2943E4F0EC}" dt="2022-02-04T06:00:17.563" v="213" actId="108"/>
      <pc:docMkLst>
        <pc:docMk/>
      </pc:docMkLst>
      <pc:sldChg chg="modSp">
        <pc:chgData name="NAKAGAWA GENKI(中川　元貴)" userId="5af9c733-8451-4cc6-b926-d61a3a3c1eaa" providerId="ADAL" clId="{AD8CD7B0-91D4-4FDD-8747-AF2943E4F0EC}" dt="2022-02-04T05:58:24.613" v="143" actId="14100"/>
        <pc:sldMkLst>
          <pc:docMk/>
          <pc:sldMk cId="271592523" sldId="304"/>
        </pc:sldMkLst>
        <pc:cxnChg chg="mod">
          <ac:chgData name="NAKAGAWA GENKI(中川　元貴)" userId="5af9c733-8451-4cc6-b926-d61a3a3c1eaa" providerId="ADAL" clId="{AD8CD7B0-91D4-4FDD-8747-AF2943E4F0EC}" dt="2022-02-04T05:58:24.613" v="143" actId="14100"/>
          <ac:cxnSpMkLst>
            <pc:docMk/>
            <pc:sldMk cId="271592523" sldId="304"/>
            <ac:cxnSpMk id="17" creationId="{C353A79D-F61B-45D9-984D-B6BEE9ED2AE6}"/>
          </ac:cxnSpMkLst>
        </pc:cxnChg>
      </pc:sldChg>
      <pc:sldChg chg="modSp mod">
        <pc:chgData name="NAKAGAWA GENKI(中川　元貴)" userId="5af9c733-8451-4cc6-b926-d61a3a3c1eaa" providerId="ADAL" clId="{AD8CD7B0-91D4-4FDD-8747-AF2943E4F0EC}" dt="2022-02-04T05:58:53.610" v="167" actId="20577"/>
        <pc:sldMkLst>
          <pc:docMk/>
          <pc:sldMk cId="2037096242" sldId="354"/>
        </pc:sldMkLst>
        <pc:spChg chg="mod">
          <ac:chgData name="NAKAGAWA GENKI(中川　元貴)" userId="5af9c733-8451-4cc6-b926-d61a3a3c1eaa" providerId="ADAL" clId="{AD8CD7B0-91D4-4FDD-8747-AF2943E4F0EC}" dt="2022-02-04T05:58:53.610" v="167" actId="20577"/>
          <ac:spMkLst>
            <pc:docMk/>
            <pc:sldMk cId="2037096242" sldId="354"/>
            <ac:spMk id="6" creationId="{00000000-0000-0000-0000-000000000000}"/>
          </ac:spMkLst>
        </pc:spChg>
      </pc:sldChg>
      <pc:sldChg chg="modSp mod">
        <pc:chgData name="NAKAGAWA GENKI(中川　元貴)" userId="5af9c733-8451-4cc6-b926-d61a3a3c1eaa" providerId="ADAL" clId="{AD8CD7B0-91D4-4FDD-8747-AF2943E4F0EC}" dt="2022-02-04T06:00:17.563" v="213" actId="108"/>
        <pc:sldMkLst>
          <pc:docMk/>
          <pc:sldMk cId="3637248329" sldId="365"/>
        </pc:sldMkLst>
        <pc:spChg chg="mod">
          <ac:chgData name="NAKAGAWA GENKI(中川　元貴)" userId="5af9c733-8451-4cc6-b926-d61a3a3c1eaa" providerId="ADAL" clId="{AD8CD7B0-91D4-4FDD-8747-AF2943E4F0EC}" dt="2022-02-04T06:00:17.563" v="213" actId="108"/>
          <ac:spMkLst>
            <pc:docMk/>
            <pc:sldMk cId="3637248329" sldId="365"/>
            <ac:spMk id="3" creationId="{01C44A87-D532-4447-AC5B-651E729A1676}"/>
          </ac:spMkLst>
        </pc:spChg>
      </pc:sldChg>
      <pc:sldChg chg="modSp mod">
        <pc:chgData name="NAKAGAWA GENKI(中川　元貴)" userId="5af9c733-8451-4cc6-b926-d61a3a3c1eaa" providerId="ADAL" clId="{AD8CD7B0-91D4-4FDD-8747-AF2943E4F0EC}" dt="2022-02-04T05:57:52.176" v="140" actId="1035"/>
        <pc:sldMkLst>
          <pc:docMk/>
          <pc:sldMk cId="2370720139" sldId="366"/>
        </pc:sldMkLst>
        <pc:spChg chg="mod">
          <ac:chgData name="NAKAGAWA GENKI(中川　元貴)" userId="5af9c733-8451-4cc6-b926-d61a3a3c1eaa" providerId="ADAL" clId="{AD8CD7B0-91D4-4FDD-8747-AF2943E4F0EC}" dt="2022-02-04T05:56:54.804" v="124" actId="20577"/>
          <ac:spMkLst>
            <pc:docMk/>
            <pc:sldMk cId="2370720139" sldId="366"/>
            <ac:spMk id="3" creationId="{201195C2-FF39-4A5C-AC9E-2E3E2743C4F1}"/>
          </ac:spMkLst>
        </pc:spChg>
        <pc:graphicFrameChg chg="mod modGraphic">
          <ac:chgData name="NAKAGAWA GENKI(中川　元貴)" userId="5af9c733-8451-4cc6-b926-d61a3a3c1eaa" providerId="ADAL" clId="{AD8CD7B0-91D4-4FDD-8747-AF2943E4F0EC}" dt="2022-02-04T05:57:52.176" v="140" actId="1035"/>
          <ac:graphicFrameMkLst>
            <pc:docMk/>
            <pc:sldMk cId="2370720139" sldId="366"/>
            <ac:graphicFrameMk id="4" creationId="{FB6C2127-23CE-4157-B77F-19C3CEDBA5E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1BCA9-A41D-461D-AB9F-8F6C9E648C31}"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kumimoji="1" lang="ja-JP" altLang="en-US"/>
        </a:p>
      </dgm:t>
    </dgm:pt>
    <dgm:pt modelId="{9D8FC107-15BF-43C3-9F5B-A423269052EC}">
      <dgm:prSet phldrT="[テキスト]" custT="1"/>
      <dgm:spPr/>
      <dgm:t>
        <a:bodyPr/>
        <a:lstStyle/>
        <a:p>
          <a:r>
            <a:rPr lang="ja-JP" altLang="en-US" sz="1500"/>
            <a:t>パラメータシート登録</a:t>
          </a:r>
        </a:p>
      </dgm:t>
    </dgm:pt>
    <dgm:pt modelId="{0D5FF430-CA3F-4F11-9F2D-6740960B4476}" type="parTrans" cxnId="{FBFBE750-57D3-4BFB-B080-D26B3DF1E1DF}">
      <dgm:prSet/>
      <dgm:spPr/>
      <dgm:t>
        <a:bodyPr/>
        <a:lstStyle/>
        <a:p>
          <a:endParaRPr lang="ja-JP" altLang="en-US"/>
        </a:p>
      </dgm:t>
    </dgm:pt>
    <dgm:pt modelId="{ABD979B8-BA6F-4A5F-90A0-4BC08C270A91}" type="sibTrans" cxnId="{FBFBE750-57D3-4BFB-B080-D26B3DF1E1DF}">
      <dgm:prSet/>
      <dgm:spPr/>
      <dgm:t>
        <a:bodyPr/>
        <a:lstStyle/>
        <a:p>
          <a:endParaRPr lang="ja-JP" altLang="en-US"/>
        </a:p>
      </dgm:t>
    </dgm:pt>
    <dgm:pt modelId="{8BB5EFB2-024E-4BCF-B56F-84EEC1F18CFB}">
      <dgm:prSet phldrT="[テキスト]"/>
      <dgm:spPr/>
      <dgm:t>
        <a:bodyPr/>
        <a:lstStyle/>
        <a:p>
          <a:r>
            <a:rPr lang="ja-JP" altLang="en-US"/>
            <a:t>作成したいテナント情報を登録します</a:t>
          </a:r>
        </a:p>
      </dgm:t>
    </dgm:pt>
    <dgm:pt modelId="{6403F355-4F97-4766-985E-A83F38DABAFC}" type="parTrans" cxnId="{7AC51271-8594-489D-8C2B-A7EED18F0A89}">
      <dgm:prSet/>
      <dgm:spPr/>
      <dgm:t>
        <a:bodyPr/>
        <a:lstStyle/>
        <a:p>
          <a:endParaRPr lang="ja-JP" altLang="en-US"/>
        </a:p>
      </dgm:t>
    </dgm:pt>
    <dgm:pt modelId="{4643642D-C912-4134-B986-FA39283596E3}" type="sibTrans" cxnId="{7AC51271-8594-489D-8C2B-A7EED18F0A89}">
      <dgm:prSet/>
      <dgm:spPr/>
      <dgm:t>
        <a:bodyPr/>
        <a:lstStyle/>
        <a:p>
          <a:endParaRPr lang="ja-JP" altLang="en-US"/>
        </a:p>
      </dgm:t>
    </dgm:pt>
    <dgm:pt modelId="{1AD8B276-4C5D-43A5-AC5D-E28FFE0A25E8}">
      <dgm:prSet phldrT="[テキスト]" custT="1"/>
      <dgm:spPr/>
      <dgm:t>
        <a:bodyPr/>
        <a:lstStyle/>
        <a:p>
          <a:r>
            <a:rPr lang="en-US" altLang="ja-JP" sz="1500"/>
            <a:t>Conductor</a:t>
          </a:r>
          <a:r>
            <a:rPr lang="ja-JP" altLang="en-US" sz="1500"/>
            <a:t>の実行</a:t>
          </a:r>
        </a:p>
      </dgm:t>
    </dgm:pt>
    <dgm:pt modelId="{475DB744-EEC1-416E-BA27-26F8423D8D6C}" type="parTrans" cxnId="{16BFE94F-FA12-4EB3-B4BB-BEDE7874A033}">
      <dgm:prSet/>
      <dgm:spPr/>
      <dgm:t>
        <a:bodyPr/>
        <a:lstStyle/>
        <a:p>
          <a:endParaRPr lang="ja-JP" altLang="en-US"/>
        </a:p>
      </dgm:t>
    </dgm:pt>
    <dgm:pt modelId="{FBDC8D75-9B5C-4A81-A25E-1CB6B655248A}" type="sibTrans" cxnId="{16BFE94F-FA12-4EB3-B4BB-BEDE7874A033}">
      <dgm:prSet/>
      <dgm:spPr/>
      <dgm:t>
        <a:bodyPr/>
        <a:lstStyle/>
        <a:p>
          <a:endParaRPr lang="ja-JP" altLang="en-US"/>
        </a:p>
      </dgm:t>
    </dgm:pt>
    <dgm:pt modelId="{A01F8570-19F7-4735-8389-145BCE33833C}">
      <dgm:prSet phldrT="[テキスト]"/>
      <dgm:spPr/>
      <dgm:t>
        <a:bodyPr/>
        <a:lstStyle/>
        <a:p>
          <a:r>
            <a:rPr lang="en-US" altLang="ja-JP"/>
            <a:t>Conductor</a:t>
          </a:r>
          <a:r>
            <a:rPr lang="ja-JP" altLang="en-US"/>
            <a:t>を実行してテナントを作成します</a:t>
          </a:r>
        </a:p>
      </dgm:t>
    </dgm:pt>
    <dgm:pt modelId="{4DB03551-9EFA-4AFE-A1A9-1205EF19EA5B}" type="parTrans" cxnId="{D3BC3A06-7737-477E-8BFD-09204E1E7191}">
      <dgm:prSet/>
      <dgm:spPr/>
      <dgm:t>
        <a:bodyPr/>
        <a:lstStyle/>
        <a:p>
          <a:endParaRPr lang="ja-JP" altLang="en-US"/>
        </a:p>
      </dgm:t>
    </dgm:pt>
    <dgm:pt modelId="{68B89A32-03EB-42C6-A839-430806B5122B}" type="sibTrans" cxnId="{D3BC3A06-7737-477E-8BFD-09204E1E7191}">
      <dgm:prSet/>
      <dgm:spPr/>
      <dgm:t>
        <a:bodyPr/>
        <a:lstStyle/>
        <a:p>
          <a:endParaRPr lang="ja-JP" altLang="en-US"/>
        </a:p>
      </dgm:t>
    </dgm:pt>
    <dgm:pt modelId="{A8588580-F58F-4A40-B0EC-7881A3766C34}">
      <dgm:prSet phldrT="[テキスト]"/>
      <dgm:spPr/>
      <dgm:t>
        <a:bodyPr/>
        <a:lstStyle/>
        <a:p>
          <a:r>
            <a:rPr lang="ja-JP" altLang="en-US"/>
            <a:t>仮想ネットワークと</a:t>
          </a:r>
          <a:r>
            <a:rPr lang="en-US" altLang="ja-JP"/>
            <a:t>VM</a:t>
          </a:r>
          <a:r>
            <a:rPr lang="ja-JP" altLang="en-US"/>
            <a:t>作成の情報を登録します</a:t>
          </a:r>
        </a:p>
      </dgm:t>
    </dgm:pt>
    <dgm:pt modelId="{2CB5E3B9-A5FF-438E-B800-10C3F503A250}" type="sibTrans" cxnId="{73013229-523E-415A-97F2-B607FB1F6529}">
      <dgm:prSet/>
      <dgm:spPr/>
      <dgm:t>
        <a:bodyPr/>
        <a:lstStyle/>
        <a:p>
          <a:endParaRPr lang="ja-JP" altLang="en-US"/>
        </a:p>
      </dgm:t>
    </dgm:pt>
    <dgm:pt modelId="{344C79BF-841A-4C58-8EF4-C94A12476FD3}" type="parTrans" cxnId="{73013229-523E-415A-97F2-B607FB1F6529}">
      <dgm:prSet/>
      <dgm:spPr/>
      <dgm:t>
        <a:bodyPr/>
        <a:lstStyle/>
        <a:p>
          <a:endParaRPr lang="ja-JP" altLang="en-US"/>
        </a:p>
      </dgm:t>
    </dgm:pt>
    <dgm:pt modelId="{F0EC518C-1EA5-431A-B4C0-34DF6146AFF4}">
      <dgm:prSet phldrT="[テキスト]" custT="1"/>
      <dgm:spPr/>
      <dgm:t>
        <a:bodyPr/>
        <a:lstStyle/>
        <a:p>
          <a:r>
            <a:rPr lang="ja-JP" altLang="en-US" sz="1500"/>
            <a:t>データシート登録</a:t>
          </a:r>
        </a:p>
      </dgm:t>
    </dgm:pt>
    <dgm:pt modelId="{36C7FED4-A680-40AF-9485-662ABE09B1A5}" type="sibTrans" cxnId="{36E0C73C-D489-4CA2-B153-F03B5E5B5C39}">
      <dgm:prSet/>
      <dgm:spPr/>
      <dgm:t>
        <a:bodyPr/>
        <a:lstStyle/>
        <a:p>
          <a:endParaRPr lang="ja-JP" altLang="en-US"/>
        </a:p>
      </dgm:t>
    </dgm:pt>
    <dgm:pt modelId="{388992C7-93A2-42C4-B4B3-9A3FAA4264B3}" type="parTrans" cxnId="{36E0C73C-D489-4CA2-B153-F03B5E5B5C39}">
      <dgm:prSet/>
      <dgm:spPr/>
      <dgm:t>
        <a:bodyPr/>
        <a:lstStyle/>
        <a:p>
          <a:endParaRPr lang="ja-JP" altLang="en-US"/>
        </a:p>
      </dgm:t>
    </dgm:pt>
    <dgm:pt modelId="{36D8984E-F0BD-4BEC-ACD2-5F2B79908550}">
      <dgm:prSet phldrT="[テキスト]" custT="1"/>
      <dgm:spPr/>
      <dgm:t>
        <a:bodyPr/>
        <a:lstStyle/>
        <a:p>
          <a:r>
            <a:rPr lang="ja-JP" altLang="en-US" sz="1500"/>
            <a:t>ホストグループ登録</a:t>
          </a:r>
        </a:p>
      </dgm:t>
    </dgm:pt>
    <dgm:pt modelId="{460AA929-45BE-4585-9071-97ABFCFE169B}" type="parTrans" cxnId="{FDEA417F-5D77-40D9-8C08-E0C0F4D3DBD9}">
      <dgm:prSet/>
      <dgm:spPr/>
      <dgm:t>
        <a:bodyPr/>
        <a:lstStyle/>
        <a:p>
          <a:endParaRPr kumimoji="1" lang="ja-JP" altLang="en-US"/>
        </a:p>
      </dgm:t>
    </dgm:pt>
    <dgm:pt modelId="{E0C904C4-52B5-4056-8B66-38CBCDEFA2C1}" type="sibTrans" cxnId="{FDEA417F-5D77-40D9-8C08-E0C0F4D3DBD9}">
      <dgm:prSet/>
      <dgm:spPr/>
      <dgm:t>
        <a:bodyPr/>
        <a:lstStyle/>
        <a:p>
          <a:endParaRPr kumimoji="1" lang="ja-JP" altLang="en-US"/>
        </a:p>
      </dgm:t>
    </dgm:pt>
    <dgm:pt modelId="{0466AB7E-9437-4C75-AF3B-36E379A782F9}">
      <dgm:prSet phldrT="[テキスト]" custT="1"/>
      <dgm:spPr/>
      <dgm:t>
        <a:bodyPr/>
        <a:lstStyle/>
        <a:p>
          <a:r>
            <a:rPr lang="ja-JP" altLang="en-US" sz="1500"/>
            <a:t>ホストグループ名</a:t>
          </a:r>
          <a:r>
            <a:rPr lang="en-US" altLang="ja-JP" sz="1500"/>
            <a:t>(=VM</a:t>
          </a:r>
          <a:r>
            <a:rPr lang="ja-JP" altLang="en-US" sz="1500"/>
            <a:t>名のプレフィックス</a:t>
          </a:r>
          <a:r>
            <a:rPr lang="en-US" altLang="ja-JP" sz="1500"/>
            <a:t>)</a:t>
          </a:r>
          <a:r>
            <a:rPr lang="ja-JP" altLang="en-US" sz="1500"/>
            <a:t>を登録します</a:t>
          </a:r>
        </a:p>
      </dgm:t>
    </dgm:pt>
    <dgm:pt modelId="{4A955BE5-AE3C-412A-A632-FAB2C31134EF}" type="parTrans" cxnId="{A116C601-5851-48CB-9C88-2987FFB31743}">
      <dgm:prSet/>
      <dgm:spPr/>
      <dgm:t>
        <a:bodyPr/>
        <a:lstStyle/>
        <a:p>
          <a:endParaRPr kumimoji="1" lang="ja-JP" altLang="en-US"/>
        </a:p>
      </dgm:t>
    </dgm:pt>
    <dgm:pt modelId="{E71734AE-C4EE-4D53-A57E-E3016CA68EC1}" type="sibTrans" cxnId="{A116C601-5851-48CB-9C88-2987FFB31743}">
      <dgm:prSet/>
      <dgm:spPr/>
      <dgm:t>
        <a:bodyPr/>
        <a:lstStyle/>
        <a:p>
          <a:endParaRPr kumimoji="1" lang="ja-JP" altLang="en-US"/>
        </a:p>
      </dgm:t>
    </dgm:pt>
    <dgm:pt modelId="{827E7C61-AF90-4154-A1C8-C72AF251D608}" type="pres">
      <dgm:prSet presAssocID="{D511BCA9-A41D-461D-AB9F-8F6C9E648C31}" presName="Name0" presStyleCnt="0">
        <dgm:presLayoutVars>
          <dgm:dir/>
          <dgm:animLvl val="lvl"/>
          <dgm:resizeHandles val="exact"/>
        </dgm:presLayoutVars>
      </dgm:prSet>
      <dgm:spPr/>
      <dgm:t>
        <a:bodyPr/>
        <a:lstStyle/>
        <a:p>
          <a:endParaRPr kumimoji="1" lang="ja-JP" altLang="en-US"/>
        </a:p>
      </dgm:t>
    </dgm:pt>
    <dgm:pt modelId="{1590779C-7EF1-40B3-ADEF-E7F4C5EA3ED7}" type="pres">
      <dgm:prSet presAssocID="{1AD8B276-4C5D-43A5-AC5D-E28FFE0A25E8}" presName="boxAndChildren" presStyleCnt="0"/>
      <dgm:spPr/>
    </dgm:pt>
    <dgm:pt modelId="{57C7292B-5FEA-4490-A7F1-829309F5EDFD}" type="pres">
      <dgm:prSet presAssocID="{1AD8B276-4C5D-43A5-AC5D-E28FFE0A25E8}" presName="parentTextBox" presStyleLbl="node1" presStyleIdx="0" presStyleCnt="4"/>
      <dgm:spPr/>
      <dgm:t>
        <a:bodyPr/>
        <a:lstStyle/>
        <a:p>
          <a:endParaRPr kumimoji="1" lang="ja-JP" altLang="en-US"/>
        </a:p>
      </dgm:t>
    </dgm:pt>
    <dgm:pt modelId="{E410BAB3-9EFA-4147-A6B9-FE796909F42C}" type="pres">
      <dgm:prSet presAssocID="{1AD8B276-4C5D-43A5-AC5D-E28FFE0A25E8}" presName="entireBox" presStyleLbl="node1" presStyleIdx="0" presStyleCnt="4"/>
      <dgm:spPr/>
      <dgm:t>
        <a:bodyPr/>
        <a:lstStyle/>
        <a:p>
          <a:endParaRPr kumimoji="1" lang="ja-JP" altLang="en-US"/>
        </a:p>
      </dgm:t>
    </dgm:pt>
    <dgm:pt modelId="{CC11D48D-17C7-4568-9109-EA3F4BBB3DD6}" type="pres">
      <dgm:prSet presAssocID="{1AD8B276-4C5D-43A5-AC5D-E28FFE0A25E8}" presName="descendantBox" presStyleCnt="0"/>
      <dgm:spPr/>
    </dgm:pt>
    <dgm:pt modelId="{AB1EFA0B-49DB-4D1B-8B35-4A836F1FC4C1}" type="pres">
      <dgm:prSet presAssocID="{A01F8570-19F7-4735-8389-145BCE33833C}" presName="childTextBox" presStyleLbl="fgAccFollowNode1" presStyleIdx="0" presStyleCnt="4">
        <dgm:presLayoutVars>
          <dgm:bulletEnabled val="1"/>
        </dgm:presLayoutVars>
      </dgm:prSet>
      <dgm:spPr/>
      <dgm:t>
        <a:bodyPr/>
        <a:lstStyle/>
        <a:p>
          <a:endParaRPr kumimoji="1" lang="ja-JP" altLang="en-US"/>
        </a:p>
      </dgm:t>
    </dgm:pt>
    <dgm:pt modelId="{F673F600-735C-4C2A-AF40-169C3DAADD01}" type="pres">
      <dgm:prSet presAssocID="{ABD979B8-BA6F-4A5F-90A0-4BC08C270A91}" presName="sp" presStyleCnt="0"/>
      <dgm:spPr/>
    </dgm:pt>
    <dgm:pt modelId="{CC56AB69-BFA0-4537-8A99-A4338D9F0D42}" type="pres">
      <dgm:prSet presAssocID="{9D8FC107-15BF-43C3-9F5B-A423269052EC}" presName="arrowAndChildren" presStyleCnt="0"/>
      <dgm:spPr/>
    </dgm:pt>
    <dgm:pt modelId="{815C2DB6-5EE1-417A-A584-55A13AB6F5E9}" type="pres">
      <dgm:prSet presAssocID="{9D8FC107-15BF-43C3-9F5B-A423269052EC}" presName="parentTextArrow" presStyleLbl="node1" presStyleIdx="0" presStyleCnt="4"/>
      <dgm:spPr/>
      <dgm:t>
        <a:bodyPr/>
        <a:lstStyle/>
        <a:p>
          <a:endParaRPr kumimoji="1" lang="ja-JP" altLang="en-US"/>
        </a:p>
      </dgm:t>
    </dgm:pt>
    <dgm:pt modelId="{B97D71DB-AA15-4CB8-8A3D-F5575E893CCD}" type="pres">
      <dgm:prSet presAssocID="{9D8FC107-15BF-43C3-9F5B-A423269052EC}" presName="arrow" presStyleLbl="node1" presStyleIdx="1" presStyleCnt="4"/>
      <dgm:spPr/>
      <dgm:t>
        <a:bodyPr/>
        <a:lstStyle/>
        <a:p>
          <a:endParaRPr kumimoji="1" lang="ja-JP" altLang="en-US"/>
        </a:p>
      </dgm:t>
    </dgm:pt>
    <dgm:pt modelId="{C2AE0336-E7D4-4016-9BAB-CE33D7608124}" type="pres">
      <dgm:prSet presAssocID="{9D8FC107-15BF-43C3-9F5B-A423269052EC}" presName="descendantArrow" presStyleCnt="0"/>
      <dgm:spPr/>
    </dgm:pt>
    <dgm:pt modelId="{BFE52135-3318-47A4-AB9E-32AEC8E1C995}" type="pres">
      <dgm:prSet presAssocID="{8BB5EFB2-024E-4BCF-B56F-84EEC1F18CFB}" presName="childTextArrow" presStyleLbl="fgAccFollowNode1" presStyleIdx="1" presStyleCnt="4">
        <dgm:presLayoutVars>
          <dgm:bulletEnabled val="1"/>
        </dgm:presLayoutVars>
      </dgm:prSet>
      <dgm:spPr/>
      <dgm:t>
        <a:bodyPr/>
        <a:lstStyle/>
        <a:p>
          <a:endParaRPr kumimoji="1" lang="ja-JP" altLang="en-US"/>
        </a:p>
      </dgm:t>
    </dgm:pt>
    <dgm:pt modelId="{CB85E18F-9189-4D8D-8695-AF4C3B9C4E32}" type="pres">
      <dgm:prSet presAssocID="{E0C904C4-52B5-4056-8B66-38CBCDEFA2C1}" presName="sp" presStyleCnt="0"/>
      <dgm:spPr/>
    </dgm:pt>
    <dgm:pt modelId="{75CB9815-EB2C-441C-835E-47452B86627E}" type="pres">
      <dgm:prSet presAssocID="{36D8984E-F0BD-4BEC-ACD2-5F2B79908550}" presName="arrowAndChildren" presStyleCnt="0"/>
      <dgm:spPr/>
    </dgm:pt>
    <dgm:pt modelId="{B5CF73D8-4EC0-478F-BD54-22959ECE6828}" type="pres">
      <dgm:prSet presAssocID="{36D8984E-F0BD-4BEC-ACD2-5F2B79908550}" presName="parentTextArrow" presStyleLbl="node1" presStyleIdx="1" presStyleCnt="4"/>
      <dgm:spPr/>
      <dgm:t>
        <a:bodyPr/>
        <a:lstStyle/>
        <a:p>
          <a:endParaRPr kumimoji="1" lang="ja-JP" altLang="en-US"/>
        </a:p>
      </dgm:t>
    </dgm:pt>
    <dgm:pt modelId="{932960F9-7C2F-4F2B-BDE9-81352ED8B05D}" type="pres">
      <dgm:prSet presAssocID="{36D8984E-F0BD-4BEC-ACD2-5F2B79908550}" presName="arrow" presStyleLbl="node1" presStyleIdx="2" presStyleCnt="4"/>
      <dgm:spPr/>
      <dgm:t>
        <a:bodyPr/>
        <a:lstStyle/>
        <a:p>
          <a:endParaRPr kumimoji="1" lang="ja-JP" altLang="en-US"/>
        </a:p>
      </dgm:t>
    </dgm:pt>
    <dgm:pt modelId="{A84A9CA1-4459-4F76-AE4A-F520604FD406}" type="pres">
      <dgm:prSet presAssocID="{36D8984E-F0BD-4BEC-ACD2-5F2B79908550}" presName="descendantArrow" presStyleCnt="0"/>
      <dgm:spPr/>
    </dgm:pt>
    <dgm:pt modelId="{F112BD61-8499-4512-ABB9-938DEA9F3C16}" type="pres">
      <dgm:prSet presAssocID="{0466AB7E-9437-4C75-AF3B-36E379A782F9}" presName="childTextArrow" presStyleLbl="fgAccFollowNode1" presStyleIdx="2" presStyleCnt="4">
        <dgm:presLayoutVars>
          <dgm:bulletEnabled val="1"/>
        </dgm:presLayoutVars>
      </dgm:prSet>
      <dgm:spPr/>
      <dgm:t>
        <a:bodyPr/>
        <a:lstStyle/>
        <a:p>
          <a:endParaRPr kumimoji="1" lang="ja-JP" altLang="en-US"/>
        </a:p>
      </dgm:t>
    </dgm:pt>
    <dgm:pt modelId="{7A822779-E372-4870-AA55-1BEF15C2894D}" type="pres">
      <dgm:prSet presAssocID="{36C7FED4-A680-40AF-9485-662ABE09B1A5}" presName="sp" presStyleCnt="0"/>
      <dgm:spPr/>
    </dgm:pt>
    <dgm:pt modelId="{17428C1C-4D43-4215-BB44-A68E621E5124}" type="pres">
      <dgm:prSet presAssocID="{F0EC518C-1EA5-431A-B4C0-34DF6146AFF4}" presName="arrowAndChildren" presStyleCnt="0"/>
      <dgm:spPr/>
    </dgm:pt>
    <dgm:pt modelId="{AE90339B-2B8D-4179-9EC4-906372D4BFE7}" type="pres">
      <dgm:prSet presAssocID="{F0EC518C-1EA5-431A-B4C0-34DF6146AFF4}" presName="parentTextArrow" presStyleLbl="node1" presStyleIdx="2" presStyleCnt="4"/>
      <dgm:spPr/>
      <dgm:t>
        <a:bodyPr/>
        <a:lstStyle/>
        <a:p>
          <a:endParaRPr kumimoji="1" lang="ja-JP" altLang="en-US"/>
        </a:p>
      </dgm:t>
    </dgm:pt>
    <dgm:pt modelId="{1F025B89-C941-4E85-920E-D6908DEE2142}" type="pres">
      <dgm:prSet presAssocID="{F0EC518C-1EA5-431A-B4C0-34DF6146AFF4}" presName="arrow" presStyleLbl="node1" presStyleIdx="3" presStyleCnt="4" custLinFactNeighborX="10279" custLinFactNeighborY="-7120"/>
      <dgm:spPr/>
      <dgm:t>
        <a:bodyPr/>
        <a:lstStyle/>
        <a:p>
          <a:endParaRPr kumimoji="1" lang="ja-JP" altLang="en-US"/>
        </a:p>
      </dgm:t>
    </dgm:pt>
    <dgm:pt modelId="{ABBE4BB2-6BB2-4CB2-A291-E422509700E6}" type="pres">
      <dgm:prSet presAssocID="{F0EC518C-1EA5-431A-B4C0-34DF6146AFF4}" presName="descendantArrow" presStyleCnt="0"/>
      <dgm:spPr/>
    </dgm:pt>
    <dgm:pt modelId="{1534467B-DDF6-4A03-87BF-319ECC84EEE3}" type="pres">
      <dgm:prSet presAssocID="{A8588580-F58F-4A40-B0EC-7881A3766C34}" presName="childTextArrow" presStyleLbl="fgAccFollowNode1" presStyleIdx="3" presStyleCnt="4" custLinFactNeighborX="-184">
        <dgm:presLayoutVars>
          <dgm:bulletEnabled val="1"/>
        </dgm:presLayoutVars>
      </dgm:prSet>
      <dgm:spPr/>
      <dgm:t>
        <a:bodyPr/>
        <a:lstStyle/>
        <a:p>
          <a:endParaRPr kumimoji="1" lang="ja-JP" altLang="en-US"/>
        </a:p>
      </dgm:t>
    </dgm:pt>
  </dgm:ptLst>
  <dgm:cxnLst>
    <dgm:cxn modelId="{F11E3D93-C9DF-4134-8C17-0681912EE89F}" type="presOf" srcId="{A01F8570-19F7-4735-8389-145BCE33833C}" destId="{AB1EFA0B-49DB-4D1B-8B35-4A836F1FC4C1}" srcOrd="0" destOrd="0" presId="urn:microsoft.com/office/officeart/2005/8/layout/process4"/>
    <dgm:cxn modelId="{01AB5577-D29F-437A-B23B-19F704655176}" type="presOf" srcId="{0466AB7E-9437-4C75-AF3B-36E379A782F9}" destId="{F112BD61-8499-4512-ABB9-938DEA9F3C16}" srcOrd="0" destOrd="0" presId="urn:microsoft.com/office/officeart/2005/8/layout/process4"/>
    <dgm:cxn modelId="{9BC2558A-E4AA-4D3B-A816-DA0B452C9779}" type="presOf" srcId="{1AD8B276-4C5D-43A5-AC5D-E28FFE0A25E8}" destId="{E410BAB3-9EFA-4147-A6B9-FE796909F42C}" srcOrd="1" destOrd="0" presId="urn:microsoft.com/office/officeart/2005/8/layout/process4"/>
    <dgm:cxn modelId="{16BFE94F-FA12-4EB3-B4BB-BEDE7874A033}" srcId="{D511BCA9-A41D-461D-AB9F-8F6C9E648C31}" destId="{1AD8B276-4C5D-43A5-AC5D-E28FFE0A25E8}" srcOrd="3" destOrd="0" parTransId="{475DB744-EEC1-416E-BA27-26F8423D8D6C}" sibTransId="{FBDC8D75-9B5C-4A81-A25E-1CB6B655248A}"/>
    <dgm:cxn modelId="{770592AE-EA5D-4832-88AF-EFBBA4466BAD}" type="presOf" srcId="{A8588580-F58F-4A40-B0EC-7881A3766C34}" destId="{1534467B-DDF6-4A03-87BF-319ECC84EEE3}" srcOrd="0" destOrd="0" presId="urn:microsoft.com/office/officeart/2005/8/layout/process4"/>
    <dgm:cxn modelId="{6F54A360-FC06-4377-BC57-7F8B32BC2F14}" type="presOf" srcId="{8BB5EFB2-024E-4BCF-B56F-84EEC1F18CFB}" destId="{BFE52135-3318-47A4-AB9E-32AEC8E1C995}" srcOrd="0" destOrd="0" presId="urn:microsoft.com/office/officeart/2005/8/layout/process4"/>
    <dgm:cxn modelId="{A116C601-5851-48CB-9C88-2987FFB31743}" srcId="{36D8984E-F0BD-4BEC-ACD2-5F2B79908550}" destId="{0466AB7E-9437-4C75-AF3B-36E379A782F9}" srcOrd="0" destOrd="0" parTransId="{4A955BE5-AE3C-412A-A632-FAB2C31134EF}" sibTransId="{E71734AE-C4EE-4D53-A57E-E3016CA68EC1}"/>
    <dgm:cxn modelId="{B5ED2EC1-52B6-463B-B5C2-E6CFC47C5D1A}" type="presOf" srcId="{1AD8B276-4C5D-43A5-AC5D-E28FFE0A25E8}" destId="{57C7292B-5FEA-4490-A7F1-829309F5EDFD}" srcOrd="0" destOrd="0" presId="urn:microsoft.com/office/officeart/2005/8/layout/process4"/>
    <dgm:cxn modelId="{7AC51271-8594-489D-8C2B-A7EED18F0A89}" srcId="{9D8FC107-15BF-43C3-9F5B-A423269052EC}" destId="{8BB5EFB2-024E-4BCF-B56F-84EEC1F18CFB}" srcOrd="0" destOrd="0" parTransId="{6403F355-4F97-4766-985E-A83F38DABAFC}" sibTransId="{4643642D-C912-4134-B986-FA39283596E3}"/>
    <dgm:cxn modelId="{B38105C7-69FA-493C-940E-C7D9647A241E}" type="presOf" srcId="{9D8FC107-15BF-43C3-9F5B-A423269052EC}" destId="{B97D71DB-AA15-4CB8-8A3D-F5575E893CCD}" srcOrd="1" destOrd="0" presId="urn:microsoft.com/office/officeart/2005/8/layout/process4"/>
    <dgm:cxn modelId="{EB4FA676-A8B6-496E-A846-AD7C6E37E9A4}" type="presOf" srcId="{9D8FC107-15BF-43C3-9F5B-A423269052EC}" destId="{815C2DB6-5EE1-417A-A584-55A13AB6F5E9}" srcOrd="0" destOrd="0" presId="urn:microsoft.com/office/officeart/2005/8/layout/process4"/>
    <dgm:cxn modelId="{D3BC3A06-7737-477E-8BFD-09204E1E7191}" srcId="{1AD8B276-4C5D-43A5-AC5D-E28FFE0A25E8}" destId="{A01F8570-19F7-4735-8389-145BCE33833C}" srcOrd="0" destOrd="0" parTransId="{4DB03551-9EFA-4AFE-A1A9-1205EF19EA5B}" sibTransId="{68B89A32-03EB-42C6-A839-430806B5122B}"/>
    <dgm:cxn modelId="{8F5391F1-C5CC-4F46-9AC2-69857A24506B}" type="presOf" srcId="{36D8984E-F0BD-4BEC-ACD2-5F2B79908550}" destId="{932960F9-7C2F-4F2B-BDE9-81352ED8B05D}" srcOrd="1" destOrd="0" presId="urn:microsoft.com/office/officeart/2005/8/layout/process4"/>
    <dgm:cxn modelId="{FBFBE750-57D3-4BFB-B080-D26B3DF1E1DF}" srcId="{D511BCA9-A41D-461D-AB9F-8F6C9E648C31}" destId="{9D8FC107-15BF-43C3-9F5B-A423269052EC}" srcOrd="2" destOrd="0" parTransId="{0D5FF430-CA3F-4F11-9F2D-6740960B4476}" sibTransId="{ABD979B8-BA6F-4A5F-90A0-4BC08C270A91}"/>
    <dgm:cxn modelId="{FDEA417F-5D77-40D9-8C08-E0C0F4D3DBD9}" srcId="{D511BCA9-A41D-461D-AB9F-8F6C9E648C31}" destId="{36D8984E-F0BD-4BEC-ACD2-5F2B79908550}" srcOrd="1" destOrd="0" parTransId="{460AA929-45BE-4585-9071-97ABFCFE169B}" sibTransId="{E0C904C4-52B5-4056-8B66-38CBCDEFA2C1}"/>
    <dgm:cxn modelId="{73013229-523E-415A-97F2-B607FB1F6529}" srcId="{F0EC518C-1EA5-431A-B4C0-34DF6146AFF4}" destId="{A8588580-F58F-4A40-B0EC-7881A3766C34}" srcOrd="0" destOrd="0" parTransId="{344C79BF-841A-4C58-8EF4-C94A12476FD3}" sibTransId="{2CB5E3B9-A5FF-438E-B800-10C3F503A250}"/>
    <dgm:cxn modelId="{5491E713-E4D2-4C5F-B494-63F950123910}" type="presOf" srcId="{F0EC518C-1EA5-431A-B4C0-34DF6146AFF4}" destId="{1F025B89-C941-4E85-920E-D6908DEE2142}" srcOrd="1" destOrd="0" presId="urn:microsoft.com/office/officeart/2005/8/layout/process4"/>
    <dgm:cxn modelId="{FC29E910-9927-4A03-A1CA-8AA0F7217C72}" type="presOf" srcId="{36D8984E-F0BD-4BEC-ACD2-5F2B79908550}" destId="{B5CF73D8-4EC0-478F-BD54-22959ECE6828}" srcOrd="0" destOrd="0" presId="urn:microsoft.com/office/officeart/2005/8/layout/process4"/>
    <dgm:cxn modelId="{36E0C73C-D489-4CA2-B153-F03B5E5B5C39}" srcId="{D511BCA9-A41D-461D-AB9F-8F6C9E648C31}" destId="{F0EC518C-1EA5-431A-B4C0-34DF6146AFF4}" srcOrd="0" destOrd="0" parTransId="{388992C7-93A2-42C4-B4B3-9A3FAA4264B3}" sibTransId="{36C7FED4-A680-40AF-9485-662ABE09B1A5}"/>
    <dgm:cxn modelId="{59227BED-221F-4722-A67E-5BEDDCF9068B}" type="presOf" srcId="{F0EC518C-1EA5-431A-B4C0-34DF6146AFF4}" destId="{AE90339B-2B8D-4179-9EC4-906372D4BFE7}" srcOrd="0" destOrd="0" presId="urn:microsoft.com/office/officeart/2005/8/layout/process4"/>
    <dgm:cxn modelId="{A275236A-744E-4B25-B73A-24B5F31ED57E}" type="presOf" srcId="{D511BCA9-A41D-461D-AB9F-8F6C9E648C31}" destId="{827E7C61-AF90-4154-A1C8-C72AF251D608}" srcOrd="0" destOrd="0" presId="urn:microsoft.com/office/officeart/2005/8/layout/process4"/>
    <dgm:cxn modelId="{E40950DD-B432-4CAA-AF86-43DBEDC55EB5}" type="presParOf" srcId="{827E7C61-AF90-4154-A1C8-C72AF251D608}" destId="{1590779C-7EF1-40B3-ADEF-E7F4C5EA3ED7}" srcOrd="0" destOrd="0" presId="urn:microsoft.com/office/officeart/2005/8/layout/process4"/>
    <dgm:cxn modelId="{DA0F60AA-80A5-43DD-8148-9A546FCA9ED3}" type="presParOf" srcId="{1590779C-7EF1-40B3-ADEF-E7F4C5EA3ED7}" destId="{57C7292B-5FEA-4490-A7F1-829309F5EDFD}" srcOrd="0" destOrd="0" presId="urn:microsoft.com/office/officeart/2005/8/layout/process4"/>
    <dgm:cxn modelId="{FDC36781-2554-4BF9-98EE-220F81BB7440}" type="presParOf" srcId="{1590779C-7EF1-40B3-ADEF-E7F4C5EA3ED7}" destId="{E410BAB3-9EFA-4147-A6B9-FE796909F42C}" srcOrd="1" destOrd="0" presId="urn:microsoft.com/office/officeart/2005/8/layout/process4"/>
    <dgm:cxn modelId="{6428AE13-0836-47E6-B55B-FC2D59BD0BBA}" type="presParOf" srcId="{1590779C-7EF1-40B3-ADEF-E7F4C5EA3ED7}" destId="{CC11D48D-17C7-4568-9109-EA3F4BBB3DD6}" srcOrd="2" destOrd="0" presId="urn:microsoft.com/office/officeart/2005/8/layout/process4"/>
    <dgm:cxn modelId="{74BC4D36-22B1-40C4-AE2C-584921133584}" type="presParOf" srcId="{CC11D48D-17C7-4568-9109-EA3F4BBB3DD6}" destId="{AB1EFA0B-49DB-4D1B-8B35-4A836F1FC4C1}" srcOrd="0" destOrd="0" presId="urn:microsoft.com/office/officeart/2005/8/layout/process4"/>
    <dgm:cxn modelId="{3AA13620-D7B9-4291-A339-2DD42F94FF3F}" type="presParOf" srcId="{827E7C61-AF90-4154-A1C8-C72AF251D608}" destId="{F673F600-735C-4C2A-AF40-169C3DAADD01}" srcOrd="1" destOrd="0" presId="urn:microsoft.com/office/officeart/2005/8/layout/process4"/>
    <dgm:cxn modelId="{9DE666C9-F775-470E-900E-64E4679F8BA3}" type="presParOf" srcId="{827E7C61-AF90-4154-A1C8-C72AF251D608}" destId="{CC56AB69-BFA0-4537-8A99-A4338D9F0D42}" srcOrd="2" destOrd="0" presId="urn:microsoft.com/office/officeart/2005/8/layout/process4"/>
    <dgm:cxn modelId="{018EA015-797B-48EC-B293-E8421221420F}" type="presParOf" srcId="{CC56AB69-BFA0-4537-8A99-A4338D9F0D42}" destId="{815C2DB6-5EE1-417A-A584-55A13AB6F5E9}" srcOrd="0" destOrd="0" presId="urn:microsoft.com/office/officeart/2005/8/layout/process4"/>
    <dgm:cxn modelId="{62B95614-1F87-4222-B925-6A8E05E7A070}" type="presParOf" srcId="{CC56AB69-BFA0-4537-8A99-A4338D9F0D42}" destId="{B97D71DB-AA15-4CB8-8A3D-F5575E893CCD}" srcOrd="1" destOrd="0" presId="urn:microsoft.com/office/officeart/2005/8/layout/process4"/>
    <dgm:cxn modelId="{2EA69AEA-3F7E-4BCF-872E-EC44A608B826}" type="presParOf" srcId="{CC56AB69-BFA0-4537-8A99-A4338D9F0D42}" destId="{C2AE0336-E7D4-4016-9BAB-CE33D7608124}" srcOrd="2" destOrd="0" presId="urn:microsoft.com/office/officeart/2005/8/layout/process4"/>
    <dgm:cxn modelId="{8A00EC8F-21ED-4FDF-B21C-578D1F1C8131}" type="presParOf" srcId="{C2AE0336-E7D4-4016-9BAB-CE33D7608124}" destId="{BFE52135-3318-47A4-AB9E-32AEC8E1C995}" srcOrd="0" destOrd="0" presId="urn:microsoft.com/office/officeart/2005/8/layout/process4"/>
    <dgm:cxn modelId="{31F17318-C4F8-4EBD-90CA-7FED2E54171F}" type="presParOf" srcId="{827E7C61-AF90-4154-A1C8-C72AF251D608}" destId="{CB85E18F-9189-4D8D-8695-AF4C3B9C4E32}" srcOrd="3" destOrd="0" presId="urn:microsoft.com/office/officeart/2005/8/layout/process4"/>
    <dgm:cxn modelId="{2171BA86-9701-4CFB-9532-19F1F9FFA123}" type="presParOf" srcId="{827E7C61-AF90-4154-A1C8-C72AF251D608}" destId="{75CB9815-EB2C-441C-835E-47452B86627E}" srcOrd="4" destOrd="0" presId="urn:microsoft.com/office/officeart/2005/8/layout/process4"/>
    <dgm:cxn modelId="{C08A2965-050A-435B-876A-A0B7A7A2FEF5}" type="presParOf" srcId="{75CB9815-EB2C-441C-835E-47452B86627E}" destId="{B5CF73D8-4EC0-478F-BD54-22959ECE6828}" srcOrd="0" destOrd="0" presId="urn:microsoft.com/office/officeart/2005/8/layout/process4"/>
    <dgm:cxn modelId="{BB414311-D4E6-4CB7-AAEE-C9D5310DB58E}" type="presParOf" srcId="{75CB9815-EB2C-441C-835E-47452B86627E}" destId="{932960F9-7C2F-4F2B-BDE9-81352ED8B05D}" srcOrd="1" destOrd="0" presId="urn:microsoft.com/office/officeart/2005/8/layout/process4"/>
    <dgm:cxn modelId="{E5CC3794-4458-482C-9AA1-9152D4D86A4B}" type="presParOf" srcId="{75CB9815-EB2C-441C-835E-47452B86627E}" destId="{A84A9CA1-4459-4F76-AE4A-F520604FD406}" srcOrd="2" destOrd="0" presId="urn:microsoft.com/office/officeart/2005/8/layout/process4"/>
    <dgm:cxn modelId="{375E1430-D19B-4D7D-AFDB-2F1AFB628A47}" type="presParOf" srcId="{A84A9CA1-4459-4F76-AE4A-F520604FD406}" destId="{F112BD61-8499-4512-ABB9-938DEA9F3C16}" srcOrd="0" destOrd="0" presId="urn:microsoft.com/office/officeart/2005/8/layout/process4"/>
    <dgm:cxn modelId="{5445A988-FCDF-4931-827A-02D70EF3B31C}" type="presParOf" srcId="{827E7C61-AF90-4154-A1C8-C72AF251D608}" destId="{7A822779-E372-4870-AA55-1BEF15C2894D}" srcOrd="5" destOrd="0" presId="urn:microsoft.com/office/officeart/2005/8/layout/process4"/>
    <dgm:cxn modelId="{B5EDC205-DEBF-4701-B412-3C1E93FC7B9A}" type="presParOf" srcId="{827E7C61-AF90-4154-A1C8-C72AF251D608}" destId="{17428C1C-4D43-4215-BB44-A68E621E5124}" srcOrd="6" destOrd="0" presId="urn:microsoft.com/office/officeart/2005/8/layout/process4"/>
    <dgm:cxn modelId="{637A6635-6B0B-4F7A-9EEF-F5B94D95C023}" type="presParOf" srcId="{17428C1C-4D43-4215-BB44-A68E621E5124}" destId="{AE90339B-2B8D-4179-9EC4-906372D4BFE7}" srcOrd="0" destOrd="0" presId="urn:microsoft.com/office/officeart/2005/8/layout/process4"/>
    <dgm:cxn modelId="{7D040436-E583-4956-B979-93196E2364D1}" type="presParOf" srcId="{17428C1C-4D43-4215-BB44-A68E621E5124}" destId="{1F025B89-C941-4E85-920E-D6908DEE2142}" srcOrd="1" destOrd="0" presId="urn:microsoft.com/office/officeart/2005/8/layout/process4"/>
    <dgm:cxn modelId="{F9D86AE9-8EB5-4090-BB42-068C3742AAE6}" type="presParOf" srcId="{17428C1C-4D43-4215-BB44-A68E621E5124}" destId="{ABBE4BB2-6BB2-4CB2-A291-E422509700E6}" srcOrd="2" destOrd="0" presId="urn:microsoft.com/office/officeart/2005/8/layout/process4"/>
    <dgm:cxn modelId="{F2CB3F0D-B1C9-4BC6-ADE9-920A003B93F6}" type="presParOf" srcId="{ABBE4BB2-6BB2-4CB2-A291-E422509700E6}" destId="{1534467B-DDF6-4A03-87BF-319ECC84EEE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AB3-9EFA-4147-A6B9-FE796909F42C}">
      <dsp:nvSpPr>
        <dsp:cNvPr id="0" name=""/>
        <dsp:cNvSpPr/>
      </dsp:nvSpPr>
      <dsp:spPr>
        <a:xfrm>
          <a:off x="0" y="3855800"/>
          <a:ext cx="6919214" cy="8435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の実行</a:t>
          </a:r>
        </a:p>
      </dsp:txBody>
      <dsp:txXfrm>
        <a:off x="0" y="3855800"/>
        <a:ext cx="6919214" cy="455519"/>
      </dsp:txXfrm>
    </dsp:sp>
    <dsp:sp modelId="{AB1EFA0B-49DB-4D1B-8B35-4A836F1FC4C1}">
      <dsp:nvSpPr>
        <dsp:cNvPr id="0" name=""/>
        <dsp:cNvSpPr/>
      </dsp:nvSpPr>
      <dsp:spPr>
        <a:xfrm>
          <a:off x="0" y="4294449"/>
          <a:ext cx="6919214" cy="388035"/>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altLang="ja-JP" sz="1500" kern="1200"/>
            <a:t>Conductor</a:t>
          </a:r>
          <a:r>
            <a:rPr lang="ja-JP" altLang="en-US" sz="1500" kern="1200"/>
            <a:t>を実行してテナントを作成します</a:t>
          </a:r>
        </a:p>
      </dsp:txBody>
      <dsp:txXfrm>
        <a:off x="0" y="4294449"/>
        <a:ext cx="6919214" cy="388035"/>
      </dsp:txXfrm>
    </dsp:sp>
    <dsp:sp modelId="{B97D71DB-AA15-4CB8-8A3D-F5575E893CCD}">
      <dsp:nvSpPr>
        <dsp:cNvPr id="0" name=""/>
        <dsp:cNvSpPr/>
      </dsp:nvSpPr>
      <dsp:spPr>
        <a:xfrm rot="10800000">
          <a:off x="0" y="2571066"/>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パラメータシート登録</a:t>
          </a:r>
        </a:p>
      </dsp:txBody>
      <dsp:txXfrm rot="-10800000">
        <a:off x="0" y="2571066"/>
        <a:ext cx="6919214" cy="455383"/>
      </dsp:txXfrm>
    </dsp:sp>
    <dsp:sp modelId="{BFE52135-3318-47A4-AB9E-32AEC8E1C995}">
      <dsp:nvSpPr>
        <dsp:cNvPr id="0" name=""/>
        <dsp:cNvSpPr/>
      </dsp:nvSpPr>
      <dsp:spPr>
        <a:xfrm>
          <a:off x="0" y="3026449"/>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作成したいテナント情報を登録します</a:t>
          </a:r>
        </a:p>
      </dsp:txBody>
      <dsp:txXfrm>
        <a:off x="0" y="3026449"/>
        <a:ext cx="6919214" cy="387918"/>
      </dsp:txXfrm>
    </dsp:sp>
    <dsp:sp modelId="{932960F9-7C2F-4F2B-BDE9-81352ED8B05D}">
      <dsp:nvSpPr>
        <dsp:cNvPr id="0" name=""/>
        <dsp:cNvSpPr/>
      </dsp:nvSpPr>
      <dsp:spPr>
        <a:xfrm rot="10800000">
          <a:off x="0" y="1286332"/>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ホストグループ登録</a:t>
          </a:r>
        </a:p>
      </dsp:txBody>
      <dsp:txXfrm rot="-10800000">
        <a:off x="0" y="1286332"/>
        <a:ext cx="6919214" cy="455383"/>
      </dsp:txXfrm>
    </dsp:sp>
    <dsp:sp modelId="{F112BD61-8499-4512-ABB9-938DEA9F3C16}">
      <dsp:nvSpPr>
        <dsp:cNvPr id="0" name=""/>
        <dsp:cNvSpPr/>
      </dsp:nvSpPr>
      <dsp:spPr>
        <a:xfrm>
          <a:off x="0" y="1741715"/>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ホストグループ名</a:t>
          </a:r>
          <a:r>
            <a:rPr lang="en-US" altLang="ja-JP" sz="1500" kern="1200"/>
            <a:t>(=VM</a:t>
          </a:r>
          <a:r>
            <a:rPr lang="ja-JP" altLang="en-US" sz="1500" kern="1200"/>
            <a:t>名のプレフィックス</a:t>
          </a:r>
          <a:r>
            <a:rPr lang="en-US" altLang="ja-JP" sz="1500" kern="1200"/>
            <a:t>)</a:t>
          </a:r>
          <a:r>
            <a:rPr lang="ja-JP" altLang="en-US" sz="1500" kern="1200"/>
            <a:t>を登録します</a:t>
          </a:r>
        </a:p>
      </dsp:txBody>
      <dsp:txXfrm>
        <a:off x="0" y="1741715"/>
        <a:ext cx="6919214" cy="387918"/>
      </dsp:txXfrm>
    </dsp:sp>
    <dsp:sp modelId="{1F025B89-C941-4E85-920E-D6908DEE2142}">
      <dsp:nvSpPr>
        <dsp:cNvPr id="0" name=""/>
        <dsp:cNvSpPr/>
      </dsp:nvSpPr>
      <dsp:spPr>
        <a:xfrm rot="10800000">
          <a:off x="0" y="0"/>
          <a:ext cx="6919214" cy="1297387"/>
        </a:xfrm>
        <a:prstGeom prst="upArrowCallou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ja-JP" altLang="en-US" sz="1500" kern="1200"/>
            <a:t>データシート登録</a:t>
          </a:r>
        </a:p>
      </dsp:txBody>
      <dsp:txXfrm rot="-10800000">
        <a:off x="0" y="0"/>
        <a:ext cx="6919214" cy="455383"/>
      </dsp:txXfrm>
    </dsp:sp>
    <dsp:sp modelId="{1534467B-DDF6-4A03-87BF-319ECC84EEE3}">
      <dsp:nvSpPr>
        <dsp:cNvPr id="0" name=""/>
        <dsp:cNvSpPr/>
      </dsp:nvSpPr>
      <dsp:spPr>
        <a:xfrm>
          <a:off x="0" y="456981"/>
          <a:ext cx="6919214" cy="387918"/>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ja-JP" altLang="en-US" sz="1500" kern="1200"/>
            <a:t>仮想ネットワークと</a:t>
          </a:r>
          <a:r>
            <a:rPr lang="en-US" altLang="ja-JP" sz="1500" kern="1200"/>
            <a:t>VM</a:t>
          </a:r>
          <a:r>
            <a:rPr lang="ja-JP" altLang="en-US" sz="1500" kern="1200"/>
            <a:t>作成の情報を登録します</a:t>
          </a:r>
        </a:p>
      </dsp:txBody>
      <dsp:txXfrm>
        <a:off x="0" y="456981"/>
        <a:ext cx="6919214" cy="3879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9AC8-8881-4020-B05F-8947ED53F7FA}" type="datetimeFigureOut">
              <a:rPr kumimoji="1" lang="ja-JP" altLang="en-US" smtClean="0"/>
              <a:t>2022/2/4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2A056-49EF-443B-8E87-1900B8D3A40C}" type="slidenum">
              <a:rPr kumimoji="1" lang="ja-JP" altLang="en-US" smtClean="0"/>
              <a:t>‹#›</a:t>
            </a:fld>
            <a:endParaRPr kumimoji="1" lang="ja-JP" altLang="en-US"/>
          </a:p>
        </p:txBody>
      </p:sp>
    </p:spTree>
    <p:extLst>
      <p:ext uri="{BB962C8B-B14F-4D97-AF65-F5344CB8AC3E}">
        <p14:creationId xmlns:p14="http://schemas.microsoft.com/office/powerpoint/2010/main" val="6524391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4</a:t>
            </a:fld>
            <a:endParaRPr kumimoji="1" lang="ja-JP" altLang="en-US"/>
          </a:p>
        </p:txBody>
      </p:sp>
    </p:spTree>
    <p:extLst>
      <p:ext uri="{BB962C8B-B14F-4D97-AF65-F5344CB8AC3E}">
        <p14:creationId xmlns:p14="http://schemas.microsoft.com/office/powerpoint/2010/main" val="270382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12</a:t>
            </a:fld>
            <a:endParaRPr kumimoji="1" lang="ja-JP" altLang="en-US"/>
          </a:p>
        </p:txBody>
      </p:sp>
    </p:spTree>
    <p:extLst>
      <p:ext uri="{BB962C8B-B14F-4D97-AF65-F5344CB8AC3E}">
        <p14:creationId xmlns:p14="http://schemas.microsoft.com/office/powerpoint/2010/main" val="386441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6F2A056-49EF-443B-8E87-1900B8D3A40C}" type="slidenum">
              <a:rPr kumimoji="1" lang="ja-JP" altLang="en-US" smtClean="0"/>
              <a:t>14</a:t>
            </a:fld>
            <a:endParaRPr kumimoji="1" lang="ja-JP" altLang="en-US"/>
          </a:p>
        </p:txBody>
      </p:sp>
    </p:spTree>
    <p:extLst>
      <p:ext uri="{BB962C8B-B14F-4D97-AF65-F5344CB8AC3E}">
        <p14:creationId xmlns:p14="http://schemas.microsoft.com/office/powerpoint/2010/main" val="187498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16</a:t>
            </a:fld>
            <a:endParaRPr kumimoji="1" lang="ja-JP" altLang="en-US"/>
          </a:p>
        </p:txBody>
      </p:sp>
    </p:spTree>
    <p:extLst>
      <p:ext uri="{BB962C8B-B14F-4D97-AF65-F5344CB8AC3E}">
        <p14:creationId xmlns:p14="http://schemas.microsoft.com/office/powerpoint/2010/main" val="4108055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24</a:t>
            </a:fld>
            <a:endParaRPr kumimoji="1" lang="ja-JP" altLang="en-US"/>
          </a:p>
        </p:txBody>
      </p:sp>
    </p:spTree>
    <p:extLst>
      <p:ext uri="{BB962C8B-B14F-4D97-AF65-F5344CB8AC3E}">
        <p14:creationId xmlns:p14="http://schemas.microsoft.com/office/powerpoint/2010/main" val="1090173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6F2A056-49EF-443B-8E87-1900B8D3A40C}" type="slidenum">
              <a:rPr kumimoji="1" lang="ja-JP" altLang="en-US" smtClean="0"/>
              <a:t>26</a:t>
            </a:fld>
            <a:endParaRPr kumimoji="1" lang="ja-JP" altLang="en-US"/>
          </a:p>
        </p:txBody>
      </p:sp>
    </p:spTree>
    <p:extLst>
      <p:ext uri="{BB962C8B-B14F-4D97-AF65-F5344CB8AC3E}">
        <p14:creationId xmlns:p14="http://schemas.microsoft.com/office/powerpoint/2010/main" val="3225064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3" name="タイトル"/>
          <p:cNvSpPr>
            <a:spLocks noGrp="1"/>
          </p:cNvSpPr>
          <p:nvPr>
            <p:ph type="title" hasCustomPrompt="1"/>
          </p:nvPr>
        </p:nvSpPr>
        <p:spPr bwMode="gray">
          <a:xfrm>
            <a:off x="403445" y="2753308"/>
            <a:ext cx="11385115" cy="622985"/>
          </a:xfrm>
          <a:prstGeom prst="rect">
            <a:avLst/>
          </a:prstGeom>
        </p:spPr>
        <p:txBody>
          <a:bodyPr wrap="square" lIns="0" anchor="b" anchorCtr="0">
            <a:noAutofit/>
          </a:bodyPr>
          <a:lstStyle>
            <a:lvl1pPr algn="l">
              <a:spcBef>
                <a:spcPts val="300"/>
              </a:spcBef>
              <a:defRPr sz="3800">
                <a:solidFill>
                  <a:schemeClr val="bg1"/>
                </a:solidFill>
                <a:effectLst/>
                <a:latin typeface="+mj-ea"/>
                <a:ea typeface="+mj-ea"/>
              </a:defRPr>
            </a:lvl1pPr>
          </a:lstStyle>
          <a:p>
            <a:r>
              <a:rPr kumimoji="1" lang="ja-JP" altLang="en-US"/>
              <a:t>タイトルを入力</a:t>
            </a:r>
          </a:p>
        </p:txBody>
      </p:sp>
      <p:sp>
        <p:nvSpPr>
          <p:cNvPr id="16" name="テキスト プレースホルダー"/>
          <p:cNvSpPr>
            <a:spLocks noGrp="1"/>
          </p:cNvSpPr>
          <p:nvPr>
            <p:ph type="body" sz="quarter" idx="10" hasCustomPrompt="1"/>
          </p:nvPr>
        </p:nvSpPr>
        <p:spPr bwMode="gray">
          <a:xfrm>
            <a:off x="403445" y="3537107"/>
            <a:ext cx="8792123" cy="359834"/>
          </a:xfrm>
          <a:prstGeom prst="rect">
            <a:avLst/>
          </a:prstGeom>
        </p:spPr>
        <p:txBody>
          <a:bodyPr wrap="square">
            <a:noAutofit/>
          </a:bodyPr>
          <a:lstStyle>
            <a:lvl1pPr marL="0" marR="0" indent="0" algn="l" defTabSz="1219110" rtl="0" eaLnBrk="1" fontAlgn="base" latinLnBrk="0" hangingPunct="1">
              <a:lnSpc>
                <a:spcPct val="100000"/>
              </a:lnSpc>
              <a:spcBef>
                <a:spcPct val="20000"/>
              </a:spcBef>
              <a:spcAft>
                <a:spcPct val="0"/>
              </a:spcAft>
              <a:buClr>
                <a:schemeClr val="accent6"/>
              </a:buClr>
              <a:buSzTx/>
              <a:buFont typeface="Arial" panose="020B0604020202020204" pitchFamily="34" charset="0"/>
              <a:buNone/>
              <a:tabLst/>
              <a:defRPr sz="2000">
                <a:solidFill>
                  <a:schemeClr val="bg1"/>
                </a:solidFill>
                <a:latin typeface="+mj-ea"/>
                <a:ea typeface="+mj-ea"/>
              </a:defRPr>
            </a:lvl1pPr>
            <a:lvl2pPr marL="95994" indent="0">
              <a:buNone/>
              <a:defRPr>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marL="0" marR="0" lvl="0" indent="0" algn="l" defTabSz="1219110" rtl="0" eaLnBrk="0" fontAlgn="base" latinLnBrk="0" hangingPunct="0">
              <a:lnSpc>
                <a:spcPct val="100000"/>
              </a:lnSpc>
              <a:spcBef>
                <a:spcPct val="20000"/>
              </a:spcBef>
              <a:spcAft>
                <a:spcPct val="0"/>
              </a:spcAft>
              <a:buClr>
                <a:schemeClr val="accent6"/>
              </a:buClr>
              <a:buSzTx/>
              <a:buFont typeface="Arial" panose="020B0604020202020204" pitchFamily="34" charset="0"/>
              <a:buNone/>
              <a:tabLst/>
              <a:defRPr/>
            </a:pPr>
            <a:r>
              <a:rPr kumimoji="1" lang="ja-JP" altLang="en-US"/>
              <a:t>年月　部署名　氏名など　適宜改行</a:t>
            </a:r>
          </a:p>
        </p:txBody>
      </p:sp>
      <p:sp>
        <p:nvSpPr>
          <p:cNvPr id="9" name="テキスト プレースホルダー"/>
          <p:cNvSpPr>
            <a:spLocks noGrp="1"/>
          </p:cNvSpPr>
          <p:nvPr>
            <p:ph type="body" sz="quarter" idx="12" hasCustomPrompt="1"/>
          </p:nvPr>
        </p:nvSpPr>
        <p:spPr bwMode="gray">
          <a:xfrm>
            <a:off x="403445" y="1152001"/>
            <a:ext cx="8792123" cy="326995"/>
          </a:xfrm>
          <a:prstGeom prst="rect">
            <a:avLst/>
          </a:prstGeom>
        </p:spPr>
        <p:txBody>
          <a:bodyPr>
            <a:noAutofit/>
          </a:bodyPr>
          <a:lstStyle>
            <a:lvl1pPr marL="0" indent="0">
              <a:buNone/>
              <a:defRPr sz="1600">
                <a:solidFill>
                  <a:schemeClr val="bg1"/>
                </a:solidFill>
                <a:latin typeface="+mj-ea"/>
                <a:ea typeface="+mj-ea"/>
              </a:defRPr>
            </a:lvl1pPr>
            <a:lvl2pPr marL="95994" indent="0">
              <a:buNone/>
              <a:defRPr/>
            </a:lvl2pPr>
            <a:lvl3pPr marL="297259" indent="0">
              <a:buNone/>
              <a:defRPr/>
            </a:lvl3pPr>
            <a:lvl4pPr marL="437017" indent="0">
              <a:buNone/>
              <a:defRPr/>
            </a:lvl4pPr>
            <a:lvl5pPr marL="415170" indent="0">
              <a:buNone/>
              <a:defRPr/>
            </a:lvl5pPr>
          </a:lstStyle>
          <a:p>
            <a:r>
              <a:rPr lang="ja-JP" altLang="en-US"/>
              <a:t>宛先がある場合は入力</a:t>
            </a:r>
            <a:endParaRPr kumimoji="1" lang="ja-JP" altLang="en-US"/>
          </a:p>
        </p:txBody>
      </p:sp>
      <p:pic>
        <p:nvPicPr>
          <p:cNvPr id="6" name="図 5"/>
          <p:cNvPicPr>
            <a:picLocks noChangeAspect="1"/>
          </p:cNvPicPr>
          <p:nvPr/>
        </p:nvPicPr>
        <p:blipFill rotWithShape="1">
          <a:blip r:embed="rId2" cstate="print">
            <a:extLst>
              <a:ext uri="{28A0092B-C50C-407E-A947-70E740481C1C}">
                <a14:useLocalDpi xmlns:a14="http://schemas.microsoft.com/office/drawing/2010/main" val="0"/>
              </a:ext>
            </a:extLst>
          </a:blip>
          <a:srcRect t="1" b="1266"/>
          <a:stretch/>
        </p:blipFill>
        <p:spPr bwMode="gray">
          <a:xfrm>
            <a:off x="8572967" y="1"/>
            <a:ext cx="3611912" cy="678507"/>
          </a:xfrm>
          <a:prstGeom prst="rect">
            <a:avLst/>
          </a:prstGeom>
        </p:spPr>
      </p:pic>
    </p:spTree>
    <p:extLst>
      <p:ext uri="{BB962C8B-B14F-4D97-AF65-F5344CB8AC3E}">
        <p14:creationId xmlns:p14="http://schemas.microsoft.com/office/powerpoint/2010/main" val="3605243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white)">
    <p:bg bwMode="ltGray">
      <p:bgPr>
        <a:solidFill>
          <a:schemeClr val="bg1"/>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1143859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deep)">
    <p:bg bwMode="ltGray">
      <p:bgPr>
        <a:solidFill>
          <a:srgbClr val="191919"/>
        </a:solid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3" name="図 12"/>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982744782"/>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Contents(deep)">
    <p:bg bwMode="ltGray">
      <p:bgPr>
        <a:solidFill>
          <a:srgbClr val="191919"/>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3" hasCustomPrompt="1"/>
          </p:nvPr>
        </p:nvSpPr>
        <p:spPr>
          <a:xfrm>
            <a:off x="263528" y="1016000"/>
            <a:ext cx="11664949" cy="5149850"/>
          </a:xfrm>
          <a:prstGeom prst="rect">
            <a:avLst/>
          </a:prstGeom>
        </p:spPr>
        <p:txBody>
          <a:bodyPr/>
          <a:lstStyle>
            <a:lvl1pPr marL="357666" indent="-357666">
              <a:lnSpc>
                <a:spcPct val="110000"/>
              </a:lnSpc>
              <a:spcBef>
                <a:spcPts val="600"/>
              </a:spcBef>
              <a:buClr>
                <a:schemeClr val="bg1">
                  <a:lumMod val="95000"/>
                </a:schemeClr>
              </a:buClr>
              <a:buFont typeface="Wingdings" panose="05000000000000000000" pitchFamily="2" charset="2"/>
              <a:buChar char="u"/>
              <a:defRPr sz="2400">
                <a:solidFill>
                  <a:schemeClr val="bg1">
                    <a:lumMod val="95000"/>
                  </a:schemeClr>
                </a:solidFill>
              </a:defRPr>
            </a:lvl1pPr>
            <a:lvl2pPr marL="598929" indent="-241265">
              <a:lnSpc>
                <a:spcPct val="110000"/>
              </a:lnSpc>
              <a:spcBef>
                <a:spcPts val="600"/>
              </a:spcBef>
              <a:buClr>
                <a:schemeClr val="bg1">
                  <a:lumMod val="95000"/>
                </a:schemeClr>
              </a:buClr>
              <a:buFont typeface="Wingdings" panose="05000000000000000000" pitchFamily="2" charset="2"/>
              <a:buChar char="n"/>
              <a:defRPr sz="2000">
                <a:solidFill>
                  <a:schemeClr val="bg1">
                    <a:lumMod val="95000"/>
                  </a:schemeClr>
                </a:solidFill>
              </a:defRPr>
            </a:lvl2pPr>
            <a:lvl3pPr marL="715325" indent="-116401">
              <a:lnSpc>
                <a:spcPct val="110000"/>
              </a:lnSpc>
              <a:spcBef>
                <a:spcPts val="600"/>
              </a:spcBef>
              <a:buClr>
                <a:schemeClr val="bg1">
                  <a:lumMod val="95000"/>
                </a:schemeClr>
              </a:buClr>
              <a:defRPr sz="1600">
                <a:solidFill>
                  <a:schemeClr val="bg1">
                    <a:lumMod val="95000"/>
                  </a:schemeClr>
                </a:solidFill>
              </a:defRPr>
            </a:lvl3pPr>
            <a:lvl4pPr marL="838078" indent="-118517">
              <a:lnSpc>
                <a:spcPct val="110000"/>
              </a:lnSpc>
              <a:spcBef>
                <a:spcPts val="600"/>
              </a:spcBef>
              <a:buClr>
                <a:schemeClr val="bg1">
                  <a:lumMod val="95000"/>
                </a:schemeClr>
              </a:buClr>
              <a:defRPr sz="1400">
                <a:solidFill>
                  <a:schemeClr val="bg1">
                    <a:lumMod val="95000"/>
                  </a:schemeClr>
                </a:solidFill>
              </a:defRPr>
            </a:lvl4pPr>
            <a:lvl5pPr marL="838078" indent="0">
              <a:lnSpc>
                <a:spcPct val="110000"/>
              </a:lnSpc>
              <a:spcBef>
                <a:spcPts val="500"/>
              </a:spcBef>
              <a:buClr>
                <a:schemeClr val="bg1">
                  <a:lumMod val="95000"/>
                </a:schemeClr>
              </a:buClr>
              <a:buFontTx/>
              <a:buNone/>
              <a:defRPr sz="1400" b="0">
                <a:solidFill>
                  <a:schemeClr val="bg1">
                    <a:lumMod val="95000"/>
                  </a:schemeClr>
                </a:solidFill>
              </a:defRPr>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endParaRPr kumimoji="1" lang="en-US" altLang="ja-JP"/>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866876172"/>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line Only(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0" name="図 9"/>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7" name="正方形/長方形 6"/>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21603920"/>
      </p:ext>
    </p:extLst>
  </p:cSld>
  <p:clrMapOvr>
    <a:masterClrMapping/>
  </p:clrMapOvr>
  <p:extLst>
    <p:ext uri="{DCECCB84-F9BA-43D5-87BE-67443E8EF086}">
      <p15:sldGuideLst xmlns:p15="http://schemas.microsoft.com/office/powerpoint/2012/main">
        <p15:guide id="1" orient="horz" pos="731">
          <p15:clr>
            <a:srgbClr val="A4A3A4"/>
          </p15:clr>
        </p15:guide>
        <p15:guide id="2" pos="3840">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line ＆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3" hasCustomPrompt="1"/>
          </p:nvPr>
        </p:nvSpPr>
        <p:spPr>
          <a:xfrm>
            <a:off x="263529" y="1172637"/>
            <a:ext cx="11664951" cy="4993213"/>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1" name="図 10"/>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2203877425"/>
      </p:ext>
    </p:extLst>
  </p:cSld>
  <p:clrMapOvr>
    <a:masterClrMapping/>
  </p:clrMapOvr>
  <p:extLst>
    <p:ext uri="{DCECCB84-F9BA-43D5-87BE-67443E8EF086}">
      <p15:sldGuideLst xmlns:p15="http://schemas.microsoft.com/office/powerpoint/2012/main">
        <p15:guide id="1" orient="horz" pos="731">
          <p15:clr>
            <a:srgbClr val="A4A3A4"/>
          </p15:clr>
        </p15:guide>
        <p15:guide id="2" orient="horz" pos="388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ad line &amp; Contents(deep)">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コンテンツ プレースホルダー"/>
          <p:cNvSpPr>
            <a:spLocks noGrp="1"/>
          </p:cNvSpPr>
          <p:nvPr>
            <p:ph sz="quarter" idx="13" hasCustomPrompt="1"/>
          </p:nvPr>
        </p:nvSpPr>
        <p:spPr>
          <a:xfrm>
            <a:off x="263529" y="2024065"/>
            <a:ext cx="11664951" cy="4141785"/>
          </a:xfrm>
          <a:prstGeom prst="rect">
            <a:avLst/>
          </a:prstGeom>
        </p:spPr>
        <p:txBody>
          <a:bodyPr vert="horz" lIns="91440" tIns="45720" rIns="91440" bIns="45720" rtlCol="0">
            <a:noAutofit/>
          </a:bodyPr>
          <a:lstStyle>
            <a:lvl1pPr>
              <a:buClr>
                <a:schemeClr val="bg1">
                  <a:lumMod val="95000"/>
                </a:schemeClr>
              </a:buClr>
              <a:defRPr lang="ja-JP" altLang="en-US" dirty="0" smtClean="0">
                <a:solidFill>
                  <a:schemeClr val="bg1">
                    <a:lumMod val="95000"/>
                  </a:schemeClr>
                </a:solidFill>
              </a:defRPr>
            </a:lvl1pPr>
            <a:lvl2pPr>
              <a:buClr>
                <a:schemeClr val="bg1">
                  <a:lumMod val="95000"/>
                </a:schemeClr>
              </a:buClr>
              <a:defRPr lang="ja-JP" altLang="en-US" dirty="0" smtClean="0">
                <a:solidFill>
                  <a:schemeClr val="bg1">
                    <a:lumMod val="95000"/>
                  </a:schemeClr>
                </a:solidFill>
              </a:defRPr>
            </a:lvl2pPr>
            <a:lvl3pPr>
              <a:buClr>
                <a:schemeClr val="bg1">
                  <a:lumMod val="95000"/>
                </a:schemeClr>
              </a:buClr>
              <a:defRPr lang="ja-JP" altLang="en-US" dirty="0" smtClean="0">
                <a:solidFill>
                  <a:schemeClr val="bg1">
                    <a:lumMod val="95000"/>
                  </a:schemeClr>
                </a:solidFill>
              </a:defRPr>
            </a:lvl3pPr>
            <a:lvl4pPr>
              <a:buClr>
                <a:schemeClr val="bg1">
                  <a:lumMod val="95000"/>
                </a:schemeClr>
              </a:buClr>
              <a:defRPr lang="en-US" altLang="ja-JP" dirty="0" smtClean="0">
                <a:solidFill>
                  <a:schemeClr val="bg1">
                    <a:lumMod val="95000"/>
                  </a:schemeClr>
                </a:solidFill>
              </a:defRPr>
            </a:lvl4pPr>
            <a:lvl5pPr>
              <a:buClr>
                <a:schemeClr val="bg1">
                  <a:lumMod val="95000"/>
                </a:schemeClr>
              </a:buClr>
              <a:defRPr lang="en-US" altLang="ja-JP" dirty="0" smtClean="0">
                <a:solidFill>
                  <a:schemeClr val="bg1">
                    <a:lumMod val="95000"/>
                  </a:schemeClr>
                </a:solidFill>
              </a:defRPr>
            </a:lvl5pPr>
          </a:lstStyle>
          <a:p>
            <a:pPr marL="357666" lvl="0" indent="-357666">
              <a:buClr>
                <a:schemeClr val="bg1">
                  <a:lumMod val="95000"/>
                </a:schemeClr>
              </a:buClr>
            </a:pPr>
            <a:r>
              <a:rPr kumimoji="1" lang="ja-JP" altLang="en-US"/>
              <a:t>本文を入力</a:t>
            </a:r>
          </a:p>
          <a:p>
            <a:pPr marL="598929" lvl="1" indent="-241265">
              <a:buClr>
                <a:schemeClr val="bg1">
                  <a:lumMod val="95000"/>
                </a:schemeClr>
              </a:buClr>
            </a:pPr>
            <a:r>
              <a:rPr kumimoji="1" lang="ja-JP" altLang="en-US"/>
              <a:t>第 </a:t>
            </a:r>
            <a:r>
              <a:rPr kumimoji="1" lang="en-US" altLang="ja-JP"/>
              <a:t>2 </a:t>
            </a:r>
            <a:r>
              <a:rPr kumimoji="1" lang="ja-JP" altLang="en-US"/>
              <a:t>レベル</a:t>
            </a:r>
          </a:p>
          <a:p>
            <a:pPr marL="715325" lvl="2" indent="-116401">
              <a:buClr>
                <a:schemeClr val="bg1">
                  <a:lumMod val="95000"/>
                </a:schemeClr>
              </a:buClr>
            </a:pPr>
            <a:r>
              <a:rPr kumimoji="1" lang="ja-JP" altLang="en-US"/>
              <a:t>第 </a:t>
            </a:r>
            <a:r>
              <a:rPr kumimoji="1" lang="en-US" altLang="ja-JP"/>
              <a:t>3 </a:t>
            </a:r>
            <a:r>
              <a:rPr kumimoji="1" lang="ja-JP" altLang="en-US"/>
              <a:t>レベル</a:t>
            </a:r>
          </a:p>
          <a:p>
            <a:pPr marL="838078" lvl="3" indent="-118517">
              <a:buClr>
                <a:schemeClr val="bg1">
                  <a:lumMod val="95000"/>
                </a:schemeClr>
              </a:buClr>
            </a:pPr>
            <a:r>
              <a:rPr kumimoji="1" lang="ja-JP" altLang="en-US"/>
              <a:t>第 </a:t>
            </a:r>
            <a:r>
              <a:rPr kumimoji="1" lang="en-US" altLang="ja-JP"/>
              <a:t>4 </a:t>
            </a:r>
            <a:r>
              <a:rPr kumimoji="1" lang="ja-JP" altLang="en-US"/>
              <a:t>レベル</a:t>
            </a:r>
            <a:endParaRPr kumimoji="1" lang="en-US" altLang="ja-JP"/>
          </a:p>
          <a:p>
            <a:pPr marL="838078" lvl="4"/>
            <a:r>
              <a:rPr kumimoji="1" lang="ja-JP" altLang="en-US"/>
              <a:t>文章を入力</a:t>
            </a:r>
            <a:endParaRPr kumimoji="1" lang="en-US" altLang="ja-JP"/>
          </a:p>
        </p:txBody>
      </p:sp>
      <p:sp>
        <p:nvSpPr>
          <p:cNvPr id="13" name="テキスト プレースホルダー 3"/>
          <p:cNvSpPr>
            <a:spLocks noGrp="1"/>
          </p:cNvSpPr>
          <p:nvPr>
            <p:ph type="body" sz="quarter" idx="14" hasCustomPrompt="1"/>
          </p:nvPr>
        </p:nvSpPr>
        <p:spPr>
          <a:xfrm>
            <a:off x="263529" y="1010628"/>
            <a:ext cx="11664950" cy="822442"/>
          </a:xfrm>
        </p:spPr>
        <p:txBody>
          <a:bodyPr anchor="ctr"/>
          <a:lstStyle>
            <a:lvl1pPr marL="0" indent="0">
              <a:lnSpc>
                <a:spcPct val="110000"/>
              </a:lnSpc>
              <a:spcBef>
                <a:spcPts val="100"/>
              </a:spcBef>
              <a:buFontTx/>
              <a:buNone/>
              <a:defRPr sz="2600">
                <a:solidFill>
                  <a:schemeClr val="bg1">
                    <a:lumMod val="95000"/>
                  </a:schemeClr>
                </a:solidFill>
              </a:defRPr>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12" name="図 11"/>
          <p:cNvPicPr>
            <a:picLocks noChangeAspect="1"/>
          </p:cNvPicPr>
          <p:nvPr/>
        </p:nvPicPr>
        <p:blipFill>
          <a:blip r:embed="rId3">
            <a:biLevel thresh="25000"/>
          </a:blip>
          <a:stretch>
            <a:fillRect/>
          </a:stretch>
        </p:blipFill>
        <p:spPr>
          <a:xfrm>
            <a:off x="9616828" y="6517512"/>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lvl1pPr>
              <a:defRPr>
                <a:solidFill>
                  <a:schemeClr val="bg1">
                    <a:lumMod val="95000"/>
                  </a:schemeClr>
                </a:solidFill>
              </a:defRPr>
            </a:lvl1pPr>
          </a:lstStyle>
          <a:p>
            <a:pPr lvl="0"/>
            <a:r>
              <a:rPr kumimoji="1" lang="ja-JP" altLang="en-US"/>
              <a:t>タイトルを入力</a:t>
            </a:r>
          </a:p>
        </p:txBody>
      </p:sp>
      <p:sp>
        <p:nvSpPr>
          <p:cNvPr id="11" name="正方形/長方形 10"/>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812147448"/>
      </p:ext>
    </p:extLst>
  </p:cSld>
  <p:clrMapOvr>
    <a:masterClrMapping/>
  </p:clrMapOvr>
  <p:extLst>
    <p:ext uri="{DCECCB84-F9BA-43D5-87BE-67443E8EF086}">
      <p15:sldGuideLst xmlns:p15="http://schemas.microsoft.com/office/powerpoint/2012/main">
        <p15:guide id="1" orient="horz" pos="1275">
          <p15:clr>
            <a:srgbClr val="A4A3A4"/>
          </p15:clr>
        </p15:guide>
        <p15:guide id="2" orient="horz" pos="388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deep)">
    <p:bg bwMode="ltGray">
      <p:bgPr>
        <a:solidFill>
          <a:srgbClr val="191919"/>
        </a:solidFill>
        <a:effectLst/>
      </p:bgPr>
    </p:bg>
    <p:spTree>
      <p:nvGrpSpPr>
        <p:cNvPr id="1" name=""/>
        <p:cNvGrpSpPr/>
        <p:nvPr/>
      </p:nvGrpSpPr>
      <p:grpSpPr>
        <a:xfrm>
          <a:off x="0" y="0"/>
          <a:ext cx="0" cy="0"/>
          <a:chOff x="0" y="0"/>
          <a:chExt cx="0" cy="0"/>
        </a:xfrm>
      </p:grpSpPr>
      <p:sp>
        <p:nvSpPr>
          <p:cNvPr id="5"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bg1"/>
                </a:solidFill>
                <a:latin typeface="+mn-lt"/>
                <a:ea typeface="+mn-ea"/>
              </a:rPr>
              <a:pPr fontAlgn="base">
                <a:spcBef>
                  <a:spcPct val="0"/>
                </a:spcBef>
                <a:spcAft>
                  <a:spcPct val="0"/>
                </a:spcAft>
                <a:defRPr/>
              </a:pPr>
              <a:t>‹#›</a:t>
            </a:fld>
            <a:endParaRPr lang="en-US" altLang="ja-JP" sz="1067" b="0" baseline="0">
              <a:solidFill>
                <a:schemeClr val="bg1"/>
              </a:solidFill>
              <a:latin typeface="+mn-lt"/>
              <a:ea typeface="+mn-ea"/>
            </a:endParaRPr>
          </a:p>
        </p:txBody>
      </p:sp>
      <p:pic>
        <p:nvPicPr>
          <p:cNvPr id="6" name="図 5"/>
          <p:cNvPicPr>
            <a:picLocks noChangeAspect="1"/>
          </p:cNvPicPr>
          <p:nvPr/>
        </p:nvPicPr>
        <p:blipFill>
          <a:blip r:embed="rId2">
            <a:biLevel thresh="25000"/>
          </a:blip>
          <a:stretch>
            <a:fillRect/>
          </a:stretch>
        </p:blipFill>
        <p:spPr>
          <a:xfrm>
            <a:off x="9616828" y="6517512"/>
            <a:ext cx="2311647" cy="182055"/>
          </a:xfrm>
          <a:prstGeom prst="rect">
            <a:avLst/>
          </a:prstGeom>
        </p:spPr>
      </p:pic>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58701948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rporate Mar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グループ化 4"/>
          <p:cNvGrpSpPr/>
          <p:nvPr/>
        </p:nvGrpSpPr>
        <p:grpSpPr>
          <a:xfrm>
            <a:off x="11071921" y="6971177"/>
            <a:ext cx="1119015" cy="460398"/>
            <a:chOff x="8303938" y="5228387"/>
            <a:chExt cx="839261" cy="345299"/>
          </a:xfrm>
        </p:grpSpPr>
        <p:grpSp>
          <p:nvGrpSpPr>
            <p:cNvPr id="6" name="グループ化 5"/>
            <p:cNvGrpSpPr/>
            <p:nvPr/>
          </p:nvGrpSpPr>
          <p:grpSpPr>
            <a:xfrm>
              <a:off x="8303938" y="5228387"/>
              <a:ext cx="839261" cy="161583"/>
              <a:chOff x="8303938" y="-416763"/>
              <a:chExt cx="839261" cy="161583"/>
            </a:xfrm>
          </p:grpSpPr>
          <p:sp>
            <p:nvSpPr>
              <p:cNvPr id="13" name="正方形/長方形 12"/>
              <p:cNvSpPr/>
              <p:nvPr/>
            </p:nvSpPr>
            <p:spPr bwMode="auto">
              <a:xfrm>
                <a:off x="8303938" y="-402477"/>
                <a:ext cx="140654" cy="140652"/>
              </a:xfrm>
              <a:prstGeom prst="rect">
                <a:avLst/>
              </a:prstGeom>
              <a:solidFill>
                <a:srgbClr val="002B62"/>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14" name="テキスト ボックス 13"/>
              <p:cNvSpPr txBox="1"/>
              <p:nvPr/>
            </p:nvSpPr>
            <p:spPr>
              <a:xfrm>
                <a:off x="8477151" y="-416763"/>
                <a:ext cx="666048"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Orchestrating </a:t>
                </a:r>
                <a:r>
                  <a:rPr kumimoji="1" lang="en-US" altLang="ja-JP" sz="800" b="0" baseline="0">
                    <a:solidFill>
                      <a:schemeClr val="tx1">
                        <a:lumMod val="75000"/>
                        <a:lumOff val="25000"/>
                      </a:schemeClr>
                    </a:solidFill>
                    <a:latin typeface="+mj-ea"/>
                    <a:ea typeface="+mj-ea"/>
                  </a:rPr>
                  <a:t>Blue</a:t>
                </a:r>
                <a:endParaRPr kumimoji="1" lang="ja-JP" altLang="en-US" sz="800" b="0">
                  <a:solidFill>
                    <a:schemeClr val="tx1">
                      <a:lumMod val="75000"/>
                      <a:lumOff val="25000"/>
                    </a:schemeClr>
                  </a:solidFill>
                  <a:latin typeface="+mj-ea"/>
                  <a:ea typeface="+mj-ea"/>
                </a:endParaRPr>
              </a:p>
            </p:txBody>
          </p:sp>
        </p:grpSp>
        <p:grpSp>
          <p:nvGrpSpPr>
            <p:cNvPr id="7" name="グループ化 6"/>
            <p:cNvGrpSpPr/>
            <p:nvPr/>
          </p:nvGrpSpPr>
          <p:grpSpPr>
            <a:xfrm>
              <a:off x="8303999" y="5412103"/>
              <a:ext cx="737008" cy="161583"/>
              <a:chOff x="8303999" y="-233047"/>
              <a:chExt cx="737008" cy="161583"/>
            </a:xfrm>
          </p:grpSpPr>
          <p:sp>
            <p:nvSpPr>
              <p:cNvPr id="8" name="正方形/長方形 7"/>
              <p:cNvSpPr/>
              <p:nvPr/>
            </p:nvSpPr>
            <p:spPr bwMode="auto">
              <a:xfrm>
                <a:off x="8303999" y="-218702"/>
                <a:ext cx="141120" cy="141120"/>
              </a:xfrm>
              <a:prstGeom prst="rect">
                <a:avLst/>
              </a:prstGeom>
              <a:solidFill>
                <a:srgbClr val="EB6E00"/>
              </a:soli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9" name="テキスト ボックス 8"/>
              <p:cNvSpPr txBox="1"/>
              <p:nvPr/>
            </p:nvSpPr>
            <p:spPr>
              <a:xfrm>
                <a:off x="8477151" y="-233047"/>
                <a:ext cx="563856" cy="161583"/>
              </a:xfrm>
              <a:prstGeom prst="rect">
                <a:avLst/>
              </a:prstGeom>
              <a:noFill/>
            </p:spPr>
            <p:txBody>
              <a:bodyPr wrap="none" lIns="0" rIns="0" rtlCol="0">
                <a:spAutoFit/>
              </a:bodyPr>
              <a:lstStyle/>
              <a:p>
                <a:pPr algn="l"/>
                <a:r>
                  <a:rPr kumimoji="1" lang="en-US" altLang="ja-JP" sz="800" b="0">
                    <a:solidFill>
                      <a:schemeClr val="tx1">
                        <a:lumMod val="75000"/>
                        <a:lumOff val="25000"/>
                      </a:schemeClr>
                    </a:solidFill>
                    <a:latin typeface="+mj-ea"/>
                    <a:ea typeface="+mj-ea"/>
                  </a:rPr>
                  <a:t>Brighter</a:t>
                </a:r>
                <a:r>
                  <a:rPr kumimoji="1" lang="en-US" altLang="ja-JP" sz="800" b="0" baseline="0">
                    <a:solidFill>
                      <a:schemeClr val="tx1">
                        <a:lumMod val="75000"/>
                        <a:lumOff val="25000"/>
                      </a:schemeClr>
                    </a:solidFill>
                    <a:latin typeface="+mj-ea"/>
                    <a:ea typeface="+mj-ea"/>
                  </a:rPr>
                  <a:t> </a:t>
                </a:r>
                <a:r>
                  <a:rPr kumimoji="1" lang="en-US" altLang="ja-JP" sz="800" b="0">
                    <a:solidFill>
                      <a:schemeClr val="tx1">
                        <a:lumMod val="75000"/>
                        <a:lumOff val="25000"/>
                      </a:schemeClr>
                    </a:solidFill>
                    <a:latin typeface="+mj-ea"/>
                    <a:ea typeface="+mj-ea"/>
                  </a:rPr>
                  <a:t>Orange</a:t>
                </a:r>
                <a:endParaRPr kumimoji="1" lang="ja-JP" altLang="en-US" sz="800" b="0">
                  <a:solidFill>
                    <a:schemeClr val="tx1">
                      <a:lumMod val="75000"/>
                      <a:lumOff val="25000"/>
                    </a:schemeClr>
                  </a:solidFill>
                  <a:latin typeface="+mj-ea"/>
                  <a:ea typeface="+mj-ea"/>
                </a:endParaRPr>
              </a:p>
            </p:txBody>
          </p:sp>
        </p:grpSp>
      </p:grpSp>
    </p:spTree>
    <p:extLst>
      <p:ext uri="{BB962C8B-B14F-4D97-AF65-F5344CB8AC3E}">
        <p14:creationId xmlns:p14="http://schemas.microsoft.com/office/powerpoint/2010/main" val="243021655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3498095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463472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urpose_A">
    <p:bg bwMode="ltGray">
      <p:bgPr>
        <a:gradFill flip="none" rotWithShape="1">
          <a:gsLst>
            <a:gs pos="65000">
              <a:schemeClr val="tx2"/>
            </a:gs>
            <a:gs pos="10000">
              <a:srgbClr val="65B3A4"/>
            </a:gs>
            <a:gs pos="0">
              <a:srgbClr val="A0D8AD"/>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gray">
          <a:xfrm>
            <a:off x="3022600" y="1054100"/>
            <a:ext cx="9167757" cy="5803900"/>
          </a:xfrm>
          <a:prstGeom prst="rect">
            <a:avLst/>
          </a:prstGeom>
        </p:spPr>
      </p:pic>
    </p:spTree>
    <p:extLst>
      <p:ext uri="{BB962C8B-B14F-4D97-AF65-F5344CB8AC3E}">
        <p14:creationId xmlns:p14="http://schemas.microsoft.com/office/powerpoint/2010/main" val="3265652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402260177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833105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04297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8073875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779564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616077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724608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Table of Contents">
    <p:spTree>
      <p:nvGrpSpPr>
        <p:cNvPr id="1" name=""/>
        <p:cNvGrpSpPr/>
        <p:nvPr/>
      </p:nvGrpSpPr>
      <p:grpSpPr>
        <a:xfrm>
          <a:off x="0" y="0"/>
          <a:ext cx="0" cy="0"/>
          <a:chOff x="0" y="0"/>
          <a:chExt cx="0" cy="0"/>
        </a:xfrm>
      </p:grpSpPr>
      <p:pic>
        <p:nvPicPr>
          <p:cNvPr id="3" name="Background_Contents"/>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1631380" y="430930"/>
            <a:ext cx="9792000" cy="405683"/>
          </a:xfrm>
        </p:spPr>
        <p:txBody>
          <a:bodyPr wrap="square" anchor="b">
            <a:spAutoFit/>
          </a:bodyPr>
          <a:lstStyle>
            <a:lvl1pPr>
              <a:defRPr b="0">
                <a:solidFill>
                  <a:schemeClr val="tx2">
                    <a:lumMod val="65000"/>
                    <a:lumOff val="35000"/>
                  </a:schemeClr>
                </a:solidFill>
              </a:defRPr>
            </a:lvl1pPr>
          </a:lstStyle>
          <a:p>
            <a:r>
              <a:rPr kumimoji="1" lang="ja-JP" altLang="en-US"/>
              <a:t>目次 のタイトルを入力</a:t>
            </a:r>
          </a:p>
        </p:txBody>
      </p:sp>
      <p:sp>
        <p:nvSpPr>
          <p:cNvPr id="5" name="テキスト プレースホルダー"/>
          <p:cNvSpPr>
            <a:spLocks noGrp="1"/>
          </p:cNvSpPr>
          <p:nvPr>
            <p:ph type="body" sz="quarter" idx="10" hasCustomPrompt="1"/>
          </p:nvPr>
        </p:nvSpPr>
        <p:spPr bwMode="gray">
          <a:xfrm>
            <a:off x="1631380" y="1116000"/>
            <a:ext cx="9792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a:t>項目を入力</a:t>
            </a:r>
            <a:endParaRPr kumimoji="1" lang="en-US" altLang="ja-JP"/>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584239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03661304"/>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37061263-344C-46BB-87A4-3E3E3092AEEA}"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788EBE2-4757-41FC-BD68-F33D13F9D9C2}" type="slidenum">
              <a:rPr kumimoji="1" lang="ja-JP" altLang="en-US" smtClean="0"/>
              <a:t>‹#›</a:t>
            </a:fld>
            <a:endParaRPr kumimoji="1" lang="ja-JP" altLang="en-US"/>
          </a:p>
        </p:txBody>
      </p:sp>
    </p:spTree>
    <p:extLst>
      <p:ext uri="{BB962C8B-B14F-4D97-AF65-F5344CB8AC3E}">
        <p14:creationId xmlns:p14="http://schemas.microsoft.com/office/powerpoint/2010/main" val="1348303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able of Contents_A">
    <p:bg bwMode="ltGray">
      <p:bgPr>
        <a:solidFill>
          <a:schemeClr val="bg1"/>
        </a:solidFill>
        <a:effectLst/>
      </p:bgPr>
    </p:bg>
    <p:spTree>
      <p:nvGrpSpPr>
        <p:cNvPr id="1" name=""/>
        <p:cNvGrpSpPr/>
        <p:nvPr/>
      </p:nvGrpSpPr>
      <p:grpSpPr>
        <a:xfrm>
          <a:off x="0" y="0"/>
          <a:ext cx="0" cy="0"/>
          <a:chOff x="0" y="0"/>
          <a:chExt cx="0" cy="0"/>
        </a:xfrm>
      </p:grpSpPr>
      <p:sp>
        <p:nvSpPr>
          <p:cNvPr id="7" name="正方形/長方形 6"/>
          <p:cNvSpPr/>
          <p:nvPr/>
        </p:nvSpPr>
        <p:spPr bwMode="gray">
          <a:xfrm>
            <a:off x="0" y="0"/>
            <a:ext cx="2184400" cy="6858000"/>
          </a:xfrm>
          <a:prstGeom prst="rect">
            <a:avLst/>
          </a:prstGeom>
          <a:gradFill flip="none" rotWithShape="1">
            <a:gsLst>
              <a:gs pos="0">
                <a:srgbClr val="A0D8AD"/>
              </a:gs>
              <a:gs pos="10000">
                <a:srgbClr val="65B3A4"/>
              </a:gs>
              <a:gs pos="75000">
                <a:schemeClr val="tx2"/>
              </a:gs>
            </a:gsLst>
            <a:lin ang="150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
        <p:nvSpPr>
          <p:cNvPr id="8" name="テキスト プレースホルダー"/>
          <p:cNvSpPr>
            <a:spLocks noGrp="1"/>
          </p:cNvSpPr>
          <p:nvPr>
            <p:ph type="body" sz="quarter" idx="14" hasCustomPrompt="1"/>
          </p:nvPr>
        </p:nvSpPr>
        <p:spPr bwMode="gray">
          <a:xfrm>
            <a:off x="3383283" y="1910626"/>
            <a:ext cx="8009040" cy="4007577"/>
          </a:xfrm>
          <a:prstGeom prst="rect">
            <a:avLst/>
          </a:prstGeom>
        </p:spPr>
        <p:txBody>
          <a:bodyPr wrap="square">
            <a:noAutofit/>
          </a:bodyPr>
          <a:lstStyle>
            <a:lvl1pPr marL="457155" marR="0" indent="-457155" algn="l" defTabSz="1219080" rtl="0" eaLnBrk="1" fontAlgn="base" latinLnBrk="0" hangingPunct="1">
              <a:lnSpc>
                <a:spcPct val="100000"/>
              </a:lnSpc>
              <a:spcBef>
                <a:spcPts val="400"/>
              </a:spcBef>
              <a:spcAft>
                <a:spcPct val="0"/>
              </a:spcAft>
              <a:buClr>
                <a:schemeClr val="tx1">
                  <a:lumMod val="85000"/>
                  <a:lumOff val="15000"/>
                </a:schemeClr>
              </a:buClr>
              <a:buSzTx/>
              <a:buFont typeface="+mj-lt"/>
              <a:buAutoNum type="arabicPeriod"/>
              <a:tabLst/>
              <a:defRPr sz="2600">
                <a:solidFill>
                  <a:schemeClr val="tx1">
                    <a:lumMod val="85000"/>
                    <a:lumOff val="15000"/>
                  </a:schemeClr>
                </a:solidFill>
                <a:latin typeface="+mj-ea"/>
                <a:ea typeface="+mj-ea"/>
              </a:defRPr>
            </a:lvl1pPr>
            <a:lvl2pPr marL="715361" indent="-241277" eaLnBrk="1" latinLnBrk="0" hangingPunct="1">
              <a:lnSpc>
                <a:spcPct val="100000"/>
              </a:lnSpc>
              <a:spcBef>
                <a:spcPts val="400"/>
              </a:spcBef>
              <a:buClr>
                <a:schemeClr val="tx1">
                  <a:lumMod val="85000"/>
                  <a:lumOff val="15000"/>
                </a:schemeClr>
              </a:buClr>
              <a:buFont typeface="游ゴシック" panose="020B0400000000000000" pitchFamily="50" charset="-128"/>
              <a:buChar char="-"/>
              <a:defRPr lang="ja-JP" altLang="en-US" sz="1800" dirty="0" smtClean="0">
                <a:solidFill>
                  <a:schemeClr val="tx1">
                    <a:lumMod val="85000"/>
                    <a:lumOff val="15000"/>
                  </a:schemeClr>
                </a:solidFill>
              </a:defRPr>
            </a:lvl2pPr>
            <a:lvl3pPr marL="297251" indent="0">
              <a:buFontTx/>
              <a:buNone/>
              <a:defRPr sz="4800">
                <a:solidFill>
                  <a:schemeClr val="bg1"/>
                </a:solidFill>
              </a:defRPr>
            </a:lvl3pPr>
            <a:lvl4pPr marL="719595" marR="0" indent="-239161" algn="l" defTabSz="1219080" rtl="0" eaLnBrk="0" fontAlgn="base" latinLnBrk="0" hangingPunct="0">
              <a:lnSpc>
                <a:spcPct val="100000"/>
              </a:lnSpc>
              <a:spcBef>
                <a:spcPct val="20000"/>
              </a:spcBef>
              <a:spcAft>
                <a:spcPct val="0"/>
              </a:spcAft>
              <a:buClr>
                <a:schemeClr val="tx1">
                  <a:lumMod val="85000"/>
                  <a:lumOff val="15000"/>
                </a:schemeClr>
              </a:buClr>
              <a:buSzTx/>
              <a:buFont typeface="Tahoma" pitchFamily="34" charset="0"/>
              <a:buChar char="–"/>
              <a:tabLst/>
              <a:defRPr sz="1867">
                <a:solidFill>
                  <a:schemeClr val="tx1">
                    <a:lumMod val="85000"/>
                    <a:lumOff val="15000"/>
                  </a:schemeClr>
                </a:solidFill>
              </a:defRPr>
            </a:lvl4pPr>
            <a:lvl5pPr marL="474085" indent="0">
              <a:buClr>
                <a:schemeClr val="tx1">
                  <a:lumMod val="85000"/>
                  <a:lumOff val="15000"/>
                </a:schemeClr>
              </a:buClr>
              <a:buFont typeface="游ゴシック" panose="020B0400000000000000" pitchFamily="50" charset="-128"/>
              <a:buNone/>
              <a:defRPr sz="1867">
                <a:solidFill>
                  <a:schemeClr val="tx1">
                    <a:lumMod val="85000"/>
                    <a:lumOff val="15000"/>
                  </a:schemeClr>
                </a:solidFill>
              </a:defRPr>
            </a:lvl5pPr>
          </a:lstStyle>
          <a:p>
            <a:pPr lvl="0"/>
            <a:r>
              <a:rPr kumimoji="1" lang="ja-JP" altLang="en-US"/>
              <a:t>項目を入力</a:t>
            </a:r>
            <a:endParaRPr kumimoji="1" lang="en-US" altLang="ja-JP"/>
          </a:p>
          <a:p>
            <a:pPr lvl="1"/>
            <a:r>
              <a:rPr kumimoji="1" lang="ja-JP" altLang="en-US"/>
              <a:t>項目を入力</a:t>
            </a:r>
            <a:endParaRPr kumimoji="1" lang="en-US" altLang="ja-JP"/>
          </a:p>
        </p:txBody>
      </p:sp>
      <p:pic>
        <p:nvPicPr>
          <p:cNvPr id="10" name="図 9"/>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992972" y="1211819"/>
            <a:ext cx="8399351" cy="533480"/>
          </a:xfrm>
          <a:prstGeom prst="rect">
            <a:avLst/>
          </a:prstGeom>
        </p:spPr>
        <p:txBody>
          <a:bodyPr vert="horz" wrap="square" lIns="91440" tIns="45720" rIns="91440" bIns="45720" rtlCol="0" anchor="b">
            <a:noAutofit/>
          </a:bodyPr>
          <a:lstStyle>
            <a:lvl1pPr>
              <a:defRPr lang="ja-JP" altLang="en-US" sz="2800" dirty="0" smtClean="0"/>
            </a:lvl1pPr>
          </a:lstStyle>
          <a:p>
            <a:pPr marL="0" marR="0" lvl="0" indent="0" defTabSz="1219080" latinLnBrk="0">
              <a:lnSpc>
                <a:spcPct val="100000"/>
              </a:lnSpc>
              <a:spcBef>
                <a:spcPct val="20000"/>
              </a:spcBef>
              <a:buClr>
                <a:schemeClr val="accent6"/>
              </a:buClr>
              <a:buSzTx/>
              <a:buFont typeface="Arial" panose="020B0604020202020204" pitchFamily="34" charset="0"/>
              <a:buNone/>
              <a:tabLst/>
            </a:pPr>
            <a:r>
              <a:rPr kumimoji="1" lang="ja-JP" altLang="en-US"/>
              <a:t>目次のタイトル</a:t>
            </a:r>
          </a:p>
        </p:txBody>
      </p:sp>
    </p:spTree>
    <p:extLst>
      <p:ext uri="{BB962C8B-B14F-4D97-AF65-F5344CB8AC3E}">
        <p14:creationId xmlns:p14="http://schemas.microsoft.com/office/powerpoint/2010/main" val="306995600"/>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130618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pic>
        <p:nvPicPr>
          <p:cNvPr id="3" name="Background_Title"/>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4" name="タイトル"/>
          <p:cNvSpPr>
            <a:spLocks noGrp="1"/>
          </p:cNvSpPr>
          <p:nvPr>
            <p:ph type="title" hasCustomPrompt="1"/>
          </p:nvPr>
        </p:nvSpPr>
        <p:spPr bwMode="gray">
          <a:xfrm>
            <a:off x="239351" y="3105369"/>
            <a:ext cx="11712000" cy="528794"/>
          </a:xfrm>
        </p:spPr>
        <p:txBody>
          <a:bodyPr anchor="b" anchorCtr="0">
            <a:spAutoFit/>
          </a:bodyPr>
          <a:lstStyle>
            <a:lvl1pPr algn="ctr">
              <a:defRPr sz="3200">
                <a:solidFill>
                  <a:schemeClr val="accent6"/>
                </a:solidFill>
                <a:effectLst/>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a:xfrm>
            <a:off x="249031" y="260560"/>
            <a:ext cx="8496000" cy="360000"/>
          </a:xfrm>
        </p:spPr>
        <p:txBody>
          <a:bodyPr>
            <a:noAutofit/>
          </a:bodyPr>
          <a:lstStyle>
            <a:lvl1pPr marL="0" indent="0">
              <a:buNone/>
              <a:defRPr sz="1800"/>
            </a:lvl1pPr>
          </a:lstStyle>
          <a:p>
            <a:r>
              <a:rPr lang="ja-JP" altLang="en-US"/>
              <a:t>宛先がある場合は入力</a:t>
            </a:r>
          </a:p>
        </p:txBody>
      </p:sp>
      <p:sp>
        <p:nvSpPr>
          <p:cNvPr id="5" name="テキスト プレースホルダー"/>
          <p:cNvSpPr>
            <a:spLocks noGrp="1"/>
          </p:cNvSpPr>
          <p:nvPr>
            <p:ph type="body" sz="quarter" idx="10" hasCustomPrompt="1"/>
          </p:nvPr>
        </p:nvSpPr>
        <p:spPr bwMode="gray">
          <a:xfrm>
            <a:off x="239352" y="6021360"/>
            <a:ext cx="8736969"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a:t>年月　部署名　氏名など　適宜改行</a:t>
            </a:r>
          </a:p>
        </p:txBody>
      </p:sp>
    </p:spTree>
    <p:extLst>
      <p:ext uri="{BB962C8B-B14F-4D97-AF65-F5344CB8AC3E}">
        <p14:creationId xmlns:p14="http://schemas.microsoft.com/office/powerpoint/2010/main" val="32605216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tIns="36000" bIns="0">
            <a:normAutofit/>
          </a:bodyPr>
          <a:lstStyle>
            <a:lvl1pPr>
              <a:defRPr sz="2400" b="0">
                <a:solidFill>
                  <a:schemeClr val="bg1"/>
                </a:solidFill>
              </a:defRPr>
            </a:lvl1pPr>
          </a:lstStyle>
          <a:p>
            <a:r>
              <a:rPr kumimoji="1" lang="ja-JP" altLang="en-US"/>
              <a:t>タイトルを入力</a:t>
            </a:r>
          </a:p>
        </p:txBody>
      </p:sp>
    </p:spTree>
    <p:extLst>
      <p:ext uri="{BB962C8B-B14F-4D97-AF65-F5344CB8AC3E}">
        <p14:creationId xmlns:p14="http://schemas.microsoft.com/office/powerpoint/2010/main" val="16020058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12" name="コンテンツ プレースホルダー"/>
          <p:cNvSpPr>
            <a:spLocks noGrp="1"/>
          </p:cNvSpPr>
          <p:nvPr>
            <p:ph sz="quarter" idx="10" hasCustomPrompt="1"/>
          </p:nvPr>
        </p:nvSpPr>
        <p:spPr bwMode="gray">
          <a:xfrm>
            <a:off x="239350" y="836712"/>
            <a:ext cx="11713301"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344910852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7716" y="836613"/>
            <a:ext cx="11713635"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1</a:t>
            </a:r>
            <a:r>
              <a:rPr kumimoji="1" lang="ja-JP" altLang="en-US"/>
              <a:t>行でおさまる場合はこのレイアウトで入力</a:t>
            </a:r>
          </a:p>
        </p:txBody>
      </p:sp>
      <p:sp>
        <p:nvSpPr>
          <p:cNvPr id="12" name="コンテンツ プレースホルダー"/>
          <p:cNvSpPr>
            <a:spLocks noGrp="1"/>
          </p:cNvSpPr>
          <p:nvPr>
            <p:ph sz="quarter" idx="10" hasCustomPrompt="1"/>
          </p:nvPr>
        </p:nvSpPr>
        <p:spPr bwMode="gray">
          <a:xfrm>
            <a:off x="239185" y="1413188"/>
            <a:ext cx="11713633"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83688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9" name="テキスト プレースホルダー"/>
          <p:cNvSpPr>
            <a:spLocks noGrp="1"/>
          </p:cNvSpPr>
          <p:nvPr>
            <p:ph type="body" sz="quarter" idx="11" hasCustomPrompt="1"/>
          </p:nvPr>
        </p:nvSpPr>
        <p:spPr bwMode="gray">
          <a:xfrm>
            <a:off x="239184" y="836613"/>
            <a:ext cx="11712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10" name="コンテンツ プレースホルダー"/>
          <p:cNvSpPr>
            <a:spLocks noGrp="1"/>
          </p:cNvSpPr>
          <p:nvPr>
            <p:ph sz="quarter" idx="10" hasCustomPrompt="1"/>
          </p:nvPr>
        </p:nvSpPr>
        <p:spPr bwMode="gray">
          <a:xfrm>
            <a:off x="237883" y="1737188"/>
            <a:ext cx="11713301"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a:t>本文を入力</a:t>
            </a:r>
          </a:p>
          <a:p>
            <a:pPr marR="0" lvl="1" defTabSz="914400" eaLnBrk="0" latinLnBrk="0">
              <a:lnSpc>
                <a:spcPct val="100000"/>
              </a:lnSpc>
              <a:buClr>
                <a:srgbClr val="002B62"/>
              </a:buClr>
              <a:buSzTx/>
              <a:tabLst/>
            </a:pPr>
            <a:r>
              <a:rPr kumimoji="1" lang="ja-JP" altLang="en-US"/>
              <a:t>第</a:t>
            </a:r>
            <a:r>
              <a:rPr kumimoji="1" lang="en-US" altLang="ja-JP"/>
              <a:t>2</a:t>
            </a:r>
            <a:r>
              <a:rPr kumimoji="1" lang="ja-JP" altLang="en-US"/>
              <a:t>レベル</a:t>
            </a:r>
          </a:p>
          <a:p>
            <a:pPr marR="0" lvl="2" defTabSz="914400" eaLnBrk="0" latinLnBrk="0">
              <a:lnSpc>
                <a:spcPct val="100000"/>
              </a:lnSpc>
              <a:buClr>
                <a:srgbClr val="002B62"/>
              </a:buClr>
              <a:buSzTx/>
              <a:tabLst/>
            </a:pPr>
            <a:r>
              <a:rPr kumimoji="1" lang="ja-JP" altLang="en-US"/>
              <a:t>第</a:t>
            </a:r>
            <a:r>
              <a:rPr kumimoji="1" lang="en-US" altLang="ja-JP"/>
              <a:t>3</a:t>
            </a:r>
            <a:r>
              <a:rPr kumimoji="1" lang="ja-JP" altLang="en-US"/>
              <a:t>レベル</a:t>
            </a:r>
          </a:p>
          <a:p>
            <a:pPr marR="0" lvl="3" defTabSz="914400" eaLnBrk="0" latinLnBrk="0">
              <a:lnSpc>
                <a:spcPct val="100000"/>
              </a:lnSpc>
              <a:buClr>
                <a:srgbClr val="002B62"/>
              </a:buClr>
              <a:buSzTx/>
              <a:tabLst/>
            </a:pPr>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3160248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239351" y="115200"/>
            <a:ext cx="11712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a:t>タイトルを入力</a:t>
            </a:r>
          </a:p>
        </p:txBody>
      </p:sp>
      <p:sp>
        <p:nvSpPr>
          <p:cNvPr id="6" name="コンテンツ プレースホルダー"/>
          <p:cNvSpPr>
            <a:spLocks noGrp="1"/>
          </p:cNvSpPr>
          <p:nvPr>
            <p:ph sz="quarter" idx="10" hasCustomPrompt="1"/>
          </p:nvPr>
        </p:nvSpPr>
        <p:spPr bwMode="gray">
          <a:xfrm>
            <a:off x="239184"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6288817" y="836613"/>
            <a:ext cx="5664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a:t>本文を入力</a:t>
            </a:r>
          </a:p>
          <a:p>
            <a:pPr lvl="1"/>
            <a:r>
              <a:rPr kumimoji="1" lang="ja-JP" altLang="en-US" sz="1600" b="0" i="0" u="none" strike="noStrike" kern="0" cap="none" spc="0" normalizeH="0" baseline="0" noProof="0">
                <a:ln>
                  <a:noFill/>
                </a:ln>
                <a:solidFill>
                  <a:srgbClr val="000000"/>
                </a:solidFill>
                <a:effectLst/>
                <a:uLnTx/>
                <a:uFillTx/>
                <a:latin typeface="+mn-lt"/>
                <a:ea typeface="+mn-ea"/>
              </a:rPr>
              <a:t>第</a:t>
            </a:r>
            <a:r>
              <a:rPr kumimoji="1" lang="en-US" altLang="ja-JP" sz="1600" b="0" i="0" u="none" strike="noStrike" kern="0" cap="none" spc="0" normalizeH="0" baseline="0" noProof="0">
                <a:ln>
                  <a:noFill/>
                </a:ln>
                <a:solidFill>
                  <a:srgbClr val="000000"/>
                </a:solidFill>
                <a:effectLst/>
                <a:uLnTx/>
                <a:uFillTx/>
                <a:latin typeface="+mn-lt"/>
                <a:ea typeface="+mn-ea"/>
              </a:rPr>
              <a:t>2</a:t>
            </a:r>
            <a:r>
              <a:rPr kumimoji="1" lang="ja-JP" altLang="en-US" sz="1600" b="0" i="0" u="none" strike="noStrike" kern="0" cap="none" spc="0" normalizeH="0" baseline="0" noProof="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a:ln>
                  <a:noFill/>
                </a:ln>
                <a:solidFill>
                  <a:srgbClr val="000000"/>
                </a:solidFill>
                <a:effectLst/>
                <a:uLnTx/>
                <a:uFillTx/>
                <a:latin typeface="+mn-lt"/>
                <a:ea typeface="+mn-ea"/>
              </a:rPr>
              <a:t>第</a:t>
            </a:r>
            <a:r>
              <a:rPr kumimoji="1" lang="en-US" altLang="ja-JP" sz="1400" b="0" i="0" u="none" strike="noStrike" kern="0" cap="none" spc="0" normalizeH="0" baseline="0" noProof="0">
                <a:ln>
                  <a:noFill/>
                </a:ln>
                <a:solidFill>
                  <a:srgbClr val="000000"/>
                </a:solidFill>
                <a:effectLst/>
                <a:uLnTx/>
                <a:uFillTx/>
                <a:latin typeface="+mn-lt"/>
                <a:ea typeface="+mn-ea"/>
              </a:rPr>
              <a:t>3</a:t>
            </a:r>
            <a:r>
              <a:rPr kumimoji="1" lang="ja-JP" altLang="en-US" sz="1400" b="0" i="0" u="none" strike="noStrike" kern="0" cap="none" spc="0" normalizeH="0" baseline="0" noProof="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a:ln>
                  <a:noFill/>
                </a:ln>
                <a:solidFill>
                  <a:srgbClr val="000000"/>
                </a:solidFill>
                <a:effectLst/>
                <a:uLnTx/>
                <a:uFillTx/>
                <a:latin typeface="+mn-lt"/>
                <a:ea typeface="+mn-ea"/>
              </a:rPr>
              <a:t>第</a:t>
            </a:r>
            <a:r>
              <a:rPr kumimoji="1" lang="en-US" altLang="ja-JP" sz="1200" b="0" i="0" u="none" strike="noStrike" kern="0" cap="none" spc="0" normalizeH="0" baseline="0" noProof="0">
                <a:ln>
                  <a:noFill/>
                </a:ln>
                <a:solidFill>
                  <a:srgbClr val="000000"/>
                </a:solidFill>
                <a:effectLst/>
                <a:uLnTx/>
                <a:uFillTx/>
                <a:latin typeface="+mn-lt"/>
                <a:ea typeface="+mn-ea"/>
              </a:rPr>
              <a:t>4</a:t>
            </a:r>
            <a:r>
              <a:rPr kumimoji="1" lang="ja-JP" altLang="en-US" sz="1200" b="0" i="0" u="none" strike="noStrike" kern="0" cap="none" spc="0" normalizeH="0" baseline="0" noProof="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899155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80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セクション見出し">
    <p:spTree>
      <p:nvGrpSpPr>
        <p:cNvPr id="1" name=""/>
        <p:cNvGrpSpPr/>
        <p:nvPr/>
      </p:nvGrpSpPr>
      <p:grpSpPr>
        <a:xfrm>
          <a:off x="0" y="0"/>
          <a:ext cx="0" cy="0"/>
          <a:chOff x="0" y="0"/>
          <a:chExt cx="0" cy="0"/>
        </a:xfrm>
      </p:grpSpPr>
      <p:pic>
        <p:nvPicPr>
          <p:cNvPr id="3" name="Background_SectionHeader"/>
          <p:cNvPicPr>
            <a:picLocks noChangeAspect="1"/>
          </p:cNvPicPr>
          <p:nvPr/>
        </p:nvPicPr>
        <p:blipFill rotWithShape="1">
          <a:blip r:embed="rId2" cstate="print">
            <a:extLst>
              <a:ext uri="{28A0092B-C50C-407E-A947-70E740481C1C}">
                <a14:useLocalDpi xmlns:a14="http://schemas.microsoft.com/office/drawing/2010/main" val="0"/>
              </a:ext>
            </a:extLst>
          </a:blip>
          <a:srcRect r="197"/>
          <a:stretch/>
        </p:blipFill>
        <p:spPr bwMode="gray">
          <a:xfrm>
            <a:off x="-6000" y="-10145"/>
            <a:ext cx="12204000" cy="6878290"/>
          </a:xfrm>
          <a:prstGeom prst="rect">
            <a:avLst/>
          </a:prstGeom>
        </p:spPr>
      </p:pic>
      <p:sp>
        <p:nvSpPr>
          <p:cNvPr id="2" name="タイトル"/>
          <p:cNvSpPr>
            <a:spLocks noGrp="1"/>
          </p:cNvSpPr>
          <p:nvPr>
            <p:ph type="title" hasCustomPrompt="1"/>
          </p:nvPr>
        </p:nvSpPr>
        <p:spPr bwMode="gray">
          <a:xfrm>
            <a:off x="239184" y="3045073"/>
            <a:ext cx="11712000" cy="467239"/>
          </a:xfrm>
        </p:spPr>
        <p:txBody>
          <a:bodyPr wrap="square" anchor="b">
            <a:spAutoFit/>
          </a:bodyPr>
          <a:lstStyle>
            <a:lvl1pPr>
              <a:defRPr sz="2800" b="0">
                <a:solidFill>
                  <a:schemeClr val="bg1"/>
                </a:solidFill>
              </a:defRPr>
            </a:lvl1pPr>
          </a:lstStyle>
          <a:p>
            <a:r>
              <a:rPr kumimoji="1" lang="ja-JP" altLang="en-US"/>
              <a:t>タイトルを入力</a:t>
            </a:r>
          </a:p>
        </p:txBody>
      </p:sp>
      <p:sp>
        <p:nvSpPr>
          <p:cNvPr id="5" name="テキスト プレースホルダー"/>
          <p:cNvSpPr>
            <a:spLocks noGrp="1"/>
          </p:cNvSpPr>
          <p:nvPr>
            <p:ph type="body" sz="quarter" idx="10" hasCustomPrompt="1"/>
          </p:nvPr>
        </p:nvSpPr>
        <p:spPr bwMode="gray">
          <a:xfrm>
            <a:off x="239184" y="4365130"/>
            <a:ext cx="9601200" cy="1269578"/>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a:t>サブタイトルを入力</a:t>
            </a:r>
            <a:endParaRPr kumimoji="1" lang="en-US" altLang="ja-JP"/>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726764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rporate Mark">
    <p:spTree>
      <p:nvGrpSpPr>
        <p:cNvPr id="1" name=""/>
        <p:cNvGrpSpPr/>
        <p:nvPr/>
      </p:nvGrpSpPr>
      <p:grpSpPr>
        <a:xfrm>
          <a:off x="0" y="0"/>
          <a:ext cx="0" cy="0"/>
          <a:chOff x="0" y="0"/>
          <a:chExt cx="0" cy="0"/>
        </a:xfrm>
      </p:grpSpPr>
      <p:pic>
        <p:nvPicPr>
          <p:cNvPr id="2" name="Log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69354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_A">
    <p:bg bwMode="ltGray">
      <p:bgPr>
        <a:solidFill>
          <a:srgbClr val="FFFFFF"/>
        </a:solidFill>
        <a:effectLst/>
      </p:bgPr>
    </p:bg>
    <p:spTree>
      <p:nvGrpSpPr>
        <p:cNvPr id="1" name=""/>
        <p:cNvGrpSpPr/>
        <p:nvPr/>
      </p:nvGrpSpPr>
      <p:grpSpPr>
        <a:xfrm>
          <a:off x="0" y="0"/>
          <a:ext cx="0" cy="0"/>
          <a:chOff x="0" y="0"/>
          <a:chExt cx="0" cy="0"/>
        </a:xfrm>
      </p:grpSpPr>
      <p:grpSp>
        <p:nvGrpSpPr>
          <p:cNvPr id="2" name="グループ化 1"/>
          <p:cNvGrpSpPr/>
          <p:nvPr/>
        </p:nvGrpSpPr>
        <p:grpSpPr>
          <a:xfrm>
            <a:off x="-5926" y="3777813"/>
            <a:ext cx="12203851" cy="3080187"/>
            <a:chOff x="-5926" y="3777813"/>
            <a:chExt cx="12203851" cy="3080187"/>
          </a:xfrm>
        </p:grpSpPr>
        <p:sp>
          <p:nvSpPr>
            <p:cNvPr id="5" name="正方形/長方形 4"/>
            <p:cNvSpPr/>
            <p:nvPr/>
          </p:nvSpPr>
          <p:spPr bwMode="gray">
            <a:xfrm>
              <a:off x="-5926" y="3777813"/>
              <a:ext cx="12203851" cy="3080187"/>
            </a:xfrm>
            <a:prstGeom prst="rect">
              <a:avLst/>
            </a:prstGeom>
            <a:gradFill flip="none" rotWithShape="1">
              <a:gsLst>
                <a:gs pos="0">
                  <a:srgbClr val="A0D8AD"/>
                </a:gs>
                <a:gs pos="10000">
                  <a:srgbClr val="65B3A4"/>
                </a:gs>
                <a:gs pos="65000">
                  <a:schemeClr val="tx2"/>
                </a:gs>
              </a:gsLst>
              <a:lin ang="13800000" scaled="0"/>
              <a:tileRect/>
            </a:gradFill>
            <a:ln>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pic>
          <p:nvPicPr>
            <p:cNvPr id="7" name="図 6"/>
            <p:cNvPicPr>
              <a:picLocks noChangeAspect="1"/>
            </p:cNvPicPr>
            <p:nvPr/>
          </p:nvPicPr>
          <p:blipFill>
            <a:blip r:embed="rId2">
              <a:biLevel thresh="25000"/>
            </a:blip>
            <a:stretch>
              <a:fillRect/>
            </a:stretch>
          </p:blipFill>
          <p:spPr>
            <a:xfrm>
              <a:off x="9616828" y="6517511"/>
              <a:ext cx="2311647" cy="182055"/>
            </a:xfrm>
            <a:prstGeom prst="rect">
              <a:avLst/>
            </a:prstGeom>
          </p:spPr>
        </p:pic>
      </p:grpSp>
      <p:sp>
        <p:nvSpPr>
          <p:cNvPr id="6" name="タイトル"/>
          <p:cNvSpPr>
            <a:spLocks noGrp="1"/>
          </p:cNvSpPr>
          <p:nvPr>
            <p:ph type="title" hasCustomPrompt="1"/>
          </p:nvPr>
        </p:nvSpPr>
        <p:spPr bwMode="gray">
          <a:xfrm>
            <a:off x="814493" y="2908733"/>
            <a:ext cx="10577827" cy="697627"/>
          </a:xfrm>
          <a:prstGeom prst="rect">
            <a:avLst/>
          </a:prstGeom>
        </p:spPr>
        <p:txBody>
          <a:bodyPr wrap="square" anchor="b" anchorCtr="0">
            <a:noAutofit/>
          </a:bodyPr>
          <a:lstStyle>
            <a:lvl1pPr>
              <a:defRPr lang="ja-JP" altLang="en-US" sz="3800" dirty="0"/>
            </a:lvl1pPr>
          </a:lstStyle>
          <a:p>
            <a:pPr lvl="0"/>
            <a:r>
              <a:rPr kumimoji="1" lang="ja-JP" altLang="en-US"/>
              <a:t>中表紙のタイトルを入力</a:t>
            </a:r>
          </a:p>
        </p:txBody>
      </p:sp>
      <p:sp>
        <p:nvSpPr>
          <p:cNvPr id="9" name="テキスト プレースホルダー"/>
          <p:cNvSpPr>
            <a:spLocks noGrp="1"/>
          </p:cNvSpPr>
          <p:nvPr>
            <p:ph type="body" sz="quarter" idx="12" hasCustomPrompt="1"/>
          </p:nvPr>
        </p:nvSpPr>
        <p:spPr bwMode="gray">
          <a:xfrm>
            <a:off x="814495" y="4094483"/>
            <a:ext cx="8060567" cy="2161095"/>
          </a:xfrm>
          <a:prstGeom prst="rect">
            <a:avLst/>
          </a:prstGeom>
        </p:spPr>
        <p:txBody>
          <a:bodyPr wrap="square">
            <a:noAutofit/>
          </a:bodyPr>
          <a:lstStyle>
            <a:lvl1pPr marL="0" marR="0" indent="0" algn="l" defTabSz="1219110" rtl="0" eaLnBrk="1" fontAlgn="base" latinLnBrk="0" hangingPunct="1">
              <a:lnSpc>
                <a:spcPct val="110000"/>
              </a:lnSpc>
              <a:spcBef>
                <a:spcPts val="200"/>
              </a:spcBef>
              <a:spcAft>
                <a:spcPct val="0"/>
              </a:spcAft>
              <a:buClr>
                <a:schemeClr val="accent6"/>
              </a:buClr>
              <a:buSzTx/>
              <a:buFont typeface="Arial" panose="020B0604020202020204" pitchFamily="34" charset="0"/>
              <a:buNone/>
              <a:tabLst/>
              <a:defRPr sz="2200">
                <a:solidFill>
                  <a:schemeClr val="bg1"/>
                </a:solidFill>
                <a:latin typeface="+mj-ea"/>
                <a:ea typeface="+mj-ea"/>
              </a:defRPr>
            </a:lvl1pPr>
            <a:lvl2pPr marL="478331" indent="-239167" eaLnBrk="1" latinLnBrk="0" hangingPunct="1">
              <a:lnSpc>
                <a:spcPct val="110000"/>
              </a:lnSpc>
              <a:spcBef>
                <a:spcPts val="200"/>
              </a:spcBef>
              <a:buClr>
                <a:schemeClr val="bg1"/>
              </a:buClr>
              <a:buFont typeface="Segoe UI" panose="020B0502040204020203" pitchFamily="34" charset="0"/>
              <a:buChar char="-"/>
              <a:defRPr sz="1600">
                <a:solidFill>
                  <a:schemeClr val="bg1"/>
                </a:solidFill>
              </a:defRPr>
            </a:lvl2pPr>
            <a:lvl3pPr marL="297259" indent="0">
              <a:buNone/>
              <a:defRPr>
                <a:solidFill>
                  <a:schemeClr val="bg1"/>
                </a:solidFill>
              </a:defRPr>
            </a:lvl3pPr>
            <a:lvl4pPr marL="437017" indent="0">
              <a:buNone/>
              <a:defRPr>
                <a:solidFill>
                  <a:schemeClr val="bg1"/>
                </a:solidFill>
              </a:defRPr>
            </a:lvl4pPr>
            <a:lvl5pPr marL="415170" indent="0">
              <a:buNone/>
              <a:defRPr>
                <a:solidFill>
                  <a:schemeClr val="bg1"/>
                </a:solidFill>
              </a:defRPr>
            </a:lvl5pPr>
          </a:lstStyle>
          <a:p>
            <a:pPr lvl="0"/>
            <a:r>
              <a:rPr kumimoji="1" lang="ja-JP" altLang="en-US"/>
              <a:t>サブタイトルを入力</a:t>
            </a:r>
          </a:p>
          <a:p>
            <a:pPr lvl="1"/>
            <a:r>
              <a:rPr kumimoji="1" lang="ja-JP" altLang="en-US"/>
              <a:t>項目を入力</a:t>
            </a:r>
          </a:p>
        </p:txBody>
      </p:sp>
    </p:spTree>
    <p:extLst>
      <p:ext uri="{BB962C8B-B14F-4D97-AF65-F5344CB8AC3E}">
        <p14:creationId xmlns:p14="http://schemas.microsoft.com/office/powerpoint/2010/main" val="1267141632"/>
      </p:ext>
    </p:extLst>
  </p:cSld>
  <p:clrMapOvr>
    <a:masterClrMapping/>
  </p:clrMapOvr>
  <p:extLst>
    <p:ext uri="{DCECCB84-F9BA-43D5-87BE-67443E8EF086}">
      <p15:sldGuideLst xmlns:p15="http://schemas.microsoft.com/office/powerpoint/2012/main">
        <p15:guide id="1" orient="horz" pos="2160">
          <p15:clr>
            <a:srgbClr val="A4A3A4"/>
          </p15:clr>
        </p15:guide>
        <p15:guide id="2" pos="3840">
          <p15:clr>
            <a:srgbClr val="A4A3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Lead 2 lines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239349" y="38400"/>
            <a:ext cx="11712000" cy="624000"/>
          </a:xfrm>
        </p:spPr>
        <p:txBody>
          <a:bodyPr tIns="36000">
            <a:normAutofit/>
          </a:bodyPr>
          <a:lstStyle>
            <a:lvl1pPr>
              <a:defRPr sz="3200">
                <a:solidFill>
                  <a:schemeClr val="bg1"/>
                </a:solidFill>
              </a:defRPr>
            </a:lvl1pPr>
          </a:lstStyle>
          <a:p>
            <a:r>
              <a:rPr kumimoji="1" lang="ja-JP" altLang="en-US"/>
              <a:t>タイトルを入力</a:t>
            </a:r>
          </a:p>
        </p:txBody>
      </p:sp>
      <p:sp>
        <p:nvSpPr>
          <p:cNvPr id="6" name="テキスト プレースホルダー"/>
          <p:cNvSpPr>
            <a:spLocks noGrp="1"/>
          </p:cNvSpPr>
          <p:nvPr>
            <p:ph type="body" sz="quarter" idx="11" hasCustomPrompt="1"/>
          </p:nvPr>
        </p:nvSpPr>
        <p:spPr bwMode="gray">
          <a:xfrm>
            <a:off x="239349" y="816000"/>
            <a:ext cx="11712000" cy="1008000"/>
          </a:xfrm>
          <a:prstGeom prst="roundRect">
            <a:avLst>
              <a:gd name="adj" fmla="val 9538"/>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95998" indent="0">
              <a:buNone/>
              <a:defRPr/>
            </a:lvl2pPr>
            <a:lvl3pPr marL="297275" indent="0">
              <a:buNone/>
              <a:defRPr/>
            </a:lvl3pPr>
            <a:lvl4pPr marL="437038" indent="0">
              <a:buNone/>
              <a:defRPr/>
            </a:lvl4pPr>
            <a:lvl5pPr marL="415190" indent="0">
              <a:buNone/>
              <a:defRPr/>
            </a:lvl5pPr>
          </a:lstStyle>
          <a:p>
            <a:pPr marL="0" lvl="0" indent="0" hangingPunct="1">
              <a:buNone/>
            </a:pPr>
            <a:r>
              <a:rPr kumimoji="1" lang="ja-JP" altLang="en-US"/>
              <a:t>リード文が</a:t>
            </a:r>
            <a:r>
              <a:rPr kumimoji="1" lang="en-US" altLang="ja-JP"/>
              <a:t>2</a:t>
            </a:r>
            <a:r>
              <a:rPr kumimoji="1" lang="ja-JP" altLang="en-US"/>
              <a:t>行にわたる場合は</a:t>
            </a:r>
            <a:r>
              <a:rPr kumimoji="1" lang="en-US" altLang="ja-JP"/>
              <a:t/>
            </a:r>
            <a:br>
              <a:rPr kumimoji="1" lang="en-US" altLang="ja-JP"/>
            </a:br>
            <a:r>
              <a:rPr kumimoji="1" lang="ja-JP" altLang="en-US"/>
              <a:t>このレイアウトで入力</a:t>
            </a:r>
          </a:p>
        </p:txBody>
      </p:sp>
      <p:sp>
        <p:nvSpPr>
          <p:cNvPr id="9" name="コンテンツ プレースホルダー"/>
          <p:cNvSpPr>
            <a:spLocks noGrp="1"/>
          </p:cNvSpPr>
          <p:nvPr>
            <p:ph sz="quarter" idx="12" hasCustomPrompt="1"/>
          </p:nvPr>
        </p:nvSpPr>
        <p:spPr>
          <a:xfrm>
            <a:off x="239185" y="1968000"/>
            <a:ext cx="11711516" cy="4485717"/>
          </a:xfrm>
        </p:spPr>
        <p:txBody>
          <a:bodyPr/>
          <a:lstStyle>
            <a:lvl1pPr marL="239994" indent="-239994">
              <a:spcBef>
                <a:spcPts val="667"/>
              </a:spcBef>
              <a:defRPr/>
            </a:lvl1pPr>
            <a:lvl2pPr marL="479988" indent="-239994">
              <a:spcBef>
                <a:spcPts val="667"/>
              </a:spcBef>
              <a:defRPr/>
            </a:lvl2pPr>
            <a:lvl3pPr marL="623984" indent="-143996">
              <a:spcBef>
                <a:spcPts val="667"/>
              </a:spcBef>
              <a:defRPr/>
            </a:lvl3pPr>
            <a:lvl4pPr marL="767981" indent="-143996">
              <a:spcBef>
                <a:spcPts val="667"/>
              </a:spcBef>
              <a:defRPr/>
            </a:lvl4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p:txBody>
      </p:sp>
    </p:spTree>
    <p:extLst>
      <p:ext uri="{BB962C8B-B14F-4D97-AF65-F5344CB8AC3E}">
        <p14:creationId xmlns:p14="http://schemas.microsoft.com/office/powerpoint/2010/main" val="2282243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white)">
    <p:bg bwMode="ltGray">
      <p:bgPr>
        <a:solidFill>
          <a:srgbClr val="FFFFFF"/>
        </a:solidFill>
        <a:effectLst/>
      </p:bgPr>
    </p:bg>
    <p:spTree>
      <p:nvGrpSpPr>
        <p:cNvPr id="1" name=""/>
        <p:cNvGrpSpPr/>
        <p:nvPr/>
      </p:nvGrpSpPr>
      <p:grpSpPr>
        <a:xfrm>
          <a:off x="0" y="0"/>
          <a:ext cx="0" cy="0"/>
          <a:chOff x="0" y="0"/>
          <a:chExt cx="0" cy="0"/>
        </a:xfrm>
      </p:grpSpPr>
      <p:sp>
        <p:nvSpPr>
          <p:cNvPr id="7"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2"/>
          <a:stretch>
            <a:fillRect/>
          </a:stretch>
        </p:blipFill>
        <p:spPr bwMode="gray">
          <a:xfrm>
            <a:off x="9616302" y="6517511"/>
            <a:ext cx="2311647" cy="182055"/>
          </a:xfrm>
          <a:prstGeom prst="rect">
            <a:avLst/>
          </a:prstGeom>
        </p:spPr>
      </p:pic>
      <p:sp>
        <p:nvSpPr>
          <p:cNvPr id="6"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1781536"/>
      </p:ext>
    </p:extLst>
  </p:cSld>
  <p:clrMapOvr>
    <a:masterClrMapping/>
  </p:clrMapOvr>
  <p:extLst>
    <p:ext uri="{DCECCB84-F9BA-43D5-87BE-67443E8EF086}">
      <p15:sldGuideLst xmlns:p15="http://schemas.microsoft.com/office/powerpoint/2012/main">
        <p15:guide id="1" orient="horz" pos="640">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Contents(white)">
    <p:bg bwMode="ltGray">
      <p:bgPr>
        <a:solidFill>
          <a:srgbClr val="FFFFFF"/>
        </a:solidFill>
        <a:effectLst/>
      </p:bgPr>
    </p:bg>
    <p:spTree>
      <p:nvGrpSpPr>
        <p:cNvPr id="1" name=""/>
        <p:cNvGrpSpPr/>
        <p:nvPr/>
      </p:nvGrpSpPr>
      <p:grpSpPr>
        <a:xfrm>
          <a:off x="0" y="0"/>
          <a:ext cx="0" cy="0"/>
          <a:chOff x="0" y="0"/>
          <a:chExt cx="0" cy="0"/>
        </a:xfrm>
      </p:grpSpPr>
      <p:sp>
        <p:nvSpPr>
          <p:cNvPr id="9" name="コンテンツ プレースホルダー"/>
          <p:cNvSpPr>
            <a:spLocks noGrp="1"/>
          </p:cNvSpPr>
          <p:nvPr>
            <p:ph sz="quarter" idx="12" hasCustomPrompt="1"/>
          </p:nvPr>
        </p:nvSpPr>
        <p:spPr bwMode="gray">
          <a:xfrm>
            <a:off x="263529" y="1016000"/>
            <a:ext cx="11664951" cy="5149850"/>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10"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6" name="図 15"/>
          <p:cNvPicPr>
            <a:picLocks noChangeAspect="1"/>
          </p:cNvPicPr>
          <p:nvPr/>
        </p:nvPicPr>
        <p:blipFill>
          <a:blip r:embed="rId2"/>
          <a:stretch>
            <a:fillRect/>
          </a:stretch>
        </p:blipFill>
        <p:spPr bwMode="gray">
          <a:xfrm>
            <a:off x="9616302" y="6517511"/>
            <a:ext cx="2311647" cy="182055"/>
          </a:xfrm>
          <a:prstGeom prst="rect">
            <a:avLst/>
          </a:prstGeom>
        </p:spPr>
      </p:pic>
      <p:sp>
        <p:nvSpPr>
          <p:cNvPr id="11"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8" name="正方形/長方形 7"/>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1722954665"/>
      </p:ext>
    </p:extLst>
  </p:cSld>
  <p:clrMapOvr>
    <a:masterClrMapping/>
  </p:clrMapOvr>
  <p:extLst>
    <p:ext uri="{DCECCB84-F9BA-43D5-87BE-67443E8EF086}">
      <p15:sldGuideLst xmlns:p15="http://schemas.microsoft.com/office/powerpoint/2012/main">
        <p15:guide id="1" orient="horz" pos="640">
          <p15:clr>
            <a:srgbClr val="A4A3A4"/>
          </p15:clr>
        </p15:guide>
        <p15:guide id="2" orient="horz" pos="3884">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line Only(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0" name="図 9"/>
          <p:cNvPicPr>
            <a:picLocks noChangeAspect="1"/>
          </p:cNvPicPr>
          <p:nvPr/>
        </p:nvPicPr>
        <p:blipFill>
          <a:blip r:embed="rId3"/>
          <a:stretch>
            <a:fillRect/>
          </a:stretch>
        </p:blipFill>
        <p:spPr bwMode="gray">
          <a:xfrm>
            <a:off x="9616302" y="6517511"/>
            <a:ext cx="2311647" cy="182055"/>
          </a:xfrm>
          <a:prstGeom prst="rect">
            <a:avLst/>
          </a:prstGeom>
        </p:spPr>
      </p:pic>
      <p:sp>
        <p:nvSpPr>
          <p:cNvPr id="8"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9" name="正方形/長方形 8"/>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4266355746"/>
      </p:ext>
    </p:extLst>
  </p:cSld>
  <p:clrMapOvr>
    <a:masterClrMapping/>
  </p:clrMapOvr>
  <p:extLst>
    <p:ext uri="{DCECCB84-F9BA-43D5-87BE-67443E8EF086}">
      <p15:sldGuideLst xmlns:p15="http://schemas.microsoft.com/office/powerpoint/2012/main">
        <p15:guide id="1" orient="horz" pos="73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line ＆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コンテンツ プレースホルダー"/>
          <p:cNvSpPr>
            <a:spLocks noGrp="1"/>
          </p:cNvSpPr>
          <p:nvPr>
            <p:ph sz="quarter" idx="12" hasCustomPrompt="1"/>
          </p:nvPr>
        </p:nvSpPr>
        <p:spPr>
          <a:xfrm>
            <a:off x="263529" y="1172637"/>
            <a:ext cx="11664951" cy="4993213"/>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8"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1" name="図 10"/>
          <p:cNvPicPr>
            <a:picLocks noChangeAspect="1"/>
          </p:cNvPicPr>
          <p:nvPr/>
        </p:nvPicPr>
        <p:blipFill>
          <a:blip r:embed="rId3"/>
          <a:stretch>
            <a:fillRect/>
          </a:stretch>
        </p:blipFill>
        <p:spPr bwMode="gray">
          <a:xfrm>
            <a:off x="9616302" y="6517511"/>
            <a:ext cx="2311647" cy="182055"/>
          </a:xfrm>
          <a:prstGeom prst="rect">
            <a:avLst/>
          </a:prstGeom>
        </p:spPr>
      </p:pic>
      <p:sp>
        <p:nvSpPr>
          <p:cNvPr id="7"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0" name="正方形/長方形 9"/>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587979593"/>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73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ead line &amp; Contents(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コンテンツ プレースホルダー"/>
          <p:cNvSpPr>
            <a:spLocks noGrp="1"/>
          </p:cNvSpPr>
          <p:nvPr>
            <p:ph sz="quarter" idx="12" hasCustomPrompt="1"/>
          </p:nvPr>
        </p:nvSpPr>
        <p:spPr>
          <a:xfrm>
            <a:off x="263529" y="2024065"/>
            <a:ext cx="11664951" cy="4141785"/>
          </a:xfrm>
          <a:prstGeom prst="rect">
            <a:avLst/>
          </a:prstGeom>
        </p:spPr>
        <p:txBody>
          <a:bodyPr vert="horz" lIns="91440" tIns="45720" rIns="91440" bIns="45720" rtlCol="0">
            <a:noAutofit/>
          </a:bodyPr>
          <a:lstStyle>
            <a:lvl1pPr>
              <a:defRPr lang="ja-JP" altLang="en-US" dirty="0" smtClean="0"/>
            </a:lvl1pPr>
            <a:lvl2pPr>
              <a:defRPr lang="ja-JP" altLang="en-US" dirty="0" smtClean="0"/>
            </a:lvl2pPr>
            <a:lvl3pPr>
              <a:defRPr lang="ja-JP" altLang="en-US" dirty="0" smtClean="0"/>
            </a:lvl3pPr>
            <a:lvl4pPr>
              <a:defRPr lang="ja-JP" altLang="en-US" dirty="0" smtClean="0"/>
            </a:lvl4pPr>
            <a:lvl5pPr>
              <a:defRPr lang="en-US" altLang="ja-JP" dirty="0" smtClean="0"/>
            </a:lvl5pPr>
          </a:lstStyle>
          <a:p>
            <a:pPr lvl="0"/>
            <a:r>
              <a:rPr kumimoji="1" lang="ja-JP" altLang="en-US"/>
              <a:t>本文を入力</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文章を入力</a:t>
            </a:r>
            <a:endParaRPr kumimoji="1" lang="en-US" altLang="ja-JP"/>
          </a:p>
        </p:txBody>
      </p:sp>
      <p:sp>
        <p:nvSpPr>
          <p:cNvPr id="4" name="テキスト プレースホルダー 3"/>
          <p:cNvSpPr>
            <a:spLocks noGrp="1"/>
          </p:cNvSpPr>
          <p:nvPr>
            <p:ph type="body" sz="quarter" idx="13" hasCustomPrompt="1"/>
          </p:nvPr>
        </p:nvSpPr>
        <p:spPr>
          <a:xfrm>
            <a:off x="263529" y="1010628"/>
            <a:ext cx="11664950" cy="822442"/>
          </a:xfrm>
        </p:spPr>
        <p:txBody>
          <a:bodyPr anchor="ctr"/>
          <a:lstStyle>
            <a:lvl1pPr marL="0" indent="0">
              <a:lnSpc>
                <a:spcPct val="110000"/>
              </a:lnSpc>
              <a:spcBef>
                <a:spcPts val="100"/>
              </a:spcBef>
              <a:buFontTx/>
              <a:buNone/>
              <a:defRPr sz="2600"/>
            </a:lvl1pPr>
            <a:lvl2pPr marL="355557" indent="0">
              <a:buFontTx/>
              <a:buNone/>
              <a:defRPr sz="2600"/>
            </a:lvl2pPr>
            <a:lvl3pPr marL="598942" indent="0">
              <a:buFontTx/>
              <a:buNone/>
              <a:defRPr sz="2600"/>
            </a:lvl3pPr>
            <a:lvl4pPr marL="719578" indent="0">
              <a:buFontTx/>
              <a:buNone/>
              <a:defRPr sz="2600"/>
            </a:lvl4pPr>
            <a:lvl5pPr marL="835982" indent="0">
              <a:buFontTx/>
              <a:buNone/>
              <a:defRPr sz="2600"/>
            </a:lvl5pPr>
          </a:lstStyle>
          <a:p>
            <a:pPr lvl="0"/>
            <a:r>
              <a:rPr kumimoji="1" lang="ja-JP" altLang="en-US"/>
              <a:t>リード文が１行・２行ともにこのレイアウトで入力</a:t>
            </a:r>
          </a:p>
        </p:txBody>
      </p:sp>
      <p:sp>
        <p:nvSpPr>
          <p:cNvPr id="9" name="PageNumber"/>
          <p:cNvSpPr txBox="1"/>
          <p:nvPr/>
        </p:nvSpPr>
        <p:spPr bwMode="gray">
          <a:xfrm>
            <a:off x="185576" y="6462234"/>
            <a:ext cx="460725" cy="307200"/>
          </a:xfrm>
          <a:prstGeom prst="rect">
            <a:avLst/>
          </a:prstGeom>
          <a:noFill/>
        </p:spPr>
        <p:txBody>
          <a:bodyPr wrap="square" lIns="120000" tIns="0" rIns="0" bIns="0" rtlCol="0" anchor="ctr" anchorCtr="0">
            <a:noAutofit/>
          </a:bodyPr>
          <a:lstStyle/>
          <a:p>
            <a:pPr fontAlgn="base">
              <a:spcBef>
                <a:spcPct val="0"/>
              </a:spcBef>
              <a:spcAft>
                <a:spcPct val="0"/>
              </a:spcAft>
              <a:defRPr/>
            </a:pPr>
            <a:fld id="{8BB99341-3773-4AA0-9F9D-94F83AE5E06F}" type="slidenum">
              <a:rPr lang="en-US" altLang="ja-JP" sz="1067" b="0" baseline="0" smtClean="0">
                <a:solidFill>
                  <a:schemeClr val="tx1">
                    <a:lumMod val="50000"/>
                    <a:lumOff val="50000"/>
                  </a:schemeClr>
                </a:solidFill>
                <a:latin typeface="+mn-lt"/>
                <a:ea typeface="+mn-ea"/>
              </a:rPr>
              <a:pPr fontAlgn="base">
                <a:spcBef>
                  <a:spcPct val="0"/>
                </a:spcBef>
                <a:spcAft>
                  <a:spcPct val="0"/>
                </a:spcAft>
                <a:defRPr/>
              </a:pPr>
              <a:t>‹#›</a:t>
            </a:fld>
            <a:endParaRPr lang="en-US" altLang="ja-JP" sz="1067" b="0" baseline="0">
              <a:solidFill>
                <a:schemeClr val="tx1">
                  <a:lumMod val="50000"/>
                  <a:lumOff val="50000"/>
                </a:schemeClr>
              </a:solidFill>
              <a:latin typeface="+mn-lt"/>
              <a:ea typeface="+mn-ea"/>
            </a:endParaRPr>
          </a:p>
        </p:txBody>
      </p:sp>
      <p:pic>
        <p:nvPicPr>
          <p:cNvPr id="12" name="図 11"/>
          <p:cNvPicPr>
            <a:picLocks noChangeAspect="1"/>
          </p:cNvPicPr>
          <p:nvPr/>
        </p:nvPicPr>
        <p:blipFill>
          <a:blip r:embed="rId3"/>
          <a:stretch>
            <a:fillRect/>
          </a:stretch>
        </p:blipFill>
        <p:spPr bwMode="gray">
          <a:xfrm>
            <a:off x="9616302" y="6517511"/>
            <a:ext cx="2311647" cy="182055"/>
          </a:xfrm>
          <a:prstGeom prst="rect">
            <a:avLst/>
          </a:prstGeom>
        </p:spPr>
      </p:pic>
      <p:sp>
        <p:nvSpPr>
          <p:cNvPr id="10" name="タイトル プレースホルダー"/>
          <p:cNvSpPr>
            <a:spLocks noGrp="1"/>
          </p:cNvSpPr>
          <p:nvPr>
            <p:ph type="title" hasCustomPrompt="1"/>
          </p:nvPr>
        </p:nvSpPr>
        <p:spPr bwMode="gray">
          <a:xfrm>
            <a:off x="263524" y="204597"/>
            <a:ext cx="11664955" cy="615555"/>
          </a:xfrm>
          <a:prstGeom prst="rect">
            <a:avLst/>
          </a:prstGeom>
        </p:spPr>
        <p:txBody>
          <a:bodyPr vert="horz" wrap="square" lIns="91440" tIns="45720" rIns="91440" bIns="45720" rtlCol="0" anchor="ctr">
            <a:noAutofit/>
          </a:bodyPr>
          <a:lstStyle/>
          <a:p>
            <a:pPr lvl="0"/>
            <a:r>
              <a:rPr kumimoji="1" lang="ja-JP" altLang="en-US"/>
              <a:t>タイトルを入力</a:t>
            </a:r>
          </a:p>
        </p:txBody>
      </p:sp>
      <p:sp>
        <p:nvSpPr>
          <p:cNvPr id="13" name="正方形/長方形 12"/>
          <p:cNvSpPr/>
          <p:nvPr/>
        </p:nvSpPr>
        <p:spPr bwMode="gray">
          <a:xfrm>
            <a:off x="0" y="6795600"/>
            <a:ext cx="12192000" cy="62400"/>
          </a:xfrm>
          <a:prstGeom prst="rect">
            <a:avLst/>
          </a:prstGeom>
          <a:gradFill flip="none" rotWithShape="1">
            <a:gsLst>
              <a:gs pos="0">
                <a:srgbClr val="A0D8AD"/>
              </a:gs>
              <a:gs pos="10000">
                <a:srgbClr val="65B3A4"/>
              </a:gs>
              <a:gs pos="65000">
                <a:schemeClr val="tx2"/>
              </a:gs>
            </a:gsLst>
            <a:lin ang="10800000" scaled="0"/>
            <a:tileRect/>
          </a:gradFill>
          <a:ln>
            <a:noFill/>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kumimoji="1" lang="ja-JP" altLang="en-US" sz="2400" b="1">
              <a:latin typeface="+mj-ea"/>
              <a:ea typeface="+mj-ea"/>
            </a:endParaRPr>
          </a:p>
        </p:txBody>
      </p:sp>
    </p:spTree>
    <p:extLst>
      <p:ext uri="{BB962C8B-B14F-4D97-AF65-F5344CB8AC3E}">
        <p14:creationId xmlns:p14="http://schemas.microsoft.com/office/powerpoint/2010/main" val="3014397901"/>
      </p:ext>
    </p:extLst>
  </p:cSld>
  <p:clrMapOvr>
    <a:masterClrMapping/>
  </p:clrMapOvr>
  <p:extLst>
    <p:ext uri="{DCECCB84-F9BA-43D5-87BE-67443E8EF086}">
      <p15:sldGuideLst xmlns:p15="http://schemas.microsoft.com/office/powerpoint/2012/main">
        <p15:guide id="1" orient="horz" pos="3884">
          <p15:clr>
            <a:srgbClr val="A4A3A4"/>
          </p15:clr>
        </p15:guide>
        <p15:guide id="2" orient="horz" pos="1275">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4.jpe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9.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3.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8" name="Credit"/>
          <p:cNvSpPr txBox="1">
            <a:spLocks/>
          </p:cNvSpPr>
          <p:nvPr/>
        </p:nvSpPr>
        <p:spPr bwMode="gray">
          <a:xfrm>
            <a:off x="677044" y="6485380"/>
            <a:ext cx="156401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 NEC Corporation 2021</a:t>
            </a:r>
          </a:p>
        </p:txBody>
      </p:sp>
      <p:sp>
        <p:nvSpPr>
          <p:cNvPr id="9" name="Confidential"/>
          <p:cNvSpPr txBox="1">
            <a:spLocks/>
          </p:cNvSpPr>
          <p:nvPr/>
        </p:nvSpPr>
        <p:spPr bwMode="gray">
          <a:xfrm>
            <a:off x="2241063" y="6485380"/>
            <a:ext cx="191464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defPPr>
              <a:defRPr lang="ja-JP"/>
            </a:defPPr>
            <a:lvl1pPr algn="l" rtl="0" fontAlgn="base">
              <a:spcBef>
                <a:spcPct val="0"/>
              </a:spcBef>
              <a:spcAft>
                <a:spcPct val="0"/>
              </a:spcAft>
              <a:defRPr kumimoji="1" sz="800" b="1" kern="1200">
                <a:solidFill>
                  <a:schemeClr val="tx1"/>
                </a:solidFill>
                <a:latin typeface="Arial" charset="0"/>
                <a:ea typeface="HGP創英角ｺﾞｼｯｸUB" pitchFamily="50" charset="-128"/>
                <a:cs typeface="+mn-cs"/>
              </a:defRPr>
            </a:lvl1pPr>
            <a:lvl2pPr marL="457200" algn="l" rtl="0" fontAlgn="base">
              <a:spcBef>
                <a:spcPct val="0"/>
              </a:spcBef>
              <a:spcAft>
                <a:spcPct val="0"/>
              </a:spcAft>
              <a:defRPr kumimoji="1" kern="1200">
                <a:solidFill>
                  <a:schemeClr val="tx1"/>
                </a:solidFill>
                <a:latin typeface="Arial" charset="0"/>
                <a:ea typeface="HGP創英角ｺﾞｼｯｸUB" pitchFamily="50" charset="-128"/>
                <a:cs typeface="+mn-cs"/>
              </a:defRPr>
            </a:lvl2pPr>
            <a:lvl3pPr marL="914400" algn="l" rtl="0" fontAlgn="base">
              <a:spcBef>
                <a:spcPct val="0"/>
              </a:spcBef>
              <a:spcAft>
                <a:spcPct val="0"/>
              </a:spcAft>
              <a:defRPr kumimoji="1" kern="1200">
                <a:solidFill>
                  <a:schemeClr val="tx1"/>
                </a:solidFill>
                <a:latin typeface="Arial" charset="0"/>
                <a:ea typeface="HGP創英角ｺﾞｼｯｸUB" pitchFamily="50" charset="-128"/>
                <a:cs typeface="+mn-cs"/>
              </a:defRPr>
            </a:lvl3pPr>
            <a:lvl4pPr marL="1371600" algn="l" rtl="0" fontAlgn="base">
              <a:spcBef>
                <a:spcPct val="0"/>
              </a:spcBef>
              <a:spcAft>
                <a:spcPct val="0"/>
              </a:spcAft>
              <a:defRPr kumimoji="1" kern="1200">
                <a:solidFill>
                  <a:schemeClr val="tx1"/>
                </a:solidFill>
                <a:latin typeface="Arial" charset="0"/>
                <a:ea typeface="HGP創英角ｺﾞｼｯｸUB" pitchFamily="50" charset="-128"/>
                <a:cs typeface="+mn-cs"/>
              </a:defRPr>
            </a:lvl4pPr>
            <a:lvl5pPr marL="1828800" algn="l" rtl="0" fontAlgn="base">
              <a:spcBef>
                <a:spcPct val="0"/>
              </a:spcBef>
              <a:spcAft>
                <a:spcPct val="0"/>
              </a:spcAft>
              <a:defRPr kumimoji="1" kern="1200">
                <a:solidFill>
                  <a:schemeClr val="tx1"/>
                </a:solidFill>
                <a:latin typeface="Arial" charset="0"/>
                <a:ea typeface="HGP創英角ｺﾞｼｯｸUB" pitchFamily="50" charset="-128"/>
                <a:cs typeface="+mn-cs"/>
              </a:defRPr>
            </a:lvl5pPr>
            <a:lvl6pPr marL="2286000" algn="l" defTabSz="914400" rtl="0" eaLnBrk="1" latinLnBrk="0" hangingPunct="1">
              <a:defRPr kumimoji="1" kern="1200">
                <a:solidFill>
                  <a:schemeClr val="tx1"/>
                </a:solidFill>
                <a:latin typeface="Arial" charset="0"/>
                <a:ea typeface="HGP創英角ｺﾞｼｯｸUB" pitchFamily="50" charset="-128"/>
                <a:cs typeface="+mn-cs"/>
              </a:defRPr>
            </a:lvl6pPr>
            <a:lvl7pPr marL="2743200" algn="l" defTabSz="914400" rtl="0" eaLnBrk="1" latinLnBrk="0" hangingPunct="1">
              <a:defRPr kumimoji="1" kern="1200">
                <a:solidFill>
                  <a:schemeClr val="tx1"/>
                </a:solidFill>
                <a:latin typeface="Arial" charset="0"/>
                <a:ea typeface="HGP創英角ｺﾞｼｯｸUB" pitchFamily="50" charset="-128"/>
                <a:cs typeface="+mn-cs"/>
              </a:defRPr>
            </a:lvl7pPr>
            <a:lvl8pPr marL="3200400" algn="l" defTabSz="914400" rtl="0" eaLnBrk="1" latinLnBrk="0" hangingPunct="1">
              <a:defRPr kumimoji="1" kern="1200">
                <a:solidFill>
                  <a:schemeClr val="tx1"/>
                </a:solidFill>
                <a:latin typeface="Arial" charset="0"/>
                <a:ea typeface="HGP創英角ｺﾞｼｯｸUB" pitchFamily="50" charset="-128"/>
                <a:cs typeface="+mn-cs"/>
              </a:defRPr>
            </a:lvl8pPr>
            <a:lvl9pPr marL="3657600" algn="l" defTabSz="914400" rtl="0" eaLnBrk="1" latinLnBrk="0" hangingPunct="1">
              <a:defRPr kumimoji="1" kern="1200">
                <a:solidFill>
                  <a:schemeClr val="tx1"/>
                </a:solidFill>
                <a:latin typeface="Arial" charset="0"/>
                <a:ea typeface="HGP創英角ｺﾞｼｯｸUB" pitchFamily="50" charset="-128"/>
                <a:cs typeface="+mn-cs"/>
              </a:defRPr>
            </a:lvl9pPr>
          </a:lstStyle>
          <a:p>
            <a:r>
              <a:rPr lang="en-US" altLang="ja-JP" sz="900" b="0" baseline="0">
                <a:solidFill>
                  <a:schemeClr val="bg1">
                    <a:lumMod val="65000"/>
                  </a:schemeClr>
                </a:solidFill>
                <a:latin typeface="+mn-lt"/>
                <a:ea typeface="+mn-ea"/>
              </a:rPr>
              <a:t>NEC Group Internal Use Only</a:t>
            </a:r>
          </a:p>
        </p:txBody>
      </p:sp>
      <p:sp>
        <p:nvSpPr>
          <p:cNvPr id="5" name="タイトル プレースホルダー"/>
          <p:cNvSpPr>
            <a:spLocks noGrp="1"/>
          </p:cNvSpPr>
          <p:nvPr>
            <p:ph type="title"/>
          </p:nvPr>
        </p:nvSpPr>
        <p:spPr bwMode="gray">
          <a:xfrm>
            <a:off x="263524" y="204597"/>
            <a:ext cx="11664955" cy="615555"/>
          </a:xfrm>
          <a:prstGeom prst="rect">
            <a:avLst/>
          </a:prstGeom>
        </p:spPr>
        <p:txBody>
          <a:bodyPr vert="horz" wrap="square" lIns="91440" tIns="45720" rIns="91440" bIns="45720" rtlCol="0" anchor="ctr">
            <a:noAutofit/>
          </a:bodyPr>
          <a:lstStyle/>
          <a:p>
            <a:pPr marL="0" marR="0" lvl="0" indent="0" defTabSz="1219110" latinLnBrk="0">
              <a:lnSpc>
                <a:spcPct val="100000"/>
              </a:lnSpc>
              <a:spcBef>
                <a:spcPct val="20000"/>
              </a:spcBef>
              <a:buClr>
                <a:schemeClr val="accent6"/>
              </a:buClr>
              <a:buSzTx/>
              <a:buFont typeface="Arial" panose="020B0604020202020204" pitchFamily="34" charset="0"/>
              <a:buNone/>
              <a:tabLst/>
            </a:pPr>
            <a:r>
              <a:rPr kumimoji="1" lang="ja-JP" altLang="en-US"/>
              <a:t>マスター タイトルの書式設定</a:t>
            </a:r>
          </a:p>
        </p:txBody>
      </p:sp>
      <p:sp>
        <p:nvSpPr>
          <p:cNvPr id="2" name="テキスト プレースホルダー 1"/>
          <p:cNvSpPr>
            <a:spLocks noGrp="1"/>
          </p:cNvSpPr>
          <p:nvPr>
            <p:ph type="body" idx="1"/>
          </p:nvPr>
        </p:nvSpPr>
        <p:spPr bwMode="gray">
          <a:xfrm>
            <a:off x="263524" y="980019"/>
            <a:ext cx="11664955" cy="5137151"/>
          </a:xfrm>
          <a:prstGeom prst="rect">
            <a:avLst/>
          </a:prstGeom>
        </p:spPr>
        <p:txBody>
          <a:bodyPr vert="horz" lIns="91440" tIns="45720" rIns="91440" bIns="45720" rtlCol="0">
            <a:noAutofit/>
          </a:bodyPr>
          <a:lstStyle/>
          <a:p>
            <a:pPr marL="355558" lvl="0" indent="-355558">
              <a:lnSpc>
                <a:spcPct val="110000"/>
              </a:lnSpc>
              <a:spcBef>
                <a:spcPts val="600"/>
              </a:spcBef>
            </a:pPr>
            <a:r>
              <a:rPr kumimoji="1" lang="ja-JP" altLang="en-US"/>
              <a:t>マスター テキストの書式設定</a:t>
            </a:r>
          </a:p>
          <a:p>
            <a:pPr marL="598944" lvl="1" indent="-243387">
              <a:lnSpc>
                <a:spcPct val="110000"/>
              </a:lnSpc>
              <a:spcBef>
                <a:spcPts val="600"/>
              </a:spcBef>
            </a:pPr>
            <a:r>
              <a:rPr kumimoji="1" lang="ja-JP" altLang="en-US"/>
              <a:t>第 </a:t>
            </a:r>
            <a:r>
              <a:rPr kumimoji="1" lang="en-US" altLang="ja-JP"/>
              <a:t>2 </a:t>
            </a:r>
            <a:r>
              <a:rPr kumimoji="1" lang="ja-JP" altLang="en-US"/>
              <a:t>レベル</a:t>
            </a:r>
          </a:p>
          <a:p>
            <a:pPr marL="721695" lvl="2" indent="-122753">
              <a:lnSpc>
                <a:spcPct val="110000"/>
              </a:lnSpc>
              <a:spcBef>
                <a:spcPts val="600"/>
              </a:spcBef>
            </a:pPr>
            <a:r>
              <a:rPr kumimoji="1" lang="ja-JP" altLang="en-US"/>
              <a:t>第 </a:t>
            </a:r>
            <a:r>
              <a:rPr kumimoji="1" lang="en-US" altLang="ja-JP"/>
              <a:t>3 </a:t>
            </a:r>
            <a:r>
              <a:rPr kumimoji="1" lang="ja-JP" altLang="en-US"/>
              <a:t>レベル</a:t>
            </a:r>
          </a:p>
          <a:p>
            <a:pPr marL="838098" lvl="3" indent="-118520">
              <a:lnSpc>
                <a:spcPct val="110000"/>
              </a:lnSpc>
              <a:spcBef>
                <a:spcPts val="600"/>
              </a:spcBef>
            </a:pPr>
            <a:r>
              <a:rPr kumimoji="1" lang="ja-JP" altLang="en-US"/>
              <a:t>第 </a:t>
            </a:r>
            <a:r>
              <a:rPr kumimoji="1" lang="en-US" altLang="ja-JP"/>
              <a:t>4 </a:t>
            </a:r>
            <a:r>
              <a:rPr kumimoji="1" lang="ja-JP" altLang="en-US"/>
              <a:t>レベル</a:t>
            </a:r>
            <a:endParaRPr kumimoji="1" lang="en-US" altLang="ja-JP"/>
          </a:p>
          <a:p>
            <a:pPr marL="835982" lvl="4">
              <a:lnSpc>
                <a:spcPct val="110000"/>
              </a:lnSpc>
              <a:spcBef>
                <a:spcPts val="500"/>
              </a:spcBef>
            </a:pPr>
            <a:r>
              <a:rPr kumimoji="1" lang="ja-JP" altLang="en-US"/>
              <a:t>文章を入力</a:t>
            </a:r>
            <a:endParaRPr kumimoji="1" lang="en-US" altLang="ja-JP"/>
          </a:p>
        </p:txBody>
      </p:sp>
    </p:spTree>
    <p:extLst>
      <p:ext uri="{BB962C8B-B14F-4D97-AF65-F5344CB8AC3E}">
        <p14:creationId xmlns:p14="http://schemas.microsoft.com/office/powerpoint/2010/main" val="2246894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rtl="0" eaLnBrk="1" fontAlgn="base" hangingPunct="1">
        <a:spcBef>
          <a:spcPct val="0"/>
        </a:spcBef>
        <a:spcAft>
          <a:spcPct val="0"/>
        </a:spcAft>
        <a:defRPr kumimoji="1" lang="ja-JP" altLang="en-US" sz="3200" b="0" i="0" u="none" strike="noStrike" kern="0" cap="none" spc="0" normalizeH="0" baseline="0" dirty="0">
          <a:ln>
            <a:noFill/>
          </a:ln>
          <a:solidFill>
            <a:schemeClr val="tx1">
              <a:lumMod val="85000"/>
              <a:lumOff val="15000"/>
            </a:schemeClr>
          </a:solidFill>
          <a:effectLst/>
          <a:uLnTx/>
          <a:uFillTx/>
          <a:latin typeface="+mj-ea"/>
          <a:ea typeface="+mj-ea"/>
          <a:cs typeface="+mn-cs"/>
        </a:defRPr>
      </a:lvl1pPr>
      <a:lvl2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5pPr>
      <a:lvl6pPr marL="609555"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6pPr>
      <a:lvl7pPr marL="1219110"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7pPr>
      <a:lvl8pPr marL="1828664"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8pPr>
      <a:lvl9pPr marL="2438218" algn="l" rtl="0" eaLnBrk="1" fontAlgn="base" hangingPunct="1">
        <a:spcBef>
          <a:spcPct val="0"/>
        </a:spcBef>
        <a:spcAft>
          <a:spcPct val="0"/>
        </a:spcAft>
        <a:defRPr kumimoji="1" sz="3733">
          <a:solidFill>
            <a:schemeClr val="tx1"/>
          </a:solidFill>
          <a:latin typeface="HGP創英角ｺﾞｼｯｸUB" pitchFamily="50" charset="-128"/>
          <a:ea typeface="ＭＳ Ｐゴシック" charset="-128"/>
        </a:defRPr>
      </a:lvl9pPr>
    </p:titleStyle>
    <p:bodyStyle>
      <a:lvl1pPr marL="355574" indent="-355574" algn="l" rtl="0" eaLnBrk="1" fontAlgn="base" hangingPunct="1">
        <a:lnSpc>
          <a:spcPct val="105000"/>
        </a:lnSpc>
        <a:spcBef>
          <a:spcPct val="20000"/>
        </a:spcBef>
        <a:spcAft>
          <a:spcPct val="0"/>
        </a:spcAft>
        <a:buClr>
          <a:schemeClr val="accent1"/>
        </a:buClr>
        <a:buFont typeface="Wingdings" panose="05000000000000000000" pitchFamily="2" charset="2"/>
        <a:buChar char="u"/>
        <a:defRPr kumimoji="1" lang="ja-JP" altLang="en-US" sz="2400" b="0" i="0" u="none" strike="noStrike" kern="0" cap="none" spc="0" normalizeH="0" baseline="0" dirty="0" smtClean="0">
          <a:ln>
            <a:noFill/>
          </a:ln>
          <a:solidFill>
            <a:schemeClr val="tx1">
              <a:lumMod val="85000"/>
              <a:lumOff val="15000"/>
            </a:schemeClr>
          </a:solidFill>
          <a:effectLst/>
          <a:uLnTx/>
          <a:uFillTx/>
          <a:latin typeface="+mn-lt"/>
          <a:ea typeface="+mn-ea"/>
          <a:cs typeface="+mn-cs"/>
        </a:defRPr>
      </a:lvl1pPr>
      <a:lvl2pPr marL="598973" indent="-243399" algn="l" rtl="0" eaLnBrk="1" fontAlgn="base" hangingPunct="1">
        <a:lnSpc>
          <a:spcPct val="105000"/>
        </a:lnSpc>
        <a:spcBef>
          <a:spcPct val="20000"/>
        </a:spcBef>
        <a:spcAft>
          <a:spcPct val="0"/>
        </a:spcAft>
        <a:buClr>
          <a:schemeClr val="accent1"/>
        </a:buClr>
        <a:buFont typeface="Wingdings" panose="05000000000000000000" pitchFamily="2" charset="2"/>
        <a:buChar char="n"/>
        <a:defRPr kumimoji="1" lang="ja-JP" altLang="en-US" sz="2000" b="0" i="0" u="none" strike="noStrike" kern="0" cap="none" spc="0" normalizeH="0" baseline="0" dirty="0" smtClean="0">
          <a:ln>
            <a:noFill/>
          </a:ln>
          <a:solidFill>
            <a:schemeClr val="tx1">
              <a:lumMod val="85000"/>
              <a:lumOff val="15000"/>
            </a:schemeClr>
          </a:solidFill>
          <a:effectLst/>
          <a:uLnTx/>
          <a:uFillTx/>
          <a:latin typeface="+mn-lt"/>
          <a:ea typeface="+mn-ea"/>
        </a:defRPr>
      </a:lvl2pPr>
      <a:lvl3pPr marL="721731" indent="-122758" algn="l" rtl="0" eaLnBrk="1" fontAlgn="base" hangingPunct="1">
        <a:lnSpc>
          <a:spcPct val="105000"/>
        </a:lnSpc>
        <a:spcBef>
          <a:spcPct val="20000"/>
        </a:spcBef>
        <a:spcAft>
          <a:spcPct val="0"/>
        </a:spcAft>
        <a:buClr>
          <a:schemeClr val="accent1"/>
        </a:buClr>
        <a:buFont typeface="Arial" panose="020B0604020202020204" pitchFamily="34" charset="0"/>
        <a:buChar char="•"/>
        <a:defRPr kumimoji="1" lang="ja-JP" altLang="en-US" sz="1600" b="0" i="0" u="none" strike="noStrike" kern="0" cap="none" spc="0" normalizeH="0" baseline="0" dirty="0" smtClean="0">
          <a:ln>
            <a:noFill/>
          </a:ln>
          <a:solidFill>
            <a:schemeClr val="tx1">
              <a:lumMod val="85000"/>
              <a:lumOff val="15000"/>
            </a:schemeClr>
          </a:solidFill>
          <a:effectLst/>
          <a:uLnTx/>
          <a:uFillTx/>
          <a:latin typeface="+mn-lt"/>
          <a:ea typeface="+mn-ea"/>
        </a:defRPr>
      </a:lvl3pPr>
      <a:lvl4pPr marL="838138" indent="-118525" algn="l" rtl="0" eaLnBrk="1" fontAlgn="base" hangingPunct="1">
        <a:lnSpc>
          <a:spcPct val="105000"/>
        </a:lnSpc>
        <a:spcBef>
          <a:spcPct val="20000"/>
        </a:spcBef>
        <a:spcAft>
          <a:spcPct val="0"/>
        </a:spcAft>
        <a:buClr>
          <a:schemeClr val="accent1"/>
        </a:buClr>
        <a:buFont typeface="Tahoma" pitchFamily="34" charset="0"/>
        <a:buChar char="–"/>
        <a:defRPr kumimoji="1" lang="en-US" altLang="ja-JP" sz="1400" b="0" i="0" u="none" strike="noStrike" kern="0" cap="none" spc="0" normalizeH="0" baseline="0" dirty="0" smtClean="0">
          <a:ln>
            <a:noFill/>
          </a:ln>
          <a:solidFill>
            <a:schemeClr val="tx1">
              <a:lumMod val="85000"/>
              <a:lumOff val="15000"/>
            </a:schemeClr>
          </a:solidFill>
          <a:effectLst/>
          <a:uLnTx/>
          <a:uFillTx/>
          <a:latin typeface="+mn-lt"/>
          <a:ea typeface="+mn-ea"/>
        </a:defRPr>
      </a:lvl4pPr>
      <a:lvl5pPr marL="836022" indent="0" algn="l" rtl="0" eaLnBrk="1" fontAlgn="base" hangingPunct="1">
        <a:lnSpc>
          <a:spcPct val="105000"/>
        </a:lnSpc>
        <a:spcBef>
          <a:spcPct val="20000"/>
        </a:spcBef>
        <a:spcAft>
          <a:spcPct val="0"/>
        </a:spcAft>
        <a:buClr>
          <a:schemeClr val="accent6"/>
        </a:buClr>
        <a:buFontTx/>
        <a:buNone/>
        <a:defRPr kumimoji="1" lang="en-US" altLang="ja-JP" sz="1400" b="0" dirty="0" smtClean="0">
          <a:solidFill>
            <a:schemeClr val="tx1">
              <a:lumMod val="85000"/>
              <a:lumOff val="15000"/>
            </a:schemeClr>
          </a:solidFill>
          <a:latin typeface="+mj-lt"/>
          <a:ea typeface="+mn-ea"/>
        </a:defRPr>
      </a:lvl5pPr>
      <a:lvl6pPr marL="3352548" indent="-304776" algn="l" rtl="0" eaLnBrk="1" fontAlgn="base" hangingPunct="1">
        <a:spcBef>
          <a:spcPct val="20000"/>
        </a:spcBef>
        <a:spcAft>
          <a:spcPct val="0"/>
        </a:spcAft>
        <a:buChar char="≫"/>
        <a:defRPr kumimoji="1" sz="2667">
          <a:solidFill>
            <a:schemeClr val="tx1"/>
          </a:solidFill>
          <a:latin typeface="Arial" charset="0"/>
          <a:ea typeface="+mn-ea"/>
        </a:defRPr>
      </a:lvl6pPr>
      <a:lvl7pPr marL="3962104" indent="-304776" algn="l" rtl="0" eaLnBrk="1" fontAlgn="base" hangingPunct="1">
        <a:spcBef>
          <a:spcPct val="20000"/>
        </a:spcBef>
        <a:spcAft>
          <a:spcPct val="0"/>
        </a:spcAft>
        <a:buChar char="≫"/>
        <a:defRPr kumimoji="1" sz="2667">
          <a:solidFill>
            <a:schemeClr val="tx1"/>
          </a:solidFill>
          <a:latin typeface="Arial" charset="0"/>
          <a:ea typeface="+mn-ea"/>
        </a:defRPr>
      </a:lvl7pPr>
      <a:lvl8pPr marL="4571658" indent="-304776" algn="l" rtl="0" eaLnBrk="1" fontAlgn="base" hangingPunct="1">
        <a:spcBef>
          <a:spcPct val="20000"/>
        </a:spcBef>
        <a:spcAft>
          <a:spcPct val="0"/>
        </a:spcAft>
        <a:buChar char="≫"/>
        <a:defRPr kumimoji="1" sz="2667">
          <a:solidFill>
            <a:schemeClr val="tx1"/>
          </a:solidFill>
          <a:latin typeface="Arial" charset="0"/>
          <a:ea typeface="+mn-ea"/>
        </a:defRPr>
      </a:lvl8pPr>
      <a:lvl9pPr marL="5181212" indent="-304776" algn="l" rtl="0" eaLnBrk="1" fontAlgn="base" hangingPunct="1">
        <a:spcBef>
          <a:spcPct val="20000"/>
        </a:spcBef>
        <a:spcAft>
          <a:spcPct val="0"/>
        </a:spcAft>
        <a:buChar char="≫"/>
        <a:defRPr kumimoji="1" sz="2667">
          <a:solidFill>
            <a:schemeClr val="tx1"/>
          </a:solidFill>
          <a:latin typeface="Arial" charset="0"/>
          <a:ea typeface="+mn-ea"/>
        </a:defRPr>
      </a:lvl9pPr>
    </p:bodyStyle>
    <p:otherStyle>
      <a:defPPr>
        <a:defRPr lang="ja-JP"/>
      </a:defPPr>
      <a:lvl1pPr marL="0" algn="l" defTabSz="1219110" rtl="0" eaLnBrk="1" latinLnBrk="0" hangingPunct="1">
        <a:defRPr kumimoji="1" sz="2400" kern="1200">
          <a:solidFill>
            <a:schemeClr val="tx1"/>
          </a:solidFill>
          <a:latin typeface="+mn-lt"/>
          <a:ea typeface="+mn-ea"/>
          <a:cs typeface="+mn-cs"/>
        </a:defRPr>
      </a:lvl1pPr>
      <a:lvl2pPr marL="609555" algn="l" defTabSz="1219110" rtl="0" eaLnBrk="1" latinLnBrk="0" hangingPunct="1">
        <a:defRPr kumimoji="1" sz="2400" kern="1200">
          <a:solidFill>
            <a:schemeClr val="tx1"/>
          </a:solidFill>
          <a:latin typeface="+mn-lt"/>
          <a:ea typeface="+mn-ea"/>
          <a:cs typeface="+mn-cs"/>
        </a:defRPr>
      </a:lvl2pPr>
      <a:lvl3pPr marL="1219110" algn="l" defTabSz="1219110" rtl="0" eaLnBrk="1" latinLnBrk="0" hangingPunct="1">
        <a:defRPr kumimoji="1" sz="2400" kern="1200">
          <a:solidFill>
            <a:schemeClr val="tx1"/>
          </a:solidFill>
          <a:latin typeface="+mn-lt"/>
          <a:ea typeface="+mn-ea"/>
          <a:cs typeface="+mn-cs"/>
        </a:defRPr>
      </a:lvl3pPr>
      <a:lvl4pPr marL="1828664" algn="l" defTabSz="1219110" rtl="0" eaLnBrk="1" latinLnBrk="0" hangingPunct="1">
        <a:defRPr kumimoji="1" sz="2400" kern="1200">
          <a:solidFill>
            <a:schemeClr val="tx1"/>
          </a:solidFill>
          <a:latin typeface="+mn-lt"/>
          <a:ea typeface="+mn-ea"/>
          <a:cs typeface="+mn-cs"/>
        </a:defRPr>
      </a:lvl4pPr>
      <a:lvl5pPr marL="2438218" algn="l" defTabSz="1219110" rtl="0" eaLnBrk="1" latinLnBrk="0" hangingPunct="1">
        <a:defRPr kumimoji="1" sz="2400" kern="1200">
          <a:solidFill>
            <a:schemeClr val="tx1"/>
          </a:solidFill>
          <a:latin typeface="+mn-lt"/>
          <a:ea typeface="+mn-ea"/>
          <a:cs typeface="+mn-cs"/>
        </a:defRPr>
      </a:lvl5pPr>
      <a:lvl6pPr marL="3047772" algn="l" defTabSz="1219110" rtl="0" eaLnBrk="1" latinLnBrk="0" hangingPunct="1">
        <a:defRPr kumimoji="1" sz="2400" kern="1200">
          <a:solidFill>
            <a:schemeClr val="tx1"/>
          </a:solidFill>
          <a:latin typeface="+mn-lt"/>
          <a:ea typeface="+mn-ea"/>
          <a:cs typeface="+mn-cs"/>
        </a:defRPr>
      </a:lvl6pPr>
      <a:lvl7pPr marL="3657327" algn="l" defTabSz="1219110" rtl="0" eaLnBrk="1" latinLnBrk="0" hangingPunct="1">
        <a:defRPr kumimoji="1" sz="2400" kern="1200">
          <a:solidFill>
            <a:schemeClr val="tx1"/>
          </a:solidFill>
          <a:latin typeface="+mn-lt"/>
          <a:ea typeface="+mn-ea"/>
          <a:cs typeface="+mn-cs"/>
        </a:defRPr>
      </a:lvl7pPr>
      <a:lvl8pPr marL="4266880" algn="l" defTabSz="1219110" rtl="0" eaLnBrk="1" latinLnBrk="0" hangingPunct="1">
        <a:defRPr kumimoji="1" sz="2400" kern="1200">
          <a:solidFill>
            <a:schemeClr val="tx1"/>
          </a:solidFill>
          <a:latin typeface="+mn-lt"/>
          <a:ea typeface="+mn-ea"/>
          <a:cs typeface="+mn-cs"/>
        </a:defRPr>
      </a:lvl8pPr>
      <a:lvl9pPr marL="4876435" algn="l" defTabSz="121911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orient="horz" pos="4042">
          <p15:clr>
            <a:srgbClr val="A4A3A4"/>
          </p15:clr>
        </p15:guide>
        <p15:guide id="4" pos="3840">
          <p15:clr>
            <a:srgbClr val="A4A3A4"/>
          </p15:clr>
        </p15:guide>
        <p15:guide id="5" pos="166">
          <p15:clr>
            <a:srgbClr val="A4A3A4"/>
          </p15:clr>
        </p15:guide>
        <p15:guide id="6" pos="7514">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240460827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702" r:id="rId12"/>
  </p:sldLayoutIdLst>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p:nvPicPr>
        <p:blipFill>
          <a:blip r:embed="rId12">
            <a:extLst>
              <a:ext uri="{28A0092B-C50C-407E-A947-70E740481C1C}">
                <a14:useLocalDpi xmlns:a14="http://schemas.microsoft.com/office/drawing/2010/main" val="0"/>
              </a:ext>
            </a:extLst>
          </a:blip>
          <a:stretch>
            <a:fillRect/>
          </a:stretch>
        </p:blipFill>
        <p:spPr bwMode="gray">
          <a:xfrm>
            <a:off x="0" y="0"/>
            <a:ext cx="12191999" cy="6858000"/>
          </a:xfrm>
          <a:prstGeom prst="rect">
            <a:avLst/>
          </a:prstGeom>
        </p:spPr>
      </p:pic>
      <p:sp>
        <p:nvSpPr>
          <p:cNvPr id="2" name="タイトル プレースホルダー"/>
          <p:cNvSpPr>
            <a:spLocks noGrp="1"/>
          </p:cNvSpPr>
          <p:nvPr>
            <p:ph type="title"/>
          </p:nvPr>
        </p:nvSpPr>
        <p:spPr bwMode="gray">
          <a:xfrm>
            <a:off x="239184" y="108000"/>
            <a:ext cx="11713633" cy="468000"/>
          </a:xfrm>
          <a:prstGeom prst="rect">
            <a:avLst/>
          </a:prstGeom>
        </p:spPr>
        <p:txBody>
          <a:bodyPr vert="horz" lIns="91440" tIns="36000" rIns="91440" bIns="0" rtlCol="0" anchor="ctr">
            <a:noAutofit/>
          </a:bodyPr>
          <a:lstStyle/>
          <a:p>
            <a:r>
              <a:rPr kumimoji="1" lang="ja-JP" altLang="en-US"/>
              <a:t>マスター タイトルの書式設定</a:t>
            </a:r>
          </a:p>
        </p:txBody>
      </p:sp>
      <p:sp>
        <p:nvSpPr>
          <p:cNvPr id="3" name="テキスト プレースホルダー"/>
          <p:cNvSpPr>
            <a:spLocks noGrp="1"/>
          </p:cNvSpPr>
          <p:nvPr>
            <p:ph type="body" idx="1"/>
          </p:nvPr>
        </p:nvSpPr>
        <p:spPr bwMode="gray">
          <a:xfrm>
            <a:off x="239183" y="836614"/>
            <a:ext cx="11713635" cy="561657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p>
          <a:p>
            <a:pPr lvl="3"/>
            <a:r>
              <a:rPr kumimoji="1" lang="ja-JP" altLang="en-US"/>
              <a:t>第</a:t>
            </a:r>
            <a:r>
              <a:rPr kumimoji="1" lang="en-US" altLang="ja-JP"/>
              <a:t>4</a:t>
            </a:r>
            <a:r>
              <a:rPr kumimoji="1" lang="ja-JP" altLang="en-US"/>
              <a:t>レベル</a:t>
            </a:r>
          </a:p>
        </p:txBody>
      </p:sp>
      <p:sp>
        <p:nvSpPr>
          <p:cNvPr id="8" name="PageNumber"/>
          <p:cNvSpPr txBox="1"/>
          <p:nvPr/>
        </p:nvSpPr>
        <p:spPr bwMode="black">
          <a:xfrm>
            <a:off x="11088693" y="6606080"/>
            <a:ext cx="912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p:nvSpPr>
        <p:spPr bwMode="black">
          <a:xfrm>
            <a:off x="158146" y="6599089"/>
            <a:ext cx="2193335"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0" y="646484"/>
            <a:ext cx="12192000" cy="5909138"/>
          </a:xfrm>
          <a:prstGeom prst="rect">
            <a:avLst/>
          </a:prstGeom>
        </p:spPr>
      </p:pic>
    </p:spTree>
    <p:extLst>
      <p:ext uri="{BB962C8B-B14F-4D97-AF65-F5344CB8AC3E}">
        <p14:creationId xmlns:p14="http://schemas.microsoft.com/office/powerpoint/2010/main" val="1315408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Lst>
  <p:hf sldNum="0" hdr="0" ftr="0" dt="0"/>
  <p:txStyles>
    <p:titleStyle>
      <a:lvl1pPr algn="l" rtl="0" eaLnBrk="1" fontAlgn="base" hangingPunct="1">
        <a:spcBef>
          <a:spcPct val="0"/>
        </a:spcBef>
        <a:spcAft>
          <a:spcPct val="0"/>
        </a:spcAft>
        <a:defRPr kumimoji="1" sz="2400" b="0">
          <a:solidFill>
            <a:schemeClr val="bg1"/>
          </a:solidFill>
          <a:latin typeface="+mj-lt"/>
          <a:ea typeface="+mj-ea"/>
          <a:cs typeface="+mj-cs"/>
        </a:defRPr>
      </a:lvl1pPr>
      <a:lvl2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eaLnBrk="1" fontAlgn="base" hangingPunct="1">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E3%82%A8%E3%82%AF%E3%82%B9%E3%83%9D%E3%83%BC%E3%83%88%EF%BC%8F%E3%82%A4%E3%83%B3%E3%83%9D%E3%83%BC%E3%83%88.pdf" TargetMode="External"/><Relationship Id="rId2" Type="http://schemas.openxmlformats.org/officeDocument/2006/relationships/hyperlink" Target="https://github.com/exastro-suite/SettingSamples-VMware/releases" TargetMode="Externa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5%88%A9%E7%94%A8%E6%89%8B%E9%A0%86%E3%83%9E%E3%83%8B%E3%83%A5%E3%82%A2%E3%83%AB_Ansible-driver.pdf" TargetMode="External"/><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5%88%A9%E7%94%A8%E6%89%8B%E9%A0%86%E3%83%9E%E3%83%8B%E3%83%A5%E3%82%A2%E3%83%AB_Terraform-driver.pdf"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9.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0.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3.png"/><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exastro-suite.github.io/it-automation-docs/asset/Documents_ja/Exastro-ITA_%E3%82%B7%E3%82%B9%E3%83%86%E3%83%A0%E6%A7%8B%E6%88%90%EF%BC%8F%E7%92%B0%E5%A2%83%E6%A7%8B%E7%AF%89%E3%82%AC%E3%82%A4%E3%83%89_%E5%9F%BA%E6%9C%AC%E7%B7%A8.pdf" TargetMode="External"/><Relationship Id="rId2" Type="http://schemas.openxmlformats.org/officeDocument/2006/relationships/hyperlink" Target="https://exastro-suite.github.io/it-automation-docs/documents_ja.html" TargetMode="External"/><Relationship Id="rId1" Type="http://schemas.openxmlformats.org/officeDocument/2006/relationships/slideLayout" Target="../slideLayouts/slideLayout21.xml"/><Relationship Id="rId4" Type="http://schemas.openxmlformats.org/officeDocument/2006/relationships/hyperlink" Target="https://exastro-suite.github.io/it-automation-docs/install_j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a:xfrm>
            <a:off x="239351" y="2636890"/>
            <a:ext cx="11712000" cy="1883011"/>
          </a:xfrm>
        </p:spPr>
        <p:txBody>
          <a:bodyPr anchor="t"/>
          <a:lstStyle/>
          <a:p>
            <a:r>
              <a:rPr kumimoji="1" lang="en-US" altLang="ja-JP" sz="6000" b="1"/>
              <a:t>Setting samples</a:t>
            </a:r>
            <a:br>
              <a:rPr kumimoji="1" lang="en-US" altLang="ja-JP" sz="6000" b="1"/>
            </a:br>
            <a:r>
              <a:rPr lang="en-US" altLang="ja-JP" sz="6000" b="1"/>
              <a:t>VMware</a:t>
            </a:r>
            <a:r>
              <a:rPr lang="ja-JP" altLang="en-US" sz="6000" b="1"/>
              <a:t>モデル</a:t>
            </a:r>
            <a:r>
              <a:rPr lang="en-US" altLang="ja-JP" sz="6000" b="1"/>
              <a:t>(v1.1)</a:t>
            </a:r>
            <a:r>
              <a:rPr lang="ja-JP" altLang="en-US" sz="6000" b="1"/>
              <a:t> 導入手順</a:t>
            </a:r>
            <a:endParaRPr kumimoji="1" lang="ja-JP" altLang="en-US" sz="6000" b="1"/>
          </a:p>
        </p:txBody>
      </p:sp>
      <p:sp>
        <p:nvSpPr>
          <p:cNvPr id="5" name="テキスト プレースホルダー 3">
            <a:extLst>
              <a:ext uri="{FF2B5EF4-FFF2-40B4-BE49-F238E27FC236}">
                <a16:creationId xmlns:a16="http://schemas.microsoft.com/office/drawing/2014/main" id="{92F69605-D2F4-4896-92FC-F343DA050119}"/>
              </a:ext>
            </a:extLst>
          </p:cNvPr>
          <p:cNvSpPr>
            <a:spLocks noGrp="1"/>
          </p:cNvSpPr>
          <p:nvPr/>
        </p:nvSpPr>
        <p:spPr bwMode="gray">
          <a:xfrm>
            <a:off x="262799" y="6033083"/>
            <a:ext cx="8736969" cy="772006"/>
          </a:xfrm>
          <a:prstGeom prst="rect">
            <a:avLst/>
          </a:prstGeom>
        </p:spPr>
        <p:txBody>
          <a:bodyPr vert="horz" wrap="square" lIns="91440" tIns="45720" rIns="91440" bIns="45720" rtlCol="0" anchor="t">
            <a:spAutoFit/>
          </a:bodyPr>
          <a:lstStyle>
            <a:lvl1pPr marL="0" indent="0" algn="l" rtl="0" eaLnBrk="1" fontAlgn="base" hangingPunct="0">
              <a:spcBef>
                <a:spcPts val="500"/>
              </a:spcBef>
              <a:spcAft>
                <a:spcPct val="0"/>
              </a:spcAft>
              <a:buClr>
                <a:schemeClr val="accent6"/>
              </a:buClr>
              <a:buFont typeface="Arial" panose="020B0604020202020204" pitchFamily="34" charset="0"/>
              <a:buNone/>
              <a:defRPr kumimoji="1" sz="2000" b="0" baseline="0">
                <a:solidFill>
                  <a:schemeClr val="bg1"/>
                </a:solidFill>
                <a:latin typeface="+mn-lt"/>
                <a:ea typeface="+mn-ea"/>
                <a:cs typeface="+mn-cs"/>
              </a:defRPr>
            </a:lvl1pPr>
            <a:lvl2pPr marL="72000" indent="0" algn="l" rtl="0" eaLnBrk="1" fontAlgn="base" hangingPunct="0">
              <a:spcBef>
                <a:spcPts val="500"/>
              </a:spcBef>
              <a:spcAft>
                <a:spcPct val="0"/>
              </a:spcAft>
              <a:buClr>
                <a:schemeClr val="accent6"/>
              </a:buClr>
              <a:buFont typeface="Wingdings" pitchFamily="2" charset="2"/>
              <a:buNone/>
              <a:defRPr kumimoji="1" sz="1600" b="0">
                <a:solidFill>
                  <a:schemeClr val="bg1"/>
                </a:solidFill>
                <a:latin typeface="+mn-lt"/>
                <a:ea typeface="+mn-ea"/>
              </a:defRPr>
            </a:lvl2pPr>
            <a:lvl3pPr marL="222962" indent="0" algn="l" rtl="0" eaLnBrk="1" fontAlgn="base" hangingPunct="0">
              <a:spcBef>
                <a:spcPts val="500"/>
              </a:spcBef>
              <a:spcAft>
                <a:spcPct val="0"/>
              </a:spcAft>
              <a:buClr>
                <a:schemeClr val="accent6"/>
              </a:buClr>
              <a:buFont typeface="Arial" panose="020B0604020202020204" pitchFamily="34" charset="0"/>
              <a:buNone/>
              <a:defRPr kumimoji="1" sz="1400" b="0">
                <a:solidFill>
                  <a:schemeClr val="bg1"/>
                </a:solidFill>
                <a:latin typeface="+mn-lt"/>
                <a:ea typeface="+mn-ea"/>
              </a:defRPr>
            </a:lvl3pPr>
            <a:lvl4pPr marL="327787" indent="0" algn="l" rtl="0" eaLnBrk="1" fontAlgn="base" hangingPunct="0">
              <a:spcBef>
                <a:spcPts val="500"/>
              </a:spcBef>
              <a:spcAft>
                <a:spcPct val="0"/>
              </a:spcAft>
              <a:buClr>
                <a:schemeClr val="accent6"/>
              </a:buClr>
              <a:buFont typeface="Tahoma" pitchFamily="34" charset="0"/>
              <a:buNone/>
              <a:defRPr kumimoji="1" sz="1200" b="0">
                <a:solidFill>
                  <a:schemeClr val="bg1"/>
                </a:solidFill>
                <a:latin typeface="+mn-lt"/>
                <a:ea typeface="+mn-ea"/>
              </a:defRPr>
            </a:lvl4pPr>
            <a:lvl5pPr marL="311400" indent="0" algn="l" rtl="0" eaLnBrk="0" fontAlgn="base" hangingPunct="0">
              <a:spcBef>
                <a:spcPct val="20000"/>
              </a:spcBef>
              <a:spcAft>
                <a:spcPct val="0"/>
              </a:spcAft>
              <a:buClr>
                <a:schemeClr val="accent6"/>
              </a:buClr>
              <a:buNone/>
              <a:defRPr kumimoji="1" sz="1200" b="1">
                <a:solidFill>
                  <a:schemeClr val="bg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a:t>第</a:t>
            </a:r>
            <a:r>
              <a:rPr lang="en-US" altLang="ja-JP"/>
              <a:t>1.0</a:t>
            </a:r>
            <a:r>
              <a:rPr lang="ja-JP" altLang="en-US"/>
              <a:t>版</a:t>
            </a:r>
            <a:r>
              <a:rPr lang="ja-JP" altLang="en-US">
                <a:ea typeface="+mn-lt"/>
                <a:cs typeface="+mn-lt"/>
              </a:rPr>
              <a:t> </a:t>
            </a:r>
            <a:r>
              <a:rPr lang="ja-JP">
                <a:ea typeface="+mn-lt"/>
                <a:cs typeface="+mn-lt"/>
              </a:rPr>
              <a:t>(</a:t>
            </a:r>
            <a:r>
              <a:rPr lang="ja-JP">
                <a:latin typeface="Meiryo"/>
                <a:ea typeface="Meiryo"/>
              </a:rPr>
              <a:t>ITAバージョン1.</a:t>
            </a:r>
            <a:r>
              <a:rPr lang="en-US" altLang="ja-JP">
                <a:latin typeface="Meiryo"/>
                <a:ea typeface="Meiryo"/>
              </a:rPr>
              <a:t>9.0</a:t>
            </a:r>
            <a:r>
              <a:rPr lang="ja-JP">
                <a:latin typeface="Meiryo"/>
                <a:ea typeface="Meiryo"/>
              </a:rPr>
              <a:t>版</a:t>
            </a:r>
            <a:r>
              <a:rPr lang="ja-JP">
                <a:ea typeface="+mn-lt"/>
                <a:cs typeface="+mn-lt"/>
              </a:rPr>
              <a:t>)</a:t>
            </a:r>
            <a:endParaRPr lang="en-US" altLang="ja-JP">
              <a:ea typeface="+mn-lt"/>
              <a:cs typeface="+mn-lt"/>
            </a:endParaRPr>
          </a:p>
          <a:p>
            <a:r>
              <a:rPr lang="en-US" altLang="ja-JP"/>
              <a:t>Exastro</a:t>
            </a:r>
            <a:r>
              <a:rPr lang="ja-JP" altLang="en-US"/>
              <a:t> </a:t>
            </a:r>
            <a:r>
              <a:rPr lang="en-US" altLang="ja-JP"/>
              <a:t>developer</a:t>
            </a:r>
            <a:endParaRPr kumimoji="1" lang="ja-JP" altLang="en-US"/>
          </a:p>
        </p:txBody>
      </p:sp>
      <p:sp>
        <p:nvSpPr>
          <p:cNvPr id="4" name="テキスト ボックス 3">
            <a:extLst>
              <a:ext uri="{FF2B5EF4-FFF2-40B4-BE49-F238E27FC236}">
                <a16:creationId xmlns:a16="http://schemas.microsoft.com/office/drawing/2014/main" id="{4D73A558-2A55-4467-963B-2C300F0BEE44}"/>
              </a:ext>
            </a:extLst>
          </p:cNvPr>
          <p:cNvSpPr txBox="1"/>
          <p:nvPr/>
        </p:nvSpPr>
        <p:spPr>
          <a:xfrm>
            <a:off x="179910" y="5229250"/>
            <a:ext cx="11832181" cy="646331"/>
          </a:xfrm>
          <a:prstGeom prst="rect">
            <a:avLst/>
          </a:prstGeom>
          <a:noFill/>
        </p:spPr>
        <p:txBody>
          <a:bodyPr wrap="square" rtlCol="0">
            <a:spAutoFit/>
          </a:bodyPr>
          <a:lstStyle/>
          <a:p>
            <a:r>
              <a:rPr lang="en-US" altLang="ja-JP" b="1">
                <a:solidFill>
                  <a:schemeClr val="tx1">
                    <a:lumMod val="65000"/>
                    <a:lumOff val="35000"/>
                  </a:schemeClr>
                </a:solidFill>
              </a:rPr>
              <a:t>※</a:t>
            </a:r>
            <a:r>
              <a:rPr lang="ja-JP" altLang="en-US" b="1">
                <a:solidFill>
                  <a:schemeClr val="tx1">
                    <a:lumMod val="65000"/>
                    <a:lumOff val="35000"/>
                  </a:schemeClr>
                </a:solidFill>
              </a:rPr>
              <a:t>本書では「</a:t>
            </a:r>
            <a:r>
              <a:rPr lang="en-US" altLang="ja-JP" b="1">
                <a:solidFill>
                  <a:schemeClr val="tx1">
                    <a:lumMod val="65000"/>
                    <a:lumOff val="35000"/>
                  </a:schemeClr>
                </a:solidFill>
              </a:rPr>
              <a:t>Exastro IT Automation</a:t>
            </a:r>
            <a:r>
              <a:rPr lang="ja-JP" altLang="en-US" b="1">
                <a:solidFill>
                  <a:schemeClr val="tx1">
                    <a:lumMod val="65000"/>
                    <a:lumOff val="35000"/>
                  </a:schemeClr>
                </a:solidFill>
              </a:rPr>
              <a:t>」を「</a:t>
            </a:r>
            <a:r>
              <a:rPr lang="en-US" altLang="ja-JP" b="1">
                <a:solidFill>
                  <a:schemeClr val="tx1">
                    <a:lumMod val="65000"/>
                    <a:lumOff val="35000"/>
                  </a:schemeClr>
                </a:solidFill>
              </a:rPr>
              <a:t>ITA</a:t>
            </a:r>
            <a:r>
              <a:rPr lang="ja-JP" altLang="en-US" b="1">
                <a:solidFill>
                  <a:schemeClr val="tx1">
                    <a:lumMod val="65000"/>
                    <a:lumOff val="35000"/>
                  </a:schemeClr>
                </a:solidFill>
              </a:rPr>
              <a:t>」、「</a:t>
            </a:r>
            <a:r>
              <a:rPr lang="en-US" altLang="ja-JP" b="1">
                <a:solidFill>
                  <a:schemeClr val="tx1">
                    <a:lumMod val="65000"/>
                    <a:lumOff val="35000"/>
                  </a:schemeClr>
                </a:solidFill>
              </a:rPr>
              <a:t>Setting samples VMware</a:t>
            </a:r>
            <a:r>
              <a:rPr lang="ja-JP" altLang="en-US" b="1">
                <a:solidFill>
                  <a:schemeClr val="tx1">
                    <a:lumMod val="65000"/>
                    <a:lumOff val="35000"/>
                  </a:schemeClr>
                </a:solidFill>
              </a:rPr>
              <a:t>モデル</a:t>
            </a:r>
            <a:r>
              <a:rPr lang="en-US" altLang="ja-JP" b="1">
                <a:solidFill>
                  <a:schemeClr val="tx1">
                    <a:lumMod val="65000"/>
                    <a:lumOff val="35000"/>
                  </a:schemeClr>
                </a:solidFill>
              </a:rPr>
              <a:t>(v1.1)</a:t>
            </a:r>
            <a:r>
              <a:rPr lang="ja-JP" altLang="en-US" b="1">
                <a:solidFill>
                  <a:schemeClr val="tx1">
                    <a:lumMod val="65000"/>
                    <a:lumOff val="35000"/>
                  </a:schemeClr>
                </a:solidFill>
              </a:rPr>
              <a:t>」を「</a:t>
            </a:r>
            <a:r>
              <a:rPr lang="en-US" altLang="ja-JP" b="1">
                <a:solidFill>
                  <a:schemeClr val="tx1">
                    <a:lumMod val="65000"/>
                    <a:lumOff val="35000"/>
                  </a:schemeClr>
                </a:solidFill>
              </a:rPr>
              <a:t>VMware</a:t>
            </a:r>
            <a:r>
              <a:rPr lang="ja-JP" altLang="en-US" b="1">
                <a:solidFill>
                  <a:schemeClr val="tx1">
                    <a:lumMod val="65000"/>
                    <a:lumOff val="35000"/>
                  </a:schemeClr>
                </a:solidFill>
              </a:rPr>
              <a:t>モデル」と記載します。 </a:t>
            </a:r>
            <a:endParaRPr kumimoji="1" lang="ja-JP" altLang="en-US" b="1">
              <a:solidFill>
                <a:schemeClr val="tx1">
                  <a:lumMod val="65000"/>
                  <a:lumOff val="35000"/>
                </a:schemeClr>
              </a:solidFill>
            </a:endParaRPr>
          </a:p>
        </p:txBody>
      </p:sp>
    </p:spTree>
    <p:extLst>
      <p:ext uri="{BB962C8B-B14F-4D97-AF65-F5344CB8AC3E}">
        <p14:creationId xmlns:p14="http://schemas.microsoft.com/office/powerpoint/2010/main" val="67421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14F121-E7AB-4DEB-9CA7-BEB01BB159FC}"/>
              </a:ext>
            </a:extLst>
          </p:cNvPr>
          <p:cNvSpPr>
            <a:spLocks noGrp="1"/>
          </p:cNvSpPr>
          <p:nvPr>
            <p:ph type="title"/>
          </p:nvPr>
        </p:nvSpPr>
        <p:spPr/>
        <p:txBody>
          <a:bodyPr/>
          <a:lstStyle/>
          <a:p>
            <a:r>
              <a:rPr kumimoji="1" lang="en-US" altLang="ja-JP"/>
              <a:t>2.2 VMware</a:t>
            </a:r>
            <a:r>
              <a:rPr kumimoji="1" lang="ja-JP" altLang="en-US"/>
              <a:t>モデルの</a:t>
            </a:r>
            <a:r>
              <a:rPr lang="ja-JP" altLang="en-US"/>
              <a:t>インポート</a:t>
            </a:r>
            <a:endParaRPr kumimoji="1" lang="ja-JP" altLang="en-US"/>
          </a:p>
        </p:txBody>
      </p:sp>
      <p:sp>
        <p:nvSpPr>
          <p:cNvPr id="3" name="コンテンツ プレースホルダー 2">
            <a:extLst>
              <a:ext uri="{FF2B5EF4-FFF2-40B4-BE49-F238E27FC236}">
                <a16:creationId xmlns:a16="http://schemas.microsoft.com/office/drawing/2014/main" id="{8E343FC1-15D2-4EF5-B6EE-B3B69288F4BC}"/>
              </a:ext>
            </a:extLst>
          </p:cNvPr>
          <p:cNvSpPr>
            <a:spLocks noGrp="1"/>
          </p:cNvSpPr>
          <p:nvPr>
            <p:ph sz="quarter" idx="10"/>
          </p:nvPr>
        </p:nvSpPr>
        <p:spPr/>
        <p:txBody>
          <a:bodyPr/>
          <a:lstStyle/>
          <a:p>
            <a:pPr marL="179705" indent="-179705"/>
            <a:r>
              <a:rPr lang="en-US" altLang="ja-JP" dirty="0">
                <a:ea typeface="+mn-lt"/>
                <a:cs typeface="+mn-lt"/>
              </a:rPr>
              <a:t>VMware</a:t>
            </a:r>
            <a:r>
              <a:rPr lang="ja-JP" altLang="en-US" dirty="0">
                <a:ea typeface="+mn-lt"/>
                <a:cs typeface="+mn-lt"/>
              </a:rPr>
              <a:t>モデルの</a:t>
            </a:r>
            <a:r>
              <a:rPr lang="ja-JP" altLang="ja-JP" dirty="0">
                <a:ea typeface="+mn-lt"/>
                <a:cs typeface="+mn-lt"/>
              </a:rPr>
              <a:t>導入ファイル</a:t>
            </a:r>
            <a:r>
              <a:rPr lang="ja-JP" altLang="en-US" dirty="0">
                <a:ea typeface="+mn-lt"/>
                <a:cs typeface="+mn-lt"/>
              </a:rPr>
              <a:t>の</a:t>
            </a:r>
            <a:r>
              <a:rPr lang="ja-JP" altLang="ja-JP" dirty="0">
                <a:ea typeface="+mn-lt"/>
                <a:cs typeface="+mn-lt"/>
              </a:rPr>
              <a:t>ダウンロード</a:t>
            </a:r>
            <a:endParaRPr lang="en-US" altLang="ja-JP" dirty="0">
              <a:ea typeface="+mn-lt"/>
              <a:cs typeface="+mn-lt"/>
            </a:endParaRPr>
          </a:p>
          <a:p>
            <a:pPr marL="176213" indent="0">
              <a:buNone/>
            </a:pPr>
            <a:r>
              <a:rPr lang="en-US" altLang="ja-JP" dirty="0"/>
              <a:t>GitHub</a:t>
            </a:r>
            <a:r>
              <a:rPr lang="ja-JP" altLang="en-US" dirty="0"/>
              <a:t>から</a:t>
            </a:r>
            <a:r>
              <a:rPr lang="en-US" altLang="ja-JP" dirty="0"/>
              <a:t>Hyper-V</a:t>
            </a:r>
            <a:r>
              <a:rPr lang="ja-JP" altLang="en-US" dirty="0"/>
              <a:t>モデルの導入ファイル</a:t>
            </a:r>
            <a:r>
              <a:rPr lang="en-US" altLang="ja-JP" dirty="0"/>
              <a:t>(.</a:t>
            </a:r>
            <a:r>
              <a:rPr lang="en-US" altLang="ja-JP" dirty="0" err="1"/>
              <a:t>kym</a:t>
            </a:r>
            <a:r>
              <a:rPr lang="en-US" altLang="ja-JP" dirty="0"/>
              <a:t>)</a:t>
            </a:r>
            <a:r>
              <a:rPr lang="ja-JP" altLang="en-US" dirty="0"/>
              <a:t>をダウンロードします。</a:t>
            </a:r>
          </a:p>
          <a:p>
            <a:pPr marL="176213" indent="0">
              <a:buNone/>
            </a:pPr>
            <a:r>
              <a:rPr lang="ja-JP" altLang="ja-JP" dirty="0">
                <a:ea typeface="+mn-lt"/>
                <a:cs typeface="+mn-lt"/>
                <a:hlinkClick r:id="rId2"/>
              </a:rPr>
              <a:t>URL</a:t>
            </a:r>
            <a:r>
              <a:rPr lang="en-US" altLang="ja-JP" dirty="0">
                <a:ea typeface="+mn-lt"/>
                <a:cs typeface="+mn-lt"/>
                <a:hlinkClick r:id="rId2"/>
              </a:rPr>
              <a:t>:https://</a:t>
            </a:r>
            <a:r>
              <a:rPr lang="en-US" altLang="ja-JP" dirty="0" smtClean="0">
                <a:ea typeface="+mn-lt"/>
                <a:cs typeface="+mn-lt"/>
                <a:hlinkClick r:id="rId2"/>
              </a:rPr>
              <a:t>github.com/</a:t>
            </a:r>
            <a:r>
              <a:rPr lang="en-US" altLang="ja-JP" dirty="0" err="1" smtClean="0">
                <a:ea typeface="+mn-lt"/>
                <a:cs typeface="+mn-lt"/>
                <a:hlinkClick r:id="rId2"/>
              </a:rPr>
              <a:t>exastro</a:t>
            </a:r>
            <a:r>
              <a:rPr lang="en-US" altLang="ja-JP" dirty="0" smtClean="0">
                <a:ea typeface="+mn-lt"/>
                <a:cs typeface="+mn-lt"/>
                <a:hlinkClick r:id="rId2"/>
              </a:rPr>
              <a:t>-suite/</a:t>
            </a:r>
            <a:r>
              <a:rPr lang="en-US" altLang="ja-JP" dirty="0" err="1" smtClean="0">
                <a:ea typeface="+mn-lt"/>
                <a:cs typeface="+mn-lt"/>
                <a:hlinkClick r:id="rId2"/>
              </a:rPr>
              <a:t>SettingSamples</a:t>
            </a:r>
            <a:r>
              <a:rPr lang="en-US" altLang="ja-JP" dirty="0" smtClean="0">
                <a:ea typeface="+mn-lt"/>
                <a:cs typeface="+mn-lt"/>
                <a:hlinkClick r:id="rId2"/>
              </a:rPr>
              <a:t>-VMware/releases</a:t>
            </a:r>
            <a:endParaRPr lang="en-US" altLang="ja-JP" dirty="0" smtClean="0">
              <a:ea typeface="+mn-lt"/>
              <a:cs typeface="+mn-lt"/>
            </a:endParaRPr>
          </a:p>
          <a:p>
            <a:pPr marL="0" indent="0">
              <a:buNone/>
            </a:pPr>
            <a:endParaRPr lang="ja-JP" altLang="ja-JP" dirty="0">
              <a:ea typeface="+mn-lt"/>
              <a:cs typeface="+mn-lt"/>
            </a:endParaRPr>
          </a:p>
          <a:p>
            <a:pPr marL="179705" indent="-179705"/>
            <a:r>
              <a:rPr lang="ja-JP" altLang="en-US" dirty="0"/>
              <a:t>ダウンロードしたファイルを</a:t>
            </a:r>
            <a:r>
              <a:rPr lang="en-US" altLang="ja-JP" dirty="0"/>
              <a:t>ITA</a:t>
            </a:r>
            <a:r>
              <a:rPr lang="ja-JP" altLang="en-US" dirty="0"/>
              <a:t>にインポート</a:t>
            </a:r>
            <a:endParaRPr lang="en-US" altLang="ja-JP" dirty="0"/>
          </a:p>
          <a:p>
            <a:pPr marL="174625" indent="0">
              <a:buNone/>
            </a:pPr>
            <a:r>
              <a:rPr lang="ja-JP" altLang="en-US" dirty="0"/>
              <a:t>導入ファイルを</a:t>
            </a:r>
            <a:r>
              <a:rPr lang="en-US" altLang="ja-JP" dirty="0" err="1"/>
              <a:t>Exastro</a:t>
            </a:r>
            <a:r>
              <a:rPr lang="ja-JP" altLang="en-US" dirty="0"/>
              <a:t>の「エクスポート</a:t>
            </a:r>
            <a:r>
              <a:rPr lang="en-US" altLang="ja-JP" dirty="0"/>
              <a:t>/</a:t>
            </a:r>
            <a:r>
              <a:rPr lang="ja-JP" altLang="en-US" dirty="0"/>
              <a:t>インポート」機能を使って</a:t>
            </a:r>
            <a:r>
              <a:rPr lang="en-US" altLang="ja-JP" dirty="0"/>
              <a:t>ITA</a:t>
            </a:r>
            <a:r>
              <a:rPr lang="ja-JP" altLang="en-US" dirty="0"/>
              <a:t>へインポートします。</a:t>
            </a:r>
            <a:endParaRPr lang="en-US" altLang="ja-JP" dirty="0"/>
          </a:p>
          <a:p>
            <a:pPr marL="174625" indent="0">
              <a:buNone/>
            </a:pPr>
            <a:r>
              <a:rPr lang="ja-JP" altLang="en-US" dirty="0"/>
              <a:t>「エクスポート</a:t>
            </a:r>
            <a:r>
              <a:rPr lang="en-US" altLang="ja-JP" dirty="0"/>
              <a:t>/</a:t>
            </a:r>
            <a:r>
              <a:rPr lang="ja-JP" altLang="en-US" dirty="0"/>
              <a:t>インポート」機能はコミュニティサイトの </a:t>
            </a:r>
            <a:r>
              <a:rPr lang="en-US" altLang="ja-JP" dirty="0">
                <a:hlinkClick r:id="rId3"/>
              </a:rPr>
              <a:t>ITA_</a:t>
            </a:r>
            <a:r>
              <a:rPr lang="ja-JP" altLang="en-US" dirty="0">
                <a:hlinkClick r:id="rId3"/>
              </a:rPr>
              <a:t>利用手順マニュアル エクスポート</a:t>
            </a:r>
            <a:r>
              <a:rPr lang="en-US" altLang="ja-JP" dirty="0">
                <a:hlinkClick r:id="rId3"/>
              </a:rPr>
              <a:t>/</a:t>
            </a:r>
            <a:r>
              <a:rPr lang="ja-JP" altLang="en-US" dirty="0">
                <a:hlinkClick r:id="rId3"/>
              </a:rPr>
              <a:t>インポート</a:t>
            </a:r>
            <a:r>
              <a:rPr lang="en-US" altLang="ja-JP" dirty="0"/>
              <a:t> </a:t>
            </a:r>
            <a:r>
              <a:rPr lang="ja-JP" altLang="en-US" dirty="0"/>
              <a:t>に記載されています</a:t>
            </a:r>
            <a:r>
              <a:rPr lang="ja-JP" altLang="ja-JP" dirty="0"/>
              <a:t>。</a:t>
            </a:r>
          </a:p>
          <a:p>
            <a:pPr marL="179705" indent="-179705"/>
            <a:endParaRPr lang="en-US" altLang="ja-JP" dirty="0"/>
          </a:p>
          <a:p>
            <a:pPr marL="179705" indent="-179705"/>
            <a:endParaRPr lang="ja-JP" altLang="en-US" dirty="0"/>
          </a:p>
        </p:txBody>
      </p:sp>
    </p:spTree>
    <p:extLst>
      <p:ext uri="{BB962C8B-B14F-4D97-AF65-F5344CB8AC3E}">
        <p14:creationId xmlns:p14="http://schemas.microsoft.com/office/powerpoint/2010/main" val="3801687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2.3 </a:t>
            </a:r>
            <a:r>
              <a:rPr lang="ja-JP" altLang="en-US"/>
              <a:t>グローバル変数管理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kern="0"/>
              <a:t>VMware</a:t>
            </a:r>
            <a:r>
              <a:rPr lang="ja-JP" altLang="en-US" kern="0"/>
              <a:t>モデルではグローバル変数は使用していません。</a:t>
            </a:r>
            <a:endParaRPr lang="en-US" altLang="ja-JP" kern="0"/>
          </a:p>
        </p:txBody>
      </p:sp>
    </p:spTree>
    <p:extLst>
      <p:ext uri="{BB962C8B-B14F-4D97-AF65-F5344CB8AC3E}">
        <p14:creationId xmlns:p14="http://schemas.microsoft.com/office/powerpoint/2010/main" val="352596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2.4</a:t>
            </a:r>
            <a:r>
              <a:rPr lang="ja-JP" altLang="en-US"/>
              <a:t> ユーザ管理</a:t>
            </a:r>
            <a:endParaRPr kumimoji="1" lang="ja-JP" altLang="en-US"/>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2001" cy="5360888"/>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r>
              <a:rPr lang="en-US" altLang="ja-JP"/>
              <a:t>VMware</a:t>
            </a:r>
            <a:r>
              <a:rPr lang="ja-JP" altLang="en-US"/>
              <a:t>モデルでは用途の異なる</a:t>
            </a:r>
            <a:r>
              <a:rPr lang="en-US" altLang="ja-JP"/>
              <a:t>2</a:t>
            </a:r>
            <a:r>
              <a:rPr lang="ja-JP" altLang="en-US"/>
              <a:t>つのユーザが追加されます。</a:t>
            </a:r>
            <a:endParaRPr lang="en-US" altLang="ja-JP"/>
          </a:p>
        </p:txBody>
      </p:sp>
      <p:graphicFrame>
        <p:nvGraphicFramePr>
          <p:cNvPr id="8" name="表 7"/>
          <p:cNvGraphicFramePr>
            <a:graphicFrameLocks noGrp="1"/>
          </p:cNvGraphicFramePr>
          <p:nvPr>
            <p:extLst>
              <p:ext uri="{D42A27DB-BD31-4B8C-83A1-F6EECF244321}">
                <p14:modId xmlns:p14="http://schemas.microsoft.com/office/powerpoint/2010/main" val="2340984841"/>
              </p:ext>
            </p:extLst>
          </p:nvPr>
        </p:nvGraphicFramePr>
        <p:xfrm>
          <a:off x="728882" y="1494998"/>
          <a:ext cx="8999220" cy="1409700"/>
        </p:xfrm>
        <a:graphic>
          <a:graphicData uri="http://schemas.openxmlformats.org/drawingml/2006/table">
            <a:tbl>
              <a:tblPr/>
              <a:tblGrid>
                <a:gridCol w="1188720">
                  <a:extLst>
                    <a:ext uri="{9D8B030D-6E8A-4147-A177-3AD203B41FA5}">
                      <a16:colId xmlns:a16="http://schemas.microsoft.com/office/drawing/2014/main" val="1796973542"/>
                    </a:ext>
                  </a:extLst>
                </a:gridCol>
                <a:gridCol w="1988820">
                  <a:extLst>
                    <a:ext uri="{9D8B030D-6E8A-4147-A177-3AD203B41FA5}">
                      <a16:colId xmlns:a16="http://schemas.microsoft.com/office/drawing/2014/main" val="3636248566"/>
                    </a:ext>
                  </a:extLst>
                </a:gridCol>
                <a:gridCol w="1600200">
                  <a:extLst>
                    <a:ext uri="{9D8B030D-6E8A-4147-A177-3AD203B41FA5}">
                      <a16:colId xmlns:a16="http://schemas.microsoft.com/office/drawing/2014/main" val="3484860260"/>
                    </a:ext>
                  </a:extLst>
                </a:gridCol>
                <a:gridCol w="4221480">
                  <a:extLst>
                    <a:ext uri="{9D8B030D-6E8A-4147-A177-3AD203B41FA5}">
                      <a16:colId xmlns:a16="http://schemas.microsoft.com/office/drawing/2014/main" val="2663312758"/>
                    </a:ext>
                  </a:extLst>
                </a:gridCol>
              </a:tblGrid>
              <a:tr h="426720">
                <a:tc>
                  <a:txBody>
                    <a:bodyPr/>
                    <a:lstStyle/>
                    <a:p>
                      <a:pPr algn="l" fontAlgn="base"/>
                      <a:r>
                        <a:rPr lang="ja-JP" altLang="en-US" sz="1600" b="1" i="0">
                          <a:solidFill>
                            <a:srgbClr val="FFFFFF"/>
                          </a:solidFill>
                          <a:effectLst/>
                          <a:latin typeface="メイリオ" panose="020B0604030504040204" pitchFamily="50" charset="-128"/>
                        </a:rPr>
                        <a:t>ユーザ</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latin typeface="メイリオ" panose="020B0604030504040204" pitchFamily="50" charset="-128"/>
                        </a:rPr>
                        <a:t>ログイン</a:t>
                      </a:r>
                      <a:r>
                        <a:rPr lang="en-US" sz="16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初期パスワード​</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600" b="1" i="0">
                          <a:solidFill>
                            <a:srgbClr val="FFFFFF"/>
                          </a:solidFill>
                          <a:effectLst/>
                          <a:ea typeface="メイリオ" panose="020B0604030504040204" pitchFamily="50" charset="-128"/>
                        </a:rPr>
                        <a:t>概要​</a:t>
                      </a:r>
                      <a:endParaRPr lang="ja-JP" altLang="en-US" b="1" i="0">
                        <a:solidFill>
                          <a:srgbClr val="FFFFFF"/>
                        </a:solidFill>
                        <a:effectLst/>
                      </a:endParaRPr>
                    </a:p>
                  </a:txBody>
                  <a:tcPr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3759147158"/>
                  </a:ext>
                </a:extLst>
              </a:tr>
              <a:tr h="441960">
                <a:tc>
                  <a:txBody>
                    <a:bodyPr/>
                    <a:lstStyle/>
                    <a:p>
                      <a:pPr algn="l" fontAlgn="base"/>
                      <a:r>
                        <a:rPr lang="en-US" sz="1400" b="0" i="0" u="none" strike="noStrike">
                          <a:solidFill>
                            <a:srgbClr val="000000"/>
                          </a:solidFill>
                          <a:effectLst/>
                          <a:latin typeface="メイリオ" panose="020B0604030504040204" pitchFamily="50" charset="-128"/>
                        </a:rPr>
                        <a:t>250001</a:t>
                      </a:r>
                      <a:r>
                        <a:rPr lang="en-US" sz="14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vmware_manager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latin typeface="メイリオ" panose="020B0604030504040204" pitchFamily="50" charset="-128"/>
                        </a:rPr>
                        <a:t>NSX-T</a:t>
                      </a:r>
                      <a:r>
                        <a:rPr lang="ja-JP" altLang="en-US" sz="1400" b="0" i="0">
                          <a:solidFill>
                            <a:srgbClr val="000000"/>
                          </a:solidFill>
                          <a:effectLst/>
                          <a:ea typeface="メイリオ" panose="020B0604030504040204" pitchFamily="50" charset="-128"/>
                        </a:rPr>
                        <a:t>や</a:t>
                      </a:r>
                      <a:r>
                        <a:rPr lang="en-US" altLang="ja-JP" sz="1400" b="0" i="0">
                          <a:solidFill>
                            <a:srgbClr val="000000"/>
                          </a:solidFill>
                          <a:effectLst/>
                          <a:latin typeface="メイリオ" panose="020B0604030504040204" pitchFamily="50" charset="-128"/>
                        </a:rPr>
                        <a:t>vSphere</a:t>
                      </a:r>
                      <a:r>
                        <a:rPr lang="ja-JP" altLang="en-US" sz="1400" b="0" i="0">
                          <a:solidFill>
                            <a:srgbClr val="000000"/>
                          </a:solidFill>
                          <a:effectLst/>
                          <a:ea typeface="メイリオ" panose="020B0604030504040204" pitchFamily="50" charset="-128"/>
                        </a:rPr>
                        <a:t>の接続情報など、重要な情報をメンテナンスできます。</a:t>
                      </a:r>
                      <a:r>
                        <a:rPr lang="ja-JP" altLang="en-US" sz="1400" b="0" i="0">
                          <a:solidFill>
                            <a:srgbClr val="000000"/>
                          </a:solidFill>
                          <a:effectLst/>
                          <a:latin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49484277"/>
                  </a:ext>
                </a:extLst>
              </a:tr>
              <a:tr h="312420">
                <a:tc>
                  <a:txBody>
                    <a:bodyPr/>
                    <a:lstStyle/>
                    <a:p>
                      <a:pPr algn="l" fontAlgn="base"/>
                      <a:r>
                        <a:rPr lang="en-US" sz="1400" b="0" i="0">
                          <a:solidFill>
                            <a:srgbClr val="000000"/>
                          </a:solidFill>
                          <a:effectLst/>
                          <a:latin typeface="メイリオ" panose="020B0604030504040204" pitchFamily="50" charset="-128"/>
                        </a:rPr>
                        <a:t>250002​</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u="none" strike="noStrike">
                          <a:solidFill>
                            <a:srgbClr val="000000"/>
                          </a:solidFill>
                          <a:effectLst/>
                          <a:ea typeface="メイリオ" panose="020B0604030504040204" pitchFamily="50" charset="-128"/>
                        </a:rPr>
                        <a:t>vmware_</a:t>
                      </a:r>
                      <a:r>
                        <a:rPr lang="en-US" sz="1400" b="0" i="0" u="none" strike="noStrike">
                          <a:solidFill>
                            <a:srgbClr val="000000"/>
                          </a:solidFill>
                          <a:effectLst/>
                          <a:latin typeface="メイリオ" panose="020B0604030504040204" pitchFamily="50" charset="-128"/>
                        </a:rPr>
                        <a:t>user</a:t>
                      </a:r>
                      <a:r>
                        <a:rPr lang="en-US" altLang="ja-JP" sz="14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en-US" altLang="ja-JP" sz="1400" b="0" i="0">
                          <a:solidFill>
                            <a:srgbClr val="000000"/>
                          </a:solidFill>
                          <a:effectLst/>
                          <a:ea typeface="メイリオ" panose="020B0604030504040204" pitchFamily="50" charset="-128"/>
                        </a:rPr>
                        <a:t>password​</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l" fontAlgn="base"/>
                      <a:r>
                        <a:rPr lang="ja-JP" altLang="en-US" sz="1400" b="0" i="0" dirty="0">
                          <a:solidFill>
                            <a:srgbClr val="000000"/>
                          </a:solidFill>
                          <a:effectLst/>
                          <a:ea typeface="メイリオ" panose="020B0604030504040204" pitchFamily="50" charset="-128"/>
                        </a:rPr>
                        <a:t>主に作成する</a:t>
                      </a:r>
                      <a:r>
                        <a:rPr lang="en-US" altLang="ja-JP" sz="1400" b="0" i="0" dirty="0">
                          <a:solidFill>
                            <a:srgbClr val="000000"/>
                          </a:solidFill>
                          <a:effectLst/>
                          <a:latin typeface="メイリオ" panose="020B0604030504040204" pitchFamily="50" charset="-128"/>
                        </a:rPr>
                        <a:t>VM</a:t>
                      </a:r>
                      <a:r>
                        <a:rPr lang="ja-JP" altLang="en-US" sz="1400" b="0" i="0" dirty="0">
                          <a:solidFill>
                            <a:srgbClr val="000000"/>
                          </a:solidFill>
                          <a:effectLst/>
                          <a:ea typeface="メイリオ" panose="020B0604030504040204" pitchFamily="50" charset="-128"/>
                        </a:rPr>
                        <a:t>の情報をメンテナンスできます。</a:t>
                      </a:r>
                      <a:r>
                        <a:rPr lang="ja-JP" altLang="en-US" sz="1400" b="0" i="0" dirty="0">
                          <a:solidFill>
                            <a:srgbClr val="000000"/>
                          </a:solidFill>
                          <a:effectLst/>
                          <a:latin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51136746"/>
                  </a:ext>
                </a:extLst>
              </a:tr>
            </a:tbl>
          </a:graphicData>
        </a:graphic>
      </p:graphicFrame>
      <p:sp>
        <p:nvSpPr>
          <p:cNvPr id="9" name="Rectangle 4"/>
          <p:cNvSpPr>
            <a:spLocks noChangeArrowheads="1"/>
          </p:cNvSpPr>
          <p:nvPr/>
        </p:nvSpPr>
        <p:spPr bwMode="auto">
          <a:xfrm>
            <a:off x="1597025" y="294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0" name="表 9"/>
          <p:cNvGraphicFramePr>
            <a:graphicFrameLocks noGrp="1"/>
          </p:cNvGraphicFramePr>
          <p:nvPr>
            <p:extLst>
              <p:ext uri="{D42A27DB-BD31-4B8C-83A1-F6EECF244321}">
                <p14:modId xmlns:p14="http://schemas.microsoft.com/office/powerpoint/2010/main" val="1178712080"/>
              </p:ext>
            </p:extLst>
          </p:nvPr>
        </p:nvGraphicFramePr>
        <p:xfrm>
          <a:off x="728882" y="3562984"/>
          <a:ext cx="8999220" cy="2669968"/>
        </p:xfrm>
        <a:graphic>
          <a:graphicData uri="http://schemas.openxmlformats.org/drawingml/2006/table">
            <a:tbl>
              <a:tblPr/>
              <a:tblGrid>
                <a:gridCol w="1623060">
                  <a:extLst>
                    <a:ext uri="{9D8B030D-6E8A-4147-A177-3AD203B41FA5}">
                      <a16:colId xmlns:a16="http://schemas.microsoft.com/office/drawing/2014/main" val="3318568821"/>
                    </a:ext>
                  </a:extLst>
                </a:gridCol>
                <a:gridCol w="670560">
                  <a:extLst>
                    <a:ext uri="{9D8B030D-6E8A-4147-A177-3AD203B41FA5}">
                      <a16:colId xmlns:a16="http://schemas.microsoft.com/office/drawing/2014/main" val="2541868458"/>
                    </a:ext>
                  </a:extLst>
                </a:gridCol>
                <a:gridCol w="670560">
                  <a:extLst>
                    <a:ext uri="{9D8B030D-6E8A-4147-A177-3AD203B41FA5}">
                      <a16:colId xmlns:a16="http://schemas.microsoft.com/office/drawing/2014/main" val="3129211082"/>
                    </a:ext>
                  </a:extLst>
                </a:gridCol>
                <a:gridCol w="670560">
                  <a:extLst>
                    <a:ext uri="{9D8B030D-6E8A-4147-A177-3AD203B41FA5}">
                      <a16:colId xmlns:a16="http://schemas.microsoft.com/office/drawing/2014/main" val="1596193279"/>
                    </a:ext>
                  </a:extLst>
                </a:gridCol>
                <a:gridCol w="670560">
                  <a:extLst>
                    <a:ext uri="{9D8B030D-6E8A-4147-A177-3AD203B41FA5}">
                      <a16:colId xmlns:a16="http://schemas.microsoft.com/office/drawing/2014/main" val="2923859419"/>
                    </a:ext>
                  </a:extLst>
                </a:gridCol>
                <a:gridCol w="670560">
                  <a:extLst>
                    <a:ext uri="{9D8B030D-6E8A-4147-A177-3AD203B41FA5}">
                      <a16:colId xmlns:a16="http://schemas.microsoft.com/office/drawing/2014/main" val="3406170578"/>
                    </a:ext>
                  </a:extLst>
                </a:gridCol>
                <a:gridCol w="670560">
                  <a:extLst>
                    <a:ext uri="{9D8B030D-6E8A-4147-A177-3AD203B41FA5}">
                      <a16:colId xmlns:a16="http://schemas.microsoft.com/office/drawing/2014/main" val="1387754627"/>
                    </a:ext>
                  </a:extLst>
                </a:gridCol>
                <a:gridCol w="670560">
                  <a:extLst>
                    <a:ext uri="{9D8B030D-6E8A-4147-A177-3AD203B41FA5}">
                      <a16:colId xmlns:a16="http://schemas.microsoft.com/office/drawing/2014/main" val="227045225"/>
                    </a:ext>
                  </a:extLst>
                </a:gridCol>
                <a:gridCol w="670560">
                  <a:extLst>
                    <a:ext uri="{9D8B030D-6E8A-4147-A177-3AD203B41FA5}">
                      <a16:colId xmlns:a16="http://schemas.microsoft.com/office/drawing/2014/main" val="1087164912"/>
                    </a:ext>
                  </a:extLst>
                </a:gridCol>
                <a:gridCol w="670560">
                  <a:extLst>
                    <a:ext uri="{9D8B030D-6E8A-4147-A177-3AD203B41FA5}">
                      <a16:colId xmlns:a16="http://schemas.microsoft.com/office/drawing/2014/main" val="924427757"/>
                    </a:ext>
                  </a:extLst>
                </a:gridCol>
                <a:gridCol w="670560">
                  <a:extLst>
                    <a:ext uri="{9D8B030D-6E8A-4147-A177-3AD203B41FA5}">
                      <a16:colId xmlns:a16="http://schemas.microsoft.com/office/drawing/2014/main" val="3310927737"/>
                    </a:ext>
                  </a:extLst>
                </a:gridCol>
                <a:gridCol w="670560">
                  <a:extLst>
                    <a:ext uri="{9D8B030D-6E8A-4147-A177-3AD203B41FA5}">
                      <a16:colId xmlns:a16="http://schemas.microsoft.com/office/drawing/2014/main" val="2120695181"/>
                    </a:ext>
                  </a:extLst>
                </a:gridCol>
              </a:tblGrid>
              <a:tr h="1516070">
                <a:tc>
                  <a:txBody>
                    <a:bodyPr/>
                    <a:lstStyle/>
                    <a:p>
                      <a:pPr algn="l" fontAlgn="base"/>
                      <a:r>
                        <a:rPr lang="ja-JP" altLang="en-US" sz="1400" b="1" i="0">
                          <a:solidFill>
                            <a:srgbClr val="FFFFFF"/>
                          </a:solidFill>
                          <a:effectLst/>
                          <a:latin typeface="メイリオ" panose="020B0604030504040204" pitchFamily="50" charset="-128"/>
                        </a:rPr>
                        <a:t>ユーザ</a:t>
                      </a:r>
                      <a:r>
                        <a:rPr lang="en-US" sz="1400" b="1" i="0">
                          <a:solidFill>
                            <a:srgbClr val="FFFFFF"/>
                          </a:solidFill>
                          <a:effectLst/>
                          <a:latin typeface="メイリオ" panose="020B0604030504040204" pitchFamily="50" charset="-128"/>
                        </a:rPr>
                        <a:t>ID​</a:t>
                      </a:r>
                      <a:endParaRPr lang="en-US" b="1" i="0">
                        <a:solidFill>
                          <a:srgbClr val="FFFFFF"/>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a:solidFill>
                            <a:srgbClr val="FFFFFF"/>
                          </a:solidFill>
                          <a:effectLst/>
                          <a:ea typeface="メイリオ" panose="020B0604030504040204" pitchFamily="50" charset="-128"/>
                        </a:rPr>
                        <a:t>基本コンソール</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a:solidFill>
                            <a:srgbClr val="FFFFFF"/>
                          </a:solidFill>
                          <a:effectLst/>
                          <a:latin typeface="メイリオ" panose="020B0604030504040204" pitchFamily="50" charset="-128"/>
                        </a:rPr>
                        <a:t>Conductor</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zh-TW" altLang="en-US" sz="1200" b="1" i="0" u="none" strike="noStrike">
                          <a:solidFill>
                            <a:srgbClr val="FFFFFF"/>
                          </a:solidFill>
                          <a:effectLst/>
                          <a:ea typeface="メイリオ" panose="020B0604030504040204" pitchFamily="50" charset="-128"/>
                        </a:rPr>
                        <a:t>代入値自動登録用</a:t>
                      </a:r>
                      <a:r>
                        <a:rPr lang="zh-TW" altLang="en-US" sz="1200" b="1" i="0">
                          <a:solidFill>
                            <a:srgbClr val="FFFFFF"/>
                          </a:solidFill>
                          <a:effectLst/>
                          <a:ea typeface="メイリオ" panose="020B0604030504040204" pitchFamily="50" charset="-128"/>
                        </a:rPr>
                        <a:t>​</a:t>
                      </a:r>
                      <a:endParaRPr lang="zh-TW"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参照用</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ホストグループ管理</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a:t>
                      </a:r>
                      <a:r>
                        <a:rPr lang="ja-JP" altLang="en-US" sz="1200" b="1" i="0" u="none" strike="noStrike">
                          <a:solidFill>
                            <a:srgbClr val="FFFFFF"/>
                          </a:solidFill>
                          <a:effectLst/>
                          <a:ea typeface="メイリオ" panose="020B0604030504040204" pitchFamily="50" charset="-128"/>
                        </a:rPr>
                        <a:t>共通</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Ansible-Legacy</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en-US" sz="1200" b="1" i="0" u="none" strike="noStrike">
                          <a:solidFill>
                            <a:srgbClr val="FFFFFF"/>
                          </a:solidFill>
                          <a:effectLst/>
                          <a:latin typeface="メイリオ" panose="020B0604030504040204" pitchFamily="50" charset="-128"/>
                        </a:rPr>
                        <a:t>Terraform</a:t>
                      </a:r>
                      <a:r>
                        <a:rPr lang="en-US" altLang="ja-JP" sz="1200" b="1" i="0">
                          <a:solidFill>
                            <a:srgbClr val="FFFFFF"/>
                          </a:solidFill>
                          <a:effectLst/>
                          <a:ea typeface="メイリオ" panose="020B0604030504040204" pitchFamily="50" charset="-128"/>
                        </a:rPr>
                        <a:t>​</a:t>
                      </a:r>
                      <a:endParaRPr lang="en-US" altLang="ja-JP"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マスタ管理</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運用者メニュー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tc>
                  <a:txBody>
                    <a:bodyPr/>
                    <a:lstStyle/>
                    <a:p>
                      <a:pPr algn="l" fontAlgn="base"/>
                      <a:r>
                        <a:rPr lang="ja-JP" altLang="en-US" sz="1200" b="1" i="0" u="none" strike="noStrike">
                          <a:solidFill>
                            <a:srgbClr val="FFFFFF"/>
                          </a:solidFill>
                          <a:effectLst/>
                          <a:ea typeface="メイリオ" panose="020B0604030504040204" pitchFamily="50" charset="-128"/>
                        </a:rPr>
                        <a:t>ユーザーメニュー</a:t>
                      </a:r>
                      <a:r>
                        <a:rPr lang="en-US" altLang="ja-JP" sz="1200" b="1" i="0" u="none" strike="noStrike">
                          <a:solidFill>
                            <a:srgbClr val="FFFFFF"/>
                          </a:solidFill>
                          <a:effectLst/>
                          <a:latin typeface="メイリオ" panose="020B0604030504040204" pitchFamily="50" charset="-128"/>
                        </a:rPr>
                        <a:t>_</a:t>
                      </a:r>
                      <a:r>
                        <a:rPr lang="ja-JP" altLang="en-US" sz="1200" b="1" i="0">
                          <a:solidFill>
                            <a:srgbClr val="FFFFFF"/>
                          </a:solidFill>
                          <a:effectLst/>
                          <a:latin typeface="メイリオ" panose="020B0604030504040204" pitchFamily="50" charset="-128"/>
                        </a:rPr>
                        <a:t>​</a:t>
                      </a:r>
                      <a:endParaRPr lang="ja-JP" altLang="en-US" sz="1200" b="1" i="0">
                        <a:solidFill>
                          <a:srgbClr val="FFFFFF"/>
                        </a:solidFill>
                        <a:effectLst/>
                      </a:endParaRPr>
                    </a:p>
                    <a:p>
                      <a:pPr algn="l" fontAlgn="base"/>
                      <a:r>
                        <a:rPr lang="en-US" altLang="ja-JP" sz="1200" b="1" i="0" u="none" strike="noStrike">
                          <a:solidFill>
                            <a:srgbClr val="FFFFFF"/>
                          </a:solidFill>
                          <a:effectLst/>
                          <a:latin typeface="メイリオ" panose="020B0604030504040204" pitchFamily="50" charset="-128"/>
                        </a:rPr>
                        <a:t>VMware</a:t>
                      </a:r>
                      <a:r>
                        <a:rPr lang="ja-JP" altLang="en-US" sz="1200" b="1" i="0" u="none" strike="noStrike">
                          <a:solidFill>
                            <a:srgbClr val="FFFFFF"/>
                          </a:solidFill>
                          <a:effectLst/>
                          <a:ea typeface="メイリオ" panose="020B0604030504040204" pitchFamily="50" charset="-128"/>
                        </a:rPr>
                        <a:t>モデル</a:t>
                      </a:r>
                      <a:r>
                        <a:rPr lang="ja-JP" altLang="en-US" sz="1200" b="1" i="0">
                          <a:solidFill>
                            <a:srgbClr val="FFFFFF"/>
                          </a:solidFill>
                          <a:effectLst/>
                          <a:ea typeface="メイリオ" panose="020B0604030504040204" pitchFamily="50" charset="-128"/>
                        </a:rPr>
                        <a:t>​</a:t>
                      </a:r>
                      <a:endParaRPr lang="ja-JP" altLang="en-US" sz="1200" b="1" i="0">
                        <a:solidFill>
                          <a:srgbClr val="FFFFFF"/>
                        </a:solidFill>
                        <a:effectLst/>
                      </a:endParaRPr>
                    </a:p>
                  </a:txBody>
                  <a:tcPr vert="eaVert" anchor="ctr">
                    <a:lnL w="7620" cap="flat" cmpd="sng" algn="ctr">
                      <a:solidFill>
                        <a:srgbClr val="FFFFFF"/>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002B62"/>
                    </a:solidFill>
                  </a:tcPr>
                </a:tc>
                <a:extLst>
                  <a:ext uri="{0D108BD9-81ED-4DB2-BD59-A6C34878D82A}">
                    <a16:rowId xmlns:a16="http://schemas.microsoft.com/office/drawing/2014/main" val="2636520902"/>
                  </a:ext>
                </a:extLst>
              </a:tr>
              <a:tr h="640119">
                <a:tc>
                  <a:txBody>
                    <a:bodyPr/>
                    <a:lstStyle/>
                    <a:p>
                      <a:pPr algn="l" fontAlgn="base"/>
                      <a:r>
                        <a:rPr lang="en-US" altLang="ja-JP" sz="1600" b="0" i="0" u="none" strike="noStrike">
                          <a:solidFill>
                            <a:srgbClr val="000000"/>
                          </a:solidFill>
                          <a:effectLst/>
                          <a:ea typeface="メイリオ" panose="020B0604030504040204" pitchFamily="50" charset="-128"/>
                        </a:rPr>
                        <a:t>vmware_manager</a:t>
                      </a:r>
                      <a:r>
                        <a:rPr lang="en-US" sz="1600" b="0" i="0">
                          <a:solidFill>
                            <a:srgbClr val="000000"/>
                          </a:solidFill>
                          <a:effectLst/>
                          <a:latin typeface="メイリオ" panose="020B0604030504040204" pitchFamily="50" charset="-128"/>
                        </a:rPr>
                        <a:t>​</a:t>
                      </a:r>
                      <a:endParaRPr 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u="none" strike="noStrike">
                          <a:solidFill>
                            <a:srgbClr val="000000"/>
                          </a:solidFill>
                          <a:effectLst/>
                          <a:ea typeface="メイリオ" panose="020B0604030504040204" pitchFamily="50" charset="-128"/>
                        </a:rPr>
                        <a:t>●</a:t>
                      </a:r>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0161354"/>
                  </a:ext>
                </a:extLst>
              </a:tr>
              <a:tr h="513779">
                <a:tc>
                  <a:txBody>
                    <a:bodyPr/>
                    <a:lstStyle/>
                    <a:p>
                      <a:pPr algn="l" fontAlgn="base"/>
                      <a:r>
                        <a:rPr lang="en-US" altLang="ja-JP" sz="1600" b="0" i="0" u="none" strike="noStrike">
                          <a:solidFill>
                            <a:srgbClr val="000000"/>
                          </a:solidFill>
                          <a:effectLst/>
                          <a:ea typeface="メイリオ" panose="020B0604030504040204" pitchFamily="50" charset="-128"/>
                        </a:rPr>
                        <a:t>vmware_</a:t>
                      </a:r>
                      <a:r>
                        <a:rPr lang="en-US" sz="1600" b="0" i="0" u="none" strike="noStrike">
                          <a:solidFill>
                            <a:srgbClr val="000000"/>
                          </a:solidFill>
                          <a:effectLst/>
                          <a:latin typeface="メイリオ" panose="020B0604030504040204" pitchFamily="50" charset="-128"/>
                        </a:rPr>
                        <a:t>user</a:t>
                      </a:r>
                      <a:r>
                        <a:rPr lang="en-US" altLang="ja-JP" sz="1600" b="0" i="0">
                          <a:solidFill>
                            <a:srgbClr val="000000"/>
                          </a:solidFill>
                          <a:effectLst/>
                          <a:ea typeface="メイリオ" panose="020B0604030504040204" pitchFamily="50" charset="-128"/>
                        </a:rPr>
                        <a:t>​</a:t>
                      </a:r>
                      <a:endParaRPr lang="en-US" altLang="ja-JP"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a:solidFill>
                            <a:srgbClr val="000000"/>
                          </a:solidFill>
                          <a:effectLst/>
                          <a:ea typeface="メイリオ" panose="020B0604030504040204" pitchFamily="50" charset="-128"/>
                        </a:rPr>
                        <a:t>●​</a:t>
                      </a:r>
                      <a:endParaRPr lang="ja-JP" altLang="en-US" b="0" i="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auto"/>
                      <a:r>
                        <a:rPr lang="ja-JP" altLang="en-US" sz="2400" b="0" i="0">
                          <a:solidFill>
                            <a:srgbClr val="000000"/>
                          </a:solidFill>
                          <a:effectLst/>
                          <a:ea typeface="メイリオ" panose="020B0604030504040204" pitchFamily="50" charset="-128"/>
                        </a:rPr>
                        <a: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tc>
                  <a:txBody>
                    <a:bodyPr/>
                    <a:lstStyle/>
                    <a:p>
                      <a:pPr algn="ctr" fontAlgn="base"/>
                      <a:r>
                        <a:rPr lang="ja-JP" altLang="en-US" sz="2400" b="0" i="0" dirty="0">
                          <a:solidFill>
                            <a:srgbClr val="000000"/>
                          </a:solidFill>
                          <a:effectLst/>
                          <a:ea typeface="メイリオ" panose="020B0604030504040204" pitchFamily="50" charset="-128"/>
                        </a:rPr>
                        <a:t>●​</a:t>
                      </a:r>
                      <a:endParaRPr lang="ja-JP" altLang="en-US" b="0" i="0" dirty="0">
                        <a:solidFill>
                          <a:srgbClr val="000000"/>
                        </a:solidFill>
                        <a:effectLst/>
                      </a:endParaRP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3982778"/>
                  </a:ext>
                </a:extLst>
              </a:tr>
            </a:tbl>
          </a:graphicData>
        </a:graphic>
      </p:graphicFrame>
      <p:sp>
        <p:nvSpPr>
          <p:cNvPr id="11" name="Rectangle 5"/>
          <p:cNvSpPr>
            <a:spLocks noChangeArrowheads="1"/>
          </p:cNvSpPr>
          <p:nvPr/>
        </p:nvSpPr>
        <p:spPr bwMode="auto">
          <a:xfrm>
            <a:off x="729517" y="35633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4" name="コンテンツ プレースホルダー 3">
            <a:extLst>
              <a:ext uri="{FF2B5EF4-FFF2-40B4-BE49-F238E27FC236}">
                <a16:creationId xmlns:a16="http://schemas.microsoft.com/office/drawing/2014/main" id="{AF8A85D5-DD4D-426E-A58C-BAB0E45D8D27}"/>
              </a:ext>
            </a:extLst>
          </p:cNvPr>
          <p:cNvSpPr txBox="1">
            <a:spLocks/>
          </p:cNvSpPr>
          <p:nvPr/>
        </p:nvSpPr>
        <p:spPr>
          <a:xfrm>
            <a:off x="238050" y="3123289"/>
            <a:ext cx="11713301" cy="359978"/>
          </a:xfrm>
          <a:prstGeom prst="rect">
            <a:avLst/>
          </a:prstGeom>
        </p:spPr>
        <p:txBody>
          <a:bodyPr/>
          <a:lst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a:lstStyle>
          <a:p>
            <a:r>
              <a:rPr lang="ja-JP" altLang="en-US" kern="0"/>
              <a:t>アクセス権 概略図</a:t>
            </a:r>
          </a:p>
        </p:txBody>
      </p:sp>
      <p:sp>
        <p:nvSpPr>
          <p:cNvPr id="15" name="テキスト ボックス 14"/>
          <p:cNvSpPr txBox="1"/>
          <p:nvPr/>
        </p:nvSpPr>
        <p:spPr>
          <a:xfrm>
            <a:off x="4542052" y="6276378"/>
            <a:ext cx="5472760" cy="259534"/>
          </a:xfrm>
          <a:prstGeom prst="rect">
            <a:avLst/>
          </a:prstGeom>
          <a:noFill/>
        </p:spPr>
        <p:txBody>
          <a:bodyPr wrap="square" rtlCol="0">
            <a:spAutoFit/>
          </a:bodyPr>
          <a:lstStyle/>
          <a:p>
            <a:r>
              <a:rPr lang="en-US" altLang="ja-JP" sz="1100"/>
              <a:t>※</a:t>
            </a:r>
            <a:r>
              <a:rPr lang="ja-JP" altLang="en-US" sz="1100"/>
              <a:t> 表に含まれないメニューについては、いずれのユーザもアクセス権を持ちません。</a:t>
            </a:r>
            <a:endParaRPr kumimoji="1" lang="ja-JP" altLang="en-US" sz="1100"/>
          </a:p>
        </p:txBody>
      </p:sp>
      <p:sp>
        <p:nvSpPr>
          <p:cNvPr id="16" name="テキスト ボックス 15"/>
          <p:cNvSpPr txBox="1"/>
          <p:nvPr/>
        </p:nvSpPr>
        <p:spPr>
          <a:xfrm>
            <a:off x="4180292" y="3164068"/>
            <a:ext cx="5547810" cy="307777"/>
          </a:xfrm>
          <a:prstGeom prst="rect">
            <a:avLst/>
          </a:prstGeom>
          <a:noFill/>
        </p:spPr>
        <p:txBody>
          <a:bodyPr wrap="square" rtlCol="0">
            <a:spAutoFit/>
          </a:bodyPr>
          <a:lstStyle/>
          <a:p>
            <a:r>
              <a:rPr kumimoji="1" lang="ja-JP" altLang="en-US" sz="1400"/>
              <a:t>凡例</a:t>
            </a:r>
            <a:r>
              <a:rPr lang="en-US" altLang="ja-JP" sz="1400"/>
              <a:t>: </a:t>
            </a:r>
            <a:r>
              <a:rPr lang="ja-JP" altLang="en-US" sz="1400"/>
              <a:t>●</a:t>
            </a:r>
            <a:r>
              <a:rPr lang="en-US" altLang="ja-JP" sz="1400"/>
              <a:t>…</a:t>
            </a:r>
            <a:r>
              <a:rPr lang="ja-JP" altLang="en-US" sz="1400"/>
              <a:t> メニューグループ内のメニューにメンテナンス権あり</a:t>
            </a:r>
            <a:endParaRPr kumimoji="1" lang="ja-JP" altLang="en-US" sz="1400"/>
          </a:p>
        </p:txBody>
      </p:sp>
    </p:spTree>
    <p:extLst>
      <p:ext uri="{BB962C8B-B14F-4D97-AF65-F5344CB8AC3E}">
        <p14:creationId xmlns:p14="http://schemas.microsoft.com/office/powerpoint/2010/main" val="119678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2.5</a:t>
            </a:r>
            <a:r>
              <a:rPr lang="ja-JP" altLang="en-US"/>
              <a:t> ファイル管理</a:t>
            </a:r>
            <a:endParaRPr kumimoji="1" lang="ja-JP" altLang="en-US"/>
          </a:p>
        </p:txBody>
      </p:sp>
      <p:sp>
        <p:nvSpPr>
          <p:cNvPr id="5" name="コンテンツ プレースホルダー 4">
            <a:extLst>
              <a:ext uri="{FF2B5EF4-FFF2-40B4-BE49-F238E27FC236}">
                <a16:creationId xmlns:a16="http://schemas.microsoft.com/office/drawing/2014/main" id="{5551C257-6CED-4183-898B-1ABBC60DD9BE}"/>
              </a:ext>
            </a:extLst>
          </p:cNvPr>
          <p:cNvSpPr>
            <a:spLocks noGrp="1"/>
          </p:cNvSpPr>
          <p:nvPr>
            <p:ph sz="quarter" idx="10"/>
          </p:nvPr>
        </p:nvSpPr>
        <p:spPr/>
        <p:txBody>
          <a:bodyPr/>
          <a:lstStyle/>
          <a:p>
            <a:pPr defTabSz="914400"/>
            <a:r>
              <a:rPr lang="en-US" altLang="ja-JP" kern="0"/>
              <a:t>VMware</a:t>
            </a:r>
            <a:r>
              <a:rPr lang="ja-JP" altLang="en-US" kern="0"/>
              <a:t>モデルではファイル管理機能は使用していません。</a:t>
            </a:r>
            <a:endParaRPr lang="en-US" altLang="ja-JP" kern="0"/>
          </a:p>
        </p:txBody>
      </p:sp>
      <p:sp>
        <p:nvSpPr>
          <p:cNvPr id="3" name="コンテンツ プレースホルダー 2">
            <a:extLst>
              <a:ext uri="{FF2B5EF4-FFF2-40B4-BE49-F238E27FC236}">
                <a16:creationId xmlns:a16="http://schemas.microsoft.com/office/drawing/2014/main" id="{C0E69539-097B-47BF-B558-CBEB73C48BC3}"/>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spTree>
    <p:extLst>
      <p:ext uri="{BB962C8B-B14F-4D97-AF65-F5344CB8AC3E}">
        <p14:creationId xmlns:p14="http://schemas.microsoft.com/office/powerpoint/2010/main" val="12215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2640CF-0B66-4606-AD16-76F015F96F25}"/>
              </a:ext>
            </a:extLst>
          </p:cNvPr>
          <p:cNvSpPr>
            <a:spLocks noGrp="1"/>
          </p:cNvSpPr>
          <p:nvPr>
            <p:ph type="title"/>
          </p:nvPr>
        </p:nvSpPr>
        <p:spPr/>
        <p:txBody>
          <a:bodyPr/>
          <a:lstStyle/>
          <a:p>
            <a:r>
              <a:rPr lang="en-US" altLang="ja-JP"/>
              <a:t>2.6</a:t>
            </a:r>
            <a:r>
              <a:rPr lang="ja-JP" altLang="en-US"/>
              <a:t> テンプレート管理</a:t>
            </a:r>
            <a:endParaRPr kumimoji="1" lang="ja-JP" altLang="en-US"/>
          </a:p>
        </p:txBody>
      </p:sp>
      <p:sp>
        <p:nvSpPr>
          <p:cNvPr id="3" name="コンテンツ プレースホルダー 2">
            <a:extLst>
              <a:ext uri="{FF2B5EF4-FFF2-40B4-BE49-F238E27FC236}">
                <a16:creationId xmlns:a16="http://schemas.microsoft.com/office/drawing/2014/main" id="{201195C2-FF39-4A5C-AC9E-2E3E2743C4F1}"/>
              </a:ext>
            </a:extLst>
          </p:cNvPr>
          <p:cNvSpPr>
            <a:spLocks noGrp="1"/>
          </p:cNvSpPr>
          <p:nvPr>
            <p:ph sz="quarter" idx="10"/>
          </p:nvPr>
        </p:nvSpPr>
        <p:spPr/>
        <p:txBody>
          <a:bodyPr/>
          <a:lstStyle/>
          <a:p>
            <a:r>
              <a:rPr kumimoji="1" lang="en-US" altLang="ja-JP"/>
              <a:t>VM</a:t>
            </a:r>
            <a:r>
              <a:rPr lang="en-US" altLang="ja-JP"/>
              <a:t>ware</a:t>
            </a:r>
            <a:r>
              <a:rPr lang="ja-JP" altLang="en-US"/>
              <a:t>モデルでは、以下の</a:t>
            </a:r>
            <a:r>
              <a:rPr lang="en-US" altLang="ja-JP"/>
              <a:t>7</a:t>
            </a:r>
            <a:r>
              <a:rPr lang="ja-JP" altLang="en-US"/>
              <a:t>つのテンプレートを使用しています。</a:t>
            </a:r>
            <a:endParaRPr lang="en-US" altLang="ja-JP"/>
          </a:p>
          <a:p>
            <a:pPr marL="182563" indent="0">
              <a:buNone/>
            </a:pPr>
            <a:r>
              <a:rPr lang="ja-JP" altLang="en-US"/>
              <a:t>実行する</a:t>
            </a:r>
            <a:r>
              <a:rPr lang="en-US" altLang="ja-JP"/>
              <a:t>VMware</a:t>
            </a:r>
            <a:r>
              <a:rPr lang="ja-JP" altLang="en-US"/>
              <a:t>基盤や作成したい</a:t>
            </a:r>
            <a:r>
              <a:rPr lang="en-US" altLang="ja-JP"/>
              <a:t>VM</a:t>
            </a:r>
            <a:r>
              <a:rPr lang="ja-JP" altLang="en-US"/>
              <a:t>の設定に応じて変更してください。</a:t>
            </a:r>
            <a:endParaRPr lang="en-US" altLang="ja-JP"/>
          </a:p>
          <a:p>
            <a:pPr marL="182563" indent="0">
              <a:buNone/>
            </a:pPr>
            <a:r>
              <a:rPr kumimoji="1" lang="ja-JP" altLang="en-US"/>
              <a:t>細部ついては</a:t>
            </a:r>
            <a:r>
              <a:rPr kumimoji="1" lang="ja-JP" altLang="en-US">
                <a:hlinkClick r:id="rId3"/>
              </a:rPr>
              <a:t>利用</a:t>
            </a:r>
            <a:r>
              <a:rPr lang="ja-JP" altLang="en-US">
                <a:hlinkClick r:id="rId3"/>
              </a:rPr>
              <a:t>手順</a:t>
            </a:r>
            <a:r>
              <a:rPr kumimoji="1" lang="ja-JP" altLang="en-US">
                <a:hlinkClick r:id="rId3"/>
              </a:rPr>
              <a:t>マニュアル </a:t>
            </a:r>
            <a:r>
              <a:rPr kumimoji="1" lang="en-US" altLang="ja-JP">
                <a:hlinkClick r:id="rId3"/>
              </a:rPr>
              <a:t>Ansible-driver</a:t>
            </a:r>
            <a:r>
              <a:rPr kumimoji="1" lang="ja-JP" altLang="en-US"/>
              <a:t> </a:t>
            </a:r>
            <a:r>
              <a:rPr kumimoji="1" lang="en-US" altLang="ja-JP"/>
              <a:t>5.2.4</a:t>
            </a:r>
            <a:r>
              <a:rPr kumimoji="1" lang="ja-JP" altLang="en-US"/>
              <a:t> テンプレート管理をご参照ください。</a:t>
            </a:r>
            <a:endParaRPr kumimoji="1" lang="en-US" altLang="ja-JP"/>
          </a:p>
        </p:txBody>
      </p:sp>
      <p:graphicFrame>
        <p:nvGraphicFramePr>
          <p:cNvPr id="4" name="表 3">
            <a:extLst>
              <a:ext uri="{FF2B5EF4-FFF2-40B4-BE49-F238E27FC236}">
                <a16:creationId xmlns:a16="http://schemas.microsoft.com/office/drawing/2014/main" id="{FB6C2127-23CE-4157-B77F-19C3CEDBA5E9}"/>
              </a:ext>
            </a:extLst>
          </p:cNvPr>
          <p:cNvGraphicFramePr>
            <a:graphicFrameLocks noGrp="1"/>
          </p:cNvGraphicFramePr>
          <p:nvPr>
            <p:extLst>
              <p:ext uri="{D42A27DB-BD31-4B8C-83A1-F6EECF244321}">
                <p14:modId xmlns:p14="http://schemas.microsoft.com/office/powerpoint/2010/main" val="3557563149"/>
              </p:ext>
            </p:extLst>
          </p:nvPr>
        </p:nvGraphicFramePr>
        <p:xfrm>
          <a:off x="370767" y="1929812"/>
          <a:ext cx="11482192" cy="4608002"/>
        </p:xfrm>
        <a:graphic>
          <a:graphicData uri="http://schemas.openxmlformats.org/drawingml/2006/table">
            <a:tbl>
              <a:tblPr>
                <a:tableStyleId>{5C22544A-7EE6-4342-B048-85BDC9FD1C3A}</a:tableStyleId>
              </a:tblPr>
              <a:tblGrid>
                <a:gridCol w="661412">
                  <a:extLst>
                    <a:ext uri="{9D8B030D-6E8A-4147-A177-3AD203B41FA5}">
                      <a16:colId xmlns:a16="http://schemas.microsoft.com/office/drawing/2014/main" val="3078242317"/>
                    </a:ext>
                  </a:extLst>
                </a:gridCol>
                <a:gridCol w="1836000">
                  <a:extLst>
                    <a:ext uri="{9D8B030D-6E8A-4147-A177-3AD203B41FA5}">
                      <a16:colId xmlns:a16="http://schemas.microsoft.com/office/drawing/2014/main" val="1738963092"/>
                    </a:ext>
                  </a:extLst>
                </a:gridCol>
                <a:gridCol w="1656000">
                  <a:extLst>
                    <a:ext uri="{9D8B030D-6E8A-4147-A177-3AD203B41FA5}">
                      <a16:colId xmlns:a16="http://schemas.microsoft.com/office/drawing/2014/main" val="331728956"/>
                    </a:ext>
                  </a:extLst>
                </a:gridCol>
                <a:gridCol w="1712780">
                  <a:extLst>
                    <a:ext uri="{9D8B030D-6E8A-4147-A177-3AD203B41FA5}">
                      <a16:colId xmlns:a16="http://schemas.microsoft.com/office/drawing/2014/main" val="2129421137"/>
                    </a:ext>
                  </a:extLst>
                </a:gridCol>
                <a:gridCol w="2052000">
                  <a:extLst>
                    <a:ext uri="{9D8B030D-6E8A-4147-A177-3AD203B41FA5}">
                      <a16:colId xmlns:a16="http://schemas.microsoft.com/office/drawing/2014/main" val="1273452567"/>
                    </a:ext>
                  </a:extLst>
                </a:gridCol>
                <a:gridCol w="3564000">
                  <a:extLst>
                    <a:ext uri="{9D8B030D-6E8A-4147-A177-3AD203B41FA5}">
                      <a16:colId xmlns:a16="http://schemas.microsoft.com/office/drawing/2014/main" val="3026352381"/>
                    </a:ext>
                  </a:extLst>
                </a:gridCol>
              </a:tblGrid>
              <a:tr h="561019">
                <a:tc>
                  <a:txBody>
                    <a:bodyPr/>
                    <a:lstStyle/>
                    <a:p>
                      <a:pPr algn="ctr" fontAlgn="ctr"/>
                      <a:r>
                        <a:rPr lang="ja-JP" altLang="en-US" sz="1400" u="none" strike="noStrike">
                          <a:solidFill>
                            <a:schemeClr val="bg1"/>
                          </a:solidFill>
                          <a:effectLst/>
                          <a:latin typeface="+mn-ea"/>
                          <a:ea typeface="+mn-ea"/>
                        </a:rPr>
                        <a:t>素材</a:t>
                      </a:r>
                      <a:r>
                        <a:rPr lang="en-US" sz="1400" u="none" strike="noStrike">
                          <a:solidFill>
                            <a:schemeClr val="bg1"/>
                          </a:solidFill>
                          <a:effectLst/>
                          <a:latin typeface="+mn-ea"/>
                          <a:ea typeface="+mn-ea"/>
                        </a:rPr>
                        <a:t>ID</a:t>
                      </a:r>
                      <a:endParaRPr lang="en-US" sz="1400" b="0" i="0" u="none" strike="noStrike">
                        <a:solidFill>
                          <a:schemeClr val="bg1"/>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埋込変数名</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テンプレート</a:t>
                      </a:r>
                      <a:endParaRPr lang="en-US" altLang="ja-JP" sz="1400" u="none" strike="noStrike">
                        <a:solidFill>
                          <a:schemeClr val="bg1"/>
                        </a:solidFill>
                        <a:effectLst/>
                        <a:latin typeface="+mn-ea"/>
                        <a:ea typeface="+mn-ea"/>
                      </a:endParaRPr>
                    </a:p>
                    <a:p>
                      <a:pPr algn="ctr" fontAlgn="b"/>
                      <a:r>
                        <a:rPr lang="ja-JP" altLang="en-US" sz="1400" u="none" strike="noStrike">
                          <a:solidFill>
                            <a:schemeClr val="bg1"/>
                          </a:solidFill>
                          <a:effectLst/>
                          <a:latin typeface="+mn-ea"/>
                          <a:ea typeface="+mn-ea"/>
                        </a:rPr>
                        <a:t>素材集</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ja-JP" altLang="en-US" sz="1400" u="none" strike="noStrike">
                          <a:solidFill>
                            <a:schemeClr val="bg1"/>
                          </a:solidFill>
                          <a:effectLst/>
                          <a:latin typeface="+mn-ea"/>
                          <a:ea typeface="+mn-ea"/>
                        </a:rPr>
                        <a:t>変数定義</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使用している</a:t>
                      </a:r>
                      <a:endParaRPr lang="en-US" altLang="ja-JP" sz="1400" b="0" i="0" u="none" strike="noStrike">
                        <a:solidFill>
                          <a:schemeClr val="bg1"/>
                        </a:solidFill>
                        <a:effectLst/>
                        <a:latin typeface="+mn-ea"/>
                        <a:ea typeface="+mn-ea"/>
                      </a:endParaRPr>
                    </a:p>
                    <a:p>
                      <a:pPr algn="l" fontAlgn="b"/>
                      <a:r>
                        <a:rPr lang="en-US" altLang="ja-JP" sz="1400" b="0" i="0" u="none" strike="noStrike">
                          <a:solidFill>
                            <a:schemeClr val="bg1"/>
                          </a:solidFill>
                          <a:effectLst/>
                          <a:latin typeface="+mn-ea"/>
                          <a:ea typeface="+mn-ea"/>
                        </a:rPr>
                        <a:t>Movement</a:t>
                      </a:r>
                      <a:endParaRPr lang="ja-JP" altLang="en-US" sz="1400" b="0" i="0" u="none" strike="noStrike">
                        <a:solidFill>
                          <a:schemeClr val="bg1"/>
                        </a:solidFill>
                        <a:effectLst/>
                        <a:latin typeface="+mn-ea"/>
                        <a:ea typeface="+mn-ea"/>
                      </a:endParaRP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chemeClr val="bg1"/>
                          </a:solidFill>
                          <a:effectLst/>
                          <a:latin typeface="+mn-ea"/>
                          <a:ea typeface="+mn-ea"/>
                        </a:rPr>
                        <a:t>説明</a:t>
                      </a:r>
                    </a:p>
                  </a:txBody>
                  <a:tcPr marL="72000" marR="72000" marT="54000" marB="54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639320596"/>
                  </a:ext>
                </a:extLst>
              </a:tr>
              <a:tr h="680867">
                <a:tc>
                  <a:txBody>
                    <a:bodyPr/>
                    <a:lstStyle/>
                    <a:p>
                      <a:pPr algn="ctr" fontAlgn="ctr"/>
                      <a:r>
                        <a:rPr lang="en-US" altLang="ja-JP" sz="1200" u="none" strike="noStrike">
                          <a:effectLst/>
                          <a:latin typeface="+mn-ea"/>
                          <a:ea typeface="+mn-ea"/>
                        </a:rPr>
                        <a:t>250001</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yum.conf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854756"/>
                  </a:ext>
                </a:extLst>
              </a:tr>
              <a:tr h="680867">
                <a:tc>
                  <a:txBody>
                    <a:bodyPr/>
                    <a:lstStyle/>
                    <a:p>
                      <a:pPr algn="ctr" fontAlgn="ctr"/>
                      <a:r>
                        <a:rPr lang="en-US" altLang="ja-JP" sz="1200" u="none" strike="noStrike">
                          <a:effectLst/>
                          <a:latin typeface="+mn-ea"/>
                          <a:ea typeface="+mn-ea"/>
                        </a:rPr>
                        <a:t>250002</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TPF_bas_squid</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squid.conf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squid.conf</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8106565"/>
                  </a:ext>
                </a:extLst>
              </a:tr>
              <a:tr h="321324">
                <a:tc>
                  <a:txBody>
                    <a:bodyPr/>
                    <a:lstStyle/>
                    <a:p>
                      <a:pPr algn="ctr" fontAlgn="ctr"/>
                      <a:r>
                        <a:rPr lang="en-US" altLang="ja-JP" sz="1200" u="none" strike="noStrike">
                          <a:effectLst/>
                          <a:latin typeface="+mn-ea"/>
                          <a:ea typeface="+mn-ea"/>
                        </a:rPr>
                        <a:t>250003</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TPF_bas_resolv</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VAR_dns</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b="0" i="0" u="none" strike="noStrike" err="1">
                          <a:solidFill>
                            <a:srgbClr val="000000"/>
                          </a:solidFill>
                          <a:effectLst/>
                          <a:latin typeface="+mn-ea"/>
                          <a:ea typeface="+mn-ea"/>
                        </a:rPr>
                        <a:t>resolv.conf</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6391955"/>
                  </a:ext>
                </a:extLst>
              </a:tr>
              <a:tr h="680867">
                <a:tc>
                  <a:txBody>
                    <a:bodyPr/>
                    <a:lstStyle/>
                    <a:p>
                      <a:pPr algn="ctr" fontAlgn="ctr"/>
                      <a:r>
                        <a:rPr lang="en-US" altLang="ja-JP" sz="1200" u="none" strike="noStrike">
                          <a:effectLst/>
                          <a:latin typeface="+mn-ea"/>
                          <a:ea typeface="+mn-ea"/>
                        </a:rPr>
                        <a:t>250004</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VAR_protcol</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VAR_host</a:t>
                      </a:r>
                      <a:r>
                        <a:rPr lang="en-US" sz="1200" u="none" strike="noStrike">
                          <a:effectLst/>
                          <a:latin typeface="+mn-ea"/>
                          <a:ea typeface="+mn-ea"/>
                        </a:rPr>
                        <a:t>: </a:t>
                      </a:r>
                      <a:br>
                        <a:rPr lang="en-US" sz="1200" u="none" strike="noStrike">
                          <a:effectLst/>
                          <a:latin typeface="+mn-ea"/>
                          <a:ea typeface="+mn-ea"/>
                        </a:rPr>
                      </a:br>
                      <a:r>
                        <a:rPr lang="en-US" sz="1200" u="none" strike="noStrike" err="1">
                          <a:effectLst/>
                          <a:latin typeface="+mn-ea"/>
                          <a:ea typeface="+mn-ea"/>
                        </a:rPr>
                        <a:t>VAR_port</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t>
                      </a:r>
                      <a:r>
                        <a:rPr lang="ja-JP" altLang="en-US" sz="1200" b="0" i="0" u="none" strike="noStrike">
                          <a:solidFill>
                            <a:srgbClr val="000000"/>
                          </a:solidFill>
                          <a:effectLst/>
                          <a:latin typeface="+mn-ea"/>
                          <a:ea typeface="+mn-ea"/>
                        </a:rPr>
                        <a:t>踏み台サーバ設定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踏み台サーバに設定する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9033640"/>
                  </a:ext>
                </a:extLst>
              </a:tr>
              <a:tr h="321324">
                <a:tc>
                  <a:txBody>
                    <a:bodyPr/>
                    <a:lstStyle/>
                    <a:p>
                      <a:pPr algn="ctr" fontAlgn="ctr"/>
                      <a:r>
                        <a:rPr lang="en-US" altLang="ja-JP" sz="1200" u="none" strike="noStrike">
                          <a:effectLst/>
                          <a:latin typeface="+mn-ea"/>
                          <a:ea typeface="+mn-ea"/>
                        </a:rPr>
                        <a:t>250005</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TPF_index</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index.j2</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u="none" strike="noStrike">
                          <a:effectLst/>
                          <a:latin typeface="+mn-ea"/>
                          <a:ea typeface="+mn-ea"/>
                        </a:rPr>
                        <a:t>　</a:t>
                      </a:r>
                      <a:endParaRPr lang="ja-JP" alt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altLang="ja-JP" sz="1200" b="0" i="0" u="none" strike="noStrike">
                          <a:solidFill>
                            <a:srgbClr val="000000"/>
                          </a:solidFill>
                          <a:effectLst/>
                          <a:latin typeface="+mn-ea"/>
                          <a:ea typeface="+mn-ea"/>
                        </a:rPr>
                        <a:t>Apache</a:t>
                      </a:r>
                      <a:r>
                        <a:rPr lang="ja-JP" altLang="en-US" sz="1200" b="0" i="0" u="none" strike="noStrike">
                          <a:solidFill>
                            <a:srgbClr val="000000"/>
                          </a:solidFill>
                          <a:effectLst/>
                          <a:latin typeface="+mn-ea"/>
                          <a:ea typeface="+mn-ea"/>
                        </a:rPr>
                        <a:t>に設定する</a:t>
                      </a:r>
                      <a:r>
                        <a:rPr lang="en-US" altLang="ja-JP" sz="1200" b="0" i="0" u="none" strike="noStrike">
                          <a:solidFill>
                            <a:srgbClr val="000000"/>
                          </a:solidFill>
                          <a:effectLst/>
                          <a:latin typeface="+mn-ea"/>
                          <a:ea typeface="+mn-ea"/>
                        </a:rPr>
                        <a:t>index</a:t>
                      </a:r>
                      <a:r>
                        <a:rPr lang="ja-JP" altLang="en-US" sz="1200" b="0" i="0" u="none" strike="noStrike">
                          <a:solidFill>
                            <a:srgbClr val="000000"/>
                          </a:solidFill>
                          <a:effectLst/>
                          <a:latin typeface="+mn-ea"/>
                          <a:ea typeface="+mn-ea"/>
                        </a:rPr>
                        <a:t>ファイル</a:t>
                      </a:r>
                      <a:endParaRPr lang="en-US" altLang="ja-JP"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4390518"/>
                  </a:ext>
                </a:extLst>
              </a:tr>
              <a:tr h="680867">
                <a:tc>
                  <a:txBody>
                    <a:bodyPr/>
                    <a:lstStyle/>
                    <a:p>
                      <a:pPr algn="ctr" fontAlgn="ctr"/>
                      <a:r>
                        <a:rPr lang="en-US" altLang="ja-JP" sz="1200" u="none" strike="noStrike">
                          <a:effectLst/>
                          <a:latin typeface="+mn-ea"/>
                          <a:ea typeface="+mn-ea"/>
                        </a:rPr>
                        <a:t>250006</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TPF_environment_vm</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a:effectLst/>
                          <a:latin typeface="+mn-ea"/>
                          <a:ea typeface="+mn-ea"/>
                        </a:rPr>
                        <a:t>environment _</a:t>
                      </a:r>
                      <a:r>
                        <a:rPr lang="en-US" sz="1200" u="none" strike="noStrike" err="1">
                          <a:effectLst/>
                          <a:latin typeface="+mn-ea"/>
                          <a:ea typeface="+mn-ea"/>
                        </a:rPr>
                        <a:t>vmgrop</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en-US" sz="1200" u="none" strike="noStrike" err="1">
                          <a:effectLst/>
                          <a:latin typeface="+mn-ea"/>
                          <a:ea typeface="+mn-ea"/>
                        </a:rPr>
                        <a:t>VAR_bastion</a:t>
                      </a:r>
                      <a:r>
                        <a:rPr lang="en-US" sz="1200" u="none" strike="noStrike">
                          <a:effectLst/>
                          <a:latin typeface="+mn-ea"/>
                          <a:ea typeface="+mn-ea"/>
                        </a:rPr>
                        <a: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_WEB</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_AP</a:t>
                      </a:r>
                      <a:r>
                        <a:rPr lang="ja-JP" altLang="en-US" sz="1200" b="0" i="0" u="none" strike="noStrike">
                          <a:solidFill>
                            <a:srgbClr val="000000"/>
                          </a:solidFill>
                          <a:effectLst/>
                          <a:latin typeface="+mn-ea"/>
                          <a:ea typeface="+mn-ea"/>
                        </a:rPr>
                        <a:t>サーバ設定</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設定</a:t>
                      </a:r>
                      <a:r>
                        <a:rPr lang="en-US" altLang="ja-JP" sz="1200" b="0" i="0" u="none" strike="noStrike">
                          <a:solidFill>
                            <a:srgbClr val="000000"/>
                          </a:solidFill>
                          <a:effectLst/>
                          <a:latin typeface="+mn-ea"/>
                          <a:ea typeface="+mn-ea"/>
                        </a:rPr>
                        <a:t>_DB</a:t>
                      </a:r>
                      <a:r>
                        <a:rPr lang="ja-JP" altLang="en-US" sz="1200" b="0" i="0" u="none" strike="noStrike">
                          <a:solidFill>
                            <a:srgbClr val="000000"/>
                          </a:solidFill>
                          <a:effectLst/>
                          <a:latin typeface="+mn-ea"/>
                          <a:ea typeface="+mn-ea"/>
                        </a:rPr>
                        <a:t>サーバ設定</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に設定する</a:t>
                      </a:r>
                      <a:r>
                        <a:rPr lang="en-US" altLang="ja-JP" sz="1200" u="none" strike="noStrike">
                          <a:effectLst/>
                          <a:latin typeface="+mn-ea"/>
                          <a:ea typeface="+mn-ea"/>
                        </a:rPr>
                        <a:t>environment</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4729923"/>
                  </a:ext>
                </a:extLst>
              </a:tr>
              <a:tr h="680867">
                <a:tc>
                  <a:txBody>
                    <a:bodyPr/>
                    <a:lstStyle/>
                    <a:p>
                      <a:pPr algn="ctr" fontAlgn="ctr"/>
                      <a:r>
                        <a:rPr lang="en-US" altLang="ja-JP" sz="1200" u="none" strike="noStrike">
                          <a:effectLst/>
                          <a:latin typeface="+mn-ea"/>
                          <a:ea typeface="+mn-ea"/>
                        </a:rPr>
                        <a:t>250007</a:t>
                      </a:r>
                      <a:endParaRPr lang="en-US" altLang="ja-JP" sz="1200" b="0" i="0" u="none" strike="noStrike">
                        <a:solidFill>
                          <a:srgbClr val="000000"/>
                        </a:solidFill>
                        <a:effectLst/>
                        <a:latin typeface="+mn-ea"/>
                        <a:ea typeface="+mn-ea"/>
                      </a:endParaRPr>
                    </a:p>
                  </a:txBody>
                  <a:tcPr marL="0" marR="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TPF_target_host_counter</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1200" u="none" strike="noStrike" err="1">
                          <a:effectLst/>
                          <a:latin typeface="+mn-ea"/>
                          <a:ea typeface="+mn-ea"/>
                        </a:rPr>
                        <a:t>target_host_counter.yml</a:t>
                      </a:r>
                      <a:endParaRPr lang="en-US" sz="1200" b="0" i="0" u="none" strike="noStrike">
                        <a:solidFill>
                          <a:srgbClr val="000000"/>
                        </a:solidFill>
                        <a:effectLst/>
                        <a:latin typeface="+mn-ea"/>
                        <a:ea typeface="+mn-ea"/>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en-US" sz="1200" b="0" i="0" u="none" strike="noStrike" kern="1200" err="1">
                          <a:solidFill>
                            <a:srgbClr val="000000"/>
                          </a:solidFill>
                          <a:effectLst/>
                          <a:latin typeface="+mn-ea"/>
                          <a:ea typeface="+mn-ea"/>
                          <a:cs typeface="+mn-cs"/>
                        </a:rPr>
                        <a:t>VAR_exastro_user</a:t>
                      </a:r>
                      <a:r>
                        <a:rPr kumimoji="1" lang="en-US" sz="1200" b="0" i="0" u="none" strike="noStrike" kern="1200">
                          <a:solidFill>
                            <a:srgbClr val="000000"/>
                          </a:solidFill>
                          <a:effectLst/>
                          <a:latin typeface="+mn-ea"/>
                          <a:ea typeface="+mn-ea"/>
                          <a:cs typeface="+mn-cs"/>
                        </a:rPr>
                        <a:t>: </a:t>
                      </a:r>
                      <a:br>
                        <a:rPr kumimoji="1" lang="en-US" sz="1200" b="0" i="0" u="none" strike="noStrike" kern="1200">
                          <a:solidFill>
                            <a:srgbClr val="000000"/>
                          </a:solidFill>
                          <a:effectLst/>
                          <a:latin typeface="+mn-ea"/>
                          <a:ea typeface="+mn-ea"/>
                          <a:cs typeface="+mn-cs"/>
                        </a:rPr>
                      </a:br>
                      <a:r>
                        <a:rPr kumimoji="1" lang="en-US" sz="1200" b="0" i="0" u="none" strike="noStrike" kern="1200" err="1">
                          <a:solidFill>
                            <a:srgbClr val="000000"/>
                          </a:solidFill>
                          <a:effectLst/>
                          <a:latin typeface="+mn-ea"/>
                          <a:ea typeface="+mn-ea"/>
                          <a:cs typeface="+mn-cs"/>
                        </a:rPr>
                        <a:t>VAR_exastro_pswd</a:t>
                      </a:r>
                      <a:r>
                        <a:rPr kumimoji="1" lang="en-US" sz="1200" b="0" i="0" u="none" strike="noStrike" kern="1200">
                          <a:solidFill>
                            <a:srgbClr val="000000"/>
                          </a:solidFill>
                          <a:effectLst/>
                          <a:latin typeface="+mn-ea"/>
                          <a:ea typeface="+mn-ea"/>
                          <a:cs typeface="+mn-cs"/>
                        </a:rPr>
                        <a:t>:</a:t>
                      </a: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_Web</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_AP</a:t>
                      </a:r>
                      <a:r>
                        <a:rPr kumimoji="1" lang="ja-JP" altLang="en-US" sz="1200" b="0" i="0" u="none" strike="noStrike" kern="1200">
                          <a:solidFill>
                            <a:srgbClr val="000000"/>
                          </a:solidFill>
                          <a:effectLst/>
                          <a:latin typeface="+mn-ea"/>
                          <a:ea typeface="+mn-ea"/>
                          <a:cs typeface="+mn-cs"/>
                        </a:rPr>
                        <a:t>サーバ台数取得</a:t>
                      </a:r>
                      <a:endParaRPr kumimoji="1" lang="en-US" altLang="ja-JP" sz="1200" b="0" i="0" u="none" strike="noStrike" kern="1200">
                        <a:solidFill>
                          <a:srgbClr val="000000"/>
                        </a:solidFill>
                        <a:effectLst/>
                        <a:latin typeface="+mn-ea"/>
                        <a:ea typeface="+mn-ea"/>
                        <a:cs typeface="+mn-cs"/>
                      </a:endParaRPr>
                    </a:p>
                    <a:p>
                      <a:pPr marL="0" algn="l" defTabSz="914400" rtl="0" eaLnBrk="1" fontAlgn="ctr" latinLnBrk="0" hangingPunct="1"/>
                      <a:r>
                        <a:rPr kumimoji="1" lang="ja-JP" altLang="en-US" sz="1200" b="0" i="0" u="none" strike="noStrike" kern="1200">
                          <a:solidFill>
                            <a:srgbClr val="000000"/>
                          </a:solidFill>
                          <a:effectLst/>
                          <a:latin typeface="+mn-ea"/>
                          <a:ea typeface="+mn-ea"/>
                          <a:cs typeface="+mn-cs"/>
                        </a:rPr>
                        <a:t>設定</a:t>
                      </a:r>
                      <a:r>
                        <a:rPr kumimoji="1" lang="en-US" altLang="ja-JP" sz="1200" b="0" i="0" u="none" strike="noStrike" kern="1200">
                          <a:solidFill>
                            <a:srgbClr val="000000"/>
                          </a:solidFill>
                          <a:effectLst/>
                          <a:latin typeface="+mn-ea"/>
                          <a:ea typeface="+mn-ea"/>
                          <a:cs typeface="+mn-cs"/>
                        </a:rPr>
                        <a:t>_DB</a:t>
                      </a:r>
                      <a:r>
                        <a:rPr kumimoji="1" lang="ja-JP" altLang="en-US" sz="1200" b="0" i="0" u="none" strike="noStrike" kern="1200">
                          <a:solidFill>
                            <a:srgbClr val="000000"/>
                          </a:solidFill>
                          <a:effectLst/>
                          <a:latin typeface="+mn-ea"/>
                          <a:ea typeface="+mn-ea"/>
                          <a:cs typeface="+mn-cs"/>
                        </a:rPr>
                        <a:t>サーバ台数取得</a:t>
                      </a:r>
                      <a:endParaRPr kumimoji="1" lang="en-US" sz="1200" b="0" i="0" u="none" strike="noStrike" kern="120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200" b="0" i="0" u="none" strike="noStrike" kern="1200" dirty="0">
                          <a:solidFill>
                            <a:srgbClr val="000000"/>
                          </a:solidFill>
                          <a:effectLst/>
                          <a:latin typeface="+mn-ea"/>
                          <a:ea typeface="+mn-ea"/>
                          <a:cs typeface="+mn-cs"/>
                        </a:rPr>
                        <a:t>Conductor</a:t>
                      </a:r>
                      <a:r>
                        <a:rPr kumimoji="1" lang="ja-JP" altLang="en-US" sz="1200" b="0" i="0" u="none" strike="noStrike" kern="1200" dirty="0">
                          <a:solidFill>
                            <a:srgbClr val="000000"/>
                          </a:solidFill>
                          <a:effectLst/>
                          <a:latin typeface="+mn-ea"/>
                          <a:ea typeface="+mn-ea"/>
                          <a:cs typeface="+mn-cs"/>
                        </a:rPr>
                        <a:t>実行判定</a:t>
                      </a:r>
                      <a:endParaRPr kumimoji="1" lang="en-US" altLang="ja-JP" sz="1200" b="0" i="0" u="none" strike="noStrike" kern="1200" dirty="0">
                        <a:solidFill>
                          <a:srgbClr val="000000"/>
                        </a:solidFill>
                        <a:effectLst/>
                        <a:latin typeface="+mn-ea"/>
                        <a:ea typeface="+mn-ea"/>
                        <a:cs typeface="+mn-cs"/>
                      </a:endParaRPr>
                    </a:p>
                  </a:txBody>
                  <a:tcPr marL="72000" marR="72000" marT="54000" marB="54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53537498"/>
                  </a:ext>
                </a:extLst>
              </a:tr>
            </a:tbl>
          </a:graphicData>
        </a:graphic>
      </p:graphicFrame>
    </p:spTree>
    <p:extLst>
      <p:ext uri="{BB962C8B-B14F-4D97-AF65-F5344CB8AC3E}">
        <p14:creationId xmlns:p14="http://schemas.microsoft.com/office/powerpoint/2010/main" val="23707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lstStyle/>
          <a:p>
            <a:r>
              <a:rPr lang="en-US" altLang="ja-JP"/>
              <a:t>2.7 </a:t>
            </a:r>
            <a:r>
              <a:rPr lang="ja-JP" altLang="en-US"/>
              <a:t>ネットワーク接続準備</a:t>
            </a:r>
            <a:endParaRPr lang="en-US"/>
          </a:p>
        </p:txBody>
      </p:sp>
      <p:sp>
        <p:nvSpPr>
          <p:cNvPr id="4" name="コンテンツ プレースホルダー 3">
            <a:extLst>
              <a:ext uri="{FF2B5EF4-FFF2-40B4-BE49-F238E27FC236}">
                <a16:creationId xmlns:a16="http://schemas.microsoft.com/office/drawing/2014/main" id="{9F9CE525-6C60-4FE9-9AA6-AA5A2E552709}"/>
              </a:ext>
            </a:extLst>
          </p:cNvPr>
          <p:cNvSpPr>
            <a:spLocks noGrp="1"/>
          </p:cNvSpPr>
          <p:nvPr>
            <p:ph sz="quarter" idx="10"/>
          </p:nvPr>
        </p:nvSpPr>
        <p:spPr/>
        <p:txBody>
          <a:bodyPr/>
          <a:lstStyle/>
          <a:p>
            <a:r>
              <a:rPr kumimoji="1" lang="en-US" altLang="ja-JP"/>
              <a:t>VMware</a:t>
            </a:r>
            <a:r>
              <a:rPr kumimoji="1" lang="ja-JP" altLang="en-US"/>
              <a:t>基盤にインターネットへ接続可能なネットワークを準備してください。各サーバは作成後に踏み台サーバ経由で必要な</a:t>
            </a:r>
            <a:r>
              <a:rPr kumimoji="1" lang="en-US" altLang="ja-JP"/>
              <a:t>yum</a:t>
            </a:r>
            <a:r>
              <a:rPr kumimoji="1" lang="ja-JP" altLang="en-US"/>
              <a:t>パッケージをインストールします。</a:t>
            </a:r>
          </a:p>
          <a:p>
            <a:pPr marL="176213" indent="0">
              <a:buNone/>
            </a:pPr>
            <a:r>
              <a:rPr kumimoji="1" lang="en-US" altLang="ja-JP"/>
              <a:t>VMware</a:t>
            </a:r>
            <a:r>
              <a:rPr kumimoji="1" lang="ja-JP" altLang="en-US"/>
              <a:t>基盤及び踏み台サーバがインターネットへ接続出来るよう準備をお願いします。</a:t>
            </a:r>
            <a:br>
              <a:rPr kumimoji="1" lang="ja-JP" altLang="en-US"/>
            </a:br>
            <a:r>
              <a:rPr kumimoji="1" lang="ja-JP" altLang="en-US"/>
              <a:t>　</a:t>
            </a:r>
          </a:p>
          <a:p>
            <a:endParaRPr kumimoji="1" lang="ja-JP" altLang="en-US"/>
          </a:p>
          <a:p>
            <a:endParaRPr kumimoji="1" lang="ja-JP" altLang="en-US"/>
          </a:p>
          <a:p>
            <a:endParaRPr kumimoji="1" lang="ja-JP" altLang="en-US"/>
          </a:p>
        </p:txBody>
      </p:sp>
    </p:spTree>
    <p:extLst>
      <p:ext uri="{BB962C8B-B14F-4D97-AF65-F5344CB8AC3E}">
        <p14:creationId xmlns:p14="http://schemas.microsoft.com/office/powerpoint/2010/main" val="317002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2.8 </a:t>
            </a:r>
            <a:r>
              <a:rPr lang="ja-JP" altLang="en-US">
                <a:ea typeface="+mn-lt"/>
                <a:cs typeface="+mn-lt"/>
              </a:rPr>
              <a:t>テンプレートの準備</a:t>
            </a:r>
            <a:endParaRPr lang="en-US"/>
          </a:p>
        </p:txBody>
      </p:sp>
      <p:sp>
        <p:nvSpPr>
          <p:cNvPr id="6" name="コンテンツ プレースホルダー 5"/>
          <p:cNvSpPr>
            <a:spLocks noGrp="1"/>
          </p:cNvSpPr>
          <p:nvPr>
            <p:ph sz="quarter" idx="10"/>
          </p:nvPr>
        </p:nvSpPr>
        <p:spPr>
          <a:ln>
            <a:noFill/>
          </a:ln>
        </p:spPr>
        <p:txBody>
          <a:bodyPr>
            <a:noAutofit/>
          </a:bodyPr>
          <a:lstStyle/>
          <a:p>
            <a:r>
              <a:rPr kumimoji="1" lang="en-US" altLang="ja-JP"/>
              <a:t>VM</a:t>
            </a:r>
            <a:r>
              <a:rPr kumimoji="1" lang="ja-JP" altLang="en-US"/>
              <a:t>テンプレートの準備</a:t>
            </a:r>
            <a:endParaRPr kumimoji="1" lang="en-US" altLang="ja-JP"/>
          </a:p>
          <a:p>
            <a:pPr marL="180975" indent="0">
              <a:buNone/>
            </a:pPr>
            <a:r>
              <a:rPr lang="en-US" altLang="ja-JP"/>
              <a:t>VMware</a:t>
            </a:r>
            <a:r>
              <a:rPr lang="ja-JP" altLang="en-US"/>
              <a:t>モデルでは、</a:t>
            </a:r>
            <a:r>
              <a:rPr lang="en-US" altLang="ja-JP"/>
              <a:t>VM</a:t>
            </a:r>
            <a:r>
              <a:rPr lang="ja-JP" altLang="en-US"/>
              <a:t>テンプレートを使用して各</a:t>
            </a:r>
            <a:r>
              <a:rPr lang="en-US" altLang="ja-JP"/>
              <a:t>VM</a:t>
            </a:r>
            <a:r>
              <a:rPr lang="ja-JP" altLang="en-US"/>
              <a:t>を作成します。</a:t>
            </a:r>
            <a:endParaRPr lang="en-US" altLang="ja-JP"/>
          </a:p>
          <a:p>
            <a:pPr marL="180975" indent="0">
              <a:buNone/>
            </a:pPr>
            <a:r>
              <a:rPr lang="ja-JP" altLang="en-US"/>
              <a:t>それぞれの</a:t>
            </a:r>
            <a:r>
              <a:rPr lang="en-US" altLang="ja-JP"/>
              <a:t>VM</a:t>
            </a:r>
            <a:r>
              <a:rPr lang="ja-JP" altLang="en-US"/>
              <a:t>へは公開鍵暗号による</a:t>
            </a:r>
            <a:r>
              <a:rPr lang="en-US" altLang="ja-JP"/>
              <a:t>SSH</a:t>
            </a:r>
            <a:r>
              <a:rPr lang="ja-JP" altLang="en-US"/>
              <a:t>接続を行うため、</a:t>
            </a:r>
            <a:r>
              <a:rPr lang="en-US" altLang="ja-JP"/>
              <a:t>ITA</a:t>
            </a:r>
            <a:r>
              <a:rPr lang="ja-JP" altLang="en-US"/>
              <a:t>に秘密鍵を登録する必要があります。</a:t>
            </a:r>
            <a:endParaRPr lang="en-US" altLang="ja-JP"/>
          </a:p>
          <a:p>
            <a:pPr marL="180975" indent="0">
              <a:buNone/>
            </a:pPr>
            <a:r>
              <a:rPr lang="ja-JP" altLang="en-US"/>
              <a:t>秘密鍵登録は </a:t>
            </a:r>
            <a:r>
              <a:rPr lang="en-US" altLang="ja-JP">
                <a:hlinkClick r:id="rId3" action="ppaction://hlinksldjump"/>
              </a:rPr>
              <a:t>3.4.1 </a:t>
            </a:r>
            <a:r>
              <a:rPr lang="ja-JP" altLang="en-US">
                <a:hlinkClick r:id="rId3" action="ppaction://hlinksldjump"/>
              </a:rPr>
              <a:t>ユーザメニューの登録 </a:t>
            </a:r>
            <a:r>
              <a:rPr lang="en-US" altLang="ja-JP">
                <a:hlinkClick r:id="rId3" action="ppaction://hlinksldjump"/>
              </a:rPr>
              <a:t>- </a:t>
            </a:r>
            <a:r>
              <a:rPr lang="ja-JP" altLang="en-US">
                <a:hlinkClick r:id="rId3" action="ppaction://hlinksldjump"/>
              </a:rPr>
              <a:t>秘密鍵管理</a:t>
            </a:r>
            <a:r>
              <a:rPr kumimoji="1" lang="ja-JP" altLang="en-US"/>
              <a:t> を参照ください。</a:t>
            </a:r>
            <a:endParaRPr kumimoji="1" lang="en-US" altLang="ja-JP"/>
          </a:p>
          <a:p>
            <a:endParaRPr kumimoji="1" lang="en-US" altLang="ja-JP"/>
          </a:p>
          <a:p>
            <a:r>
              <a:rPr kumimoji="1" lang="en-US" altLang="ja-JP"/>
              <a:t>ITA</a:t>
            </a:r>
            <a:r>
              <a:rPr kumimoji="1" lang="ja-JP" altLang="en-US"/>
              <a:t>サーバ上に登録する秘密鍵と</a:t>
            </a:r>
            <a:r>
              <a:rPr kumimoji="1" lang="en-US" altLang="ja-JP"/>
              <a:t>VM</a:t>
            </a:r>
            <a:r>
              <a:rPr kumimoji="1" lang="ja-JP" altLang="en-US"/>
              <a:t>テンプレート上の公開鍵</a:t>
            </a:r>
            <a:endParaRPr kumimoji="1" lang="en-US" altLang="ja-JP"/>
          </a:p>
          <a:p>
            <a:pPr marL="176213" indent="0">
              <a:buNone/>
            </a:pPr>
            <a:r>
              <a:rPr lang="en-US" altLang="ja-JP"/>
              <a:t>VMware</a:t>
            </a:r>
            <a:r>
              <a:rPr lang="ja-JP" altLang="en-US"/>
              <a:t>モデルでは、</a:t>
            </a:r>
            <a:r>
              <a:rPr lang="en-US" altLang="ja-JP"/>
              <a:t>ITA</a:t>
            </a:r>
            <a:r>
              <a:rPr lang="ja-JP" altLang="en-US"/>
              <a:t>に登録する秘密鍵は一種類となっているため、各テンプレートに設定する公開鍵は共通のものを使用してください。</a:t>
            </a:r>
            <a:endParaRPr kumimoji="1" lang="en-US" altLang="ja-JP"/>
          </a:p>
          <a:p>
            <a:pPr marL="179705" indent="-179705"/>
            <a:endParaRPr lang="en-US" altLang="ja-JP">
              <a:ea typeface="+mn-lt"/>
              <a:cs typeface="+mn-lt"/>
            </a:endParaRPr>
          </a:p>
        </p:txBody>
      </p:sp>
      <p:sp>
        <p:nvSpPr>
          <p:cNvPr id="3" name="フローチャート: 書類 2">
            <a:extLst>
              <a:ext uri="{FF2B5EF4-FFF2-40B4-BE49-F238E27FC236}">
                <a16:creationId xmlns:a16="http://schemas.microsoft.com/office/drawing/2014/main" id="{701D8E44-CFD3-4D31-9846-B35B5AD63244}"/>
              </a:ext>
            </a:extLst>
          </p:cNvPr>
          <p:cNvSpPr/>
          <p:nvPr/>
        </p:nvSpPr>
        <p:spPr bwMode="auto">
          <a:xfrm>
            <a:off x="1422400"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Web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8" name="フローチャート: 書類 7">
            <a:extLst>
              <a:ext uri="{FF2B5EF4-FFF2-40B4-BE49-F238E27FC236}">
                <a16:creationId xmlns:a16="http://schemas.microsoft.com/office/drawing/2014/main" id="{4F79147A-E1B8-4727-AB15-81124EB78003}"/>
              </a:ext>
            </a:extLst>
          </p:cNvPr>
          <p:cNvSpPr/>
          <p:nvPr/>
        </p:nvSpPr>
        <p:spPr bwMode="auto">
          <a:xfrm>
            <a:off x="4664364"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DB</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9" name="フローチャート: 書類 8">
            <a:extLst>
              <a:ext uri="{FF2B5EF4-FFF2-40B4-BE49-F238E27FC236}">
                <a16:creationId xmlns:a16="http://schemas.microsoft.com/office/drawing/2014/main" id="{FF7D0CD1-E9FD-462A-99F3-B7F9A7FC1350}"/>
              </a:ext>
            </a:extLst>
          </p:cNvPr>
          <p:cNvSpPr/>
          <p:nvPr/>
        </p:nvSpPr>
        <p:spPr bwMode="auto">
          <a:xfrm>
            <a:off x="7777019" y="3943926"/>
            <a:ext cx="2133600" cy="1350699"/>
          </a:xfrm>
          <a:prstGeom prst="flowChartDocumen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600" b="1">
                <a:latin typeface="+mn-ea"/>
              </a:rPr>
              <a:t>AP</a:t>
            </a:r>
            <a:r>
              <a:rPr kumimoji="1" lang="ja-JP" altLang="en-US" sz="1600" b="1">
                <a:latin typeface="+mn-ea"/>
              </a:rPr>
              <a:t>サーバ</a:t>
            </a:r>
            <a:endParaRPr kumimoji="1" lang="en-US" altLang="ja-JP" sz="1600" b="1">
              <a:latin typeface="+mn-ea"/>
            </a:endParaRPr>
          </a:p>
          <a:p>
            <a:pPr algn="ctr"/>
            <a:r>
              <a:rPr lang="ja-JP" altLang="en-US" sz="1600" b="1">
                <a:latin typeface="+mn-ea"/>
              </a:rPr>
              <a:t>テンプレート</a:t>
            </a:r>
            <a:endParaRPr kumimoji="1" lang="ja-JP" altLang="en-US" sz="1600" b="1">
              <a:latin typeface="+mn-ea"/>
            </a:endParaRPr>
          </a:p>
        </p:txBody>
      </p:sp>
      <p:sp>
        <p:nvSpPr>
          <p:cNvPr id="4" name="正方形/長方形 3">
            <a:extLst>
              <a:ext uri="{FF2B5EF4-FFF2-40B4-BE49-F238E27FC236}">
                <a16:creationId xmlns:a16="http://schemas.microsoft.com/office/drawing/2014/main" id="{DC2416C6-1D14-4BE5-8967-0E13ED202060}"/>
              </a:ext>
            </a:extLst>
          </p:cNvPr>
          <p:cNvSpPr/>
          <p:nvPr/>
        </p:nvSpPr>
        <p:spPr bwMode="auto">
          <a:xfrm>
            <a:off x="1796473"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0" name="正方形/長方形 9">
            <a:extLst>
              <a:ext uri="{FF2B5EF4-FFF2-40B4-BE49-F238E27FC236}">
                <a16:creationId xmlns:a16="http://schemas.microsoft.com/office/drawing/2014/main" id="{EF108171-195A-46CF-BB10-073D57B8C34C}"/>
              </a:ext>
            </a:extLst>
          </p:cNvPr>
          <p:cNvSpPr/>
          <p:nvPr/>
        </p:nvSpPr>
        <p:spPr bwMode="auto">
          <a:xfrm>
            <a:off x="5038437"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1" name="正方形/長方形 10">
            <a:extLst>
              <a:ext uri="{FF2B5EF4-FFF2-40B4-BE49-F238E27FC236}">
                <a16:creationId xmlns:a16="http://schemas.microsoft.com/office/drawing/2014/main" id="{8199A6A4-8410-4D57-9DFF-59F62176026C}"/>
              </a:ext>
            </a:extLst>
          </p:cNvPr>
          <p:cNvSpPr/>
          <p:nvPr/>
        </p:nvSpPr>
        <p:spPr bwMode="auto">
          <a:xfrm>
            <a:off x="8151092" y="4585209"/>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ja-JP" altLang="en-US" sz="1400" b="1">
                <a:latin typeface="+mn-ea"/>
              </a:rPr>
              <a:t>公開鍵</a:t>
            </a:r>
          </a:p>
        </p:txBody>
      </p:sp>
      <p:sp>
        <p:nvSpPr>
          <p:cNvPr id="12" name="正方形/長方形 11">
            <a:extLst>
              <a:ext uri="{FF2B5EF4-FFF2-40B4-BE49-F238E27FC236}">
                <a16:creationId xmlns:a16="http://schemas.microsoft.com/office/drawing/2014/main" id="{AA9AE9E2-D104-4637-809B-24A14A250947}"/>
              </a:ext>
            </a:extLst>
          </p:cNvPr>
          <p:cNvSpPr/>
          <p:nvPr/>
        </p:nvSpPr>
        <p:spPr bwMode="auto">
          <a:xfrm>
            <a:off x="3371273" y="5755525"/>
            <a:ext cx="4719782" cy="749733"/>
          </a:xfrm>
          <a:prstGeom prst="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600" b="1">
                <a:latin typeface="+mn-ea"/>
              </a:rPr>
              <a:t>ITA</a:t>
            </a:r>
            <a:r>
              <a:rPr lang="ja-JP" altLang="en-US" sz="1600" b="1">
                <a:latin typeface="+mn-ea"/>
              </a:rPr>
              <a:t>サーバ</a:t>
            </a:r>
          </a:p>
        </p:txBody>
      </p:sp>
      <p:sp>
        <p:nvSpPr>
          <p:cNvPr id="13" name="正方形/長方形 12">
            <a:extLst>
              <a:ext uri="{FF2B5EF4-FFF2-40B4-BE49-F238E27FC236}">
                <a16:creationId xmlns:a16="http://schemas.microsoft.com/office/drawing/2014/main" id="{98836A03-7856-437A-B398-EBBB49CF1390}"/>
              </a:ext>
            </a:extLst>
          </p:cNvPr>
          <p:cNvSpPr/>
          <p:nvPr/>
        </p:nvSpPr>
        <p:spPr bwMode="auto">
          <a:xfrm>
            <a:off x="5038437" y="5936427"/>
            <a:ext cx="1385454" cy="387928"/>
          </a:xfrm>
          <a:prstGeom prst="rect">
            <a:avLst/>
          </a:prstGeom>
          <a:no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b="1">
                <a:latin typeface="+mn-ea"/>
              </a:rPr>
              <a:t>秘密</a:t>
            </a:r>
            <a:r>
              <a:rPr kumimoji="1" lang="ja-JP" altLang="en-US" sz="1400" b="1">
                <a:latin typeface="+mn-ea"/>
              </a:rPr>
              <a:t>鍵</a:t>
            </a:r>
          </a:p>
        </p:txBody>
      </p:sp>
      <p:cxnSp>
        <p:nvCxnSpPr>
          <p:cNvPr id="17" name="直線矢印コネクタ 16">
            <a:extLst>
              <a:ext uri="{FF2B5EF4-FFF2-40B4-BE49-F238E27FC236}">
                <a16:creationId xmlns:a16="http://schemas.microsoft.com/office/drawing/2014/main" id="{C353A79D-F61B-45D9-984D-B6BEE9ED2AE6}"/>
              </a:ext>
            </a:extLst>
          </p:cNvPr>
          <p:cNvCxnSpPr>
            <a:stCxn id="13" idx="0"/>
            <a:endCxn id="10" idx="2"/>
          </p:cNvCxnSpPr>
          <p:nvPr/>
        </p:nvCxnSpPr>
        <p:spPr bwMode="auto">
          <a:xfrm flipV="1">
            <a:off x="5731164" y="4973137"/>
            <a:ext cx="0"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8" name="直線矢印コネクタ 17">
            <a:extLst>
              <a:ext uri="{FF2B5EF4-FFF2-40B4-BE49-F238E27FC236}">
                <a16:creationId xmlns:a16="http://schemas.microsoft.com/office/drawing/2014/main" id="{9B83DDD5-F1F4-4F98-AA7D-4CE9C3D963EB}"/>
              </a:ext>
            </a:extLst>
          </p:cNvPr>
          <p:cNvCxnSpPr>
            <a:stCxn id="13" idx="0"/>
            <a:endCxn id="11" idx="2"/>
          </p:cNvCxnSpPr>
          <p:nvPr/>
        </p:nvCxnSpPr>
        <p:spPr bwMode="auto">
          <a:xfrm flipV="1">
            <a:off x="5731164" y="4973137"/>
            <a:ext cx="3112655"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2" name="直線矢印コネクタ 21">
            <a:extLst>
              <a:ext uri="{FF2B5EF4-FFF2-40B4-BE49-F238E27FC236}">
                <a16:creationId xmlns:a16="http://schemas.microsoft.com/office/drawing/2014/main" id="{A3937E51-E293-43F5-ACA8-6FB5D1EC458B}"/>
              </a:ext>
            </a:extLst>
          </p:cNvPr>
          <p:cNvCxnSpPr>
            <a:stCxn id="13" idx="0"/>
            <a:endCxn id="4" idx="2"/>
          </p:cNvCxnSpPr>
          <p:nvPr/>
        </p:nvCxnSpPr>
        <p:spPr bwMode="auto">
          <a:xfrm flipH="1" flipV="1">
            <a:off x="2489200" y="4973137"/>
            <a:ext cx="3241964" cy="963290"/>
          </a:xfrm>
          <a:prstGeom prst="straightConnector1">
            <a:avLst/>
          </a:prstGeom>
          <a:solidFill>
            <a:schemeClr val="bg1"/>
          </a:solidFill>
          <a:ln w="12700" cap="flat" cmpd="sng" algn="ctr">
            <a:solidFill>
              <a:schemeClr val="tx1"/>
            </a:solidFill>
            <a:prstDash val="dash"/>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271592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a:extLst>
              <a:ext uri="{FF2B5EF4-FFF2-40B4-BE49-F238E27FC236}">
                <a16:creationId xmlns:a16="http://schemas.microsoft.com/office/drawing/2014/main" id="{852F739D-4214-46F7-BA19-D7B321450B86}"/>
              </a:ext>
            </a:extLst>
          </p:cNvPr>
          <p:cNvSpPr txBox="1">
            <a:spLocks/>
          </p:cNvSpPr>
          <p:nvPr/>
        </p:nvSpPr>
        <p:spPr bwMode="gray">
          <a:xfrm>
            <a:off x="239350" y="836712"/>
            <a:ext cx="11713301" cy="5616476"/>
          </a:xfrm>
          <a:prstGeom prst="rect">
            <a:avLst/>
          </a:prstGeom>
        </p:spPr>
        <p:txBody>
          <a:bodyPr vert="horz" lIns="91440" tIns="45720" rIns="91440" bIns="45720" rtlCol="0" anchor="t">
            <a:normAutofit/>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lang="ja-JP" altLang="en-US" sz="2000" b="0" noProof="0" dirty="0" smtClean="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lang="ja-JP" altLang="en-US" sz="1600" b="0" noProof="0" dirty="0" smtClean="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lang="ja-JP" altLang="en-US" sz="1400" b="0" noProof="0" dirty="0" smtClean="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lang="ja-JP" altLang="en-US" sz="1200" b="0" noProof="0" dirty="0" smtClean="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179705" indent="-179705" defTabSz="914400"/>
            <a:endParaRPr lang="ja-JP" altLang="en-US" kern="0"/>
          </a:p>
        </p:txBody>
      </p:sp>
      <p:sp>
        <p:nvSpPr>
          <p:cNvPr id="2" name="Title 1">
            <a:extLst>
              <a:ext uri="{FF2B5EF4-FFF2-40B4-BE49-F238E27FC236}">
                <a16:creationId xmlns:a16="http://schemas.microsoft.com/office/drawing/2014/main" id="{FD1A6654-1DD4-4B99-978F-5764CA3EFA48}"/>
              </a:ext>
            </a:extLst>
          </p:cNvPr>
          <p:cNvSpPr>
            <a:spLocks noGrp="1"/>
          </p:cNvSpPr>
          <p:nvPr>
            <p:ph type="title"/>
          </p:nvPr>
        </p:nvSpPr>
        <p:spPr/>
        <p:txBody>
          <a:bodyPr>
            <a:normAutofit/>
          </a:bodyPr>
          <a:lstStyle/>
          <a:p>
            <a:r>
              <a:rPr lang="en-US" altLang="ja-JP"/>
              <a:t>2.9 NSX Manager</a:t>
            </a:r>
            <a:r>
              <a:rPr lang="ja-JP" altLang="en-US"/>
              <a:t>の準備</a:t>
            </a:r>
            <a:endParaRPr lang="en-US"/>
          </a:p>
        </p:txBody>
      </p:sp>
      <p:sp>
        <p:nvSpPr>
          <p:cNvPr id="6" name="コンテンツ プレースホルダー 5"/>
          <p:cNvSpPr>
            <a:spLocks noGrp="1"/>
          </p:cNvSpPr>
          <p:nvPr>
            <p:ph sz="quarter" idx="10"/>
          </p:nvPr>
        </p:nvSpPr>
        <p:spPr>
          <a:ln>
            <a:noFill/>
          </a:ln>
        </p:spPr>
        <p:txBody>
          <a:bodyPr>
            <a:noAutofit/>
          </a:bodyPr>
          <a:lstStyle/>
          <a:p>
            <a:pPr marL="179705" indent="-179705"/>
            <a:r>
              <a:rPr lang="en-US" altLang="ja-JP">
                <a:ea typeface="+mn-lt"/>
                <a:cs typeface="+mn-lt"/>
              </a:rPr>
              <a:t>VMware</a:t>
            </a:r>
            <a:r>
              <a:rPr lang="ja-JP" altLang="en-US">
                <a:ea typeface="+mn-lt"/>
                <a:cs typeface="+mn-lt"/>
              </a:rPr>
              <a:t>モデルでは、テナント作成時に仮想ネットワークが作成されます。</a:t>
            </a:r>
            <a:r>
              <a:rPr lang="en-US" altLang="ja-JP">
                <a:ea typeface="+mn-lt"/>
                <a:cs typeface="+mn-lt"/>
              </a:rPr>
              <a:t/>
            </a:r>
            <a:br>
              <a:rPr lang="en-US" altLang="ja-JP">
                <a:ea typeface="+mn-lt"/>
                <a:cs typeface="+mn-lt"/>
              </a:rPr>
            </a:br>
            <a:r>
              <a:rPr lang="ja-JP" altLang="en-US">
                <a:ea typeface="+mn-lt"/>
                <a:cs typeface="+mn-lt"/>
              </a:rPr>
              <a:t>この仮想ネットワークを作成するために</a:t>
            </a:r>
            <a:r>
              <a:rPr lang="en-US" altLang="ja-JP">
                <a:ea typeface="+mn-lt"/>
                <a:cs typeface="+mn-lt"/>
              </a:rPr>
              <a:t>NSX Manager</a:t>
            </a:r>
            <a:r>
              <a:rPr lang="ja-JP" altLang="en-US">
                <a:ea typeface="+mn-lt"/>
                <a:cs typeface="+mn-lt"/>
              </a:rPr>
              <a:t>の設定を行う必要があります。</a:t>
            </a:r>
            <a:r>
              <a:rPr lang="en-US" altLang="ja-JP">
                <a:ea typeface="+mn-lt"/>
                <a:cs typeface="+mn-lt"/>
              </a:rPr>
              <a:t/>
            </a:r>
            <a:br>
              <a:rPr lang="en-US" altLang="ja-JP">
                <a:ea typeface="+mn-lt"/>
                <a:cs typeface="+mn-lt"/>
              </a:rPr>
            </a:br>
            <a:endParaRPr lang="en-US" altLang="ja-JP">
              <a:ea typeface="+mn-lt"/>
              <a:cs typeface="+mn-lt"/>
            </a:endParaRPr>
          </a:p>
          <a:p>
            <a:pPr marL="179705" indent="-179705"/>
            <a:r>
              <a:rPr lang="ja-JP" altLang="en-US">
                <a:ea typeface="+mn-lt"/>
                <a:cs typeface="+mn-lt"/>
              </a:rPr>
              <a:t>細部は</a:t>
            </a:r>
            <a:r>
              <a:rPr lang="en-US" altLang="ja-JP">
                <a:ea typeface="+mn-lt"/>
                <a:cs typeface="+mn-lt"/>
              </a:rPr>
              <a:t>VMware</a:t>
            </a:r>
            <a:r>
              <a:rPr lang="ja-JP" altLang="en-US">
                <a:ea typeface="+mn-lt"/>
                <a:cs typeface="+mn-lt"/>
              </a:rPr>
              <a:t>社の公式ドキュメント等を参照ください。</a:t>
            </a:r>
            <a:endParaRPr lang="en-US" altLang="ja-JP">
              <a:ea typeface="+mn-lt"/>
              <a:cs typeface="+mn-lt"/>
            </a:endParaRPr>
          </a:p>
        </p:txBody>
      </p:sp>
    </p:spTree>
    <p:extLst>
      <p:ext uri="{BB962C8B-B14F-4D97-AF65-F5344CB8AC3E}">
        <p14:creationId xmlns:p14="http://schemas.microsoft.com/office/powerpoint/2010/main" val="2037096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6F0AA3-B4A0-4555-8734-EDD1F6D10415}"/>
              </a:ext>
            </a:extLst>
          </p:cNvPr>
          <p:cNvSpPr>
            <a:spLocks noGrp="1"/>
          </p:cNvSpPr>
          <p:nvPr>
            <p:ph type="title"/>
          </p:nvPr>
        </p:nvSpPr>
        <p:spPr/>
        <p:txBody>
          <a:bodyPr/>
          <a:lstStyle/>
          <a:p>
            <a:r>
              <a:rPr lang="en-US" altLang="ja-JP"/>
              <a:t>2.10 Terraform Cloud for Business</a:t>
            </a:r>
            <a:r>
              <a:rPr lang="ja-JP" altLang="en-US"/>
              <a:t>の準備 </a:t>
            </a:r>
            <a:r>
              <a:rPr lang="en-US" altLang="ja-JP"/>
              <a:t>- </a:t>
            </a:r>
            <a:r>
              <a:rPr lang="ja-JP" altLang="en-US"/>
              <a:t>接続先設定</a:t>
            </a:r>
            <a:endParaRPr kumimoji="1" lang="ja-JP" altLang="en-US"/>
          </a:p>
        </p:txBody>
      </p:sp>
      <p:sp>
        <p:nvSpPr>
          <p:cNvPr id="3" name="コンテンツ プレースホルダー 2">
            <a:extLst>
              <a:ext uri="{FF2B5EF4-FFF2-40B4-BE49-F238E27FC236}">
                <a16:creationId xmlns:a16="http://schemas.microsoft.com/office/drawing/2014/main" id="{01C44A87-D532-4447-AC5B-651E729A1676}"/>
              </a:ext>
            </a:extLst>
          </p:cNvPr>
          <p:cNvSpPr>
            <a:spLocks noGrp="1"/>
          </p:cNvSpPr>
          <p:nvPr>
            <p:ph sz="quarter" idx="10"/>
          </p:nvPr>
        </p:nvSpPr>
        <p:spPr/>
        <p:txBody>
          <a:bodyPr/>
          <a:lstStyle/>
          <a:p>
            <a:pPr marL="179705" indent="-179705">
              <a:spcBef>
                <a:spcPts val="1800"/>
              </a:spcBef>
            </a:pPr>
            <a:r>
              <a:rPr lang="en-US" altLang="ja-JP"/>
              <a:t>Terraform Cloud</a:t>
            </a:r>
            <a:r>
              <a:rPr lang="ja-JP" altLang="en-US"/>
              <a:t>の接続先登録</a:t>
            </a:r>
            <a:endParaRPr lang="en-US" altLang="ja-JP"/>
          </a:p>
          <a:p>
            <a:pPr marL="174625" indent="0">
              <a:buNone/>
            </a:pPr>
            <a:r>
              <a:rPr lang="en-US" altLang="ja-JP"/>
              <a:t>ITA</a:t>
            </a:r>
            <a:r>
              <a:rPr lang="ja-JP" altLang="en-US"/>
              <a:t>の</a:t>
            </a:r>
            <a:r>
              <a:rPr lang="ja-JP" altLang="ja-JP"/>
              <a:t>「</a:t>
            </a:r>
            <a:r>
              <a:rPr lang="en-US" altLang="ja-JP"/>
              <a:t>Terraform</a:t>
            </a:r>
            <a:r>
              <a:rPr lang="ja-JP" altLang="en-US"/>
              <a:t>」メニューグループ　＞「</a:t>
            </a:r>
            <a:r>
              <a:rPr lang="ja-JP" altLang="ja-JP"/>
              <a:t>インターフェイス情報」</a:t>
            </a:r>
            <a:r>
              <a:rPr lang="ja-JP" altLang="en-US"/>
              <a:t>から登録します</a:t>
            </a:r>
            <a:r>
              <a:rPr lang="ja-JP" altLang="ja-JP"/>
              <a:t>。</a:t>
            </a:r>
            <a:endParaRPr lang="en-US" altLang="ja-JP"/>
          </a:p>
          <a:p>
            <a:pPr marL="174625" indent="0">
              <a:buNone/>
            </a:pPr>
            <a:r>
              <a:rPr lang="ja-JP" altLang="ja-JP"/>
              <a:t>「</a:t>
            </a:r>
            <a:r>
              <a:rPr lang="en-US" altLang="ja-JP"/>
              <a:t>Hostname</a:t>
            </a:r>
            <a:r>
              <a:rPr lang="ja-JP" altLang="en-US"/>
              <a:t>」</a:t>
            </a:r>
            <a:r>
              <a:rPr lang="ja-JP" altLang="ja-JP"/>
              <a:t>に</a:t>
            </a:r>
            <a:r>
              <a:rPr lang="ja-JP" altLang="en-US"/>
              <a:t>「</a:t>
            </a:r>
            <a:r>
              <a:rPr lang="en-US" altLang="ja-JP"/>
              <a:t>app.terraform.io</a:t>
            </a:r>
            <a:r>
              <a:rPr lang="ja-JP" altLang="en-US"/>
              <a:t>」と「</a:t>
            </a:r>
            <a:r>
              <a:rPr lang="en-US" altLang="ja-JP" err="1"/>
              <a:t>UserT</a:t>
            </a:r>
            <a:r>
              <a:rPr lang="ja-JP" altLang="en-US"/>
              <a:t>oken」に「</a:t>
            </a:r>
            <a:r>
              <a:rPr lang="en-US" altLang="ja-JP"/>
              <a:t>T</a:t>
            </a:r>
            <a:r>
              <a:rPr lang="en-US" altLang="en-US"/>
              <a:t>erraform</a:t>
            </a:r>
            <a:r>
              <a:rPr lang="ja-JP" altLang="ja-JP"/>
              <a:t> </a:t>
            </a:r>
            <a:r>
              <a:rPr lang="en-US" altLang="ja-JP"/>
              <a:t>cloud</a:t>
            </a:r>
            <a:r>
              <a:rPr lang="ja-JP" altLang="en-US"/>
              <a:t>の</a:t>
            </a:r>
            <a:r>
              <a:rPr lang="ja-JP" altLang="ja-JP"/>
              <a:t>API Tokens</a:t>
            </a:r>
            <a:r>
              <a:rPr lang="ja-JP" altLang="en-US"/>
              <a:t>」</a:t>
            </a:r>
            <a:r>
              <a:rPr lang="ja-JP" altLang="ja-JP"/>
              <a:t>　を設定し更新ボタンを押下する。</a:t>
            </a:r>
            <a:r>
              <a:rPr lang="en-US" altLang="ja-JP" sz="1600"/>
              <a:t>(Terraform Enterprise</a:t>
            </a:r>
            <a:r>
              <a:rPr lang="ja-JP" altLang="en-US" sz="1600"/>
              <a:t>の場合はインストール先ホスト名を記載してください</a:t>
            </a:r>
            <a:r>
              <a:rPr lang="en-US" altLang="ja-JP" sz="1600"/>
              <a:t>)</a:t>
            </a:r>
          </a:p>
          <a:p>
            <a:pPr marL="174625" indent="0">
              <a:buNone/>
            </a:pPr>
            <a:endParaRPr lang="en-US" altLang="ja-JP"/>
          </a:p>
          <a:p>
            <a:pPr marL="179705" indent="-179705">
              <a:spcBef>
                <a:spcPts val="1800"/>
              </a:spcBef>
            </a:pPr>
            <a:r>
              <a:rPr lang="ja-JP" altLang="ja-JP"/>
              <a:t>プロキシサーバー登録</a:t>
            </a:r>
          </a:p>
          <a:p>
            <a:pPr marL="174625" indent="0">
              <a:buNone/>
            </a:pPr>
            <a:r>
              <a:rPr lang="en-US" altLang="ja-JP"/>
              <a:t>ITA</a:t>
            </a:r>
            <a:r>
              <a:rPr lang="ja-JP" altLang="en-US"/>
              <a:t>がインストールされたサーバが</a:t>
            </a:r>
            <a:r>
              <a:rPr lang="en-US" altLang="ja-JP"/>
              <a:t>Terraform</a:t>
            </a:r>
            <a:r>
              <a:rPr lang="ja-JP" altLang="en-US"/>
              <a:t> </a:t>
            </a:r>
            <a:r>
              <a:rPr lang="en-US" altLang="ja-JP"/>
              <a:t>Cloud</a:t>
            </a:r>
            <a:r>
              <a:rPr lang="ja-JP" altLang="en-US"/>
              <a:t>へ接続する際にプロキシサーバを使用している場合、プロキシサーバを設定する必要があります。</a:t>
            </a:r>
            <a:endParaRPr lang="en-US" altLang="ja-JP"/>
          </a:p>
          <a:p>
            <a:pPr marL="174625" indent="0">
              <a:buNone/>
            </a:pPr>
            <a:r>
              <a:rPr lang="ja-JP" altLang="en-US"/>
              <a:t>細部は</a:t>
            </a:r>
            <a:r>
              <a:rPr lang="en-US" altLang="ja-JP"/>
              <a:t>Exastro</a:t>
            </a:r>
            <a:r>
              <a:rPr lang="ja-JP" altLang="en-US"/>
              <a:t>コミュニティサイトの</a:t>
            </a:r>
            <a:r>
              <a:rPr lang="en-US" altLang="ja-JP">
                <a:hlinkClick r:id="rId2">
                  <a:extLst>
                    <a:ext uri="{A12FA001-AC4F-418D-AE19-62706E023703}">
                      <ahyp:hlinkClr xmlns:ahyp="http://schemas.microsoft.com/office/drawing/2018/hyperlinkcolor" xmlns="" val="tx"/>
                    </a:ext>
                  </a:extLst>
                </a:hlinkClick>
              </a:rPr>
              <a:t>ITA_</a:t>
            </a:r>
            <a:r>
              <a:rPr lang="ja-JP" altLang="en-US">
                <a:hlinkClick r:id="rId2">
                  <a:extLst>
                    <a:ext uri="{A12FA001-AC4F-418D-AE19-62706E023703}">
                      <ahyp:hlinkClr xmlns:ahyp="http://schemas.microsoft.com/office/drawing/2018/hyperlinkcolor" xmlns="" val="tx"/>
                    </a:ext>
                  </a:extLst>
                </a:hlinkClick>
              </a:rPr>
              <a:t>利用手順マニュアル</a:t>
            </a:r>
            <a:r>
              <a:rPr lang="en-US" altLang="ja-JP">
                <a:hlinkClick r:id="rId2">
                  <a:extLst>
                    <a:ext uri="{A12FA001-AC4F-418D-AE19-62706E023703}">
                      <ahyp:hlinkClr xmlns:ahyp="http://schemas.microsoft.com/office/drawing/2018/hyperlinkcolor" xmlns="" val="tx"/>
                    </a:ext>
                  </a:extLst>
                </a:hlinkClick>
              </a:rPr>
              <a:t>_Terraform-driver</a:t>
            </a:r>
            <a:r>
              <a:rPr lang="ja-JP" altLang="en-US"/>
              <a:t> </a:t>
            </a:r>
            <a:r>
              <a:rPr lang="en-US" altLang="ja-JP"/>
              <a:t>6.2.1</a:t>
            </a:r>
            <a:r>
              <a:rPr lang="ja-JP" altLang="en-US"/>
              <a:t> </a:t>
            </a:r>
            <a:r>
              <a:rPr lang="ja-JP" altLang="ja-JP"/>
              <a:t>インターフェース情報をご参照</a:t>
            </a:r>
            <a:r>
              <a:rPr lang="ja-JP" altLang="en-US"/>
              <a:t>くだ</a:t>
            </a:r>
            <a:r>
              <a:rPr lang="ja-JP" altLang="ja-JP"/>
              <a:t>さい。</a:t>
            </a:r>
          </a:p>
          <a:p>
            <a:endParaRPr lang="ja-JP" altLang="ja-JP"/>
          </a:p>
        </p:txBody>
      </p:sp>
    </p:spTree>
    <p:extLst>
      <p:ext uri="{BB962C8B-B14F-4D97-AF65-F5344CB8AC3E}">
        <p14:creationId xmlns:p14="http://schemas.microsoft.com/office/powerpoint/2010/main" val="3637248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00C95-543E-4216-8680-096D9EA36D86}"/>
              </a:ext>
            </a:extLst>
          </p:cNvPr>
          <p:cNvSpPr>
            <a:spLocks noGrp="1"/>
          </p:cNvSpPr>
          <p:nvPr>
            <p:ph type="title"/>
          </p:nvPr>
        </p:nvSpPr>
        <p:spPr/>
        <p:txBody>
          <a:bodyPr/>
          <a:lstStyle/>
          <a:p>
            <a:r>
              <a:rPr lang="en-US" altLang="ja-JP"/>
              <a:t>2.10 Terraform Cloud for Business</a:t>
            </a:r>
            <a:r>
              <a:rPr lang="ja-JP" altLang="en-US"/>
              <a:t>の準備 </a:t>
            </a:r>
            <a:r>
              <a:rPr lang="en-US" altLang="ja-JP"/>
              <a:t>– Organizations</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5D4A227A-34F3-461E-A80B-672842C27592}"/>
              </a:ext>
            </a:extLst>
          </p:cNvPr>
          <p:cNvSpPr>
            <a:spLocks noGrp="1"/>
          </p:cNvSpPr>
          <p:nvPr>
            <p:ph sz="quarter" idx="10"/>
          </p:nvPr>
        </p:nvSpPr>
        <p:spPr/>
        <p:txBody>
          <a:bodyPr>
            <a:normAutofit/>
          </a:bodyPr>
          <a:lstStyle/>
          <a:p>
            <a:pPr marL="179705" indent="-179705"/>
            <a:r>
              <a:rPr lang="en-US" altLang="ja-JP"/>
              <a:t>Organizations</a:t>
            </a:r>
            <a:r>
              <a:rPr lang="ja-JP" altLang="ja-JP"/>
              <a:t>管理</a:t>
            </a:r>
            <a:endParaRPr lang="en-US" altLang="ja-JP"/>
          </a:p>
          <a:p>
            <a:pPr marL="182563" indent="0">
              <a:buNone/>
            </a:pPr>
            <a:r>
              <a:rPr lang="en-US" altLang="ja-JP"/>
              <a:t>ITA</a:t>
            </a:r>
            <a:r>
              <a:rPr lang="ja-JP" altLang="en-US"/>
              <a:t>の</a:t>
            </a:r>
            <a:r>
              <a:rPr lang="ja-JP" altLang="ja-JP"/>
              <a:t>「</a:t>
            </a:r>
            <a:r>
              <a:rPr lang="en-US" altLang="ja-JP"/>
              <a:t>Terraform</a:t>
            </a:r>
            <a:r>
              <a:rPr lang="ja-JP" altLang="en-US"/>
              <a:t>」メニューグループ　＞「</a:t>
            </a:r>
            <a:r>
              <a:rPr lang="ja-JP" altLang="ja-JP">
                <a:latin typeface="Meiryo"/>
                <a:ea typeface="Meiryo"/>
              </a:rPr>
              <a:t>Organizations管理</a:t>
            </a:r>
            <a:r>
              <a:rPr lang="ja-JP" altLang="ja-JP"/>
              <a:t>」＞</a:t>
            </a:r>
            <a:r>
              <a:rPr lang="ja-JP" altLang="en-US">
                <a:ea typeface="+mn-lt"/>
                <a:cs typeface="+mn-lt"/>
              </a:rPr>
              <a:t>「</a:t>
            </a:r>
            <a:r>
              <a:rPr lang="en-US" altLang="ja-JP">
                <a:ea typeface="+mn-lt"/>
                <a:cs typeface="+mn-lt"/>
              </a:rPr>
              <a:t>Organization ID=</a:t>
            </a:r>
            <a:r>
              <a:rPr lang="en-US" altLang="ja-JP">
                <a:latin typeface="メイリオ"/>
                <a:ea typeface="メイリオ"/>
                <a:cs typeface="+mn-lt"/>
              </a:rPr>
              <a:t>25000</a:t>
            </a:r>
            <a:r>
              <a:rPr lang="en-US" altLang="ja-JP">
                <a:latin typeface="Meiryo"/>
                <a:ea typeface="Meiryo"/>
              </a:rPr>
              <a:t>1</a:t>
            </a:r>
            <a:r>
              <a:rPr lang="ja-JP" altLang="en-US">
                <a:ea typeface="+mn-lt"/>
                <a:cs typeface="+mn-lt"/>
              </a:rPr>
              <a:t>」</a:t>
            </a:r>
            <a:r>
              <a:rPr lang="ja-JP" altLang="en-US"/>
              <a:t>を更新します</a:t>
            </a:r>
            <a:r>
              <a:rPr lang="ja-JP" altLang="ja-JP"/>
              <a:t>。</a:t>
            </a:r>
            <a:endParaRPr lang="en-US" altLang="ja-JP"/>
          </a:p>
          <a:p>
            <a:pPr marL="541338" indent="-358775">
              <a:buFont typeface="+mj-lt"/>
              <a:buAutoNum type="arabicPeriod"/>
            </a:pPr>
            <a:r>
              <a:rPr lang="en-US" altLang="ja-JP">
                <a:ea typeface="+mn-lt"/>
                <a:cs typeface="+mn-lt"/>
              </a:rPr>
              <a:t>Organizations Name</a:t>
            </a:r>
            <a:r>
              <a:rPr lang="ja-JP" altLang="en-US"/>
              <a:t>とEmail adderssをご自身のアカウントのものに変更</a:t>
            </a:r>
            <a:endParaRPr lang="en-US" altLang="ja-JP"/>
          </a:p>
          <a:p>
            <a:pPr marL="541338" indent="-358775">
              <a:buFont typeface="+mj-lt"/>
              <a:buAutoNum type="arabicPeriod"/>
            </a:pPr>
            <a:r>
              <a:rPr lang="ja-JP" altLang="en-US"/>
              <a:t>連携状態チェック」ボタンをクリックし、連携状態が「登録済み」になったことを確認</a:t>
            </a:r>
            <a:endParaRPr lang="en-US" altLang="ja-JP"/>
          </a:p>
          <a:p>
            <a:pPr marL="182563" indent="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を新たに作成することも可能ですが、</a:t>
            </a:r>
            <a:r>
              <a:rPr lang="en-US" altLang="ja-JP" sz="1600"/>
              <a:t/>
            </a:r>
            <a:br>
              <a:rPr lang="en-US" altLang="ja-JP" sz="1600"/>
            </a:br>
            <a:r>
              <a:rPr lang="ja-JP" altLang="en-US" sz="1600"/>
              <a:t>それぞれが所属する組織の管理ルールに準じてご利用ください。</a:t>
            </a:r>
            <a:endParaRPr lang="en-US" altLang="ja-JP" sz="1600"/>
          </a:p>
          <a:p>
            <a:endParaRPr kumimoji="1" lang="ja-JP" altLang="en-US"/>
          </a:p>
        </p:txBody>
      </p:sp>
      <p:pic>
        <p:nvPicPr>
          <p:cNvPr id="5" name="Picture 7">
            <a:extLst>
              <a:ext uri="{FF2B5EF4-FFF2-40B4-BE49-F238E27FC236}">
                <a16:creationId xmlns:a16="http://schemas.microsoft.com/office/drawing/2014/main" id="{55C0AAE5-9C11-4166-B063-21EF14CAF57A}"/>
              </a:ext>
            </a:extLst>
          </p:cNvPr>
          <p:cNvPicPr>
            <a:picLocks noChangeAspect="1"/>
          </p:cNvPicPr>
          <p:nvPr/>
        </p:nvPicPr>
        <p:blipFill rotWithShape="1">
          <a:blip r:embed="rId2"/>
          <a:srcRect r="37392"/>
          <a:stretch/>
        </p:blipFill>
        <p:spPr>
          <a:xfrm>
            <a:off x="344973" y="3644950"/>
            <a:ext cx="11499900" cy="987054"/>
          </a:xfrm>
          <a:prstGeom prst="rect">
            <a:avLst/>
          </a:prstGeom>
        </p:spPr>
      </p:pic>
      <p:sp>
        <p:nvSpPr>
          <p:cNvPr id="9" name="楕円 8">
            <a:extLst>
              <a:ext uri="{FF2B5EF4-FFF2-40B4-BE49-F238E27FC236}">
                <a16:creationId xmlns:a16="http://schemas.microsoft.com/office/drawing/2014/main" id="{85CFF041-91F7-4C63-A82F-39E2DAF6D426}"/>
              </a:ext>
            </a:extLst>
          </p:cNvPr>
          <p:cNvSpPr/>
          <p:nvPr/>
        </p:nvSpPr>
        <p:spPr bwMode="auto">
          <a:xfrm>
            <a:off x="2099966" y="3391438"/>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10" name="楕円 9">
            <a:extLst>
              <a:ext uri="{FF2B5EF4-FFF2-40B4-BE49-F238E27FC236}">
                <a16:creationId xmlns:a16="http://schemas.microsoft.com/office/drawing/2014/main" id="{DAE887A8-D724-42E6-8FA0-D963CAA23993}"/>
              </a:ext>
            </a:extLst>
          </p:cNvPr>
          <p:cNvSpPr/>
          <p:nvPr/>
        </p:nvSpPr>
        <p:spPr bwMode="auto">
          <a:xfrm>
            <a:off x="7749173" y="343292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spTree>
    <p:extLst>
      <p:ext uri="{BB962C8B-B14F-4D97-AF65-F5344CB8AC3E}">
        <p14:creationId xmlns:p14="http://schemas.microsoft.com/office/powerpoint/2010/main" val="3564313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a:t>目次</a:t>
            </a:r>
          </a:p>
        </p:txBody>
      </p:sp>
      <p:sp>
        <p:nvSpPr>
          <p:cNvPr id="4" name="テキスト プレースホルダー 3"/>
          <p:cNvSpPr>
            <a:spLocks noGrp="1"/>
          </p:cNvSpPr>
          <p:nvPr>
            <p:ph type="body" sz="quarter" idx="10"/>
          </p:nvPr>
        </p:nvSpPr>
        <p:spPr/>
        <p:txBody>
          <a:bodyPr vert="horz" wrap="square" lIns="91440" tIns="45720" rIns="91440" bIns="45720" rtlCol="0" anchor="t">
            <a:noAutofit/>
          </a:bodyPr>
          <a:lstStyle/>
          <a:p>
            <a:pPr marL="457200" indent="-457200">
              <a:buFont typeface="+mj-lt"/>
              <a:buAutoNum type="arabicPeriod"/>
            </a:pPr>
            <a:r>
              <a:rPr lang="ja-JP" altLang="en-US"/>
              <a:t>はじめに</a:t>
            </a:r>
            <a:endParaRPr lang="en-US" altLang="ja-JP">
              <a:latin typeface="メイリオ"/>
              <a:ea typeface="+mn-lt"/>
            </a:endParaRPr>
          </a:p>
          <a:p>
            <a:pPr marL="457200" indent="-457200">
              <a:buFont typeface="+mj-lt"/>
              <a:buAutoNum type="arabicPeriod"/>
            </a:pPr>
            <a:r>
              <a:rPr lang="en-US" altLang="ja-JP">
                <a:latin typeface="Meiryo"/>
                <a:ea typeface="+mn-lt"/>
              </a:rPr>
              <a:t>VMware</a:t>
            </a:r>
            <a:r>
              <a:rPr lang="ja-JP" altLang="en-US">
                <a:latin typeface="Meiryo"/>
                <a:ea typeface="+mn-lt"/>
              </a:rPr>
              <a:t>モデル導入手順</a:t>
            </a:r>
            <a:endParaRPr lang="en-US" altLang="ja-JP">
              <a:ea typeface="+mn-lt"/>
              <a:cs typeface="+mn-lt"/>
            </a:endParaRPr>
          </a:p>
          <a:p>
            <a:pPr marL="457200" indent="-457200">
              <a:buFont typeface="+mj-lt"/>
              <a:buAutoNum type="arabicPeriod"/>
            </a:pPr>
            <a:r>
              <a:rPr lang="en-US" altLang="ja-JP">
                <a:ea typeface="+mn-lt"/>
                <a:cs typeface="+mn-lt"/>
              </a:rPr>
              <a:t>VMware</a:t>
            </a:r>
            <a:r>
              <a:rPr lang="ja-JP" altLang="en-US">
                <a:ea typeface="+mn-lt"/>
                <a:cs typeface="+mn-lt"/>
              </a:rPr>
              <a:t>モデルの実行</a:t>
            </a:r>
            <a:endParaRPr lang="en-US" altLang="ja-JP">
              <a:ea typeface="+mn-lt"/>
              <a:cs typeface="+mn-lt"/>
            </a:endParaRPr>
          </a:p>
          <a:p>
            <a:pPr marL="457200" indent="-457200">
              <a:buFont typeface="+mj-lt"/>
              <a:buAutoNum type="arabicPeriod"/>
            </a:pPr>
            <a:r>
              <a:rPr lang="ja-JP" altLang="en-US">
                <a:ea typeface="+mn-lt"/>
                <a:cs typeface="+mn-lt"/>
              </a:rPr>
              <a:t>こんなときは？</a:t>
            </a:r>
            <a:endParaRPr lang="en-US" altLang="ja-JP">
              <a:ea typeface="+mn-lt"/>
              <a:cs typeface="+mn-lt"/>
            </a:endParaRPr>
          </a:p>
        </p:txBody>
      </p:sp>
    </p:spTree>
    <p:extLst>
      <p:ext uri="{BB962C8B-B14F-4D97-AF65-F5344CB8AC3E}">
        <p14:creationId xmlns:p14="http://schemas.microsoft.com/office/powerpoint/2010/main" val="1491028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E9710-3D70-49BA-AC67-1CD84891F45F}"/>
              </a:ext>
            </a:extLst>
          </p:cNvPr>
          <p:cNvSpPr>
            <a:spLocks noGrp="1"/>
          </p:cNvSpPr>
          <p:nvPr>
            <p:ph type="title"/>
          </p:nvPr>
        </p:nvSpPr>
        <p:spPr/>
        <p:txBody>
          <a:bodyPr/>
          <a:lstStyle/>
          <a:p>
            <a:r>
              <a:rPr lang="en-US" altLang="ja-JP"/>
              <a:t>2.10 Terraform Cloud for Business</a:t>
            </a:r>
            <a:r>
              <a:rPr lang="ja-JP" altLang="en-US"/>
              <a:t>の準備 </a:t>
            </a:r>
            <a:r>
              <a:rPr lang="en-US" altLang="ja-JP"/>
              <a:t>– Workspace</a:t>
            </a:r>
            <a:r>
              <a:rPr lang="ja-JP" altLang="en-US"/>
              <a:t>管理</a:t>
            </a:r>
            <a:endParaRPr kumimoji="1" lang="ja-JP" altLang="en-US"/>
          </a:p>
        </p:txBody>
      </p:sp>
      <p:sp>
        <p:nvSpPr>
          <p:cNvPr id="3" name="コンテンツ プレースホルダー 2">
            <a:extLst>
              <a:ext uri="{FF2B5EF4-FFF2-40B4-BE49-F238E27FC236}">
                <a16:creationId xmlns:a16="http://schemas.microsoft.com/office/drawing/2014/main" id="{99C77A57-B8A8-48F1-85C9-BAE260732337}"/>
              </a:ext>
            </a:extLst>
          </p:cNvPr>
          <p:cNvSpPr>
            <a:spLocks noGrp="1"/>
          </p:cNvSpPr>
          <p:nvPr>
            <p:ph sz="quarter" idx="10"/>
          </p:nvPr>
        </p:nvSpPr>
        <p:spPr/>
        <p:txBody>
          <a:bodyPr>
            <a:normAutofit/>
          </a:bodyPr>
          <a:lstStyle/>
          <a:p>
            <a:pPr marL="179705" indent="-179705"/>
            <a:r>
              <a:rPr lang="en-US" altLang="ja-JP"/>
              <a:t>Workspaces</a:t>
            </a:r>
            <a:r>
              <a:rPr lang="ja-JP" altLang="en-US"/>
              <a:t>管理</a:t>
            </a:r>
            <a:endParaRPr lang="en-US" altLang="ja-JP"/>
          </a:p>
          <a:p>
            <a:pPr marL="266700" indent="0">
              <a:buNone/>
            </a:pPr>
            <a:r>
              <a:rPr lang="ja-JP" altLang="ja-JP"/>
              <a:t>「</a:t>
            </a:r>
            <a:r>
              <a:rPr lang="en-US" altLang="ja-JP">
                <a:latin typeface="Meiryo"/>
                <a:ea typeface="Meiryo"/>
              </a:rPr>
              <a:t>Terraform</a:t>
            </a:r>
            <a:r>
              <a:rPr lang="ja-JP" altLang="ja-JP"/>
              <a:t>」</a:t>
            </a:r>
            <a:r>
              <a:rPr lang="ja-JP" altLang="en-US"/>
              <a:t>メニューグループ　</a:t>
            </a:r>
            <a:r>
              <a:rPr lang="ja-JP" altLang="ja-JP"/>
              <a:t>＞「</a:t>
            </a:r>
            <a:r>
              <a:rPr lang="en-US" altLang="ja-JP"/>
              <a:t>Workspaces</a:t>
            </a:r>
            <a:r>
              <a:rPr lang="ja-JP" altLang="ja-JP"/>
              <a:t>管理」</a:t>
            </a:r>
            <a:r>
              <a:rPr lang="ja-JP" altLang="en-US"/>
              <a:t>から管理します。</a:t>
            </a:r>
            <a:endParaRPr lang="en-US" altLang="ja-JP"/>
          </a:p>
          <a:p>
            <a:pPr marL="541338" indent="-358775">
              <a:buFont typeface="+mj-lt"/>
              <a:buAutoNum type="arabicPeriod"/>
            </a:pPr>
            <a:r>
              <a:rPr lang="ja-JP" altLang="en-US"/>
              <a:t>登録されている</a:t>
            </a:r>
            <a:r>
              <a:rPr lang="en-US" altLang="ja-JP"/>
              <a:t>Organizations</a:t>
            </a:r>
            <a:r>
              <a:rPr lang="ja-JP" altLang="en-US"/>
              <a:t>をプルダウン選択</a:t>
            </a:r>
            <a:endParaRPr lang="en-US" altLang="ja-JP"/>
          </a:p>
          <a:p>
            <a:pPr marL="541338" indent="-358775">
              <a:buFont typeface="+mj-lt"/>
              <a:buAutoNum type="arabicPeriod"/>
            </a:pPr>
            <a:r>
              <a:rPr lang="ja-JP" altLang="en-US"/>
              <a:t>既存または新規の</a:t>
            </a:r>
            <a:r>
              <a:rPr lang="en-US" altLang="ja-JP"/>
              <a:t>Workspaces</a:t>
            </a:r>
            <a:r>
              <a:rPr lang="ja-JP" altLang="ja-JP"/>
              <a:t>名を入力</a:t>
            </a:r>
            <a:r>
              <a:rPr lang="ja-JP" altLang="en-US"/>
              <a:t>して更新ボタンをクリック</a:t>
            </a: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endParaRPr lang="en-US" altLang="ja-JP"/>
          </a:p>
          <a:p>
            <a:pPr marL="541338" indent="-358775">
              <a:buFont typeface="+mj-lt"/>
              <a:buAutoNum type="arabicPeriod"/>
            </a:pPr>
            <a:r>
              <a:rPr lang="ja-JP" altLang="ja-JP"/>
              <a:t>登録した</a:t>
            </a:r>
            <a:r>
              <a:rPr lang="en-US" altLang="ja-JP"/>
              <a:t>Workspaces</a:t>
            </a:r>
            <a:r>
              <a:rPr lang="ja-JP" altLang="ja-JP"/>
              <a:t>名の「連携状態チェック」ボタンを</a:t>
            </a:r>
            <a:r>
              <a:rPr lang="ja-JP" altLang="en-US"/>
              <a:t>クリックし、</a:t>
            </a:r>
            <a:r>
              <a:rPr lang="ja-JP" altLang="ja-JP"/>
              <a:t>連携状態が</a:t>
            </a:r>
            <a:r>
              <a:rPr lang="ja-JP" altLang="en-US"/>
              <a:t>「</a:t>
            </a:r>
            <a:r>
              <a:rPr lang="ja-JP" altLang="ja-JP"/>
              <a:t>登録済み</a:t>
            </a:r>
            <a:r>
              <a:rPr lang="ja-JP" altLang="en-US"/>
              <a:t>」となることを確認</a:t>
            </a:r>
            <a:endParaRPr lang="en-US" altLang="ja-JP"/>
          </a:p>
          <a:p>
            <a:pPr marL="534670" indent="-267970">
              <a:buNone/>
            </a:pPr>
            <a:r>
              <a:rPr lang="en-US" altLang="ja-JP" sz="1600"/>
              <a:t>※</a:t>
            </a:r>
            <a:r>
              <a:rPr lang="ja-JP" altLang="en-US" sz="1600"/>
              <a:t>「</a:t>
            </a:r>
            <a:r>
              <a:rPr lang="ja-JP" altLang="ja-JP" sz="1600"/>
              <a:t>登録なし</a:t>
            </a:r>
            <a:r>
              <a:rPr lang="ja-JP" altLang="en-US" sz="1600"/>
              <a:t>」となった場合に「</a:t>
            </a:r>
            <a:r>
              <a:rPr lang="ja-JP" altLang="ja-JP" sz="1600"/>
              <a:t>登録</a:t>
            </a:r>
            <a:r>
              <a:rPr lang="ja-JP" altLang="en-US" sz="1600"/>
              <a:t>」ボタンを押下すると</a:t>
            </a:r>
            <a:r>
              <a:rPr lang="en-US" altLang="ja-JP" sz="1600"/>
              <a:t>Organizations</a:t>
            </a:r>
            <a:r>
              <a:rPr lang="ja-JP" altLang="en-US" sz="1600"/>
              <a:t>を新たに作成することも可能です。</a:t>
            </a:r>
            <a:endParaRPr kumimoji="1" lang="ja-JP" altLang="en-US"/>
          </a:p>
        </p:txBody>
      </p:sp>
      <p:pic>
        <p:nvPicPr>
          <p:cNvPr id="4" name="Picture 7">
            <a:extLst>
              <a:ext uri="{FF2B5EF4-FFF2-40B4-BE49-F238E27FC236}">
                <a16:creationId xmlns:a16="http://schemas.microsoft.com/office/drawing/2014/main" id="{9F253487-2707-41AC-8B21-D6336B6C70C3}"/>
              </a:ext>
            </a:extLst>
          </p:cNvPr>
          <p:cNvPicPr>
            <a:picLocks noChangeAspect="1"/>
          </p:cNvPicPr>
          <p:nvPr/>
        </p:nvPicPr>
        <p:blipFill>
          <a:blip r:embed="rId2"/>
          <a:stretch>
            <a:fillRect/>
          </a:stretch>
        </p:blipFill>
        <p:spPr>
          <a:xfrm>
            <a:off x="824753" y="2571292"/>
            <a:ext cx="9914964" cy="974598"/>
          </a:xfrm>
          <a:prstGeom prst="rect">
            <a:avLst/>
          </a:prstGeom>
        </p:spPr>
      </p:pic>
      <p:sp>
        <p:nvSpPr>
          <p:cNvPr id="5" name="楕円 4">
            <a:extLst>
              <a:ext uri="{FF2B5EF4-FFF2-40B4-BE49-F238E27FC236}">
                <a16:creationId xmlns:a16="http://schemas.microsoft.com/office/drawing/2014/main" id="{9BC7245F-614C-449C-B5AF-645BFA3D0104}"/>
              </a:ext>
            </a:extLst>
          </p:cNvPr>
          <p:cNvSpPr/>
          <p:nvPr/>
        </p:nvSpPr>
        <p:spPr bwMode="auto">
          <a:xfrm>
            <a:off x="131027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1</a:t>
            </a:r>
            <a:endParaRPr kumimoji="1" lang="ja-JP" altLang="en-US" b="1">
              <a:solidFill>
                <a:srgbClr val="FF0000"/>
              </a:solidFill>
              <a:latin typeface="+mn-ea"/>
            </a:endParaRPr>
          </a:p>
        </p:txBody>
      </p:sp>
      <p:sp>
        <p:nvSpPr>
          <p:cNvPr id="6" name="楕円 5">
            <a:extLst>
              <a:ext uri="{FF2B5EF4-FFF2-40B4-BE49-F238E27FC236}">
                <a16:creationId xmlns:a16="http://schemas.microsoft.com/office/drawing/2014/main" id="{9C6CEAC8-EC05-45D0-9FBE-D1F338AF416F}"/>
              </a:ext>
            </a:extLst>
          </p:cNvPr>
          <p:cNvSpPr/>
          <p:nvPr/>
        </p:nvSpPr>
        <p:spPr bwMode="auto">
          <a:xfrm>
            <a:off x="2750453" y="2319257"/>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2</a:t>
            </a:r>
            <a:endParaRPr kumimoji="1" lang="ja-JP" altLang="en-US" b="1">
              <a:solidFill>
                <a:srgbClr val="FF0000"/>
              </a:solidFill>
              <a:latin typeface="+mn-ea"/>
            </a:endParaRPr>
          </a:p>
        </p:txBody>
      </p:sp>
      <p:pic>
        <p:nvPicPr>
          <p:cNvPr id="7" name="Picture 9">
            <a:extLst>
              <a:ext uri="{FF2B5EF4-FFF2-40B4-BE49-F238E27FC236}">
                <a16:creationId xmlns:a16="http://schemas.microsoft.com/office/drawing/2014/main" id="{AFF6DD10-6220-412C-9A72-1E694FF98E67}"/>
              </a:ext>
            </a:extLst>
          </p:cNvPr>
          <p:cNvPicPr>
            <a:picLocks noChangeAspect="1"/>
          </p:cNvPicPr>
          <p:nvPr/>
        </p:nvPicPr>
        <p:blipFill rotWithShape="1">
          <a:blip r:embed="rId3"/>
          <a:srcRect r="18625"/>
          <a:stretch/>
        </p:blipFill>
        <p:spPr>
          <a:xfrm>
            <a:off x="496645" y="5137622"/>
            <a:ext cx="10823455" cy="883666"/>
          </a:xfrm>
          <a:prstGeom prst="rect">
            <a:avLst/>
          </a:prstGeom>
        </p:spPr>
      </p:pic>
      <p:sp>
        <p:nvSpPr>
          <p:cNvPr id="10" name="楕円 9">
            <a:extLst>
              <a:ext uri="{FF2B5EF4-FFF2-40B4-BE49-F238E27FC236}">
                <a16:creationId xmlns:a16="http://schemas.microsoft.com/office/drawing/2014/main" id="{091E9996-88ED-4F36-AA0E-5BC428D27388}"/>
              </a:ext>
            </a:extLst>
          </p:cNvPr>
          <p:cNvSpPr/>
          <p:nvPr/>
        </p:nvSpPr>
        <p:spPr bwMode="auto">
          <a:xfrm>
            <a:off x="5908372" y="4884110"/>
            <a:ext cx="504070" cy="504070"/>
          </a:xfrm>
          <a:prstGeom prst="ellipse">
            <a:avLst/>
          </a:prstGeom>
          <a:solidFill>
            <a:schemeClr val="bg1"/>
          </a:solidFill>
          <a:ln w="28575">
            <a:solidFill>
              <a:srgbClr val="FF0000"/>
            </a:solidFill>
          </a:ln>
          <a:effectLst/>
        </p:spPr>
        <p:txBody>
          <a:bodyPr rot="0" spcFirstLastPara="0" vertOverflow="overflow" horzOverflow="overflow" vert="horz" wrap="none" lIns="72000" tIns="108000" rIns="72000" bIns="72000" numCol="1" spcCol="0" rtlCol="0" fromWordArt="0" anchor="ctr" anchorCtr="0" forceAA="0" compatLnSpc="1">
            <a:prstTxWarp prst="textNoShape">
              <a:avLst/>
            </a:prstTxWarp>
            <a:noAutofit/>
          </a:bodyPr>
          <a:lstStyle/>
          <a:p>
            <a:pPr algn="ctr"/>
            <a:r>
              <a:rPr kumimoji="1" lang="en-US" altLang="ja-JP" b="1">
                <a:solidFill>
                  <a:srgbClr val="FF0000"/>
                </a:solidFill>
                <a:latin typeface="+mn-ea"/>
              </a:rPr>
              <a:t>3</a:t>
            </a:r>
            <a:endParaRPr kumimoji="1" lang="ja-JP" altLang="en-US" b="1">
              <a:solidFill>
                <a:srgbClr val="FF0000"/>
              </a:solidFill>
              <a:latin typeface="+mn-ea"/>
            </a:endParaRPr>
          </a:p>
        </p:txBody>
      </p:sp>
    </p:spTree>
    <p:extLst>
      <p:ext uri="{BB962C8B-B14F-4D97-AF65-F5344CB8AC3E}">
        <p14:creationId xmlns:p14="http://schemas.microsoft.com/office/powerpoint/2010/main" val="369422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 VMware</a:t>
            </a:r>
            <a:r>
              <a:rPr lang="ja-JP" altLang="en-US"/>
              <a:t>モデルの実行</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18531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BA84B80-6008-458B-90C3-B47FB1B2A9EE}"/>
              </a:ext>
            </a:extLst>
          </p:cNvPr>
          <p:cNvSpPr>
            <a:spLocks noGrp="1"/>
          </p:cNvSpPr>
          <p:nvPr>
            <p:ph type="title"/>
          </p:nvPr>
        </p:nvSpPr>
        <p:spPr/>
        <p:txBody>
          <a:bodyPr>
            <a:normAutofit/>
          </a:bodyPr>
          <a:lstStyle/>
          <a:p>
            <a:r>
              <a:rPr lang="en-US" altLang="ja-JP"/>
              <a:t>3.1 </a:t>
            </a:r>
            <a:r>
              <a:rPr lang="ja-JP" altLang="en-US"/>
              <a:t>マスタ情報登録</a:t>
            </a:r>
            <a:endParaRPr kumimoji="1" lang="ja-JP" altLang="en-US"/>
          </a:p>
        </p:txBody>
      </p:sp>
      <p:sp>
        <p:nvSpPr>
          <p:cNvPr id="2" name="コンテンツ プレースホルダー 1">
            <a:extLst>
              <a:ext uri="{FF2B5EF4-FFF2-40B4-BE49-F238E27FC236}">
                <a16:creationId xmlns:a16="http://schemas.microsoft.com/office/drawing/2014/main" id="{757593A2-9700-495F-9894-EBFE09BE7564}"/>
              </a:ext>
            </a:extLst>
          </p:cNvPr>
          <p:cNvSpPr>
            <a:spLocks noGrp="1"/>
          </p:cNvSpPr>
          <p:nvPr>
            <p:ph sz="quarter" idx="10"/>
          </p:nvPr>
        </p:nvSpPr>
        <p:spPr/>
        <p:txBody>
          <a:bodyPr/>
          <a:lstStyle/>
          <a:p>
            <a:r>
              <a:rPr lang="en-US" altLang="ja-JP"/>
              <a:t>VMware</a:t>
            </a:r>
            <a:r>
              <a:rPr lang="ja-JP" altLang="en-US"/>
              <a:t>モデルは実行時の入力ミスを減らすため、パラメータシート入力はプルダウン選択を採用</a:t>
            </a:r>
            <a:endParaRPr lang="en-US" altLang="ja-JP"/>
          </a:p>
          <a:p>
            <a:pPr marL="180975" indent="0">
              <a:buNone/>
            </a:pPr>
            <a:r>
              <a:rPr lang="ja-JP" altLang="en-US"/>
              <a:t>しています。</a:t>
            </a:r>
            <a:endParaRPr kumimoji="1" lang="en-US" altLang="ja-JP"/>
          </a:p>
          <a:p>
            <a:pPr marL="180975" indent="0">
              <a:buNone/>
            </a:pPr>
            <a:r>
              <a:rPr lang="ja-JP" altLang="en-US"/>
              <a:t>対象の</a:t>
            </a:r>
            <a:r>
              <a:rPr kumimoji="1" lang="en-US" altLang="ja-JP"/>
              <a:t>VMware</a:t>
            </a:r>
            <a:r>
              <a:rPr kumimoji="1" lang="ja-JP" altLang="en-US"/>
              <a:t>基盤に合わせて「マスタ管理</a:t>
            </a:r>
            <a:r>
              <a:rPr kumimoji="1" lang="en-US" altLang="ja-JP"/>
              <a:t>_VMware</a:t>
            </a:r>
            <a:r>
              <a:rPr kumimoji="1" lang="ja-JP" altLang="en-US"/>
              <a:t>モデル」メニューグループからプルダウンの</a:t>
            </a:r>
            <a:endParaRPr kumimoji="1" lang="en-US" altLang="ja-JP"/>
          </a:p>
          <a:p>
            <a:pPr marL="180975" indent="0">
              <a:buNone/>
            </a:pPr>
            <a:r>
              <a:rPr kumimoji="1" lang="ja-JP" altLang="en-US"/>
              <a:t>選択内容を編集してください。</a:t>
            </a:r>
            <a:endParaRPr kumimoji="1" lang="en-US" altLang="ja-JP"/>
          </a:p>
          <a:p>
            <a:endParaRPr kumimoji="1" lang="ja-JP" altLang="en-US"/>
          </a:p>
          <a:p>
            <a:endParaRPr kumimoji="1" lang="ja-JP" altLang="en-US"/>
          </a:p>
          <a:p>
            <a:endParaRPr kumimoji="1" lang="ja-JP" altLang="en-US"/>
          </a:p>
        </p:txBody>
      </p:sp>
      <p:sp>
        <p:nvSpPr>
          <p:cNvPr id="5" name="コンテンツ プレースホルダー 2">
            <a:extLst>
              <a:ext uri="{FF2B5EF4-FFF2-40B4-BE49-F238E27FC236}">
                <a16:creationId xmlns:a16="http://schemas.microsoft.com/office/drawing/2014/main" id="{71443B08-CDE2-4EBF-A381-1C1CCAFA375E}"/>
              </a:ext>
            </a:extLst>
          </p:cNvPr>
          <p:cNvSpPr txBox="1">
            <a:spLocks/>
          </p:cNvSpPr>
          <p:nvPr/>
        </p:nvSpPr>
        <p:spPr>
          <a:xfrm>
            <a:off x="239350" y="836712"/>
            <a:ext cx="11713301" cy="5616476"/>
          </a:xfrm>
          <a:prstGeom prst="rect">
            <a:avLst/>
          </a:prstGeom>
        </p:spPr>
        <p:txBody>
          <a:bodyPr/>
          <a:lstStyle>
            <a:lvl1pPr marL="180000" indent="-180000" algn="l" rtl="0" eaLnBrk="1" fontAlgn="base" hangingPunct="1">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1">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1">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1">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1" fontAlgn="base" hangingPunct="1">
              <a:spcBef>
                <a:spcPct val="20000"/>
              </a:spcBef>
              <a:spcAft>
                <a:spcPct val="0"/>
              </a:spcAft>
              <a:buClr>
                <a:schemeClr val="accent6"/>
              </a:buClr>
              <a:buChar char="≫"/>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defTabSz="914400"/>
            <a:endParaRPr lang="en-US" altLang="ja-JP" kern="0"/>
          </a:p>
        </p:txBody>
      </p:sp>
      <p:pic>
        <p:nvPicPr>
          <p:cNvPr id="6" name="図 5">
            <a:extLst>
              <a:ext uri="{FF2B5EF4-FFF2-40B4-BE49-F238E27FC236}">
                <a16:creationId xmlns:a16="http://schemas.microsoft.com/office/drawing/2014/main" id="{6977E481-D920-4695-A676-E372642EC06A}"/>
              </a:ext>
            </a:extLst>
          </p:cNvPr>
          <p:cNvPicPr>
            <a:picLocks noChangeAspect="1"/>
          </p:cNvPicPr>
          <p:nvPr/>
        </p:nvPicPr>
        <p:blipFill>
          <a:blip r:embed="rId2"/>
          <a:stretch>
            <a:fillRect/>
          </a:stretch>
        </p:blipFill>
        <p:spPr>
          <a:xfrm>
            <a:off x="496843" y="2424065"/>
            <a:ext cx="4986337" cy="3688051"/>
          </a:xfrm>
          <a:prstGeom prst="rect">
            <a:avLst/>
          </a:prstGeom>
        </p:spPr>
      </p:pic>
      <p:graphicFrame>
        <p:nvGraphicFramePr>
          <p:cNvPr id="7" name="表 6">
            <a:extLst>
              <a:ext uri="{FF2B5EF4-FFF2-40B4-BE49-F238E27FC236}">
                <a16:creationId xmlns:a16="http://schemas.microsoft.com/office/drawing/2014/main" id="{7B52F7F6-2AB6-49A5-BDF6-CB007505B917}"/>
              </a:ext>
            </a:extLst>
          </p:cNvPr>
          <p:cNvGraphicFramePr>
            <a:graphicFrameLocks noGrp="1"/>
          </p:cNvGraphicFramePr>
          <p:nvPr>
            <p:extLst>
              <p:ext uri="{D42A27DB-BD31-4B8C-83A1-F6EECF244321}">
                <p14:modId xmlns:p14="http://schemas.microsoft.com/office/powerpoint/2010/main" val="1505505957"/>
              </p:ext>
            </p:extLst>
          </p:nvPr>
        </p:nvGraphicFramePr>
        <p:xfrm>
          <a:off x="5651351" y="2310682"/>
          <a:ext cx="6300000" cy="391481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4503724">
                  <a:extLst>
                    <a:ext uri="{9D8B030D-6E8A-4147-A177-3AD203B41FA5}">
                      <a16:colId xmlns:a16="http://schemas.microsoft.com/office/drawing/2014/main" val="2724313367"/>
                    </a:ext>
                  </a:extLst>
                </a:gridCol>
              </a:tblGrid>
              <a:tr h="352697">
                <a:tc>
                  <a:txBody>
                    <a:bodyPr/>
                    <a:lstStyle/>
                    <a:p>
                      <a:pPr algn="l" fontAlgn="b"/>
                      <a:r>
                        <a:rPr lang="ja-JP" altLang="en-US" sz="1600" u="none" strike="noStrike">
                          <a:solidFill>
                            <a:schemeClr val="bg1"/>
                          </a:solidFill>
                          <a:effectLst/>
                          <a:latin typeface="+mn-ea"/>
                          <a:ea typeface="+mn-ea"/>
                        </a:rPr>
                        <a:t>項目名</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600" u="none" strike="noStrike">
                          <a:solidFill>
                            <a:schemeClr val="bg1"/>
                          </a:solidFill>
                          <a:effectLst/>
                          <a:latin typeface="+mn-ea"/>
                          <a:ea typeface="+mn-ea"/>
                        </a:rPr>
                        <a:t>入力内容</a:t>
                      </a:r>
                      <a:endParaRPr lang="ja-JP" altLang="en-US" sz="16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705395">
                <a:tc>
                  <a:txBody>
                    <a:bodyPr/>
                    <a:lstStyle/>
                    <a:p>
                      <a:pPr algn="l" fontAlgn="ctr"/>
                      <a:r>
                        <a:rPr lang="ja-JP" altLang="en-US" sz="1400" u="none" strike="noStrike">
                          <a:effectLst/>
                          <a:latin typeface="+mn-ea"/>
                          <a:ea typeface="+mn-ea"/>
                        </a:rPr>
                        <a:t>テンプレート名</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u="none" strike="noStrike">
                          <a:effectLst/>
                          <a:latin typeface="+mn-ea"/>
                          <a:ea typeface="+mn-ea"/>
                        </a:rPr>
                        <a:t>仮想マシン作成に利用するテンプレート名の一覧を登録するマスタです。</a:t>
                      </a:r>
                      <a:r>
                        <a:rPr lang="en-US" altLang="ja-JP" sz="1400" u="none" strike="noStrike">
                          <a:effectLst/>
                          <a:latin typeface="+mn-ea"/>
                          <a:ea typeface="+mn-ea"/>
                        </a:rPr>
                        <a:t>[</a:t>
                      </a:r>
                      <a:r>
                        <a:rPr lang="ja-JP" altLang="en-US" sz="1400" u="none" strike="noStrike">
                          <a:effectLst/>
                          <a:latin typeface="+mn-ea"/>
                          <a:ea typeface="+mn-ea"/>
                        </a:rPr>
                        <a:t>最大</a:t>
                      </a:r>
                      <a:r>
                        <a:rPr lang="en-US" altLang="ja-JP" sz="1400" u="none" strike="noStrike">
                          <a:effectLst/>
                          <a:latin typeface="+mn-ea"/>
                          <a:ea typeface="+mn-ea"/>
                        </a:rPr>
                        <a:t>] 128</a:t>
                      </a:r>
                      <a:r>
                        <a:rPr lang="ja-JP" altLang="en-US" sz="1400" u="none" strike="noStrike">
                          <a:effectLst/>
                          <a:latin typeface="+mn-ea"/>
                          <a:ea typeface="+mn-ea"/>
                        </a:rPr>
                        <a:t>バイト</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705395">
                <a:tc>
                  <a:txBody>
                    <a:bodyPr/>
                    <a:lstStyle/>
                    <a:p>
                      <a:pPr algn="l" fontAlgn="ctr"/>
                      <a:r>
                        <a:rPr lang="ja-JP" altLang="en-US" sz="1400" b="0" i="0" u="none" strike="noStrike">
                          <a:solidFill>
                            <a:srgbClr val="000000"/>
                          </a:solidFill>
                          <a:effectLst/>
                          <a:latin typeface="+mn-ea"/>
                          <a:ea typeface="+mn-ea"/>
                        </a:rPr>
                        <a:t>作成</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400" b="0" i="0" u="none" strike="noStrike">
                          <a:solidFill>
                            <a:srgbClr val="000000"/>
                          </a:solidFill>
                          <a:effectLst/>
                          <a:latin typeface="+mn-ea"/>
                          <a:ea typeface="+mn-ea"/>
                        </a:rPr>
                        <a:t>作成可能な</a:t>
                      </a: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数の一覧を登録するマスタです。</a:t>
                      </a:r>
                      <a:br>
                        <a:rPr lang="ja-JP" altLang="en-US" sz="1400" b="0" i="0" u="none" strike="noStrike">
                          <a:solidFill>
                            <a:srgbClr val="000000"/>
                          </a:solidFill>
                          <a:effectLst/>
                          <a:latin typeface="+mn-ea"/>
                          <a:ea typeface="+mn-ea"/>
                        </a:rPr>
                      </a:b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0</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10</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705395">
                <a:tc>
                  <a:txBody>
                    <a:bodyPr/>
                    <a:lstStyle/>
                    <a:p>
                      <a:pPr algn="l" fontAlgn="ct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a:t>
                      </a:r>
                      <a:r>
                        <a:rPr lang="en-US" altLang="ja-JP" sz="1400" b="0" i="0" u="none" strike="noStrike">
                          <a:solidFill>
                            <a:srgbClr val="000000"/>
                          </a:solidFill>
                          <a:effectLst/>
                          <a:latin typeface="+mn-ea"/>
                          <a:ea typeface="+mn-ea"/>
                        </a:rPr>
                        <a:t>CPU</a:t>
                      </a:r>
                      <a:r>
                        <a:rPr lang="ja-JP" altLang="en-US" sz="1400" b="0" i="0" u="none" strike="noStrike">
                          <a:solidFill>
                            <a:srgbClr val="000000"/>
                          </a:solidFill>
                          <a:effectLst/>
                          <a:latin typeface="+mn-ea"/>
                          <a:ea typeface="+mn-ea"/>
                        </a:rPr>
                        <a:t>コア数の一覧を登録するマスタです。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705395">
                <a:tc>
                  <a:txBody>
                    <a:bodyPr/>
                    <a:lstStyle/>
                    <a:p>
                      <a:pPr algn="l" fontAlgn="ctr"/>
                      <a:r>
                        <a:rPr lang="ja-JP" altLang="en-US" sz="1400" b="0" i="0" u="none" strike="noStrike">
                          <a:solidFill>
                            <a:srgbClr val="000000"/>
                          </a:solidFill>
                          <a:effectLst/>
                          <a:latin typeface="+mn-ea"/>
                          <a:ea typeface="+mn-ea"/>
                        </a:rPr>
                        <a:t>メモリ容量</a:t>
                      </a:r>
                      <a:r>
                        <a:rPr lang="en-US" altLang="ja-JP" sz="1400" b="0" i="0" u="none" strike="noStrike">
                          <a:solidFill>
                            <a:srgbClr val="000000"/>
                          </a:solidFill>
                          <a:effectLst/>
                          <a:latin typeface="+mn-ea"/>
                          <a:ea typeface="+mn-ea"/>
                        </a:rPr>
                        <a:t>(MB)</a:t>
                      </a:r>
                      <a:endParaRPr lang="ja-JP" altLang="en-US" sz="14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400" b="0" i="0" u="none" strike="noStrike">
                          <a:solidFill>
                            <a:srgbClr val="000000"/>
                          </a:solidFill>
                          <a:effectLst/>
                          <a:latin typeface="+mn-ea"/>
                          <a:ea typeface="+mn-ea"/>
                        </a:rPr>
                        <a:t>VM</a:t>
                      </a:r>
                      <a:r>
                        <a:rPr lang="ja-JP" altLang="en-US" sz="1400" b="0" i="0" u="none" strike="noStrike">
                          <a:solidFill>
                            <a:srgbClr val="000000"/>
                          </a:solidFill>
                          <a:effectLst/>
                          <a:latin typeface="+mn-ea"/>
                          <a:ea typeface="+mn-ea"/>
                        </a:rPr>
                        <a:t>作成時に登録可能なメモリ容量</a:t>
                      </a:r>
                      <a:r>
                        <a:rPr lang="en-US" altLang="ja-JP" sz="1400" b="0" i="0" u="none" strike="noStrike">
                          <a:solidFill>
                            <a:srgbClr val="000000"/>
                          </a:solidFill>
                          <a:effectLst/>
                          <a:latin typeface="+mn-ea"/>
                          <a:ea typeface="+mn-ea"/>
                        </a:rPr>
                        <a:t>(MB)</a:t>
                      </a:r>
                      <a:r>
                        <a:rPr lang="ja-JP" altLang="en-US" sz="1400" b="0" i="0" u="none" strike="noStrike">
                          <a:solidFill>
                            <a:srgbClr val="000000"/>
                          </a:solidFill>
                          <a:effectLst/>
                          <a:latin typeface="+mn-ea"/>
                          <a:ea typeface="+mn-ea"/>
                        </a:rPr>
                        <a:t>の一覧を登録するマスタです。</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最小</a:t>
                      </a:r>
                      <a:r>
                        <a:rPr lang="en-US" altLang="ja-JP" sz="1400" b="0" i="0" u="none" strike="noStrike">
                          <a:solidFill>
                            <a:srgbClr val="000000"/>
                          </a:solidFill>
                          <a:effectLst/>
                          <a:latin typeface="+mn-ea"/>
                          <a:ea typeface="+mn-ea"/>
                        </a:rPr>
                        <a:t>] 1</a:t>
                      </a:r>
                      <a:r>
                        <a:rPr lang="ja-JP" altLang="en-US" sz="1400" b="0" i="0" u="none" strike="noStrike">
                          <a:solidFill>
                            <a:srgbClr val="000000"/>
                          </a:solidFill>
                          <a:effectLst/>
                          <a:latin typeface="+mn-ea"/>
                          <a:ea typeface="+mn-ea"/>
                        </a:rPr>
                        <a:t>  </a:t>
                      </a:r>
                      <a:r>
                        <a:rPr lang="en-US" altLang="ja-JP" sz="1400" b="0" i="0" u="none" strike="noStrike">
                          <a:solidFill>
                            <a:srgbClr val="000000"/>
                          </a:solidFill>
                          <a:effectLst/>
                          <a:latin typeface="+mn-ea"/>
                          <a:ea typeface="+mn-ea"/>
                        </a:rPr>
                        <a:t>[</a:t>
                      </a:r>
                      <a:r>
                        <a:rPr lang="ja-JP" altLang="en-US" sz="1400" b="0" i="0" u="none" strike="noStrike">
                          <a:solidFill>
                            <a:srgbClr val="000000"/>
                          </a:solidFill>
                          <a:effectLst/>
                          <a:latin typeface="+mn-ea"/>
                          <a:ea typeface="+mn-ea"/>
                        </a:rPr>
                        <a:t>最大</a:t>
                      </a:r>
                      <a:r>
                        <a:rPr lang="en-US" altLang="ja-JP" sz="1400" b="0" i="0" u="none" strike="noStrike">
                          <a:solidFill>
                            <a:srgbClr val="000000"/>
                          </a:solidFill>
                          <a:effectLst/>
                          <a:latin typeface="+mn-ea"/>
                          <a:ea typeface="+mn-ea"/>
                        </a:rPr>
                        <a:t>] 256</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705395">
                <a:tc>
                  <a:txBody>
                    <a:bodyPr/>
                    <a:lstStyle/>
                    <a:p>
                      <a:pPr algn="l" fontAlgn="ctr"/>
                      <a:r>
                        <a:rPr lang="en-US" altLang="ja-JP" sz="1400" b="0" i="0" u="none" strike="noStrike">
                          <a:solidFill>
                            <a:srgbClr val="000000"/>
                          </a:solidFill>
                          <a:effectLst/>
                          <a:latin typeface="+mn-ea"/>
                          <a:ea typeface="+mn-ea"/>
                        </a:rPr>
                        <a:t>vSphere</a:t>
                      </a:r>
                      <a:r>
                        <a:rPr lang="ja-JP" altLang="en-US" sz="14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400" b="0" i="0" u="none" strike="noStrike" dirty="0">
                          <a:solidFill>
                            <a:srgbClr val="000000"/>
                          </a:solidFill>
                          <a:effectLst/>
                          <a:latin typeface="+mn-ea"/>
                          <a:ea typeface="+mn-ea"/>
                        </a:rPr>
                        <a:t>VMware</a:t>
                      </a:r>
                      <a:r>
                        <a:rPr lang="ja-JP" altLang="en-US" sz="1400" b="0" i="0" u="none" strike="noStrike" dirty="0">
                          <a:solidFill>
                            <a:srgbClr val="000000"/>
                          </a:solidFill>
                          <a:effectLst/>
                          <a:latin typeface="+mn-ea"/>
                          <a:ea typeface="+mn-ea"/>
                        </a:rPr>
                        <a:t>モデルの実行先</a:t>
                      </a:r>
                      <a:r>
                        <a:rPr lang="en-US" altLang="ja-JP" sz="1400" b="0" i="0" u="none" strike="noStrike" dirty="0">
                          <a:solidFill>
                            <a:srgbClr val="000000"/>
                          </a:solidFill>
                          <a:effectLst/>
                          <a:latin typeface="+mn-ea"/>
                          <a:ea typeface="+mn-ea"/>
                        </a:rPr>
                        <a:t>vSphere</a:t>
                      </a:r>
                      <a:r>
                        <a:rPr lang="ja-JP" altLang="en-US" sz="1400" b="0" i="0" u="none" strike="noStrike" dirty="0">
                          <a:solidFill>
                            <a:srgbClr val="000000"/>
                          </a:solidFill>
                          <a:effectLst/>
                          <a:latin typeface="+mn-ea"/>
                          <a:ea typeface="+mn-ea"/>
                        </a:rPr>
                        <a:t>接続情報を登録するメニューです。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
        <p:nvSpPr>
          <p:cNvPr id="3" name="正方形/長方形 2">
            <a:extLst>
              <a:ext uri="{FF2B5EF4-FFF2-40B4-BE49-F238E27FC236}">
                <a16:creationId xmlns:a16="http://schemas.microsoft.com/office/drawing/2014/main" id="{D2F2440B-718D-4DA1-9DFA-F235361A28F8}"/>
              </a:ext>
            </a:extLst>
          </p:cNvPr>
          <p:cNvSpPr/>
          <p:nvPr/>
        </p:nvSpPr>
        <p:spPr bwMode="auto">
          <a:xfrm>
            <a:off x="398352" y="3318235"/>
            <a:ext cx="1231272" cy="1282045"/>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3680424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0C1B1-551A-4BC8-81C3-33BE3F42396F}"/>
              </a:ext>
            </a:extLst>
          </p:cNvPr>
          <p:cNvSpPr>
            <a:spLocks noGrp="1"/>
          </p:cNvSpPr>
          <p:nvPr>
            <p:ph type="title"/>
          </p:nvPr>
        </p:nvSpPr>
        <p:spPr/>
        <p:txBody>
          <a:bodyPr/>
          <a:lstStyle/>
          <a:p>
            <a:r>
              <a:rPr kumimoji="1" lang="en-US" altLang="ja-JP"/>
              <a:t>3.1.1 vSphere</a:t>
            </a:r>
            <a:r>
              <a:rPr kumimoji="1" lang="ja-JP" altLang="en-US"/>
              <a:t>接続情報</a:t>
            </a:r>
          </a:p>
        </p:txBody>
      </p:sp>
      <p:sp>
        <p:nvSpPr>
          <p:cNvPr id="3" name="コンテンツ プレースホルダー 2">
            <a:extLst>
              <a:ext uri="{FF2B5EF4-FFF2-40B4-BE49-F238E27FC236}">
                <a16:creationId xmlns:a16="http://schemas.microsoft.com/office/drawing/2014/main" id="{DD9733CE-51BC-4124-9E8E-1D32B7BC237F}"/>
              </a:ext>
            </a:extLst>
          </p:cNvPr>
          <p:cNvSpPr>
            <a:spLocks noGrp="1"/>
          </p:cNvSpPr>
          <p:nvPr>
            <p:ph sz="quarter" idx="10"/>
          </p:nvPr>
        </p:nvSpPr>
        <p:spPr/>
        <p:txBody>
          <a:bodyPr/>
          <a:lstStyle/>
          <a:p>
            <a:r>
              <a:rPr kumimoji="1" lang="en-US" altLang="ja-JP"/>
              <a:t>vSphere</a:t>
            </a:r>
            <a:r>
              <a:rPr kumimoji="1" lang="ja-JP" altLang="en-US"/>
              <a:t>接続情報メニューを対象の</a:t>
            </a:r>
            <a:r>
              <a:rPr lang="en-US" altLang="ja-JP"/>
              <a:t>VMware</a:t>
            </a:r>
            <a:r>
              <a:rPr lang="ja-JP" altLang="en-US"/>
              <a:t>基盤に合わせて編集します。</a:t>
            </a:r>
            <a:endParaRPr kumimoji="1" lang="ja-JP" altLang="en-US"/>
          </a:p>
        </p:txBody>
      </p:sp>
      <p:pic>
        <p:nvPicPr>
          <p:cNvPr id="4" name="図 3">
            <a:extLst>
              <a:ext uri="{FF2B5EF4-FFF2-40B4-BE49-F238E27FC236}">
                <a16:creationId xmlns:a16="http://schemas.microsoft.com/office/drawing/2014/main" id="{278E2E0F-3151-463D-AECA-9CC5A2C7E822}"/>
              </a:ext>
            </a:extLst>
          </p:cNvPr>
          <p:cNvPicPr>
            <a:picLocks noChangeAspect="1"/>
          </p:cNvPicPr>
          <p:nvPr/>
        </p:nvPicPr>
        <p:blipFill>
          <a:blip r:embed="rId2"/>
          <a:stretch>
            <a:fillRect/>
          </a:stretch>
        </p:blipFill>
        <p:spPr>
          <a:xfrm>
            <a:off x="437313" y="1496099"/>
            <a:ext cx="9982548" cy="4092044"/>
          </a:xfrm>
          <a:prstGeom prst="rect">
            <a:avLst/>
          </a:prstGeom>
        </p:spPr>
      </p:pic>
      <p:graphicFrame>
        <p:nvGraphicFramePr>
          <p:cNvPr id="6" name="表 5">
            <a:extLst>
              <a:ext uri="{FF2B5EF4-FFF2-40B4-BE49-F238E27FC236}">
                <a16:creationId xmlns:a16="http://schemas.microsoft.com/office/drawing/2014/main" id="{54F3EE31-412B-42F6-B9F2-D6A412842340}"/>
              </a:ext>
            </a:extLst>
          </p:cNvPr>
          <p:cNvGraphicFramePr>
            <a:graphicFrameLocks noGrp="1"/>
          </p:cNvGraphicFramePr>
          <p:nvPr>
            <p:extLst>
              <p:ext uri="{D42A27DB-BD31-4B8C-83A1-F6EECF244321}">
                <p14:modId xmlns:p14="http://schemas.microsoft.com/office/powerpoint/2010/main" val="2840423983"/>
              </p:ext>
            </p:extLst>
          </p:nvPr>
        </p:nvGraphicFramePr>
        <p:xfrm>
          <a:off x="7171666" y="2527508"/>
          <a:ext cx="4978948" cy="3925680"/>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1156095769"/>
                    </a:ext>
                  </a:extLst>
                </a:gridCol>
                <a:gridCol w="3538948">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0">
                <a:tc>
                  <a:txBody>
                    <a:bodyPr/>
                    <a:lstStyle/>
                    <a:p>
                      <a:pPr algn="l" fontAlgn="ctr"/>
                      <a:r>
                        <a:rPr lang="ja-JP" altLang="en-US" sz="1200" b="0" i="0" u="none" strike="noStrike">
                          <a:solidFill>
                            <a:srgbClr val="000000"/>
                          </a:solidFill>
                          <a:effectLst/>
                          <a:latin typeface="+mn-ea"/>
                          <a:ea typeface="+mn-ea"/>
                        </a:rPr>
                        <a:t>テナント名</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テナント名入力します。</a:t>
                      </a:r>
                      <a:endParaRPr lang="en-US" altLang="ja-JP" sz="12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テナントか接続する</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テナントが接続する</a:t>
                      </a:r>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ログインユーザ</a:t>
                      </a:r>
                      <a:r>
                        <a:rPr lang="en-US" altLang="ja-JP" sz="1200" b="0" i="0" u="none" strike="noStrike">
                          <a:solidFill>
                            <a:srgbClr val="000000"/>
                          </a:solidFill>
                          <a:effectLst/>
                          <a:latin typeface="+mn-ea"/>
                          <a:ea typeface="+mn-ea"/>
                        </a:rPr>
                        <a:t>ID</a:t>
                      </a:r>
                      <a:r>
                        <a:rPr lang="ja-JP" altLang="en-US" sz="1200" b="0" i="0" u="none" strike="noStrike">
                          <a:solidFill>
                            <a:srgbClr val="000000"/>
                          </a:solidFill>
                          <a:effectLst/>
                          <a:latin typeface="+mn-ea"/>
                          <a:ea typeface="+mn-ea"/>
                        </a:rPr>
                        <a:t>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ログイン</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err="1">
                          <a:solidFill>
                            <a:srgbClr val="000000"/>
                          </a:solidFill>
                          <a:effectLst/>
                          <a:latin typeface="+mn-ea"/>
                          <a:ea typeface="+mn-ea"/>
                        </a:rPr>
                        <a:t>への</a:t>
                      </a:r>
                      <a:r>
                        <a:rPr lang="ja-JP" altLang="en-US" sz="1200" b="0" i="0" u="none" strike="noStrike">
                          <a:solidFill>
                            <a:srgbClr val="000000"/>
                          </a:solidFill>
                          <a:effectLst/>
                          <a:latin typeface="+mn-ea"/>
                          <a:ea typeface="+mn-ea"/>
                        </a:rPr>
                        <a:t>ログインパスワードを入力します。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0">
                <a:tc>
                  <a:txBody>
                    <a:bodyPr/>
                    <a:lstStyle/>
                    <a:p>
                      <a:pPr algn="l" fontAlgn="ctr"/>
                      <a:r>
                        <a:rPr lang="ja-JP" altLang="en-US" sz="1200" b="0" i="0" u="none" strike="noStrike">
                          <a:solidFill>
                            <a:srgbClr val="000000"/>
                          </a:solidFill>
                          <a:effectLst/>
                          <a:latin typeface="+mn-ea"/>
                          <a:ea typeface="+mn-ea"/>
                        </a:rPr>
                        <a:t>データセンター名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を保存するデータセンター名を入力します。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0">
                <a:tc>
                  <a:txBody>
                    <a:bodyPr/>
                    <a:lstStyle/>
                    <a:p>
                      <a:pPr algn="l" fontAlgn="ctr"/>
                      <a:r>
                        <a:rPr lang="ja-JP" altLang="en-US" sz="1200" b="0" i="0" u="none" strike="noStrike">
                          <a:solidFill>
                            <a:srgbClr val="000000"/>
                          </a:solidFill>
                          <a:effectLst/>
                          <a:latin typeface="+mn-ea"/>
                          <a:ea typeface="+mn-ea"/>
                        </a:rPr>
                        <a:t>データストア名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を保存するデータストア名を入力します。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6404375"/>
                  </a:ext>
                </a:extLst>
              </a:tr>
              <a:tr h="0">
                <a:tc>
                  <a:txBody>
                    <a:bodyPr/>
                    <a:lstStyle/>
                    <a:p>
                      <a:pPr algn="l" fontAlgn="ct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を構築するクラスタ名を入力します。</a:t>
                      </a:r>
                      <a:endParaRPr lang="en-US" altLang="ja-JP" sz="1200" b="0" i="0" u="none" strike="noStrike" dirty="0">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1955868"/>
                  </a:ext>
                </a:extLst>
              </a:tr>
            </a:tbl>
          </a:graphicData>
        </a:graphic>
      </p:graphicFrame>
    </p:spTree>
    <p:extLst>
      <p:ext uri="{BB962C8B-B14F-4D97-AF65-F5344CB8AC3E}">
        <p14:creationId xmlns:p14="http://schemas.microsoft.com/office/powerpoint/2010/main" val="180751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A1EDAB-EDD5-4548-9ACD-3FC87604312A}"/>
              </a:ext>
            </a:extLst>
          </p:cNvPr>
          <p:cNvSpPr>
            <a:spLocks noGrp="1"/>
          </p:cNvSpPr>
          <p:nvPr>
            <p:ph type="title"/>
          </p:nvPr>
        </p:nvSpPr>
        <p:spPr/>
        <p:txBody>
          <a:bodyPr/>
          <a:lstStyle/>
          <a:p>
            <a:r>
              <a:rPr lang="en-US" altLang="ja-JP"/>
              <a:t>3.2</a:t>
            </a:r>
            <a:r>
              <a:rPr lang="ja-JP" altLang="en-US"/>
              <a:t> テナント作成の流れ</a:t>
            </a:r>
            <a:endParaRPr kumimoji="1" lang="ja-JP" altLang="en-US"/>
          </a:p>
        </p:txBody>
      </p:sp>
      <p:sp>
        <p:nvSpPr>
          <p:cNvPr id="5" name="コンテンツ プレースホルダー 4">
            <a:extLst>
              <a:ext uri="{FF2B5EF4-FFF2-40B4-BE49-F238E27FC236}">
                <a16:creationId xmlns:a16="http://schemas.microsoft.com/office/drawing/2014/main" id="{BF116291-A60C-4501-B547-AEB40FAA2079}"/>
              </a:ext>
            </a:extLst>
          </p:cNvPr>
          <p:cNvSpPr>
            <a:spLocks noGrp="1"/>
          </p:cNvSpPr>
          <p:nvPr>
            <p:ph sz="quarter" idx="10"/>
          </p:nvPr>
        </p:nvSpPr>
        <p:spPr/>
        <p:txBody>
          <a:bodyPr/>
          <a:lstStyle/>
          <a:p>
            <a:r>
              <a:rPr kumimoji="1" lang="ja-JP" altLang="en-US"/>
              <a:t>ここからは</a:t>
            </a:r>
            <a:r>
              <a:rPr kumimoji="1" lang="en-US" altLang="ja-JP"/>
              <a:t>VMware</a:t>
            </a:r>
            <a:r>
              <a:rPr kumimoji="1" lang="ja-JP" altLang="en-US"/>
              <a:t>モデルを使って、実際にテナントを作成していきます。</a:t>
            </a:r>
            <a:endParaRPr kumimoji="1" lang="en-US" altLang="ja-JP"/>
          </a:p>
          <a:p>
            <a:pPr marL="180975" indent="0">
              <a:buNone/>
            </a:pPr>
            <a:r>
              <a:rPr kumimoji="1" lang="ja-JP" altLang="en-US"/>
              <a:t>テナントを操作するための一連の流れは以下の通りです。</a:t>
            </a:r>
            <a:endParaRPr kumimoji="1" lang="en-US" altLang="ja-JP"/>
          </a:p>
        </p:txBody>
      </p:sp>
      <p:graphicFrame>
        <p:nvGraphicFramePr>
          <p:cNvPr id="11" name="図表 10">
            <a:extLst>
              <a:ext uri="{FF2B5EF4-FFF2-40B4-BE49-F238E27FC236}">
                <a16:creationId xmlns:a16="http://schemas.microsoft.com/office/drawing/2014/main" id="{9E531E01-E7C9-4946-AB2C-BCBA9734B09A}"/>
              </a:ext>
            </a:extLst>
          </p:cNvPr>
          <p:cNvGraphicFramePr/>
          <p:nvPr>
            <p:extLst>
              <p:ext uri="{D42A27DB-BD31-4B8C-83A1-F6EECF244321}">
                <p14:modId xmlns:p14="http://schemas.microsoft.com/office/powerpoint/2010/main" val="806632477"/>
              </p:ext>
            </p:extLst>
          </p:nvPr>
        </p:nvGraphicFramePr>
        <p:xfrm>
          <a:off x="1334550" y="1752234"/>
          <a:ext cx="6919214" cy="47009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矢印: 上下 1">
            <a:extLst>
              <a:ext uri="{FF2B5EF4-FFF2-40B4-BE49-F238E27FC236}">
                <a16:creationId xmlns:a16="http://schemas.microsoft.com/office/drawing/2014/main" id="{B62A666C-C879-4CF0-AED5-F38D87F766CA}"/>
              </a:ext>
            </a:extLst>
          </p:cNvPr>
          <p:cNvSpPr/>
          <p:nvPr/>
        </p:nvSpPr>
        <p:spPr bwMode="auto">
          <a:xfrm>
            <a:off x="8641939" y="1649690"/>
            <a:ext cx="320511" cy="1263192"/>
          </a:xfrm>
          <a:prstGeom prst="upDownArrow">
            <a:avLst>
              <a:gd name="adj1" fmla="val 34716"/>
              <a:gd name="adj2" fmla="val 60189"/>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3" name="テキスト ボックス 2">
            <a:extLst>
              <a:ext uri="{FF2B5EF4-FFF2-40B4-BE49-F238E27FC236}">
                <a16:creationId xmlns:a16="http://schemas.microsoft.com/office/drawing/2014/main" id="{0BB90226-C335-44A5-AD73-A01949F4352C}"/>
              </a:ext>
            </a:extLst>
          </p:cNvPr>
          <p:cNvSpPr txBox="1"/>
          <p:nvPr/>
        </p:nvSpPr>
        <p:spPr>
          <a:xfrm>
            <a:off x="9188693" y="1819621"/>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基盤運用者</a:t>
            </a:r>
            <a:endParaRPr kumimoji="1" lang="en-US" altLang="ja-JP"/>
          </a:p>
          <a:p>
            <a:r>
              <a:rPr kumimoji="1" lang="en-US" altLang="ja-JP"/>
              <a:t>(vmware_manager)</a:t>
            </a:r>
            <a:r>
              <a:rPr kumimoji="1" lang="ja-JP" altLang="en-US"/>
              <a:t>の作業</a:t>
            </a:r>
          </a:p>
        </p:txBody>
      </p:sp>
      <p:sp>
        <p:nvSpPr>
          <p:cNvPr id="7" name="矢印: 上下 6">
            <a:extLst>
              <a:ext uri="{FF2B5EF4-FFF2-40B4-BE49-F238E27FC236}">
                <a16:creationId xmlns:a16="http://schemas.microsoft.com/office/drawing/2014/main" id="{68BC279F-BFF6-43E9-908F-C5600B2A4CD1}"/>
              </a:ext>
            </a:extLst>
          </p:cNvPr>
          <p:cNvSpPr/>
          <p:nvPr/>
        </p:nvSpPr>
        <p:spPr bwMode="auto">
          <a:xfrm>
            <a:off x="8641939" y="2912883"/>
            <a:ext cx="320511" cy="3540306"/>
          </a:xfrm>
          <a:prstGeom prst="upDownArrow">
            <a:avLst>
              <a:gd name="adj1" fmla="val 34717"/>
              <a:gd name="adj2" fmla="val 50000"/>
            </a:avLst>
          </a:prstGeom>
          <a:solidFill>
            <a:schemeClr val="tx1"/>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8" name="テキスト ボックス 7">
            <a:extLst>
              <a:ext uri="{FF2B5EF4-FFF2-40B4-BE49-F238E27FC236}">
                <a16:creationId xmlns:a16="http://schemas.microsoft.com/office/drawing/2014/main" id="{7E191A51-2D9C-4C93-8B4B-31DC10F6AA63}"/>
              </a:ext>
            </a:extLst>
          </p:cNvPr>
          <p:cNvSpPr txBox="1"/>
          <p:nvPr/>
        </p:nvSpPr>
        <p:spPr>
          <a:xfrm>
            <a:off x="9188694" y="4359870"/>
            <a:ext cx="2437250" cy="923330"/>
          </a:xfrm>
          <a:prstGeom prst="rect">
            <a:avLst/>
          </a:prstGeom>
          <a:solidFill>
            <a:schemeClr val="bg1">
              <a:lumMod val="95000"/>
            </a:schemeClr>
          </a:solidFill>
        </p:spPr>
        <p:txBody>
          <a:bodyPr wrap="square" rtlCol="0">
            <a:spAutoFit/>
          </a:bodyPr>
          <a:lstStyle/>
          <a:p>
            <a:r>
              <a:rPr kumimoji="1" lang="en-US" altLang="ja-JP"/>
              <a:t>VMware</a:t>
            </a:r>
            <a:r>
              <a:rPr kumimoji="1" lang="ja-JP" altLang="en-US"/>
              <a:t>基盤利用者</a:t>
            </a:r>
            <a:endParaRPr kumimoji="1" lang="en-US" altLang="ja-JP"/>
          </a:p>
          <a:p>
            <a:r>
              <a:rPr kumimoji="1" lang="en-US" altLang="ja-JP"/>
              <a:t>(vmware_user)</a:t>
            </a:r>
          </a:p>
          <a:p>
            <a:r>
              <a:rPr kumimoji="1" lang="ja-JP" altLang="en-US"/>
              <a:t>の作業</a:t>
            </a:r>
          </a:p>
        </p:txBody>
      </p:sp>
    </p:spTree>
    <p:extLst>
      <p:ext uri="{BB962C8B-B14F-4D97-AF65-F5344CB8AC3E}">
        <p14:creationId xmlns:p14="http://schemas.microsoft.com/office/powerpoint/2010/main" val="150574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3.2.1</a:t>
            </a:r>
            <a:r>
              <a:rPr kumimoji="1" lang="ja-JP" altLang="en-US"/>
              <a:t> オペレーション作成</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ja-JP" altLang="en-US"/>
              <a:t>仮想マシンを操作するためのオペレーションを作成します。</a:t>
            </a:r>
            <a:endParaRPr lang="en-US" altLang="ja-JP"/>
          </a:p>
          <a:p>
            <a:pPr marL="174625" indent="0">
              <a:buNone/>
            </a:pPr>
            <a:r>
              <a:rPr lang="en-US" altLang="ja-JP" u="sng">
                <a:hlinkClick r:id="rId2" action="ppaction://hlinksldjump"/>
              </a:rPr>
              <a:t>1.4 </a:t>
            </a:r>
            <a:r>
              <a:rPr lang="ja-JP" altLang="en-US" u="sng">
                <a:hlinkClick r:id="rId2" action="ppaction://hlinksldjump"/>
              </a:rPr>
              <a:t>オペレーション名と仮想マシン名の関係について</a:t>
            </a:r>
            <a:r>
              <a:rPr lang="ja-JP" altLang="en-US"/>
              <a:t>を参考にしてオペレーションを作成してください。</a:t>
            </a:r>
          </a:p>
        </p:txBody>
      </p:sp>
      <p:pic>
        <p:nvPicPr>
          <p:cNvPr id="4" name="図 3">
            <a:extLst>
              <a:ext uri="{FF2B5EF4-FFF2-40B4-BE49-F238E27FC236}">
                <a16:creationId xmlns:a16="http://schemas.microsoft.com/office/drawing/2014/main" id="{E36F946E-4467-43B5-AC14-369C6FCC51EE}"/>
              </a:ext>
            </a:extLst>
          </p:cNvPr>
          <p:cNvPicPr>
            <a:picLocks noChangeAspect="1"/>
          </p:cNvPicPr>
          <p:nvPr/>
        </p:nvPicPr>
        <p:blipFill>
          <a:blip r:embed="rId3"/>
          <a:stretch>
            <a:fillRect/>
          </a:stretch>
        </p:blipFill>
        <p:spPr>
          <a:xfrm>
            <a:off x="361949" y="1880836"/>
            <a:ext cx="9452575" cy="4623151"/>
          </a:xfrm>
          <a:prstGeom prst="rect">
            <a:avLst/>
          </a:prstGeom>
        </p:spPr>
      </p:pic>
      <p:graphicFrame>
        <p:nvGraphicFramePr>
          <p:cNvPr id="6" name="表 5">
            <a:extLst>
              <a:ext uri="{FF2B5EF4-FFF2-40B4-BE49-F238E27FC236}">
                <a16:creationId xmlns:a16="http://schemas.microsoft.com/office/drawing/2014/main" id="{D98DDAD5-D70C-467E-8602-DAFE87E48758}"/>
              </a:ext>
            </a:extLst>
          </p:cNvPr>
          <p:cNvGraphicFramePr>
            <a:graphicFrameLocks noGrp="1"/>
          </p:cNvGraphicFramePr>
          <p:nvPr>
            <p:extLst>
              <p:ext uri="{D42A27DB-BD31-4B8C-83A1-F6EECF244321}">
                <p14:modId xmlns:p14="http://schemas.microsoft.com/office/powerpoint/2010/main" val="1454074863"/>
              </p:ext>
            </p:extLst>
          </p:nvPr>
        </p:nvGraphicFramePr>
        <p:xfrm>
          <a:off x="5976578" y="5157588"/>
          <a:ext cx="5974773" cy="1346400"/>
        </p:xfrm>
        <a:graphic>
          <a:graphicData uri="http://schemas.openxmlformats.org/drawingml/2006/table">
            <a:tbl>
              <a:tblPr firstRow="1" bandRow="1">
                <a:tableStyleId>{93296810-A885-4BE3-A3E7-6D5BEEA58F35}</a:tableStyleId>
              </a:tblPr>
              <a:tblGrid>
                <a:gridCol w="1610591">
                  <a:extLst>
                    <a:ext uri="{9D8B030D-6E8A-4147-A177-3AD203B41FA5}">
                      <a16:colId xmlns:a16="http://schemas.microsoft.com/office/drawing/2014/main" val="1884901537"/>
                    </a:ext>
                  </a:extLst>
                </a:gridCol>
                <a:gridCol w="4364182">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ja-JP" altLang="en-US" sz="1200"/>
                        <a:t>オペレーション名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a:t>テナントを作成する際の</a:t>
                      </a:r>
                      <a:r>
                        <a:rPr lang="ja-JP" altLang="en-US" sz="1200"/>
                        <a:t>任意のオペレーション名</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a:t>実施予定日時</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ja-JP" altLang="en-US" sz="1200" dirty="0"/>
                        <a:t>オペレーションの実施予定日時</a:t>
                      </a:r>
                      <a:endParaRPr lang="en-US" altLang="ja-JP" sz="1200" dirty="0"/>
                    </a:p>
                    <a:p>
                      <a:pPr algn="ctr"/>
                      <a:r>
                        <a:rPr kumimoji="1" lang="en-US" altLang="ja-JP" sz="1200" dirty="0"/>
                        <a:t>※</a:t>
                      </a:r>
                      <a:r>
                        <a:rPr lang="ja-JP" altLang="en-US" sz="1200" dirty="0"/>
                        <a:t>ここで指定した日付で実際に処理が実行されるわけではありません。</a:t>
                      </a:r>
                      <a:endParaRPr kumimoji="1" lang="ja-JP" altLang="en-US" sz="1200" dirty="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bl>
          </a:graphicData>
        </a:graphic>
      </p:graphicFrame>
    </p:spTree>
    <p:extLst>
      <p:ext uri="{BB962C8B-B14F-4D97-AF65-F5344CB8AC3E}">
        <p14:creationId xmlns:p14="http://schemas.microsoft.com/office/powerpoint/2010/main" val="8689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stretch>
            <a:fillRect/>
          </a:stretch>
        </p:blipFill>
        <p:spPr>
          <a:xfrm>
            <a:off x="363706" y="1885039"/>
            <a:ext cx="9388654" cy="4389500"/>
          </a:xfrm>
          <a:prstGeom prst="rect">
            <a:avLst/>
          </a:prstGeom>
        </p:spPr>
      </p:pic>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3.2.2</a:t>
            </a:r>
            <a:r>
              <a:rPr kumimoji="1" lang="ja-JP" altLang="en-US"/>
              <a:t> </a:t>
            </a:r>
            <a:r>
              <a:rPr kumimoji="1" lang="en-US" altLang="ja-JP"/>
              <a:t>localhost</a:t>
            </a:r>
            <a:r>
              <a:rPr kumimoji="1" lang="ja-JP" altLang="en-US"/>
              <a:t>の登録</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a:lstStyle/>
          <a:p>
            <a:r>
              <a:rPr lang="en-US" altLang="ja-JP"/>
              <a:t>localhost</a:t>
            </a:r>
            <a:r>
              <a:rPr lang="ja-JP" altLang="en-US"/>
              <a:t>を機器一覧に登録します。</a:t>
            </a:r>
            <a:r>
              <a:rPr lang="en-US" altLang="ja-JP"/>
              <a:t/>
            </a:r>
            <a:br>
              <a:rPr lang="en-US" altLang="ja-JP"/>
            </a:br>
            <a:r>
              <a:rPr lang="en-US" altLang="ja-JP"/>
              <a:t>VMware</a:t>
            </a:r>
            <a:r>
              <a:rPr lang="ja-JP" altLang="en-US"/>
              <a:t>モデルの一部</a:t>
            </a:r>
            <a:r>
              <a:rPr lang="en-US" altLang="ja-JP"/>
              <a:t>Movement</a:t>
            </a:r>
            <a:r>
              <a:rPr lang="ja-JP" altLang="en-US"/>
              <a:t>では</a:t>
            </a:r>
            <a:r>
              <a:rPr lang="en-US" altLang="ja-JP"/>
              <a:t>ITA</a:t>
            </a:r>
            <a:r>
              <a:rPr lang="ja-JP" altLang="en-US"/>
              <a:t>サーバ自身に対して作業を実行します。</a:t>
            </a:r>
            <a:r>
              <a:rPr lang="en-US" altLang="ja-JP"/>
              <a:t/>
            </a:r>
            <a:br>
              <a:rPr lang="en-US" altLang="ja-JP"/>
            </a:br>
            <a:r>
              <a:rPr lang="en-US" altLang="ja-JP"/>
              <a:t>localhost</a:t>
            </a:r>
            <a:r>
              <a:rPr lang="ja-JP" altLang="en-US"/>
              <a:t>を機器一覧から登録してください。</a:t>
            </a:r>
          </a:p>
        </p:txBody>
      </p:sp>
      <p:graphicFrame>
        <p:nvGraphicFramePr>
          <p:cNvPr id="7" name="表 6">
            <a:extLst>
              <a:ext uri="{FF2B5EF4-FFF2-40B4-BE49-F238E27FC236}">
                <a16:creationId xmlns:a16="http://schemas.microsoft.com/office/drawing/2014/main" id="{D98DDAD5-D70C-467E-8602-DAFE87E48758}"/>
              </a:ext>
            </a:extLst>
          </p:cNvPr>
          <p:cNvGraphicFramePr>
            <a:graphicFrameLocks noGrp="1"/>
          </p:cNvGraphicFramePr>
          <p:nvPr/>
        </p:nvGraphicFramePr>
        <p:xfrm>
          <a:off x="7166919" y="5157588"/>
          <a:ext cx="4784432" cy="1307520"/>
        </p:xfrm>
        <a:graphic>
          <a:graphicData uri="http://schemas.openxmlformats.org/drawingml/2006/table">
            <a:tbl>
              <a:tblPr firstRow="1" bandRow="1">
                <a:tableStyleId>{93296810-A885-4BE3-A3E7-6D5BEEA58F35}</a:tableStyleId>
              </a:tblPr>
              <a:tblGrid>
                <a:gridCol w="1289716">
                  <a:extLst>
                    <a:ext uri="{9D8B030D-6E8A-4147-A177-3AD203B41FA5}">
                      <a16:colId xmlns:a16="http://schemas.microsoft.com/office/drawing/2014/main" val="1884901537"/>
                    </a:ext>
                  </a:extLst>
                </a:gridCol>
                <a:gridCol w="3494716">
                  <a:extLst>
                    <a:ext uri="{9D8B030D-6E8A-4147-A177-3AD203B41FA5}">
                      <a16:colId xmlns:a16="http://schemas.microsoft.com/office/drawing/2014/main" val="2768844600"/>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t>項目</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a:t>入力内容</a:t>
                      </a:r>
                    </a:p>
                  </a:txBody>
                  <a:tcPr marT="72000" marB="7200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300418">
                <a:tc>
                  <a:txBody>
                    <a:bodyPr/>
                    <a:lstStyle/>
                    <a:p>
                      <a:pPr algn="ctr"/>
                      <a:r>
                        <a:rPr kumimoji="1" lang="en-US" altLang="ja-JP" sz="1200"/>
                        <a:t>HW</a:t>
                      </a:r>
                      <a:r>
                        <a:rPr kumimoji="1" lang="ja-JP" altLang="en-US" sz="1200"/>
                        <a:t>機器種別</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t>SV</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300418">
                <a:tc>
                  <a:txBody>
                    <a:bodyPr/>
                    <a:lstStyle/>
                    <a:p>
                      <a:pPr algn="ctr"/>
                      <a:r>
                        <a:rPr kumimoji="1" lang="ja-JP" altLang="en-US" sz="1200"/>
                        <a:t>ホスト名</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a:t>localhost</a:t>
                      </a:r>
                      <a:endParaRPr kumimoji="1" lang="ja-JP" altLang="en-US"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300418">
                <a:tc>
                  <a:txBody>
                    <a:bodyPr/>
                    <a:lstStyle/>
                    <a:p>
                      <a:pPr algn="ctr"/>
                      <a:r>
                        <a:rPr kumimoji="1" lang="en-US" altLang="ja-JP" sz="1200"/>
                        <a:t>IP</a:t>
                      </a:r>
                      <a:r>
                        <a:rPr kumimoji="1" lang="ja-JP" altLang="en-US" sz="1200"/>
                        <a:t>アドレス</a:t>
                      </a:r>
                      <a:endParaRPr kumimoji="1" lang="en-US" altLang="ja-JP" sz="1200"/>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t>127.0.0.1 ~ 127.255.255.254</a:t>
                      </a:r>
                      <a:r>
                        <a:rPr kumimoji="1" lang="ja-JP" altLang="en-US" sz="1200" dirty="0"/>
                        <a:t> のいずれか</a:t>
                      </a:r>
                    </a:p>
                  </a:txBody>
                  <a:tcPr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7409425"/>
                  </a:ext>
                </a:extLst>
              </a:tr>
            </a:tbl>
          </a:graphicData>
        </a:graphic>
      </p:graphicFrame>
    </p:spTree>
    <p:extLst>
      <p:ext uri="{BB962C8B-B14F-4D97-AF65-F5344CB8AC3E}">
        <p14:creationId xmlns:p14="http://schemas.microsoft.com/office/powerpoint/2010/main" val="4108964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1CC7DD-584A-417C-85C5-B62BD99DBD94}"/>
              </a:ext>
            </a:extLst>
          </p:cNvPr>
          <p:cNvSpPr>
            <a:spLocks noGrp="1"/>
          </p:cNvSpPr>
          <p:nvPr>
            <p:ph type="title"/>
          </p:nvPr>
        </p:nvSpPr>
        <p:spPr/>
        <p:txBody>
          <a:bodyPr/>
          <a:lstStyle/>
          <a:p>
            <a:r>
              <a:rPr lang="ja-JP" altLang="en-US"/>
              <a:t>運用者メニューの登録</a:t>
            </a:r>
          </a:p>
        </p:txBody>
      </p:sp>
      <p:sp>
        <p:nvSpPr>
          <p:cNvPr id="5" name="テキスト プレースホルダー 4">
            <a:extLst>
              <a:ext uri="{FF2B5EF4-FFF2-40B4-BE49-F238E27FC236}">
                <a16:creationId xmlns:a16="http://schemas.microsoft.com/office/drawing/2014/main" id="{8AF97E05-730E-4825-A3D2-2593EAE085F4}"/>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8755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C0E03-CA4B-453F-A7B4-563BC09AD951}"/>
              </a:ext>
            </a:extLst>
          </p:cNvPr>
          <p:cNvSpPr>
            <a:spLocks noGrp="1"/>
          </p:cNvSpPr>
          <p:nvPr>
            <p:ph type="title"/>
          </p:nvPr>
        </p:nvSpPr>
        <p:spPr/>
        <p:txBody>
          <a:bodyPr/>
          <a:lstStyle/>
          <a:p>
            <a:pPr>
              <a:tabLst>
                <a:tab pos="1074738" algn="l"/>
              </a:tabLst>
            </a:pPr>
            <a:r>
              <a:rPr lang="en-US" altLang="ja-JP"/>
              <a:t>3.3</a:t>
            </a:r>
            <a:r>
              <a:rPr lang="ja-JP" altLang="en-US"/>
              <a:t> 運用者メニューの登録</a:t>
            </a:r>
            <a:endParaRPr kumimoji="1" lang="ja-JP" altLang="en-US"/>
          </a:p>
        </p:txBody>
      </p:sp>
      <p:sp>
        <p:nvSpPr>
          <p:cNvPr id="3" name="コンテンツ プレースホルダー 2">
            <a:extLst>
              <a:ext uri="{FF2B5EF4-FFF2-40B4-BE49-F238E27FC236}">
                <a16:creationId xmlns:a16="http://schemas.microsoft.com/office/drawing/2014/main" id="{178D5F7B-F9F3-4C6C-B7C3-305A98E6173D}"/>
              </a:ext>
            </a:extLst>
          </p:cNvPr>
          <p:cNvSpPr>
            <a:spLocks noGrp="1"/>
          </p:cNvSpPr>
          <p:nvPr>
            <p:ph sz="quarter" idx="10"/>
          </p:nvPr>
        </p:nvSpPr>
        <p:spPr/>
        <p:txBody>
          <a:bodyPr/>
          <a:lstStyle/>
          <a:p>
            <a:r>
              <a:rPr kumimoji="1" lang="ja-JP" altLang="en-US"/>
              <a:t>利用ユーザがプルダウンでパラメータ登録できるように選択内容を設定します。</a:t>
            </a:r>
            <a:endParaRPr kumimoji="1" lang="en-US" altLang="ja-JP"/>
          </a:p>
          <a:p>
            <a:pPr marL="179388" indent="0">
              <a:buNone/>
            </a:pPr>
            <a:r>
              <a:rPr lang="ja-JP" altLang="en-US"/>
              <a:t>「運用者メニュー</a:t>
            </a:r>
            <a:r>
              <a:rPr lang="en-US" altLang="ja-JP"/>
              <a:t>_VMware</a:t>
            </a:r>
            <a:r>
              <a:rPr lang="ja-JP" altLang="en-US"/>
              <a:t>モデル」メニューグループから操作を行います。</a:t>
            </a:r>
            <a:r>
              <a:rPr lang="en-US" altLang="ja-JP"/>
              <a:t/>
            </a:r>
            <a:br>
              <a:rPr lang="en-US" altLang="ja-JP"/>
            </a:br>
            <a:r>
              <a:rPr lang="ja-JP" altLang="en-US">
                <a:solidFill>
                  <a:srgbClr val="FF0000"/>
                </a:solidFill>
              </a:rPr>
              <a:t>これらのメニューの操作は「</a:t>
            </a:r>
            <a:r>
              <a:rPr lang="en-US" altLang="ja-JP">
                <a:solidFill>
                  <a:srgbClr val="FF0000"/>
                </a:solidFill>
              </a:rPr>
              <a:t>vmware_manager</a:t>
            </a:r>
            <a:r>
              <a:rPr lang="ja-JP" altLang="en-US">
                <a:solidFill>
                  <a:srgbClr val="FF0000"/>
                </a:solidFill>
              </a:rPr>
              <a:t>」ユーザが行ってください。</a:t>
            </a:r>
            <a:endParaRPr kumimoji="1" lang="ja-JP" altLang="en-US"/>
          </a:p>
          <a:p>
            <a:endParaRPr kumimoji="1" lang="ja-JP" altLang="en-US"/>
          </a:p>
        </p:txBody>
      </p:sp>
      <p:graphicFrame>
        <p:nvGraphicFramePr>
          <p:cNvPr id="7" name="表 6">
            <a:extLst>
              <a:ext uri="{FF2B5EF4-FFF2-40B4-BE49-F238E27FC236}">
                <a16:creationId xmlns:a16="http://schemas.microsoft.com/office/drawing/2014/main" id="{D409FFA9-367D-4437-B454-7CBDE73B2444}"/>
              </a:ext>
            </a:extLst>
          </p:cNvPr>
          <p:cNvGraphicFramePr>
            <a:graphicFrameLocks noGrp="1"/>
          </p:cNvGraphicFramePr>
          <p:nvPr>
            <p:extLst>
              <p:ext uri="{D42A27DB-BD31-4B8C-83A1-F6EECF244321}">
                <p14:modId xmlns:p14="http://schemas.microsoft.com/office/powerpoint/2010/main" val="4149802835"/>
              </p:ext>
            </p:extLst>
          </p:nvPr>
        </p:nvGraphicFramePr>
        <p:xfrm>
          <a:off x="6443249" y="2228999"/>
          <a:ext cx="5612276" cy="402936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61200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グループ設定に設定するネットワーク情報や作成フォルダなどを入力するメニューです。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61200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接続情報を入力するメニューです。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3709716"/>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612000">
                <a:tc>
                  <a:txBody>
                    <a:bodyPr/>
                    <a:lstStyle/>
                    <a:p>
                      <a:pPr algn="l" fontAlgn="ct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(Ansible)</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Ansible</a:t>
                      </a:r>
                      <a:r>
                        <a:rPr lang="ja-JP" altLang="en-US" sz="1200" b="0" i="0" u="none" strike="noStrike">
                          <a:solidFill>
                            <a:srgbClr val="000000"/>
                          </a:solidFill>
                          <a:effectLst/>
                          <a:latin typeface="+mn-ea"/>
                          <a:ea typeface="+mn-ea"/>
                        </a:rPr>
                        <a:t>用の</a:t>
                      </a:r>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接続情報入力するメニューです。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612000">
                <a:tc>
                  <a:txBody>
                    <a:bodyPr/>
                    <a:lstStyle/>
                    <a:p>
                      <a:pPr algn="l" fontAlgn="ctr"/>
                      <a:r>
                        <a:rPr lang="ja-JP" altLang="en-US" sz="1200" b="0" i="0" u="none" strike="noStrike">
                          <a:solidFill>
                            <a:srgbClr val="000000"/>
                          </a:solidFill>
                          <a:effectLst/>
                          <a:latin typeface="+mn-ea"/>
                          <a:ea typeface="+mn-ea"/>
                        </a:rPr>
                        <a:t>踏み台サーバ設定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踏み台サーバの接続情報やネットワーク情報を入力するメニューです。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612000">
                <a:tc>
                  <a:txBody>
                    <a:bodyPr/>
                    <a:lstStyle/>
                    <a:p>
                      <a:pPr algn="l" fontAlgn="ct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認証用</a:t>
                      </a:r>
                      <a:endParaRPr lang="en-US" altLang="ja-JP" sz="1200" b="0" i="0" u="none" strike="noStrike">
                        <a:solidFill>
                          <a:srgbClr val="000000"/>
                        </a:solidFill>
                        <a:effectLst/>
                        <a:latin typeface="+mn-ea"/>
                        <a:ea typeface="+mn-ea"/>
                      </a:endParaRPr>
                    </a:p>
                    <a:p>
                      <a:pPr algn="l" fontAlgn="ct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作成した</a:t>
                      </a:r>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を機器一覧に登録する時に使用する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854387"/>
                  </a:ext>
                </a:extLst>
              </a:tr>
            </a:tbl>
          </a:graphicData>
        </a:graphic>
      </p:graphicFrame>
      <p:pic>
        <p:nvPicPr>
          <p:cNvPr id="5" name="図 4"/>
          <p:cNvPicPr>
            <a:picLocks noChangeAspect="1"/>
          </p:cNvPicPr>
          <p:nvPr/>
        </p:nvPicPr>
        <p:blipFill>
          <a:blip r:embed="rId2"/>
          <a:stretch>
            <a:fillRect/>
          </a:stretch>
        </p:blipFill>
        <p:spPr>
          <a:xfrm>
            <a:off x="382543" y="2228999"/>
            <a:ext cx="5761779" cy="4105016"/>
          </a:xfrm>
          <a:prstGeom prst="rect">
            <a:avLst/>
          </a:prstGeom>
        </p:spPr>
      </p:pic>
      <p:sp>
        <p:nvSpPr>
          <p:cNvPr id="6" name="正方形/長方形 5">
            <a:extLst>
              <a:ext uri="{FF2B5EF4-FFF2-40B4-BE49-F238E27FC236}">
                <a16:creationId xmlns:a16="http://schemas.microsoft.com/office/drawing/2014/main" id="{54C43865-8486-49FB-A587-83AF2A912D74}"/>
              </a:ext>
            </a:extLst>
          </p:cNvPr>
          <p:cNvSpPr/>
          <p:nvPr/>
        </p:nvSpPr>
        <p:spPr bwMode="auto">
          <a:xfrm>
            <a:off x="4607912" y="5326660"/>
            <a:ext cx="680281"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2377526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6218EA-4172-4E7D-961C-0B5697C85C11}"/>
              </a:ext>
            </a:extLst>
          </p:cNvPr>
          <p:cNvSpPr>
            <a:spLocks noGrp="1"/>
          </p:cNvSpPr>
          <p:nvPr>
            <p:ph type="title"/>
          </p:nvPr>
        </p:nvSpPr>
        <p:spPr/>
        <p:txBody>
          <a:bodyPr/>
          <a:lstStyle/>
          <a:p>
            <a:r>
              <a:rPr lang="en-US" altLang="ja-JP"/>
              <a:t>3.3.1</a:t>
            </a:r>
            <a:r>
              <a:rPr lang="ja-JP" altLang="en-US"/>
              <a:t> 運用者メニューの登録 </a:t>
            </a:r>
            <a:r>
              <a:rPr lang="en-US" altLang="ja-JP"/>
              <a:t>- </a:t>
            </a:r>
            <a:r>
              <a:rPr kumimoji="1" lang="en-US" altLang="ja-JP"/>
              <a:t>NSX-T</a:t>
            </a:r>
            <a:r>
              <a:rPr kumimoji="1" lang="ja-JP" altLang="en-US"/>
              <a:t>接続情報</a:t>
            </a:r>
          </a:p>
        </p:txBody>
      </p:sp>
      <p:sp>
        <p:nvSpPr>
          <p:cNvPr id="3" name="コンテンツ プレースホルダー 2">
            <a:extLst>
              <a:ext uri="{FF2B5EF4-FFF2-40B4-BE49-F238E27FC236}">
                <a16:creationId xmlns:a16="http://schemas.microsoft.com/office/drawing/2014/main" id="{0BF355A3-8390-4B8C-9AED-243D2E36FAEF}"/>
              </a:ext>
            </a:extLst>
          </p:cNvPr>
          <p:cNvSpPr>
            <a:spLocks noGrp="1"/>
          </p:cNvSpPr>
          <p:nvPr>
            <p:ph sz="quarter" idx="10"/>
          </p:nvPr>
        </p:nvSpPr>
        <p:spPr/>
        <p:txBody>
          <a:bodyPr/>
          <a:lstStyle/>
          <a:p>
            <a:r>
              <a:rPr kumimoji="1" lang="en-US" altLang="ja-JP"/>
              <a:t>VMware</a:t>
            </a:r>
            <a:r>
              <a:rPr kumimoji="1" lang="ja-JP" altLang="en-US"/>
              <a:t>モデルがテナント作成時に使用する</a:t>
            </a:r>
            <a:r>
              <a:rPr kumimoji="1" lang="en-US" altLang="ja-JP"/>
              <a:t>NSX</a:t>
            </a:r>
            <a:r>
              <a:rPr kumimoji="1" lang="ja-JP" altLang="en-US"/>
              <a:t>マネージャと</a:t>
            </a:r>
            <a:r>
              <a:rPr kumimoji="1" lang="en-US" altLang="ja-JP"/>
              <a:t>NSX-T</a:t>
            </a:r>
            <a:r>
              <a:rPr kumimoji="1" lang="ja-JP" altLang="en-US"/>
              <a:t>の設定情報</a:t>
            </a:r>
            <a:r>
              <a:rPr lang="ja-JP" altLang="en-US"/>
              <a:t>を</a:t>
            </a:r>
            <a:r>
              <a:rPr kumimoji="1" lang="ja-JP" altLang="en-US"/>
              <a:t>登録します。</a:t>
            </a:r>
          </a:p>
          <a:p>
            <a:endParaRPr kumimoji="1" lang="ja-JP" altLang="en-US"/>
          </a:p>
        </p:txBody>
      </p:sp>
      <p:pic>
        <p:nvPicPr>
          <p:cNvPr id="4" name="図 3">
            <a:extLst>
              <a:ext uri="{FF2B5EF4-FFF2-40B4-BE49-F238E27FC236}">
                <a16:creationId xmlns:a16="http://schemas.microsoft.com/office/drawing/2014/main" id="{A1F1F436-2136-4D86-A211-0EE7B4032B06}"/>
              </a:ext>
            </a:extLst>
          </p:cNvPr>
          <p:cNvPicPr>
            <a:picLocks noChangeAspect="1"/>
          </p:cNvPicPr>
          <p:nvPr/>
        </p:nvPicPr>
        <p:blipFill>
          <a:blip r:embed="rId2"/>
          <a:stretch>
            <a:fillRect/>
          </a:stretch>
        </p:blipFill>
        <p:spPr>
          <a:xfrm>
            <a:off x="378822" y="1407557"/>
            <a:ext cx="10438039" cy="4257023"/>
          </a:xfrm>
          <a:prstGeom prst="rect">
            <a:avLst/>
          </a:prstGeom>
        </p:spPr>
      </p:pic>
      <p:graphicFrame>
        <p:nvGraphicFramePr>
          <p:cNvPr id="5" name="表 4">
            <a:extLst>
              <a:ext uri="{FF2B5EF4-FFF2-40B4-BE49-F238E27FC236}">
                <a16:creationId xmlns:a16="http://schemas.microsoft.com/office/drawing/2014/main" id="{E66DBD78-8175-4C29-91EB-115D6F79D8C5}"/>
              </a:ext>
            </a:extLst>
          </p:cNvPr>
          <p:cNvGraphicFramePr>
            <a:graphicFrameLocks noGrp="1"/>
          </p:cNvGraphicFramePr>
          <p:nvPr>
            <p:extLst>
              <p:ext uri="{D42A27DB-BD31-4B8C-83A1-F6EECF244321}">
                <p14:modId xmlns:p14="http://schemas.microsoft.com/office/powerpoint/2010/main" val="2212344921"/>
              </p:ext>
            </p:extLst>
          </p:nvPr>
        </p:nvGraphicFramePr>
        <p:xfrm>
          <a:off x="6810375" y="2085961"/>
          <a:ext cx="5281748" cy="4367227"/>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en-US" altLang="ja-JP" sz="1200" b="0" i="0" u="none" strike="noStrike">
                          <a:solidFill>
                            <a:srgbClr val="000000"/>
                          </a:solidFill>
                          <a:effectLst/>
                          <a:latin typeface="+mn-ea"/>
                          <a:ea typeface="+mn-ea"/>
                        </a:rPr>
                        <a:t>NSX-Mg</a:t>
                      </a:r>
                      <a:r>
                        <a:rPr lang="ja-JP" altLang="en-US" sz="1200" b="0" i="0" u="none" strike="noStrike">
                          <a:solidFill>
                            <a:srgbClr val="000000"/>
                          </a:solidFill>
                          <a:effectLst/>
                          <a:latin typeface="+mn-ea"/>
                          <a:ea typeface="+mn-ea"/>
                        </a:rPr>
                        <a:t>ホスト名</a:t>
                      </a:r>
                      <a:endParaRPr lang="en-US" altLang="ja-JP" sz="1200" b="0" i="0" u="none" strike="noStrike">
                        <a:solidFill>
                          <a:srgbClr val="000000"/>
                        </a:solidFill>
                        <a:effectLst/>
                        <a:latin typeface="+mn-ea"/>
                        <a:ea typeface="+mn-ea"/>
                      </a:endParaRPr>
                    </a:p>
                    <a:p>
                      <a:pPr algn="l" fontAlgn="ctr"/>
                      <a:r>
                        <a:rPr lang="ja-JP" altLang="en-US" sz="1200" b="0" i="0" u="none" strike="noStrike">
                          <a:solidFill>
                            <a:srgbClr val="000000"/>
                          </a:solidFill>
                          <a:effectLst/>
                          <a:latin typeface="+mn-ea"/>
                          <a:ea typeface="+mn-ea"/>
                        </a:rPr>
                        <a:t>／</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のホスト名または</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85547">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ログインユーザ</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のログインユーザ名を入力します。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]30</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476250">
                <a:tc>
                  <a:txBody>
                    <a:bodyPr/>
                    <a:lstStyle/>
                    <a:p>
                      <a:pPr algn="l" fontAlgn="ctr"/>
                      <a:r>
                        <a:rPr lang="en-US" altLang="ja-JP" sz="1200" b="0" i="0" u="none" strike="noStrike">
                          <a:solidFill>
                            <a:srgbClr val="000000"/>
                          </a:solidFill>
                          <a:effectLst/>
                          <a:latin typeface="+mn-ea"/>
                          <a:ea typeface="+mn-ea"/>
                        </a:rPr>
                        <a:t>NSX-Mg</a:t>
                      </a:r>
                    </a:p>
                    <a:p>
                      <a:pPr algn="l" fontAlgn="ctr"/>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接続先の</a:t>
                      </a:r>
                      <a:r>
                        <a:rPr lang="en-US" altLang="ja-JP" sz="1200" b="0" i="0" u="none" strike="noStrike">
                          <a:solidFill>
                            <a:srgbClr val="000000"/>
                          </a:solidFill>
                          <a:effectLst/>
                          <a:latin typeface="+mn-ea"/>
                          <a:ea typeface="+mn-ea"/>
                        </a:rPr>
                        <a:t>NSX Manager</a:t>
                      </a:r>
                      <a:r>
                        <a:rPr lang="ja-JP" altLang="en-US" sz="1200" b="0" i="0" u="none" strike="noStrike">
                          <a:solidFill>
                            <a:srgbClr val="000000"/>
                          </a:solidFill>
                          <a:effectLst/>
                          <a:latin typeface="+mn-ea"/>
                          <a:ea typeface="+mn-ea"/>
                        </a:rPr>
                        <a:t>のパスワードを入力します。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476250">
                <a:tc>
                  <a:txBody>
                    <a:bodyPr/>
                    <a:lstStyle/>
                    <a:p>
                      <a:pPr algn="l" fontAlgn="ctr"/>
                      <a:r>
                        <a:rPr lang="ja-JP" altLang="en-US" sz="1200" b="0" i="0" u="none" strike="noStrike">
                          <a:solidFill>
                            <a:srgbClr val="000000"/>
                          </a:solidFill>
                          <a:effectLst/>
                          <a:latin typeface="+mn-ea"/>
                          <a:ea typeface="+mn-ea"/>
                        </a:rPr>
                        <a:t>オーバレイトランスポートゾーン名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外部ネットワークと接続するオーバレイトランスポートゾーンを入力します。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クラスタ名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01</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a:solidFill>
                            <a:srgbClr val="000000"/>
                          </a:solidFill>
                          <a:effectLst/>
                          <a:latin typeface="+mn-ea"/>
                          <a:ea typeface="+mn-ea"/>
                        </a:rPr>
                        <a:t>仮想ネットワークを構築するエッジクラスタに含まれる</a:t>
                      </a:r>
                      <a:r>
                        <a:rPr lang="en-US" altLang="ja-JP" sz="1200" b="0" i="0" u="none" strike="noStrike">
                          <a:solidFill>
                            <a:srgbClr val="000000"/>
                          </a:solidFill>
                          <a:effectLst/>
                          <a:latin typeface="+mn-ea"/>
                          <a:ea typeface="+mn-ea"/>
                        </a:rPr>
                        <a:t>1</a:t>
                      </a:r>
                      <a:r>
                        <a:rPr lang="ja-JP" altLang="en-US" sz="1200" b="0" i="0" u="none" strike="noStrike">
                          <a:solidFill>
                            <a:srgbClr val="000000"/>
                          </a:solidFill>
                          <a:effectLst/>
                          <a:latin typeface="+mn-ea"/>
                          <a:ea typeface="+mn-ea"/>
                        </a:rPr>
                        <a:t>つめのエッジノード名を入力します。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476250">
                <a:tc>
                  <a:txBody>
                    <a:bodyPr/>
                    <a:lstStyle/>
                    <a:p>
                      <a:pPr algn="l" fontAlgn="ctr"/>
                      <a:r>
                        <a:rPr lang="en-US" altLang="ja-JP" sz="1200" b="0" i="0" u="none" strike="noStrike">
                          <a:solidFill>
                            <a:srgbClr val="000000"/>
                          </a:solidFill>
                          <a:effectLst/>
                          <a:latin typeface="+mn-ea"/>
                          <a:ea typeface="+mn-ea"/>
                        </a:rPr>
                        <a:t>Edge</a:t>
                      </a:r>
                      <a:r>
                        <a:rPr lang="ja-JP" altLang="en-US" sz="1200" b="0" i="0" u="none" strike="noStrike">
                          <a:solidFill>
                            <a:srgbClr val="000000"/>
                          </a:solidFill>
                          <a:effectLst/>
                          <a:latin typeface="+mn-ea"/>
                          <a:ea typeface="+mn-ea"/>
                        </a:rPr>
                        <a:t>ノード</a:t>
                      </a:r>
                      <a:r>
                        <a:rPr lang="en-US" altLang="ja-JP" sz="1200" b="0" i="0" u="none" strike="noStrike">
                          <a:solidFill>
                            <a:srgbClr val="000000"/>
                          </a:solidFill>
                          <a:effectLst/>
                          <a:latin typeface="+mn-ea"/>
                          <a:ea typeface="+mn-ea"/>
                        </a:rPr>
                        <a:t>02</a:t>
                      </a:r>
                      <a:r>
                        <a:rPr lang="ja-JP" altLang="en-US" sz="1200" b="0" i="0" u="none" strike="noStrike">
                          <a:solidFill>
                            <a:srgbClr val="000000"/>
                          </a:solidFill>
                          <a:effectLst/>
                          <a:latin typeface="+mn-ea"/>
                          <a:ea typeface="+mn-ea"/>
                        </a:rPr>
                        <a:t>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200" b="0" i="0" u="none" strike="noStrike" dirty="0">
                          <a:solidFill>
                            <a:srgbClr val="000000"/>
                          </a:solidFill>
                          <a:effectLst/>
                          <a:latin typeface="+mn-ea"/>
                          <a:ea typeface="+mn-ea"/>
                        </a:rPr>
                        <a:t>仮想ネットワークを構築するエッジクラスタに含まれる</a:t>
                      </a:r>
                      <a:r>
                        <a:rPr lang="en-US" altLang="ja-JP" sz="1200" b="0" i="0" u="none" strike="noStrike" dirty="0">
                          <a:solidFill>
                            <a:srgbClr val="000000"/>
                          </a:solidFill>
                          <a:effectLst/>
                          <a:latin typeface="+mn-ea"/>
                          <a:ea typeface="+mn-ea"/>
                        </a:rPr>
                        <a:t>1</a:t>
                      </a:r>
                      <a:r>
                        <a:rPr lang="ja-JP" altLang="en-US" sz="1200" b="0" i="0" u="none" strike="noStrike" dirty="0">
                          <a:solidFill>
                            <a:srgbClr val="000000"/>
                          </a:solidFill>
                          <a:effectLst/>
                          <a:latin typeface="+mn-ea"/>
                          <a:ea typeface="+mn-ea"/>
                        </a:rPr>
                        <a:t>つめのエッジノード名を入力します。</a:t>
                      </a:r>
                      <a:endParaRPr lang="en-US" altLang="ja-JP" sz="1200" b="0" i="0" u="none" strike="noStrike" dirty="0">
                        <a:solidFill>
                          <a:srgbClr val="000000"/>
                        </a:solidFill>
                        <a:effectLst/>
                        <a:latin typeface="+mn-ea"/>
                        <a:ea typeface="+mn-ea"/>
                      </a:endParaRPr>
                    </a:p>
                    <a:p>
                      <a:pPr algn="l" fontAlgn="t"/>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]128</a:t>
                      </a:r>
                      <a:r>
                        <a:rPr lang="ja-JP" altLang="en-US" sz="1200" b="0" i="0" u="none" strike="noStrike" dirty="0">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bl>
          </a:graphicData>
        </a:graphic>
      </p:graphicFrame>
    </p:spTree>
    <p:extLst>
      <p:ext uri="{BB962C8B-B14F-4D97-AF65-F5344CB8AC3E}">
        <p14:creationId xmlns:p14="http://schemas.microsoft.com/office/powerpoint/2010/main" val="32111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239184" y="3045073"/>
            <a:ext cx="11712000" cy="467239"/>
          </a:xfrm>
        </p:spPr>
        <p:txBody>
          <a:bodyPr/>
          <a:lstStyle/>
          <a:p>
            <a:r>
              <a:rPr lang="en-US" altLang="ja-JP"/>
              <a:t>1. </a:t>
            </a:r>
            <a:r>
              <a:rPr lang="ja-JP" altLang="en-US"/>
              <a:t>はじめに</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706843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F3AB0-A405-4DA5-AFBC-BA27038FF682}"/>
              </a:ext>
            </a:extLst>
          </p:cNvPr>
          <p:cNvSpPr>
            <a:spLocks noGrp="1"/>
          </p:cNvSpPr>
          <p:nvPr>
            <p:ph type="title"/>
          </p:nvPr>
        </p:nvSpPr>
        <p:spPr/>
        <p:txBody>
          <a:bodyPr/>
          <a:lstStyle/>
          <a:p>
            <a:r>
              <a:rPr lang="en-US" altLang="ja-JP"/>
              <a:t>3.3.2</a:t>
            </a:r>
            <a:r>
              <a:rPr lang="ja-JP" altLang="en-US"/>
              <a:t> 運用者メニューの登録 </a:t>
            </a:r>
            <a:r>
              <a:rPr lang="en-US" altLang="ja-JP"/>
              <a:t>- </a:t>
            </a:r>
            <a:r>
              <a:rPr kumimoji="1" lang="en-US" altLang="ja-JP"/>
              <a:t>vSphere</a:t>
            </a:r>
            <a:r>
              <a:rPr kumimoji="1" lang="ja-JP" altLang="en-US"/>
              <a:t>接続情報</a:t>
            </a:r>
            <a:r>
              <a:rPr kumimoji="1" lang="en-US" altLang="ja-JP"/>
              <a:t>(Terraform/Ansible)</a:t>
            </a:r>
            <a:endParaRPr kumimoji="1" lang="ja-JP" altLang="en-US"/>
          </a:p>
        </p:txBody>
      </p:sp>
      <p:sp>
        <p:nvSpPr>
          <p:cNvPr id="3" name="コンテンツ プレースホルダー 2">
            <a:extLst>
              <a:ext uri="{FF2B5EF4-FFF2-40B4-BE49-F238E27FC236}">
                <a16:creationId xmlns:a16="http://schemas.microsoft.com/office/drawing/2014/main" id="{BF7A9AB9-CE2A-4537-9873-1ABB32CFC06C}"/>
              </a:ext>
            </a:extLst>
          </p:cNvPr>
          <p:cNvSpPr>
            <a:spLocks noGrp="1"/>
          </p:cNvSpPr>
          <p:nvPr>
            <p:ph sz="quarter" idx="10"/>
          </p:nvPr>
        </p:nvSpPr>
        <p:spPr/>
        <p:txBody>
          <a:bodyPr/>
          <a:lstStyle/>
          <a:p>
            <a:r>
              <a:rPr kumimoji="1" lang="en-US" altLang="ja-JP"/>
              <a:t>3.1</a:t>
            </a:r>
            <a:r>
              <a:rPr kumimoji="1" lang="ja-JP" altLang="en-US"/>
              <a:t> マスタ情報登録 でテナント毎に登録した</a:t>
            </a:r>
            <a:r>
              <a:rPr kumimoji="1" lang="en-US" altLang="ja-JP"/>
              <a:t>vSphere</a:t>
            </a:r>
            <a:r>
              <a:rPr kumimoji="1" lang="ja-JP" altLang="en-US"/>
              <a:t>の接続情報をオペレーションと紐づけます。</a:t>
            </a:r>
            <a:endParaRPr kumimoji="1" lang="en-US" altLang="ja-JP"/>
          </a:p>
          <a:p>
            <a:pPr marL="179388" indent="0">
              <a:buNone/>
            </a:pPr>
            <a:r>
              <a:rPr kumimoji="1" lang="en-US" altLang="ja-JP"/>
              <a:t>vSphere</a:t>
            </a:r>
            <a:r>
              <a:rPr kumimoji="1" lang="ja-JP" altLang="en-US"/>
              <a:t>接続情報</a:t>
            </a:r>
            <a:r>
              <a:rPr kumimoji="1" lang="en-US" altLang="ja-JP"/>
              <a:t>(Terraform</a:t>
            </a:r>
            <a:r>
              <a:rPr kumimoji="1" lang="ja-JP" altLang="en-US"/>
              <a:t>及び</a:t>
            </a:r>
            <a:r>
              <a:rPr kumimoji="1" lang="en-US" altLang="ja-JP"/>
              <a:t>Ansible)</a:t>
            </a:r>
            <a:r>
              <a:rPr kumimoji="1" lang="ja-JP" altLang="en-US"/>
              <a:t>メニューから設定してください。</a:t>
            </a:r>
          </a:p>
        </p:txBody>
      </p:sp>
      <p:pic>
        <p:nvPicPr>
          <p:cNvPr id="4" name="図 3">
            <a:extLst>
              <a:ext uri="{FF2B5EF4-FFF2-40B4-BE49-F238E27FC236}">
                <a16:creationId xmlns:a16="http://schemas.microsoft.com/office/drawing/2014/main" id="{D84A692E-EA33-44A0-8DB4-67AC1F40BB4A}"/>
              </a:ext>
            </a:extLst>
          </p:cNvPr>
          <p:cNvPicPr>
            <a:picLocks noChangeAspect="1"/>
          </p:cNvPicPr>
          <p:nvPr/>
        </p:nvPicPr>
        <p:blipFill rotWithShape="1">
          <a:blip r:embed="rId2"/>
          <a:srcRect r="46209"/>
          <a:stretch/>
        </p:blipFill>
        <p:spPr>
          <a:xfrm>
            <a:off x="405622" y="1874939"/>
            <a:ext cx="4939376" cy="3772488"/>
          </a:xfrm>
          <a:prstGeom prst="rect">
            <a:avLst/>
          </a:prstGeom>
        </p:spPr>
      </p:pic>
      <p:pic>
        <p:nvPicPr>
          <p:cNvPr id="7" name="図 6">
            <a:extLst>
              <a:ext uri="{FF2B5EF4-FFF2-40B4-BE49-F238E27FC236}">
                <a16:creationId xmlns:a16="http://schemas.microsoft.com/office/drawing/2014/main" id="{A2562A7A-696F-4905-B09F-1BB1D87BA20E}"/>
              </a:ext>
            </a:extLst>
          </p:cNvPr>
          <p:cNvPicPr>
            <a:picLocks noChangeAspect="1"/>
          </p:cNvPicPr>
          <p:nvPr/>
        </p:nvPicPr>
        <p:blipFill rotWithShape="1">
          <a:blip r:embed="rId3"/>
          <a:srcRect r="34313"/>
          <a:stretch/>
        </p:blipFill>
        <p:spPr>
          <a:xfrm>
            <a:off x="5729331" y="1874939"/>
            <a:ext cx="5838987" cy="3765324"/>
          </a:xfrm>
          <a:prstGeom prst="rect">
            <a:avLst/>
          </a:prstGeom>
        </p:spPr>
      </p:pic>
      <p:graphicFrame>
        <p:nvGraphicFramePr>
          <p:cNvPr id="6" name="表 5">
            <a:extLst>
              <a:ext uri="{FF2B5EF4-FFF2-40B4-BE49-F238E27FC236}">
                <a16:creationId xmlns:a16="http://schemas.microsoft.com/office/drawing/2014/main" id="{17409310-1FC7-4F93-839B-FD49B2AF019A}"/>
              </a:ext>
            </a:extLst>
          </p:cNvPr>
          <p:cNvGraphicFramePr>
            <a:graphicFrameLocks noGrp="1"/>
          </p:cNvGraphicFramePr>
          <p:nvPr>
            <p:extLst>
              <p:ext uri="{D42A27DB-BD31-4B8C-83A1-F6EECF244321}">
                <p14:modId xmlns:p14="http://schemas.microsoft.com/office/powerpoint/2010/main" val="1563172635"/>
              </p:ext>
            </p:extLst>
          </p:nvPr>
        </p:nvGraphicFramePr>
        <p:xfrm>
          <a:off x="6810375" y="5130351"/>
          <a:ext cx="5281748" cy="1343370"/>
        </p:xfrm>
        <a:graphic>
          <a:graphicData uri="http://schemas.openxmlformats.org/drawingml/2006/table">
            <a:tbl>
              <a:tblPr/>
              <a:tblGrid>
                <a:gridCol w="1443361">
                  <a:extLst>
                    <a:ext uri="{9D8B030D-6E8A-4147-A177-3AD203B41FA5}">
                      <a16:colId xmlns:a16="http://schemas.microsoft.com/office/drawing/2014/main" val="2623303426"/>
                    </a:ext>
                  </a:extLst>
                </a:gridCol>
                <a:gridCol w="3838387">
                  <a:extLst>
                    <a:ext uri="{9D8B030D-6E8A-4147-A177-3AD203B41FA5}">
                      <a16:colId xmlns:a16="http://schemas.microsoft.com/office/drawing/2014/main" val="1612170231"/>
                    </a:ext>
                  </a:extLst>
                </a:gridCol>
              </a:tblGrid>
              <a:tr h="23812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76250">
                <a:tc>
                  <a:txBody>
                    <a:bodyPr/>
                    <a:lstStyle/>
                    <a:p>
                      <a:pPr algn="l" fontAlgn="ctr"/>
                      <a:r>
                        <a:rPr lang="ja-JP" altLang="en-US" sz="1200" b="0" i="0" u="none" strike="noStrike">
                          <a:solidFill>
                            <a:srgbClr val="000000"/>
                          </a:solidFill>
                          <a:effectLst/>
                          <a:latin typeface="+mn-ea"/>
                          <a:ea typeface="+mn-ea"/>
                        </a:rPr>
                        <a:t>オペレーション名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に対して操作を実施するオペレーション名を選択します。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476250">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3.1</a:t>
                      </a:r>
                      <a:r>
                        <a:rPr lang="ja-JP" altLang="en-US" sz="1200" b="0" i="0" u="none" strike="noStrike" dirty="0">
                          <a:solidFill>
                            <a:srgbClr val="000000"/>
                          </a:solidFill>
                          <a:effectLst/>
                          <a:latin typeface="+mn-ea"/>
                          <a:ea typeface="+mn-ea"/>
                        </a:rPr>
                        <a:t>で設定したテナントを選択します。</a:t>
                      </a:r>
                      <a:endParaRPr lang="en-US" altLang="ja-JP" sz="1200" b="0" i="0" u="none" strike="noStrike" dirty="0">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367008"/>
                  </a:ext>
                </a:extLst>
              </a:tr>
            </a:tbl>
          </a:graphicData>
        </a:graphic>
      </p:graphicFrame>
    </p:spTree>
    <p:extLst>
      <p:ext uri="{BB962C8B-B14F-4D97-AF65-F5344CB8AC3E}">
        <p14:creationId xmlns:p14="http://schemas.microsoft.com/office/powerpoint/2010/main" val="3688864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3.3.3</a:t>
            </a:r>
            <a:r>
              <a:rPr lang="ja-JP" altLang="en-US"/>
              <a:t> 運用者メニューの登録 </a:t>
            </a:r>
            <a:r>
              <a:rPr lang="en-US" altLang="ja-JP"/>
              <a:t>-</a:t>
            </a:r>
            <a:r>
              <a:rPr lang="ja-JP" altLang="en-US"/>
              <a:t> </a:t>
            </a:r>
            <a:r>
              <a:rPr kumimoji="1" lang="ja-JP" altLang="en-US"/>
              <a:t>踏み台サーバ設定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「踏み台サーバ設定」メニューでテナントに設定する踏み台サーバ</a:t>
            </a:r>
            <a:r>
              <a:rPr lang="ja-JP" altLang="en-US"/>
              <a:t>の設定を登録します。</a:t>
            </a:r>
            <a:endParaRPr kumimoji="1" lang="ja-JP" altLang="en-US"/>
          </a:p>
          <a:p>
            <a:endParaRPr kumimoji="1" lang="ja-JP" altLang="en-US"/>
          </a:p>
        </p:txBody>
      </p:sp>
      <p:pic>
        <p:nvPicPr>
          <p:cNvPr id="7" name="図 6">
            <a:extLst>
              <a:ext uri="{FF2B5EF4-FFF2-40B4-BE49-F238E27FC236}">
                <a16:creationId xmlns:a16="http://schemas.microsoft.com/office/drawing/2014/main" id="{EC28CBF2-3C60-43AA-854F-9149FECEFA72}"/>
              </a:ext>
            </a:extLst>
          </p:cNvPr>
          <p:cNvPicPr>
            <a:picLocks noChangeAspect="1"/>
          </p:cNvPicPr>
          <p:nvPr/>
        </p:nvPicPr>
        <p:blipFill rotWithShape="1">
          <a:blip r:embed="rId2"/>
          <a:srcRect l="1" r="33387" b="6554"/>
          <a:stretch/>
        </p:blipFill>
        <p:spPr>
          <a:xfrm>
            <a:off x="139566" y="1287905"/>
            <a:ext cx="7785234" cy="2916449"/>
          </a:xfrm>
          <a:prstGeom prst="rect">
            <a:avLst/>
          </a:prstGeom>
        </p:spPr>
      </p:pic>
      <p:graphicFrame>
        <p:nvGraphicFramePr>
          <p:cNvPr id="5" name="表 4">
            <a:extLst>
              <a:ext uri="{FF2B5EF4-FFF2-40B4-BE49-F238E27FC236}">
                <a16:creationId xmlns:a16="http://schemas.microsoft.com/office/drawing/2014/main" id="{EE4B9D41-7969-4002-82B8-E25D2FEEAC79}"/>
              </a:ext>
            </a:extLst>
          </p:cNvPr>
          <p:cNvGraphicFramePr>
            <a:graphicFrameLocks noGrp="1"/>
          </p:cNvGraphicFramePr>
          <p:nvPr>
            <p:extLst>
              <p:ext uri="{D42A27DB-BD31-4B8C-83A1-F6EECF244321}">
                <p14:modId xmlns:p14="http://schemas.microsoft.com/office/powerpoint/2010/main" val="4037253984"/>
              </p:ext>
            </p:extLst>
          </p:nvPr>
        </p:nvGraphicFramePr>
        <p:xfrm>
          <a:off x="6223000" y="1287905"/>
          <a:ext cx="5829434" cy="5263680"/>
        </p:xfrm>
        <a:graphic>
          <a:graphicData uri="http://schemas.openxmlformats.org/drawingml/2006/table">
            <a:tbl>
              <a:tblPr/>
              <a:tblGrid>
                <a:gridCol w="1612900">
                  <a:extLst>
                    <a:ext uri="{9D8B030D-6E8A-4147-A177-3AD203B41FA5}">
                      <a16:colId xmlns:a16="http://schemas.microsoft.com/office/drawing/2014/main" val="2623303426"/>
                    </a:ext>
                  </a:extLst>
                </a:gridCol>
                <a:gridCol w="4216534">
                  <a:extLst>
                    <a:ext uri="{9D8B030D-6E8A-4147-A177-3AD203B41FA5}">
                      <a16:colId xmlns:a16="http://schemas.microsoft.com/office/drawing/2014/main" val="1612170231"/>
                    </a:ext>
                  </a:extLst>
                </a:gridCol>
              </a:tblGrid>
              <a:tr h="252090">
                <a:tc>
                  <a:txBody>
                    <a:bodyPr/>
                    <a:lstStyle/>
                    <a:p>
                      <a:pPr algn="l" fontAlgn="b"/>
                      <a:r>
                        <a:rPr lang="ja-JP" altLang="en-US" sz="12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2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402822">
                <a:tc>
                  <a:txBody>
                    <a:bodyPr/>
                    <a:lstStyle/>
                    <a:p>
                      <a:pPr algn="l" fontAlgn="t"/>
                      <a:r>
                        <a:rPr lang="ja-JP" altLang="en-US" sz="11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利用ユーザに対して払い出すテナント名を入力します。</a:t>
                      </a:r>
                      <a:endParaRPr lang="en-US" altLang="ja-JP" sz="1100" b="0" i="0" u="none" strike="noStrike">
                        <a:solidFill>
                          <a:srgbClr val="000000"/>
                        </a:solidFill>
                        <a:effectLst/>
                        <a:latin typeface="+mn-ea"/>
                        <a:ea typeface="+mn-ea"/>
                      </a:endParaRPr>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306540"/>
                  </a:ext>
                </a:extLst>
              </a:tr>
              <a:tr h="402822">
                <a:tc>
                  <a:txBody>
                    <a:bodyPr/>
                    <a:lstStyle/>
                    <a:p>
                      <a:pPr algn="l" fontAlgn="t"/>
                      <a:r>
                        <a:rPr lang="ja-JP" altLang="en-US" sz="1100" b="0" i="0" u="none" strike="noStrike">
                          <a:solidFill>
                            <a:srgbClr val="000000"/>
                          </a:solidFill>
                          <a:effectLst/>
                          <a:latin typeface="+mn-ea"/>
                          <a:ea typeface="+mn-ea"/>
                        </a:rPr>
                        <a:t>ネットワーク</a:t>
                      </a:r>
                      <a:endParaRPr lang="en-US" altLang="ja-JP" sz="1100" b="0" i="0" u="none" strike="noStrike">
                        <a:solidFill>
                          <a:srgbClr val="000000"/>
                        </a:solidFill>
                        <a:effectLst/>
                        <a:latin typeface="+mn-ea"/>
                        <a:ea typeface="+mn-ea"/>
                      </a:endParaRPr>
                    </a:p>
                    <a:p>
                      <a:pPr algn="l" fontAlgn="t"/>
                      <a:r>
                        <a:rPr lang="ja-JP" altLang="en-US" sz="1100" b="0" i="0" u="none" strike="noStrike">
                          <a:solidFill>
                            <a:srgbClr val="000000"/>
                          </a:solidFill>
                          <a:effectLst/>
                          <a:latin typeface="+mn-ea"/>
                          <a:ea typeface="+mn-ea"/>
                        </a:rPr>
                        <a:t>アダプター名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踏み台サーバが外部接続に使用するネットワークアダプター名を入力します。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7779778"/>
                  </a:ext>
                </a:extLst>
              </a:tr>
              <a:tr h="402822">
                <a:tc>
                  <a:txBody>
                    <a:bodyPr/>
                    <a:lstStyle/>
                    <a:p>
                      <a:pPr algn="l" fontAlgn="t"/>
                      <a:r>
                        <a:rPr lang="ja-JP" altLang="en-US" sz="1100" b="0" i="0" u="none" strike="noStrike">
                          <a:solidFill>
                            <a:srgbClr val="000000"/>
                          </a:solidFill>
                          <a:effectLst/>
                          <a:latin typeface="+mn-ea"/>
                          <a:ea typeface="+mn-ea"/>
                        </a:rPr>
                        <a:t>外部接続用</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95744362"/>
                  </a:ext>
                </a:extLst>
              </a:tr>
              <a:tr h="402822">
                <a:tc>
                  <a:txBody>
                    <a:bodyPr/>
                    <a:lstStyle/>
                    <a:p>
                      <a:pPr algn="l" fontAlgn="t"/>
                      <a:r>
                        <a:rPr lang="ja-JP" altLang="en-US" sz="1100" b="0" i="0" u="none" strike="noStrike">
                          <a:solidFill>
                            <a:srgbClr val="000000"/>
                          </a:solidFill>
                          <a:effectLst/>
                          <a:latin typeface="+mn-ea"/>
                          <a:ea typeface="+mn-ea"/>
                        </a:rPr>
                        <a:t>ローカル</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踏み台サーバがテナント内ネットワークに使用する</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a:t>
                      </a:r>
                      <a:r>
                        <a:rPr lang="en-US" altLang="ja-JP" sz="1100" b="0" i="0" u="none" strike="noStrike">
                          <a:solidFill>
                            <a:srgbClr val="000000"/>
                          </a:solidFill>
                          <a:effectLst/>
                          <a:latin typeface="+mn-ea"/>
                          <a:ea typeface="+mn-ea"/>
                        </a:rPr>
                        <a:t> [</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 15</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1282348"/>
                  </a:ext>
                </a:extLst>
              </a:tr>
              <a:tr h="402822">
                <a:tc>
                  <a:txBody>
                    <a:bodyPr/>
                    <a:lstStyle/>
                    <a:p>
                      <a:pPr algn="l" fontAlgn="t"/>
                      <a:r>
                        <a:rPr lang="ja-JP" altLang="en-US" sz="1100" b="0" i="0" u="none" strike="noStrike">
                          <a:solidFill>
                            <a:srgbClr val="000000"/>
                          </a:solidFill>
                          <a:effectLst/>
                          <a:latin typeface="+mn-ea"/>
                          <a:ea typeface="+mn-ea"/>
                        </a:rPr>
                        <a:t>サブネットマスク</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chemeClr val="tx1"/>
                          </a:solidFill>
                          <a:effectLst/>
                          <a:latin typeface="+mn-ea"/>
                          <a:ea typeface="+mn-ea"/>
                        </a:rPr>
                        <a:t>踏み台サーバが外部接続に使用するサブネットを入力します。</a:t>
                      </a:r>
                      <a:r>
                        <a:rPr lang="en-US" altLang="ja-JP" sz="1100" b="0" i="0" u="none" strike="noStrike">
                          <a:solidFill>
                            <a:schemeClr val="tx1"/>
                          </a:solidFill>
                          <a:effectLst/>
                          <a:latin typeface="+mn-ea"/>
                          <a:ea typeface="+mn-ea"/>
                        </a:rPr>
                        <a:t>[</a:t>
                      </a:r>
                      <a:r>
                        <a:rPr lang="ja-JP" altLang="en-US" sz="1100" b="0" i="0" u="none" strike="noStrike">
                          <a:solidFill>
                            <a:schemeClr val="tx1"/>
                          </a:solidFill>
                          <a:effectLst/>
                          <a:latin typeface="+mn-ea"/>
                          <a:ea typeface="+mn-ea"/>
                        </a:rPr>
                        <a:t>最大</a:t>
                      </a:r>
                      <a:r>
                        <a:rPr lang="en-US" altLang="ja-JP" sz="1100" b="0" i="0" u="none" strike="noStrike">
                          <a:solidFill>
                            <a:schemeClr val="tx1"/>
                          </a:solidFill>
                          <a:effectLst/>
                          <a:latin typeface="+mn-ea"/>
                          <a:ea typeface="+mn-ea"/>
                        </a:rPr>
                        <a:t>]15</a:t>
                      </a:r>
                      <a:r>
                        <a:rPr lang="ja-JP" altLang="en-US" sz="1100" b="0" i="0" u="none" strike="noStrike">
                          <a:solidFill>
                            <a:schemeClr val="tx1"/>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1725025"/>
                  </a:ext>
                </a:extLst>
              </a:tr>
              <a:tr h="402822">
                <a:tc>
                  <a:txBody>
                    <a:bodyPr/>
                    <a:lstStyle/>
                    <a:p>
                      <a:pPr algn="l" fontAlgn="ctr"/>
                      <a:r>
                        <a:rPr lang="ja-JP" altLang="en-US" sz="1100" b="0" i="0" u="none" strike="noStrike">
                          <a:solidFill>
                            <a:srgbClr val="000000"/>
                          </a:solidFill>
                          <a:effectLst/>
                          <a:latin typeface="+mn-ea"/>
                          <a:ea typeface="+mn-ea"/>
                        </a:rPr>
                        <a:t>ゲートウェイ</a:t>
                      </a:r>
                      <a:r>
                        <a:rPr lang="en-US" altLang="ja-JP" sz="1100" b="0" i="0" u="none" strike="noStrike">
                          <a:solidFill>
                            <a:srgbClr val="000000"/>
                          </a:solidFill>
                          <a:effectLst/>
                          <a:latin typeface="+mn-ea"/>
                          <a:ea typeface="+mn-ea"/>
                        </a:rPr>
                        <a:t>IP</a:t>
                      </a:r>
                    </a:p>
                    <a:p>
                      <a:pPr algn="l" fontAlgn="ctr"/>
                      <a:r>
                        <a:rPr lang="ja-JP" altLang="en-US" sz="1100" b="0" i="0" u="none" strike="noStrike">
                          <a:solidFill>
                            <a:srgbClr val="000000"/>
                          </a:solidFill>
                          <a:effectLst/>
                          <a:latin typeface="+mn-ea"/>
                          <a:ea typeface="+mn-ea"/>
                        </a:rPr>
                        <a:t>アドレス</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踏み台サーバが外部接続に使用するゲートウェイの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最大長</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264354">
                <a:tc>
                  <a:txBody>
                    <a:bodyPr/>
                    <a:lstStyle/>
                    <a:p>
                      <a:pPr algn="l" fontAlgn="t"/>
                      <a:r>
                        <a:rPr lang="ja-JP" altLang="en-US" sz="1100" b="0" i="0" u="none" strike="noStrike">
                          <a:solidFill>
                            <a:srgbClr val="000000"/>
                          </a:solidFill>
                          <a:effectLst/>
                          <a:latin typeface="+mn-ea"/>
                          <a:ea typeface="+mn-ea"/>
                        </a:rPr>
                        <a:t>接続ユーザ</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踏み台サーバのログインユーザを入力します。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313592">
                <a:tc>
                  <a:txBody>
                    <a:bodyPr/>
                    <a:lstStyle/>
                    <a:p>
                      <a:pPr algn="l" fontAlgn="t"/>
                      <a:r>
                        <a:rPr lang="en-US"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設定</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外部接続時に使用する</a:t>
                      </a:r>
                      <a:r>
                        <a:rPr lang="en-US" altLang="ja-JP" sz="1100" b="0" i="0" u="none" strike="noStrike">
                          <a:solidFill>
                            <a:srgbClr val="000000"/>
                          </a:solidFill>
                          <a:effectLst/>
                          <a:latin typeface="+mn-ea"/>
                          <a:ea typeface="+mn-ea"/>
                        </a:rPr>
                        <a:t>DNS</a:t>
                      </a:r>
                      <a:r>
                        <a:rPr lang="ja-JP" altLang="en-US" sz="1100" b="0" i="0" u="none" strike="noStrike">
                          <a:solidFill>
                            <a:srgbClr val="000000"/>
                          </a:solidFill>
                          <a:effectLst/>
                          <a:latin typeface="+mn-ea"/>
                          <a:ea typeface="+mn-ea"/>
                        </a:rPr>
                        <a:t>の</a:t>
                      </a:r>
                      <a:r>
                        <a:rPr lang="en-US" altLang="ja-JP" sz="1100" b="0" i="0" u="none" strike="noStrike">
                          <a:solidFill>
                            <a:srgbClr val="000000"/>
                          </a:solidFill>
                          <a:effectLst/>
                          <a:latin typeface="+mn-ea"/>
                          <a:ea typeface="+mn-ea"/>
                        </a:rPr>
                        <a:t>IP</a:t>
                      </a:r>
                      <a:r>
                        <a:rPr lang="ja-JP" altLang="en-US" sz="1100" b="0" i="0" u="none" strike="noStrike">
                          <a:solidFill>
                            <a:srgbClr val="000000"/>
                          </a:solidFill>
                          <a:effectLst/>
                          <a:latin typeface="+mn-ea"/>
                          <a:ea typeface="+mn-ea"/>
                        </a:rPr>
                        <a:t>アドレスを入力します。複数入力する場合はカンマ区切りで入力します。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402822">
                <a:tc>
                  <a:txBody>
                    <a:bodyPr/>
                    <a:lstStyle/>
                    <a:p>
                      <a:pPr algn="l" fontAlgn="t"/>
                      <a:r>
                        <a:rPr lang="ja-JP" altLang="en-US" sz="1100" b="0" i="0" u="none" strike="noStrike">
                          <a:solidFill>
                            <a:srgbClr val="000000"/>
                          </a:solidFill>
                          <a:effectLst/>
                          <a:latin typeface="+mn-ea"/>
                          <a:ea typeface="+mn-ea"/>
                        </a:rPr>
                        <a:t>プロトコル</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b="0" i="0" u="none" strike="noStrike">
                          <a:solidFill>
                            <a:srgbClr val="000000"/>
                          </a:solidFill>
                          <a:effectLst/>
                          <a:latin typeface="+mn-ea"/>
                          <a:ea typeface="+mn-ea"/>
                        </a:rPr>
                        <a:t>外部接続時に使用するプロキシサーバが使用するプロトコルを入力します。</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r h="264354">
                <a:tc>
                  <a:txBody>
                    <a:bodyPr/>
                    <a:lstStyle/>
                    <a:p>
                      <a:pPr algn="l" fontAlgn="t"/>
                      <a:r>
                        <a:rPr lang="ja-JP" altLang="en-US" sz="1100" b="0" i="0" u="none" strike="noStrike">
                          <a:solidFill>
                            <a:srgbClr val="000000"/>
                          </a:solidFill>
                          <a:effectLst/>
                          <a:latin typeface="+mn-ea"/>
                          <a:ea typeface="+mn-ea"/>
                        </a:rPr>
                        <a:t>ホスト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a:solidFill>
                            <a:srgbClr val="000000"/>
                          </a:solidFill>
                          <a:effectLst/>
                          <a:latin typeface="+mn-ea"/>
                          <a:ea typeface="+mn-ea"/>
                        </a:rPr>
                        <a:t>上記プロキシサーバのホストを入力します。 </a:t>
                      </a:r>
                      <a:r>
                        <a:rPr lang="en-US" altLang="ja-JP" sz="1100" b="0" i="0" u="none" strike="noStrike">
                          <a:solidFill>
                            <a:srgbClr val="000000"/>
                          </a:solidFill>
                          <a:effectLst/>
                          <a:latin typeface="+mn-ea"/>
                          <a:ea typeface="+mn-ea"/>
                        </a:rPr>
                        <a:t>[</a:t>
                      </a:r>
                      <a:r>
                        <a:rPr lang="ja-JP" altLang="en-US" sz="1100" b="0" i="0" u="none" strike="noStrike">
                          <a:solidFill>
                            <a:srgbClr val="000000"/>
                          </a:solidFill>
                          <a:effectLst/>
                          <a:latin typeface="+mn-ea"/>
                          <a:ea typeface="+mn-ea"/>
                        </a:rPr>
                        <a:t>最大</a:t>
                      </a:r>
                      <a:r>
                        <a:rPr lang="en-US" altLang="ja-JP" sz="1100" b="0" i="0" u="none" strike="noStrike">
                          <a:solidFill>
                            <a:srgbClr val="000000"/>
                          </a:solidFill>
                          <a:effectLst/>
                          <a:latin typeface="+mn-ea"/>
                          <a:ea typeface="+mn-ea"/>
                        </a:rPr>
                        <a:t>]128</a:t>
                      </a:r>
                      <a:r>
                        <a:rPr lang="ja-JP" altLang="en-US" sz="1100" b="0" i="0" u="none" strike="noStrike">
                          <a:solidFill>
                            <a:srgbClr val="000000"/>
                          </a:solidFill>
                          <a:effectLst/>
                          <a:latin typeface="+mn-ea"/>
                          <a:ea typeface="+mn-ea"/>
                        </a:rPr>
                        <a:t>バイト</a:t>
                      </a:r>
                      <a:endParaRPr lang="en-US" altLang="ja-JP" sz="11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803897"/>
                  </a:ext>
                </a:extLst>
              </a:tr>
              <a:tr h="402822">
                <a:tc>
                  <a:txBody>
                    <a:bodyPr/>
                    <a:lstStyle/>
                    <a:p>
                      <a:pPr algn="l" fontAlgn="t"/>
                      <a:r>
                        <a:rPr lang="ja-JP" altLang="en-US" sz="1100" b="0" i="0" u="none" strike="noStrike">
                          <a:solidFill>
                            <a:srgbClr val="000000"/>
                          </a:solidFill>
                          <a:effectLst/>
                          <a:latin typeface="+mn-ea"/>
                          <a:ea typeface="+mn-ea"/>
                        </a:rPr>
                        <a:t>ポート</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dirty="0">
                          <a:solidFill>
                            <a:srgbClr val="000000"/>
                          </a:solidFill>
                          <a:effectLst/>
                          <a:latin typeface="+mn-ea"/>
                          <a:ea typeface="+mn-ea"/>
                        </a:rPr>
                        <a:t>上記プロキシサーバのポート番号を入力します。</a:t>
                      </a:r>
                      <a:endParaRPr lang="en-US" altLang="ja-JP" sz="1100" b="0" i="0" u="none" strike="noStrike" dirty="0">
                        <a:solidFill>
                          <a:srgbClr val="000000"/>
                        </a:solidFill>
                        <a:effectLst/>
                        <a:latin typeface="+mn-ea"/>
                        <a:ea typeface="+mn-ea"/>
                      </a:endParaRPr>
                    </a:p>
                    <a:p>
                      <a:pPr algn="l" fontAlgn="t"/>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最小値</a:t>
                      </a:r>
                      <a:r>
                        <a:rPr lang="en-US" altLang="ja-JP" sz="1100" b="0" i="0" u="none" strike="noStrike" dirty="0">
                          <a:solidFill>
                            <a:srgbClr val="000000"/>
                          </a:solidFill>
                          <a:effectLst/>
                          <a:latin typeface="+mn-ea"/>
                          <a:ea typeface="+mn-ea"/>
                        </a:rPr>
                        <a:t>]1024</a:t>
                      </a:r>
                      <a:r>
                        <a:rPr lang="ja-JP" altLang="en-US" sz="1100" b="0" i="0" u="none" strike="noStrike" dirty="0">
                          <a:solidFill>
                            <a:srgbClr val="000000"/>
                          </a:solidFill>
                          <a:effectLst/>
                          <a:latin typeface="+mn-ea"/>
                          <a:ea typeface="+mn-ea"/>
                        </a:rPr>
                        <a:t>　</a:t>
                      </a:r>
                      <a:r>
                        <a:rPr lang="en-US" altLang="ja-JP" sz="1100" b="0" i="0" u="none" strike="noStrike" dirty="0">
                          <a:solidFill>
                            <a:srgbClr val="000000"/>
                          </a:solidFill>
                          <a:effectLst/>
                          <a:latin typeface="+mn-ea"/>
                          <a:ea typeface="+mn-ea"/>
                        </a:rPr>
                        <a:t>[</a:t>
                      </a:r>
                      <a:r>
                        <a:rPr lang="ja-JP" altLang="en-US" sz="1100" b="0" i="0" u="none" strike="noStrike" dirty="0">
                          <a:solidFill>
                            <a:srgbClr val="000000"/>
                          </a:solidFill>
                          <a:effectLst/>
                          <a:latin typeface="+mn-ea"/>
                          <a:ea typeface="+mn-ea"/>
                        </a:rPr>
                        <a:t>最大値</a:t>
                      </a:r>
                      <a:r>
                        <a:rPr lang="en-US" altLang="ja-JP" sz="1100" b="0" i="0" u="none" strike="noStrike" dirty="0">
                          <a:solidFill>
                            <a:srgbClr val="000000"/>
                          </a:solidFill>
                          <a:effectLst/>
                          <a:latin typeface="+mn-ea"/>
                          <a:ea typeface="+mn-ea"/>
                        </a:rPr>
                        <a:t>]65535</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4291683"/>
                  </a:ext>
                </a:extLst>
              </a:tr>
            </a:tbl>
          </a:graphicData>
        </a:graphic>
      </p:graphicFrame>
    </p:spTree>
    <p:extLst>
      <p:ext uri="{BB962C8B-B14F-4D97-AF65-F5344CB8AC3E}">
        <p14:creationId xmlns:p14="http://schemas.microsoft.com/office/powerpoint/2010/main" val="1481323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3.3.4</a:t>
            </a:r>
            <a:r>
              <a:rPr lang="ja-JP" altLang="en-US"/>
              <a:t> 運用者メニューの登録 </a:t>
            </a:r>
            <a:r>
              <a:rPr lang="en-US" altLang="ja-JP"/>
              <a:t>- </a:t>
            </a:r>
            <a:r>
              <a:rPr kumimoji="1" lang="en-US" altLang="ja-JP"/>
              <a:t>VM</a:t>
            </a:r>
            <a:r>
              <a:rPr kumimoji="1" lang="ja-JP" altLang="en-US"/>
              <a:t>グループ設定</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ja-JP" altLang="en-US"/>
              <a:t>「</a:t>
            </a:r>
            <a:r>
              <a:rPr kumimoji="1" lang="en-US" altLang="ja-JP"/>
              <a:t>VM</a:t>
            </a:r>
            <a:r>
              <a:rPr kumimoji="1" lang="ja-JP" altLang="en-US"/>
              <a:t>グループ設定」メニューでは、作成するテナントの基本設定を登録します。</a:t>
            </a:r>
            <a:endParaRPr kumimoji="1" lang="en-US" altLang="ja-JP"/>
          </a:p>
          <a:p>
            <a:pPr marL="179388" indent="0">
              <a:buNone/>
            </a:pPr>
            <a:r>
              <a:rPr lang="ja-JP" altLang="en-US"/>
              <a:t>作成するテナント名毎にパラメータ登録が必要です。</a:t>
            </a:r>
            <a:endParaRPr kumimoji="1" lang="ja-JP" altLang="en-US"/>
          </a:p>
        </p:txBody>
      </p:sp>
      <p:pic>
        <p:nvPicPr>
          <p:cNvPr id="4" name="図 3">
            <a:extLst>
              <a:ext uri="{FF2B5EF4-FFF2-40B4-BE49-F238E27FC236}">
                <a16:creationId xmlns:a16="http://schemas.microsoft.com/office/drawing/2014/main" id="{2487B451-4A37-406B-A167-FB1D51AC3692}"/>
              </a:ext>
            </a:extLst>
          </p:cNvPr>
          <p:cNvPicPr>
            <a:picLocks noChangeAspect="1"/>
          </p:cNvPicPr>
          <p:nvPr/>
        </p:nvPicPr>
        <p:blipFill>
          <a:blip r:embed="rId2"/>
          <a:stretch>
            <a:fillRect/>
          </a:stretch>
        </p:blipFill>
        <p:spPr>
          <a:xfrm>
            <a:off x="289836" y="1705330"/>
            <a:ext cx="11611029" cy="3665346"/>
          </a:xfrm>
          <a:prstGeom prst="rect">
            <a:avLst/>
          </a:prstGeom>
        </p:spPr>
      </p:pic>
      <p:graphicFrame>
        <p:nvGraphicFramePr>
          <p:cNvPr id="5" name="表 4">
            <a:extLst>
              <a:ext uri="{FF2B5EF4-FFF2-40B4-BE49-F238E27FC236}">
                <a16:creationId xmlns:a16="http://schemas.microsoft.com/office/drawing/2014/main" id="{619659DA-6D0C-4BC5-A80C-173C6B40A8C1}"/>
              </a:ext>
            </a:extLst>
          </p:cNvPr>
          <p:cNvGraphicFramePr>
            <a:graphicFrameLocks noGrp="1"/>
          </p:cNvGraphicFramePr>
          <p:nvPr>
            <p:extLst>
              <p:ext uri="{D42A27DB-BD31-4B8C-83A1-F6EECF244321}">
                <p14:modId xmlns:p14="http://schemas.microsoft.com/office/powerpoint/2010/main" val="3619493452"/>
              </p:ext>
            </p:extLst>
          </p:nvPr>
        </p:nvGraphicFramePr>
        <p:xfrm>
          <a:off x="6262609" y="1584474"/>
          <a:ext cx="5815942" cy="494520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テナント名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利用ユーザが作成する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作成出来る</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テナント名を入力します。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作成フォルダ名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vSphere</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をまとめるフォルダ名を入力します。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r h="504688">
                <a:tc>
                  <a:txBody>
                    <a:bodyPr/>
                    <a:lstStyle/>
                    <a:p>
                      <a:pPr algn="l" fontAlgn="t"/>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Tier-0</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1803156"/>
                  </a:ext>
                </a:extLst>
              </a:tr>
              <a:tr h="504688">
                <a:tc>
                  <a:txBody>
                    <a:bodyPr/>
                    <a:lstStyle/>
                    <a:p>
                      <a:pPr algn="l" fontAlgn="t"/>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a:t>
                      </a:r>
                      <a:r>
                        <a:rPr lang="en-US" altLang="ja-JP" sz="1200" b="0" i="0" u="none" strike="noStrike">
                          <a:solidFill>
                            <a:srgbClr val="000000"/>
                          </a:solidFill>
                          <a:effectLst/>
                          <a:latin typeface="+mn-ea"/>
                          <a:ea typeface="+mn-ea"/>
                        </a:rPr>
                        <a:t>Tier-1</a:t>
                      </a:r>
                      <a:r>
                        <a:rPr lang="ja-JP" altLang="en-US" sz="1200" b="0" i="0" u="none" strike="noStrike">
                          <a:solidFill>
                            <a:srgbClr val="000000"/>
                          </a:solidFill>
                          <a:effectLst/>
                          <a:latin typeface="+mn-ea"/>
                          <a:ea typeface="+mn-ea"/>
                        </a:rPr>
                        <a:t>ゲートウェイ名を入力します。</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4415577"/>
                  </a:ext>
                </a:extLst>
              </a:tr>
              <a:tr h="504688">
                <a:tc>
                  <a:txBody>
                    <a:bodyPr/>
                    <a:lstStyle/>
                    <a:p>
                      <a:pPr algn="l" fontAlgn="t"/>
                      <a:r>
                        <a:rPr lang="ja-JP" altLang="en-US" sz="1200" b="0" i="0" u="none" strike="noStrike">
                          <a:solidFill>
                            <a:srgbClr val="000000"/>
                          </a:solidFill>
                          <a:effectLst/>
                          <a:latin typeface="+mn-ea"/>
                          <a:ea typeface="+mn-ea"/>
                        </a:rPr>
                        <a:t>セグメント名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に作成するセグメント名を入力します。</a:t>
                      </a:r>
                      <a:endParaRPr lang="en-US" altLang="ja-JP" sz="1200" b="0" i="0" u="none" strike="noStrike">
                        <a:solidFill>
                          <a:srgbClr val="000000"/>
                        </a:solidFill>
                        <a:effectLst/>
                        <a:latin typeface="+mn-ea"/>
                        <a:ea typeface="+mn-ea"/>
                      </a:endParaRPr>
                    </a:p>
                    <a:p>
                      <a:pPr marL="0" marR="0" lvl="0" indent="0" algn="l" defTabSz="914400" rtl="0" eaLnBrk="1" fontAlgn="t"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0725903"/>
                  </a:ext>
                </a:extLst>
              </a:tr>
              <a:tr h="504688">
                <a:tc>
                  <a:txBody>
                    <a:bodyPr/>
                    <a:lstStyle/>
                    <a:p>
                      <a:pPr algn="l" fontAlgn="ct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に作成するセグメントの</a:t>
                      </a:r>
                      <a:r>
                        <a:rPr lang="en-US" altLang="ja-JP" sz="1200" b="0" i="0" u="none" strike="noStrike">
                          <a:solidFill>
                            <a:srgbClr val="000000"/>
                          </a:solidFill>
                          <a:effectLst/>
                          <a:latin typeface="+mn-ea"/>
                          <a:ea typeface="+mn-ea"/>
                        </a:rPr>
                        <a:t>CIDR</a:t>
                      </a:r>
                      <a:r>
                        <a:rPr lang="ja-JP" altLang="en-US" sz="1200" b="0" i="0" u="none" strike="noStrike">
                          <a:solidFill>
                            <a:srgbClr val="000000"/>
                          </a:solidFill>
                          <a:effectLst/>
                          <a:latin typeface="+mn-ea"/>
                          <a:ea typeface="+mn-ea"/>
                        </a:rPr>
                        <a:t>範囲を指定します。</a:t>
                      </a:r>
                      <a:r>
                        <a:rPr lang="en-US" altLang="ja-JP" sz="1200" b="0" i="0" u="none" strike="noStrike">
                          <a:solidFill>
                            <a:srgbClr val="000000"/>
                          </a:solidFill>
                          <a:effectLst/>
                          <a:latin typeface="+mn-ea"/>
                          <a:ea typeface="+mn-ea"/>
                        </a:rPr>
                        <a:t/>
                      </a:r>
                      <a:br>
                        <a:rPr lang="en-US" altLang="ja-JP" sz="1200" b="0" i="0" u="none" strike="noStrike">
                          <a:solidFill>
                            <a:srgbClr val="000000"/>
                          </a:solidFill>
                          <a:effectLst/>
                          <a:latin typeface="+mn-ea"/>
                          <a:ea typeface="+mn-ea"/>
                        </a:rPr>
                      </a:b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]18</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438597"/>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第３オクテット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a:t>
                      </a:r>
                      <a:r>
                        <a:rPr lang="en-US" altLang="ja-JP" sz="1200" b="0" i="0" u="none" strike="noStrike">
                          <a:solidFill>
                            <a:srgbClr val="000000"/>
                          </a:solidFill>
                          <a:effectLst/>
                          <a:latin typeface="+mn-ea"/>
                          <a:ea typeface="+mn-ea"/>
                        </a:rPr>
                        <a:t>3</a:t>
                      </a:r>
                      <a:r>
                        <a:rPr lang="ja-JP" altLang="en-US" sz="1200" b="0" i="0" u="none" strike="noStrike">
                          <a:solidFill>
                            <a:srgbClr val="000000"/>
                          </a:solidFill>
                          <a:effectLst/>
                          <a:latin typeface="+mn-ea"/>
                          <a:ea typeface="+mn-ea"/>
                        </a:rPr>
                        <a:t>オクテットまでを入力します。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最大長</a:t>
                      </a:r>
                      <a:r>
                        <a:rPr lang="en-US" altLang="ja-JP" sz="1200" b="0" i="0" u="none" strike="noStrike">
                          <a:solidFill>
                            <a:srgbClr val="000000"/>
                          </a:solidFill>
                          <a:effectLst/>
                          <a:latin typeface="+mn-ea"/>
                          <a:ea typeface="+mn-ea"/>
                        </a:rPr>
                        <a:t>]12</a:t>
                      </a:r>
                      <a:r>
                        <a:rPr lang="ja-JP" altLang="en-US" sz="1200" b="0" i="0" u="none" strike="noStrike">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55805191"/>
                  </a:ext>
                </a:extLst>
              </a:tr>
              <a:tr h="504688">
                <a:tc>
                  <a:txBody>
                    <a:bodyPr/>
                    <a:lstStyle/>
                    <a:p>
                      <a:pPr algn="l" fontAlgn="t"/>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a:t>
                      </a:r>
                      <a:endParaRPr lang="en-US" altLang="ja-JP" sz="1200" b="0" i="0" u="none" strike="noStrike">
                        <a:solidFill>
                          <a:srgbClr val="000000"/>
                        </a:solidFill>
                        <a:effectLst/>
                        <a:latin typeface="+mn-ea"/>
                        <a:ea typeface="+mn-ea"/>
                      </a:endParaRPr>
                    </a:p>
                    <a:p>
                      <a:pPr algn="l" fontAlgn="t"/>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第</a:t>
                      </a:r>
                      <a:r>
                        <a:rPr lang="en-US" altLang="ja-JP" sz="1200" b="0" i="0" u="none" strike="noStrike">
                          <a:solidFill>
                            <a:srgbClr val="000000"/>
                          </a:solidFill>
                          <a:effectLst/>
                          <a:latin typeface="+mn-ea"/>
                          <a:ea typeface="+mn-ea"/>
                        </a:rPr>
                        <a:t>4</a:t>
                      </a:r>
                      <a:r>
                        <a:rPr lang="ja-JP" altLang="en-US" sz="1200" b="0" i="0" u="none" strike="noStrike">
                          <a:solidFill>
                            <a:srgbClr val="000000"/>
                          </a:solidFill>
                          <a:effectLst/>
                          <a:latin typeface="+mn-ea"/>
                          <a:ea typeface="+mn-ea"/>
                        </a:rPr>
                        <a:t>オクテット</a:t>
                      </a:r>
                      <a:r>
                        <a:rPr lang="en-US" altLang="ja-JP" sz="1200" b="0" i="0" u="none" strike="noStrike">
                          <a:solidFill>
                            <a:srgbClr val="000000"/>
                          </a:solidFill>
                          <a:effectLst/>
                          <a:latin typeface="+mn-ea"/>
                          <a:ea typeface="+mn-ea"/>
                        </a:rPr>
                        <a:t>)</a:t>
                      </a:r>
                      <a:endParaRPr lang="ja-JP" altLang="en-US" sz="1200" b="0" i="0" u="none" strike="noStrike">
                        <a:solidFill>
                          <a:srgbClr val="000000"/>
                        </a:solidFill>
                        <a:effectLst/>
                        <a:latin typeface="+mn-ea"/>
                        <a:ea typeface="+mn-ea"/>
                      </a:endParaRP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グループに設定する</a:t>
                      </a:r>
                      <a:r>
                        <a:rPr lang="en-US" altLang="ja-JP" sz="1200" b="0" i="0" u="none" strike="noStrike">
                          <a:solidFill>
                            <a:srgbClr val="000000"/>
                          </a:solidFill>
                          <a:effectLst/>
                          <a:latin typeface="+mn-ea"/>
                          <a:ea typeface="+mn-ea"/>
                        </a:rPr>
                        <a:t>IP</a:t>
                      </a:r>
                      <a:r>
                        <a:rPr lang="ja-JP" altLang="en-US" sz="1200" b="0" i="0" u="none" strike="noStrike">
                          <a:solidFill>
                            <a:srgbClr val="000000"/>
                          </a:solidFill>
                          <a:effectLst/>
                          <a:latin typeface="+mn-ea"/>
                          <a:ea typeface="+mn-ea"/>
                        </a:rPr>
                        <a:t>アドレスの第４オクテットを入力します。</a:t>
                      </a:r>
                      <a:r>
                        <a:rPr lang="en-US" altLang="ja-JP" sz="1200" b="0" i="0" u="none" strike="noStrike">
                          <a:solidFill>
                            <a:srgbClr val="000000"/>
                          </a:solidFill>
                          <a:effectLst/>
                          <a:latin typeface="+mn-ea"/>
                          <a:ea typeface="+mn-ea"/>
                        </a:rPr>
                        <a:t>[</a:t>
                      </a:r>
                      <a:r>
                        <a:rPr lang="ja-JP" altLang="en-US" sz="1200" b="0" i="0" u="none" strike="noStrike">
                          <a:solidFill>
                            <a:srgbClr val="000000"/>
                          </a:solidFill>
                          <a:effectLst/>
                          <a:latin typeface="+mn-ea"/>
                          <a:ea typeface="+mn-ea"/>
                        </a:rPr>
                        <a:t>最小値</a:t>
                      </a:r>
                      <a:r>
                        <a:rPr lang="en-US" altLang="ja-JP" sz="1200" b="0" i="0" u="none" strike="noStrike">
                          <a:solidFill>
                            <a:srgbClr val="000000"/>
                          </a:solidFill>
                          <a:effectLst/>
                          <a:latin typeface="+mn-ea"/>
                          <a:ea typeface="+mn-ea"/>
                        </a:rPr>
                        <a:t>]1  [</a:t>
                      </a:r>
                      <a:r>
                        <a:rPr lang="ja-JP" altLang="en-US" sz="1200" b="0" i="0" u="none" strike="noStrike">
                          <a:solidFill>
                            <a:srgbClr val="000000"/>
                          </a:solidFill>
                          <a:effectLst/>
                          <a:latin typeface="+mn-ea"/>
                          <a:ea typeface="+mn-ea"/>
                        </a:rPr>
                        <a:t>最大値</a:t>
                      </a:r>
                      <a:r>
                        <a:rPr lang="en-US" altLang="ja-JP" sz="1200" b="0" i="0" u="none" strike="noStrike">
                          <a:solidFill>
                            <a:srgbClr val="000000"/>
                          </a:solidFill>
                          <a:effectLst/>
                          <a:latin typeface="+mn-ea"/>
                          <a:ea typeface="+mn-ea"/>
                        </a:rPr>
                        <a:t>]255</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4197781"/>
                  </a:ext>
                </a:extLst>
              </a:tr>
              <a:tr h="504688">
                <a:tc>
                  <a:txBody>
                    <a:bodyPr/>
                    <a:lstStyle/>
                    <a:p>
                      <a:pPr algn="l" fontAlgn="t"/>
                      <a:r>
                        <a:rPr lang="ja-JP" altLang="en-US" sz="1200" b="0" i="0" u="none" strike="noStrike">
                          <a:solidFill>
                            <a:srgbClr val="000000"/>
                          </a:solidFill>
                          <a:effectLst/>
                          <a:latin typeface="+mn-ea"/>
                          <a:ea typeface="+mn-ea"/>
                        </a:rPr>
                        <a:t>デフォルトゲートウェイ</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VM</a:t>
                      </a:r>
                      <a:r>
                        <a:rPr lang="ja-JP" altLang="en-US" sz="1200" b="0" i="0" u="none" strike="noStrike" dirty="0">
                          <a:solidFill>
                            <a:srgbClr val="000000"/>
                          </a:solidFill>
                          <a:effectLst/>
                          <a:latin typeface="+mn-ea"/>
                          <a:ea typeface="+mn-ea"/>
                        </a:rPr>
                        <a:t>グループに設定するデフォルトゲートウェイアドレスを入力します。</a:t>
                      </a:r>
                      <a:r>
                        <a:rPr lang="en-US" altLang="ja-JP" sz="1200" b="0" i="0" u="none" strike="noStrike" dirty="0">
                          <a:solidFill>
                            <a:srgbClr val="000000"/>
                          </a:solidFill>
                          <a:effectLst/>
                          <a:latin typeface="+mn-ea"/>
                          <a:ea typeface="+mn-ea"/>
                        </a:rPr>
                        <a:t>[</a:t>
                      </a:r>
                      <a:r>
                        <a:rPr lang="ja-JP" altLang="en-US" sz="1200" b="0" i="0" u="none" strike="noStrike" dirty="0">
                          <a:solidFill>
                            <a:srgbClr val="000000"/>
                          </a:solidFill>
                          <a:effectLst/>
                          <a:latin typeface="+mn-ea"/>
                          <a:ea typeface="+mn-ea"/>
                        </a:rPr>
                        <a:t>最大長</a:t>
                      </a:r>
                      <a:r>
                        <a:rPr lang="en-US" altLang="ja-JP" sz="1200" b="0" i="0" u="none" strike="noStrike" dirty="0">
                          <a:solidFill>
                            <a:srgbClr val="000000"/>
                          </a:solidFill>
                          <a:effectLst/>
                          <a:latin typeface="+mn-ea"/>
                          <a:ea typeface="+mn-ea"/>
                        </a:rPr>
                        <a:t>]15</a:t>
                      </a:r>
                      <a:r>
                        <a:rPr lang="ja-JP" altLang="en-US" sz="1200" b="0" i="0" u="none" strike="noStrike" dirty="0">
                          <a:solidFill>
                            <a:srgbClr val="000000"/>
                          </a:solidFill>
                          <a:effectLst/>
                          <a:latin typeface="+mn-ea"/>
                          <a:ea typeface="+mn-ea"/>
                        </a:rPr>
                        <a:t>バイト</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0241873"/>
                  </a:ext>
                </a:extLst>
              </a:tr>
            </a:tbl>
          </a:graphicData>
        </a:graphic>
      </p:graphicFrame>
    </p:spTree>
    <p:extLst>
      <p:ext uri="{BB962C8B-B14F-4D97-AF65-F5344CB8AC3E}">
        <p14:creationId xmlns:p14="http://schemas.microsoft.com/office/powerpoint/2010/main" val="1702056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B3FB4-160C-44B0-AE6A-14DF468C00C5}"/>
              </a:ext>
            </a:extLst>
          </p:cNvPr>
          <p:cNvSpPr>
            <a:spLocks noGrp="1"/>
          </p:cNvSpPr>
          <p:nvPr>
            <p:ph type="title"/>
          </p:nvPr>
        </p:nvSpPr>
        <p:spPr/>
        <p:txBody>
          <a:bodyPr/>
          <a:lstStyle/>
          <a:p>
            <a:r>
              <a:rPr lang="en-US" altLang="ja-JP"/>
              <a:t>3.3.5</a:t>
            </a:r>
            <a:r>
              <a:rPr lang="ja-JP" altLang="en-US"/>
              <a:t> 運用者メニューの登録 </a:t>
            </a:r>
            <a:r>
              <a:rPr lang="en-US" altLang="ja-JP"/>
              <a:t>-</a:t>
            </a:r>
            <a:r>
              <a:rPr kumimoji="1" lang="ja-JP" altLang="en-US"/>
              <a:t> </a:t>
            </a:r>
            <a:r>
              <a:rPr kumimoji="1" lang="en-US" altLang="ja-JP" err="1"/>
              <a:t>RestAPI</a:t>
            </a:r>
            <a:r>
              <a:rPr kumimoji="1" lang="ja-JP" altLang="en-US"/>
              <a:t>認証用</a:t>
            </a:r>
            <a:r>
              <a:rPr kumimoji="1" lang="en-US" altLang="ja-JP"/>
              <a:t>ITA</a:t>
            </a:r>
            <a:r>
              <a:rPr kumimoji="1" lang="ja-JP" altLang="en-US"/>
              <a:t>ユーザ</a:t>
            </a:r>
          </a:p>
        </p:txBody>
      </p:sp>
      <p:sp>
        <p:nvSpPr>
          <p:cNvPr id="3" name="コンテンツ プレースホルダー 2">
            <a:extLst>
              <a:ext uri="{FF2B5EF4-FFF2-40B4-BE49-F238E27FC236}">
                <a16:creationId xmlns:a16="http://schemas.microsoft.com/office/drawing/2014/main" id="{86EDDD58-F291-4AE7-8B68-23003A1302EA}"/>
              </a:ext>
            </a:extLst>
          </p:cNvPr>
          <p:cNvSpPr>
            <a:spLocks noGrp="1"/>
          </p:cNvSpPr>
          <p:nvPr>
            <p:ph sz="quarter" idx="10"/>
          </p:nvPr>
        </p:nvSpPr>
        <p:spPr/>
        <p:txBody>
          <a:bodyPr/>
          <a:lstStyle/>
          <a:p>
            <a:r>
              <a:rPr kumimoji="1" lang="en-US" altLang="ja-JP"/>
              <a:t>VMware</a:t>
            </a:r>
            <a:r>
              <a:rPr kumimoji="1" lang="ja-JP" altLang="en-US"/>
              <a:t>モデルではオペレーションごとに</a:t>
            </a:r>
            <a:r>
              <a:rPr kumimoji="1" lang="en-US" altLang="ja-JP" err="1"/>
              <a:t>RestAPI</a:t>
            </a:r>
            <a:r>
              <a:rPr lang="ja-JP" altLang="en-US"/>
              <a:t>実行ユーザを設定します。</a:t>
            </a:r>
            <a:endParaRPr lang="en-US" altLang="ja-JP"/>
          </a:p>
          <a:p>
            <a:pPr marL="179388" indent="0">
              <a:buNone/>
            </a:pPr>
            <a:r>
              <a:rPr lang="ja-JP" altLang="en-US"/>
              <a:t>プルダウンからユーザ名を選択し、該当ユーザのログインパスワードを登録します。</a:t>
            </a:r>
            <a:endParaRPr kumimoji="1" lang="ja-JP" altLang="en-US"/>
          </a:p>
        </p:txBody>
      </p:sp>
      <p:pic>
        <p:nvPicPr>
          <p:cNvPr id="4" name="図 3">
            <a:extLst>
              <a:ext uri="{FF2B5EF4-FFF2-40B4-BE49-F238E27FC236}">
                <a16:creationId xmlns:a16="http://schemas.microsoft.com/office/drawing/2014/main" id="{EAB5C31F-0C07-4334-BE48-7CB35B26EABC}"/>
              </a:ext>
            </a:extLst>
          </p:cNvPr>
          <p:cNvPicPr>
            <a:picLocks noChangeAspect="1"/>
          </p:cNvPicPr>
          <p:nvPr/>
        </p:nvPicPr>
        <p:blipFill>
          <a:blip r:embed="rId2"/>
          <a:stretch>
            <a:fillRect/>
          </a:stretch>
        </p:blipFill>
        <p:spPr>
          <a:xfrm>
            <a:off x="457200" y="1745788"/>
            <a:ext cx="10979195" cy="3662445"/>
          </a:xfrm>
          <a:prstGeom prst="rect">
            <a:avLst/>
          </a:prstGeom>
        </p:spPr>
      </p:pic>
      <p:graphicFrame>
        <p:nvGraphicFramePr>
          <p:cNvPr id="6" name="表 5">
            <a:extLst>
              <a:ext uri="{FF2B5EF4-FFF2-40B4-BE49-F238E27FC236}">
                <a16:creationId xmlns:a16="http://schemas.microsoft.com/office/drawing/2014/main" id="{8CB7C7CE-3614-45FF-B00C-825D89CD29CF}"/>
              </a:ext>
            </a:extLst>
          </p:cNvPr>
          <p:cNvGraphicFramePr>
            <a:graphicFrameLocks noGrp="1"/>
          </p:cNvGraphicFramePr>
          <p:nvPr>
            <p:extLst>
              <p:ext uri="{D42A27DB-BD31-4B8C-83A1-F6EECF244321}">
                <p14:modId xmlns:p14="http://schemas.microsoft.com/office/powerpoint/2010/main" val="3872255924"/>
              </p:ext>
            </p:extLst>
          </p:nvPr>
        </p:nvGraphicFramePr>
        <p:xfrm>
          <a:off x="6262609" y="4066932"/>
          <a:ext cx="5815942" cy="2386256"/>
        </p:xfrm>
        <a:graphic>
          <a:graphicData uri="http://schemas.openxmlformats.org/drawingml/2006/table">
            <a:tbl>
              <a:tblPr/>
              <a:tblGrid>
                <a:gridCol w="1281191">
                  <a:extLst>
                    <a:ext uri="{9D8B030D-6E8A-4147-A177-3AD203B41FA5}">
                      <a16:colId xmlns:a16="http://schemas.microsoft.com/office/drawing/2014/main" val="2623303426"/>
                    </a:ext>
                  </a:extLst>
                </a:gridCol>
                <a:gridCol w="4534751">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ctr"/>
                      <a:r>
                        <a:rPr lang="ja-JP" altLang="en-US" sz="1200" b="0" i="0" u="none" strike="noStrike">
                          <a:solidFill>
                            <a:srgbClr val="000000"/>
                          </a:solidFill>
                          <a:effectLst/>
                          <a:latin typeface="+mn-ea"/>
                          <a:ea typeface="+mn-ea"/>
                        </a:rPr>
                        <a:t>ホスト名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hlinkClick r:id="rId3" action="ppaction://hlinksldjump"/>
                        </a:rPr>
                        <a:t>3.2.2</a:t>
                      </a:r>
                      <a:r>
                        <a:rPr lang="ja-JP" altLang="en-US" sz="1200" b="0" i="0" u="none" strike="noStrike">
                          <a:solidFill>
                            <a:srgbClr val="000000"/>
                          </a:solidFill>
                          <a:effectLst/>
                          <a:latin typeface="+mn-ea"/>
                          <a:ea typeface="+mn-ea"/>
                        </a:rPr>
                        <a:t>で登録した</a:t>
                      </a:r>
                      <a:r>
                        <a:rPr lang="en-US" altLang="ja-JP" sz="1200" b="0" i="0" u="none" strike="noStrike">
                          <a:solidFill>
                            <a:srgbClr val="000000"/>
                          </a:solidFill>
                          <a:effectLst/>
                          <a:latin typeface="+mn-ea"/>
                          <a:ea typeface="+mn-ea"/>
                        </a:rPr>
                        <a:t>localhost</a:t>
                      </a:r>
                      <a:r>
                        <a:rPr lang="ja-JP" altLang="en-US" sz="1200" b="0" i="0" u="none" strike="noStrike">
                          <a:solidFill>
                            <a:srgbClr val="000000"/>
                          </a:solidFill>
                          <a:effectLst/>
                          <a:latin typeface="+mn-ea"/>
                          <a:ea typeface="+mn-ea"/>
                        </a:rPr>
                        <a:t>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err="1">
                          <a:solidFill>
                            <a:srgbClr val="000000"/>
                          </a:solidFill>
                          <a:effectLst/>
                          <a:latin typeface="+mn-ea"/>
                          <a:ea typeface="+mn-ea"/>
                        </a:rPr>
                        <a:t>RestAPI</a:t>
                      </a:r>
                      <a:r>
                        <a:rPr lang="ja-JP" altLang="en-US" sz="1200" b="0" i="0" u="none" strike="noStrike">
                          <a:solidFill>
                            <a:srgbClr val="000000"/>
                          </a:solidFill>
                          <a:effectLst/>
                          <a:latin typeface="+mn-ea"/>
                          <a:ea typeface="+mn-ea"/>
                        </a:rPr>
                        <a:t>ユーザを設定して、</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に対して</a:t>
                      </a:r>
                      <a:r>
                        <a:rPr lang="en-US" altLang="ja-JP" sz="1200" b="0" i="0" u="none" strike="noStrike">
                          <a:solidFill>
                            <a:srgbClr val="000000"/>
                          </a:solidFill>
                          <a:effectLst/>
                          <a:latin typeface="+mn-ea"/>
                          <a:ea typeface="+mn-ea"/>
                        </a:rPr>
                        <a:t>Rest</a:t>
                      </a:r>
                      <a:r>
                        <a:rPr lang="ja-JP" altLang="en-US" sz="1200" b="0" i="0" u="none" strike="noStrike">
                          <a:solidFill>
                            <a:srgbClr val="000000"/>
                          </a:solidFill>
                          <a:effectLst/>
                          <a:latin typeface="+mn-ea"/>
                          <a:ea typeface="+mn-ea"/>
                        </a:rPr>
                        <a:t>を実行したいオペレーション名を選択します。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r h="504688">
                <a:tc>
                  <a:txBody>
                    <a:bodyPr/>
                    <a:lstStyle/>
                    <a:p>
                      <a:pPr algn="l" fontAlgn="t"/>
                      <a:r>
                        <a:rPr lang="ja-JP" altLang="en-US" sz="1200" b="0" i="0" u="none" strike="noStrike">
                          <a:solidFill>
                            <a:srgbClr val="000000"/>
                          </a:solidFill>
                          <a:effectLst/>
                          <a:latin typeface="+mn-ea"/>
                          <a:ea typeface="+mn-ea"/>
                        </a:rPr>
                        <a:t>ユーザ名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機器一覧に登録する際に</a:t>
                      </a:r>
                      <a:r>
                        <a:rPr lang="en-US" altLang="ja-JP" sz="1200" b="0" i="0" u="none" strike="noStrike">
                          <a:solidFill>
                            <a:srgbClr val="000000"/>
                          </a:solidFill>
                          <a:effectLst/>
                          <a:latin typeface="+mn-ea"/>
                          <a:ea typeface="+mn-ea"/>
                        </a:rPr>
                        <a:t>Rest API</a:t>
                      </a:r>
                      <a:r>
                        <a:rPr lang="ja-JP" altLang="en-US" sz="1200" b="0" i="0" u="none" strike="noStrike">
                          <a:solidFill>
                            <a:srgbClr val="000000"/>
                          </a:solidFill>
                          <a:effectLst/>
                          <a:latin typeface="+mn-ea"/>
                          <a:ea typeface="+mn-ea"/>
                        </a:rPr>
                        <a:t>を実行する</a:t>
                      </a:r>
                      <a:r>
                        <a:rPr lang="en-US" altLang="ja-JP" sz="1200" b="0" i="0" u="none" strike="noStrike">
                          <a:solidFill>
                            <a:srgbClr val="000000"/>
                          </a:solidFill>
                          <a:effectLst/>
                          <a:latin typeface="+mn-ea"/>
                          <a:ea typeface="+mn-ea"/>
                        </a:rPr>
                        <a:t>ITA</a:t>
                      </a:r>
                      <a:r>
                        <a:rPr lang="ja-JP" altLang="en-US" sz="1200" b="0" i="0" u="none" strike="noStrike">
                          <a:solidFill>
                            <a:srgbClr val="000000"/>
                          </a:solidFill>
                          <a:effectLst/>
                          <a:latin typeface="+mn-ea"/>
                          <a:ea typeface="+mn-ea"/>
                        </a:rPr>
                        <a:t>ユーザを入力します。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45489537"/>
                  </a:ext>
                </a:extLst>
              </a:tr>
              <a:tr h="504688">
                <a:tc>
                  <a:txBody>
                    <a:bodyPr/>
                    <a:lstStyle/>
                    <a:p>
                      <a:pPr algn="l" fontAlgn="t"/>
                      <a:r>
                        <a:rPr lang="ja-JP" altLang="en-US" sz="1200" b="0" i="0" u="none" strike="noStrike">
                          <a:solidFill>
                            <a:srgbClr val="000000"/>
                          </a:solidFill>
                          <a:effectLst/>
                          <a:latin typeface="+mn-ea"/>
                          <a:ea typeface="+mn-ea"/>
                        </a:rPr>
                        <a:t>パスワード</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200" b="0" i="0" u="none" strike="noStrike" dirty="0">
                          <a:solidFill>
                            <a:srgbClr val="000000"/>
                          </a:solidFill>
                          <a:effectLst/>
                          <a:latin typeface="+mn-ea"/>
                          <a:ea typeface="+mn-ea"/>
                        </a:rPr>
                        <a:t>REST API</a:t>
                      </a:r>
                      <a:r>
                        <a:rPr lang="ja-JP" altLang="en-US" sz="1200" b="0" i="0" u="none" strike="noStrike" dirty="0">
                          <a:solidFill>
                            <a:srgbClr val="000000"/>
                          </a:solidFill>
                          <a:effectLst/>
                          <a:latin typeface="+mn-ea"/>
                          <a:ea typeface="+mn-ea"/>
                        </a:rPr>
                        <a:t>実行する</a:t>
                      </a:r>
                      <a:r>
                        <a:rPr lang="en-US" altLang="ja-JP" sz="1200" b="0" i="0" u="none" strike="noStrike" dirty="0">
                          <a:solidFill>
                            <a:srgbClr val="000000"/>
                          </a:solidFill>
                          <a:effectLst/>
                          <a:latin typeface="+mn-ea"/>
                          <a:ea typeface="+mn-ea"/>
                        </a:rPr>
                        <a:t>ITA</a:t>
                      </a:r>
                      <a:r>
                        <a:rPr lang="ja-JP" altLang="en-US" sz="1200" b="0" i="0" u="none" strike="noStrike" dirty="0">
                          <a:solidFill>
                            <a:srgbClr val="000000"/>
                          </a:solidFill>
                          <a:effectLst/>
                          <a:latin typeface="+mn-ea"/>
                          <a:ea typeface="+mn-ea"/>
                        </a:rPr>
                        <a:t>ユーザのパスワードを入力します。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0044466"/>
                  </a:ext>
                </a:extLst>
              </a:tr>
            </a:tbl>
          </a:graphicData>
        </a:graphic>
      </p:graphicFrame>
    </p:spTree>
    <p:extLst>
      <p:ext uri="{BB962C8B-B14F-4D97-AF65-F5344CB8AC3E}">
        <p14:creationId xmlns:p14="http://schemas.microsoft.com/office/powerpoint/2010/main" val="1196278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7A30A-92B0-4BE9-8864-804703C28D08}"/>
              </a:ext>
            </a:extLst>
          </p:cNvPr>
          <p:cNvSpPr>
            <a:spLocks noGrp="1"/>
          </p:cNvSpPr>
          <p:nvPr>
            <p:ph type="title"/>
          </p:nvPr>
        </p:nvSpPr>
        <p:spPr/>
        <p:txBody>
          <a:bodyPr/>
          <a:lstStyle/>
          <a:p>
            <a:r>
              <a:rPr lang="en-US" altLang="ja-JP"/>
              <a:t>3.3.6 </a:t>
            </a:r>
            <a:r>
              <a:rPr lang="ja-JP" altLang="en-US"/>
              <a:t>ホストグループ設定</a:t>
            </a:r>
            <a:endParaRPr kumimoji="1" lang="ja-JP" altLang="en-US"/>
          </a:p>
        </p:txBody>
      </p:sp>
      <p:sp>
        <p:nvSpPr>
          <p:cNvPr id="3" name="コンテンツ プレースホルダー 2">
            <a:extLst>
              <a:ext uri="{FF2B5EF4-FFF2-40B4-BE49-F238E27FC236}">
                <a16:creationId xmlns:a16="http://schemas.microsoft.com/office/drawing/2014/main" id="{42B74D37-7724-4BA9-9057-7B8C6ABD3A17}"/>
              </a:ext>
            </a:extLst>
          </p:cNvPr>
          <p:cNvSpPr>
            <a:spLocks noGrp="1"/>
          </p:cNvSpPr>
          <p:nvPr>
            <p:ph sz="quarter" idx="10"/>
          </p:nvPr>
        </p:nvSpPr>
        <p:spPr/>
        <p:txBody>
          <a:bodyPr/>
          <a:lstStyle/>
          <a:p>
            <a:r>
              <a:rPr kumimoji="1" lang="en-US" altLang="ja-JP"/>
              <a:t>VMware</a:t>
            </a:r>
            <a:r>
              <a:rPr kumimoji="1" lang="ja-JP" altLang="en-US"/>
              <a:t>モデルが作成する</a:t>
            </a:r>
            <a:r>
              <a:rPr kumimoji="1" lang="en-US" altLang="ja-JP"/>
              <a:t>VM</a:t>
            </a:r>
            <a:r>
              <a:rPr lang="ja-JP" altLang="en-US"/>
              <a:t>名は、</a:t>
            </a:r>
            <a:r>
              <a:rPr kumimoji="1" lang="en-US" altLang="ja-JP"/>
              <a:t>ITA</a:t>
            </a:r>
            <a:r>
              <a:rPr kumimoji="1" lang="ja-JP" altLang="en-US"/>
              <a:t>のホストグループ名をプレフィックスとして使用します。</a:t>
            </a:r>
            <a:endParaRPr kumimoji="1" lang="en-US" altLang="ja-JP"/>
          </a:p>
          <a:p>
            <a:pPr marL="179388" indent="0">
              <a:buNone/>
            </a:pPr>
            <a:r>
              <a:rPr kumimoji="1" lang="ja-JP" altLang="en-US"/>
              <a:t>例</a:t>
            </a:r>
            <a:r>
              <a:rPr kumimoji="1" lang="en-US" altLang="ja-JP"/>
              <a:t>: </a:t>
            </a:r>
            <a:r>
              <a:rPr kumimoji="1" lang="ja-JP" altLang="en-US"/>
              <a:t>ホストグループ名を</a:t>
            </a:r>
            <a:r>
              <a:rPr lang="en-US" altLang="ja-JP"/>
              <a:t>”Web”</a:t>
            </a:r>
            <a:r>
              <a:rPr lang="ja-JP" altLang="en-US"/>
              <a:t>とした場合、</a:t>
            </a:r>
            <a:r>
              <a:rPr lang="en-US" altLang="ja-JP"/>
              <a:t>VM</a:t>
            </a:r>
            <a:r>
              <a:rPr kumimoji="1" lang="ja-JP" altLang="en-US"/>
              <a:t>は</a:t>
            </a:r>
            <a:r>
              <a:rPr kumimoji="1" lang="en-US" altLang="ja-JP"/>
              <a:t>”web-1”, “web-2” ... </a:t>
            </a:r>
            <a:r>
              <a:rPr lang="ja-JP" altLang="en-US"/>
              <a:t>と設定されます</a:t>
            </a:r>
            <a:endParaRPr lang="en-US" altLang="ja-JP"/>
          </a:p>
          <a:p>
            <a:pPr marL="179388" indent="0">
              <a:buNone/>
            </a:pPr>
            <a:endParaRPr kumimoji="1" lang="en-US" altLang="ja-JP" sz="1400"/>
          </a:p>
          <a:p>
            <a:r>
              <a:rPr kumimoji="1" lang="ja-JP" altLang="en-US"/>
              <a:t>「ホストグループ管理」メニューグループの「ホストグループ一覧」から</a:t>
            </a:r>
            <a:r>
              <a:rPr kumimoji="1" lang="en-US" altLang="ja-JP"/>
              <a:t>WEB</a:t>
            </a:r>
            <a:r>
              <a:rPr kumimoji="1" lang="ja-JP" altLang="en-US"/>
              <a:t>、</a:t>
            </a:r>
            <a:r>
              <a:rPr kumimoji="1" lang="en-US" altLang="ja-JP"/>
              <a:t>AP</a:t>
            </a:r>
            <a:r>
              <a:rPr kumimoji="1" lang="ja-JP" altLang="en-US"/>
              <a:t>、</a:t>
            </a:r>
            <a:r>
              <a:rPr kumimoji="1" lang="en-US" altLang="ja-JP"/>
              <a:t>DB</a:t>
            </a:r>
            <a:r>
              <a:rPr kumimoji="1" lang="ja-JP" altLang="en-US"/>
              <a:t>、</a:t>
            </a:r>
            <a:endParaRPr kumimoji="1" lang="en-US" altLang="ja-JP"/>
          </a:p>
          <a:p>
            <a:pPr marL="179388" indent="0">
              <a:buNone/>
            </a:pPr>
            <a:r>
              <a:rPr kumimoji="1" lang="ja-JP" altLang="en-US"/>
              <a:t>踏み台サーバが所属するホストグループ名を設定します。</a:t>
            </a:r>
          </a:p>
        </p:txBody>
      </p:sp>
      <p:pic>
        <p:nvPicPr>
          <p:cNvPr id="4" name="図 3">
            <a:extLst>
              <a:ext uri="{FF2B5EF4-FFF2-40B4-BE49-F238E27FC236}">
                <a16:creationId xmlns:a16="http://schemas.microsoft.com/office/drawing/2014/main" id="{729E5FC9-B744-4216-AB0A-9D5C2AE5A3AA}"/>
              </a:ext>
            </a:extLst>
          </p:cNvPr>
          <p:cNvPicPr>
            <a:picLocks noChangeAspect="1"/>
          </p:cNvPicPr>
          <p:nvPr/>
        </p:nvPicPr>
        <p:blipFill>
          <a:blip r:embed="rId2"/>
          <a:stretch>
            <a:fillRect/>
          </a:stretch>
        </p:blipFill>
        <p:spPr>
          <a:xfrm>
            <a:off x="421782" y="2792789"/>
            <a:ext cx="9193559" cy="3542883"/>
          </a:xfrm>
          <a:prstGeom prst="rect">
            <a:avLst/>
          </a:prstGeom>
        </p:spPr>
      </p:pic>
      <p:graphicFrame>
        <p:nvGraphicFramePr>
          <p:cNvPr id="6" name="表 5">
            <a:extLst>
              <a:ext uri="{FF2B5EF4-FFF2-40B4-BE49-F238E27FC236}">
                <a16:creationId xmlns:a16="http://schemas.microsoft.com/office/drawing/2014/main" id="{EDA94AA7-B1DD-47E3-BA2E-C8EA8C4CF2CA}"/>
              </a:ext>
            </a:extLst>
          </p:cNvPr>
          <p:cNvGraphicFramePr>
            <a:graphicFrameLocks noGrp="1"/>
          </p:cNvGraphicFramePr>
          <p:nvPr>
            <p:extLst>
              <p:ext uri="{D42A27DB-BD31-4B8C-83A1-F6EECF244321}">
                <p14:modId xmlns:p14="http://schemas.microsoft.com/office/powerpoint/2010/main" val="837792207"/>
              </p:ext>
            </p:extLst>
          </p:nvPr>
        </p:nvGraphicFramePr>
        <p:xfrm>
          <a:off x="6262609" y="5121604"/>
          <a:ext cx="5815942" cy="1376880"/>
        </p:xfrm>
        <a:graphic>
          <a:graphicData uri="http://schemas.openxmlformats.org/drawingml/2006/table">
            <a:tbl>
              <a:tblPr/>
              <a:tblGrid>
                <a:gridCol w="1855942">
                  <a:extLst>
                    <a:ext uri="{9D8B030D-6E8A-4147-A177-3AD203B41FA5}">
                      <a16:colId xmlns:a16="http://schemas.microsoft.com/office/drawing/2014/main" val="2623303426"/>
                    </a:ext>
                  </a:extLst>
                </a:gridCol>
                <a:gridCol w="3960000">
                  <a:extLst>
                    <a:ext uri="{9D8B030D-6E8A-4147-A177-3AD203B41FA5}">
                      <a16:colId xmlns:a16="http://schemas.microsoft.com/office/drawing/2014/main" val="1612170231"/>
                    </a:ext>
                  </a:extLst>
                </a:gridCol>
              </a:tblGrid>
              <a:tr h="353805">
                <a:tc>
                  <a:txBody>
                    <a:bodyPr/>
                    <a:lstStyle/>
                    <a:p>
                      <a:pPr algn="l" fontAlgn="b"/>
                      <a:r>
                        <a:rPr lang="ja-JP" altLang="en-US" sz="1400" b="0" i="0" u="none" strike="noStrike">
                          <a:solidFill>
                            <a:srgbClr val="FFFFFF"/>
                          </a:solidFill>
                          <a:effectLst/>
                          <a:latin typeface="+mn-ea"/>
                          <a:ea typeface="+mn-ea"/>
                        </a:rPr>
                        <a:t>項目名</a:t>
                      </a: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b="0" i="0" u="none" strike="noStrike">
                          <a:solidFill>
                            <a:srgbClr val="FFFFFF"/>
                          </a:solidFill>
                          <a:effectLst/>
                          <a:latin typeface="+mn-ea"/>
                          <a:ea typeface="+mn-ea"/>
                        </a:rPr>
                        <a:t>入力内容</a:t>
                      </a: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291439083"/>
                  </a:ext>
                </a:extLst>
              </a:tr>
              <a:tr h="504688">
                <a:tc>
                  <a:txBody>
                    <a:bodyPr/>
                    <a:lstStyle/>
                    <a:p>
                      <a:pPr algn="l" fontAlgn="t"/>
                      <a:r>
                        <a:rPr lang="ja-JP" altLang="en-US" sz="1200" b="0" i="0" u="none" strike="noStrike">
                          <a:solidFill>
                            <a:srgbClr val="000000"/>
                          </a:solidFill>
                          <a:effectLst/>
                          <a:latin typeface="+mn-ea"/>
                          <a:ea typeface="+mn-ea"/>
                        </a:rPr>
                        <a:t>ホストグループ名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のプレフィックスとなるホストグループ名を入力します。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38760782"/>
                  </a:ext>
                </a:extLst>
              </a:tr>
              <a:tr h="504688">
                <a:tc>
                  <a:txBody>
                    <a:bodyPr/>
                    <a:lstStyle/>
                    <a:p>
                      <a:pPr algn="l" fontAlgn="t"/>
                      <a:r>
                        <a:rPr lang="ja-JP" altLang="en-US" sz="1200" b="0" i="0" u="none" strike="noStrike">
                          <a:solidFill>
                            <a:srgbClr val="000000"/>
                          </a:solidFill>
                          <a:effectLst/>
                          <a:latin typeface="+mn-ea"/>
                          <a:ea typeface="+mn-ea"/>
                        </a:rPr>
                        <a:t>優先順位</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n-ea"/>
                          <a:ea typeface="+mn-ea"/>
                        </a:rPr>
                        <a:t>VMware</a:t>
                      </a:r>
                      <a:r>
                        <a:rPr lang="ja-JP" altLang="en-US" sz="1200" b="0" i="0" u="none" strike="noStrike" dirty="0">
                          <a:solidFill>
                            <a:srgbClr val="000000"/>
                          </a:solidFill>
                          <a:effectLst/>
                          <a:latin typeface="+mn-ea"/>
                          <a:ea typeface="+mn-ea"/>
                        </a:rPr>
                        <a:t>モデルを使う際の指定はありませんが、他のホストグループに設定されていない数字を登録します。</a:t>
                      </a:r>
                    </a:p>
                  </a:txBody>
                  <a:tcPr marL="72000" marR="72000" marT="72000" marB="72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6504619"/>
                  </a:ext>
                </a:extLst>
              </a:tr>
            </a:tbl>
          </a:graphicData>
        </a:graphic>
      </p:graphicFrame>
    </p:spTree>
    <p:extLst>
      <p:ext uri="{BB962C8B-B14F-4D97-AF65-F5344CB8AC3E}">
        <p14:creationId xmlns:p14="http://schemas.microsoft.com/office/powerpoint/2010/main" val="2551343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ユーザメニューの登録</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3958609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6CE4FE42-D305-4727-8836-A8214E6F3F1A}"/>
              </a:ext>
            </a:extLst>
          </p:cNvPr>
          <p:cNvPicPr>
            <a:picLocks noChangeAspect="1"/>
          </p:cNvPicPr>
          <p:nvPr/>
        </p:nvPicPr>
        <p:blipFill>
          <a:blip r:embed="rId2"/>
          <a:stretch>
            <a:fillRect/>
          </a:stretch>
        </p:blipFill>
        <p:spPr>
          <a:xfrm>
            <a:off x="418458" y="2228999"/>
            <a:ext cx="5844520" cy="4087622"/>
          </a:xfrm>
          <a:prstGeom prst="rect">
            <a:avLst/>
          </a:prstGeom>
        </p:spPr>
      </p:pic>
      <p:sp>
        <p:nvSpPr>
          <p:cNvPr id="4" name="タイトル 3">
            <a:extLst>
              <a:ext uri="{FF2B5EF4-FFF2-40B4-BE49-F238E27FC236}">
                <a16:creationId xmlns:a16="http://schemas.microsoft.com/office/drawing/2014/main" id="{AB9F2196-9C90-4FD2-B1B2-8E5D1A6D9BCA}"/>
              </a:ext>
            </a:extLst>
          </p:cNvPr>
          <p:cNvSpPr>
            <a:spLocks noGrp="1"/>
          </p:cNvSpPr>
          <p:nvPr>
            <p:ph type="title"/>
          </p:nvPr>
        </p:nvSpPr>
        <p:spPr/>
        <p:txBody>
          <a:bodyPr/>
          <a:lstStyle/>
          <a:p>
            <a:r>
              <a:rPr lang="en-US" altLang="ja-JP"/>
              <a:t>3.4</a:t>
            </a:r>
            <a:r>
              <a:rPr lang="ja-JP" altLang="en-US"/>
              <a:t> </a:t>
            </a:r>
            <a:r>
              <a:rPr kumimoji="1" lang="ja-JP" altLang="en-US"/>
              <a:t>ユーザメニュー</a:t>
            </a:r>
            <a:r>
              <a:rPr lang="ja-JP" altLang="en-US"/>
              <a:t>の登録</a:t>
            </a:r>
          </a:p>
        </p:txBody>
      </p:sp>
      <p:sp>
        <p:nvSpPr>
          <p:cNvPr id="5" name="コンテンツ プレースホルダー 4">
            <a:extLst>
              <a:ext uri="{FF2B5EF4-FFF2-40B4-BE49-F238E27FC236}">
                <a16:creationId xmlns:a16="http://schemas.microsoft.com/office/drawing/2014/main" id="{13223422-AEC3-4150-BC88-F4730F9DD296}"/>
              </a:ext>
            </a:extLst>
          </p:cNvPr>
          <p:cNvSpPr>
            <a:spLocks noGrp="1"/>
          </p:cNvSpPr>
          <p:nvPr>
            <p:ph sz="quarter" idx="10"/>
          </p:nvPr>
        </p:nvSpPr>
        <p:spPr/>
        <p:txBody>
          <a:bodyPr/>
          <a:lstStyle/>
          <a:p>
            <a:r>
              <a:rPr lang="en-US" altLang="ja-JP"/>
              <a:t>VMware</a:t>
            </a:r>
            <a:r>
              <a:rPr lang="ja-JP" altLang="en-US"/>
              <a:t>モデルを使って作成したいテナントの情報をパラメータシートに登録します。</a:t>
            </a:r>
            <a:endParaRPr lang="en-US" altLang="ja-JP"/>
          </a:p>
          <a:p>
            <a:pPr marL="179388" indent="0">
              <a:buNone/>
            </a:pPr>
            <a:r>
              <a:rPr kumimoji="1" lang="ja-JP" altLang="en-US"/>
              <a:t>パラメータシートは「ユーザメニュー</a:t>
            </a:r>
            <a:r>
              <a:rPr kumimoji="1" lang="en-US" altLang="ja-JP"/>
              <a:t>_VMware</a:t>
            </a:r>
            <a:r>
              <a:rPr kumimoji="1" lang="ja-JP" altLang="en-US"/>
              <a:t>モデル」メニューグループに配置されています。</a:t>
            </a:r>
            <a:r>
              <a:rPr kumimoji="1" lang="en-US" altLang="ja-JP"/>
              <a:t/>
            </a:r>
            <a:br>
              <a:rPr kumimoji="1" lang="en-US" altLang="ja-JP"/>
            </a:br>
            <a:r>
              <a:rPr lang="ja-JP" altLang="en-US">
                <a:solidFill>
                  <a:srgbClr val="FF0000"/>
                </a:solidFill>
              </a:rPr>
              <a:t>これらのメニューの操作は「</a:t>
            </a:r>
            <a:r>
              <a:rPr lang="en-US" altLang="ja-JP">
                <a:solidFill>
                  <a:srgbClr val="FF0000"/>
                </a:solidFill>
              </a:rPr>
              <a:t>vmware_user</a:t>
            </a:r>
            <a:r>
              <a:rPr lang="ja-JP" altLang="en-US">
                <a:solidFill>
                  <a:srgbClr val="FF0000"/>
                </a:solidFill>
              </a:rPr>
              <a:t>」ユーザが行ってください。</a:t>
            </a:r>
            <a:endParaRPr lang="ja-JP" altLang="en-US"/>
          </a:p>
          <a:p>
            <a:pPr marL="179388" indent="0">
              <a:buNone/>
            </a:pPr>
            <a:endParaRPr kumimoji="1" lang="en-US" altLang="ja-JP"/>
          </a:p>
        </p:txBody>
      </p:sp>
      <p:sp>
        <p:nvSpPr>
          <p:cNvPr id="9" name="正方形/長方形 8">
            <a:extLst>
              <a:ext uri="{FF2B5EF4-FFF2-40B4-BE49-F238E27FC236}">
                <a16:creationId xmlns:a16="http://schemas.microsoft.com/office/drawing/2014/main" id="{050D7C3F-C08A-4964-AF88-87E0C7AF2073}"/>
              </a:ext>
            </a:extLst>
          </p:cNvPr>
          <p:cNvSpPr/>
          <p:nvPr/>
        </p:nvSpPr>
        <p:spPr bwMode="auto">
          <a:xfrm>
            <a:off x="5415719" y="5221915"/>
            <a:ext cx="758838" cy="931699"/>
          </a:xfrm>
          <a:prstGeom prst="rect">
            <a:avLst/>
          </a:prstGeom>
          <a:noFill/>
          <a:ln w="38100">
            <a:solidFill>
              <a:schemeClr val="accent6">
                <a:lumMod val="75000"/>
                <a:lumOff val="25000"/>
              </a:schemeClr>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graphicFrame>
        <p:nvGraphicFramePr>
          <p:cNvPr id="8" name="表 7">
            <a:extLst>
              <a:ext uri="{FF2B5EF4-FFF2-40B4-BE49-F238E27FC236}">
                <a16:creationId xmlns:a16="http://schemas.microsoft.com/office/drawing/2014/main" id="{36708CF9-1C1B-44F4-8BBB-BF0489573E5F}"/>
              </a:ext>
            </a:extLst>
          </p:cNvPr>
          <p:cNvGraphicFramePr>
            <a:graphicFrameLocks noGrp="1"/>
          </p:cNvGraphicFramePr>
          <p:nvPr>
            <p:extLst>
              <p:ext uri="{D42A27DB-BD31-4B8C-83A1-F6EECF244321}">
                <p14:modId xmlns:p14="http://schemas.microsoft.com/office/powerpoint/2010/main" val="3799222779"/>
              </p:ext>
            </p:extLst>
          </p:nvPr>
        </p:nvGraphicFramePr>
        <p:xfrm>
          <a:off x="6443249" y="2228999"/>
          <a:ext cx="5612276" cy="3415920"/>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メニュー名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509760">
                <a:tc>
                  <a:txBody>
                    <a:bodyPr/>
                    <a:lstStyle/>
                    <a:p>
                      <a:pPr algn="l" fontAlgn="ct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接続情報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テナント作成時に</a:t>
                      </a:r>
                      <a:r>
                        <a:rPr lang="en-US" altLang="ja-JP" sz="1200" b="0" i="0" u="none" strike="noStrike">
                          <a:solidFill>
                            <a:srgbClr val="000000"/>
                          </a:solidFill>
                          <a:effectLst/>
                          <a:latin typeface="+mn-ea"/>
                          <a:ea typeface="+mn-ea"/>
                        </a:rPr>
                        <a:t>NSX-T</a:t>
                      </a:r>
                      <a:r>
                        <a:rPr lang="ja-JP" altLang="en-US" sz="1200" b="0" i="0" u="none" strike="noStrike">
                          <a:solidFill>
                            <a:srgbClr val="000000"/>
                          </a:solidFill>
                          <a:effectLst/>
                          <a:latin typeface="+mn-ea"/>
                          <a:ea typeface="+mn-ea"/>
                        </a:rPr>
                        <a:t>に作成される仮想ネットワークを登録するメニューです。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p>
                      <a:pPr algn="l" fontAlgn="ctr"/>
                      <a:r>
                        <a:rPr lang="en-US" altLang="ja-JP" sz="1200" b="0" i="0" u="none" strike="noStrike">
                          <a:solidFill>
                            <a:srgbClr val="000000"/>
                          </a:solidFill>
                          <a:effectLst/>
                          <a:latin typeface="+mn-ea"/>
                          <a:ea typeface="+mn-ea"/>
                        </a:rPr>
                        <a:t>(Terraform)</a:t>
                      </a:r>
                      <a:endParaRPr lang="ja-JP" altLang="en-US"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a:t>
                      </a:r>
                      <a:r>
                        <a:rPr lang="en-US" altLang="ja-JP" sz="1200" b="0" i="0" u="none" strike="noStrike">
                          <a:solidFill>
                            <a:srgbClr val="000000"/>
                          </a:solidFill>
                          <a:effectLst/>
                          <a:latin typeface="+mn-ea"/>
                          <a:ea typeface="+mn-ea"/>
                        </a:rPr>
                        <a:t>Terraform</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509760">
                <a:tc>
                  <a:txBody>
                    <a:bodyPr/>
                    <a:lstStyle/>
                    <a:p>
                      <a:pPr algn="l" fontAlgn="ctr"/>
                      <a:r>
                        <a:rPr lang="ja-JP" altLang="en-US" sz="1200" b="0" i="0" u="none" strike="noStrike">
                          <a:solidFill>
                            <a:srgbClr val="000000"/>
                          </a:solidFill>
                          <a:effectLst/>
                          <a:latin typeface="+mn-ea"/>
                          <a:ea typeface="+mn-ea"/>
                        </a:rPr>
                        <a:t>踏み台サーバ設定情報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踏み台サーバの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設定時に</a:t>
                      </a:r>
                      <a:r>
                        <a:rPr lang="en-US" altLang="ja-JP" sz="1200" b="0" i="0" u="none" strike="noStrike">
                          <a:solidFill>
                            <a:srgbClr val="000000"/>
                          </a:solidFill>
                          <a:effectLst/>
                          <a:latin typeface="+mn-ea"/>
                          <a:ea typeface="+mn-ea"/>
                        </a:rPr>
                        <a:t>Ansible</a:t>
                      </a:r>
                      <a:r>
                        <a:rPr lang="ja-JP" altLang="en-US" sz="1200" b="0" i="0" u="none" strike="noStrike">
                          <a:solidFill>
                            <a:srgbClr val="000000"/>
                          </a:solidFill>
                          <a:effectLst/>
                          <a:latin typeface="+mn-ea"/>
                          <a:ea typeface="+mn-ea"/>
                        </a:rPr>
                        <a:t>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509760">
                <a:tc>
                  <a:txBody>
                    <a:bodyPr/>
                    <a:lstStyle/>
                    <a:p>
                      <a:pPr algn="l" fontAlgn="ct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グループ設定情報</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各サーバの</a:t>
                      </a:r>
                      <a:r>
                        <a:rPr lang="en-US" altLang="ja-JP" sz="1200" b="0" i="0" u="none" strike="noStrike">
                          <a:solidFill>
                            <a:srgbClr val="000000"/>
                          </a:solidFill>
                          <a:effectLst/>
                          <a:latin typeface="+mn-ea"/>
                          <a:ea typeface="+mn-ea"/>
                        </a:rPr>
                        <a:t>VM</a:t>
                      </a:r>
                      <a:r>
                        <a:rPr lang="ja-JP" altLang="en-US" sz="1200" b="0" i="0" u="none" strike="noStrike">
                          <a:solidFill>
                            <a:srgbClr val="000000"/>
                          </a:solidFill>
                          <a:effectLst/>
                          <a:latin typeface="+mn-ea"/>
                          <a:ea typeface="+mn-ea"/>
                        </a:rPr>
                        <a:t>作成時に必要な設定を登録するメニューです。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509760">
                <a:tc>
                  <a:txBody>
                    <a:bodyPr/>
                    <a:lstStyle/>
                    <a:p>
                      <a:pPr algn="l" fontAlgn="ctr"/>
                      <a:r>
                        <a:rPr lang="en-US" altLang="ja-JP" sz="1200" b="0" i="0" u="none" strike="noStrike">
                          <a:solidFill>
                            <a:srgbClr val="000000"/>
                          </a:solidFill>
                          <a:effectLst/>
                          <a:latin typeface="+mn-ea"/>
                          <a:ea typeface="+mn-ea"/>
                        </a:rPr>
                        <a:t>(WEB/AP/DB)</a:t>
                      </a:r>
                    </a:p>
                    <a:p>
                      <a:pPr algn="l" fontAlgn="ctr"/>
                      <a:r>
                        <a:rPr lang="ja-JP" altLang="en-US" sz="1200" b="0" i="0" u="none" strike="noStrike">
                          <a:solidFill>
                            <a:srgbClr val="000000"/>
                          </a:solidFill>
                          <a:effectLst/>
                          <a:latin typeface="+mn-ea"/>
                          <a:ea typeface="+mn-ea"/>
                        </a:rPr>
                        <a:t>サーバプロキシ設定</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各サーバのプロキシ設定を登録するメニューです。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r h="509760">
                <a:tc>
                  <a:txBody>
                    <a:bodyPr/>
                    <a:lstStyle/>
                    <a:p>
                      <a:pPr algn="l" fontAlgn="ctr"/>
                      <a:r>
                        <a:rPr lang="ja-JP" altLang="en-US" sz="1200" b="0" i="0" u="none" strike="noStrike">
                          <a:solidFill>
                            <a:srgbClr val="000000"/>
                          </a:solidFill>
                          <a:effectLst/>
                          <a:latin typeface="+mn-ea"/>
                          <a:ea typeface="+mn-ea"/>
                        </a:rPr>
                        <a:t>秘密鍵管理</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dirty="0">
                          <a:solidFill>
                            <a:srgbClr val="000000"/>
                          </a:solidFill>
                          <a:effectLst/>
                          <a:latin typeface="+mn-ea"/>
                          <a:ea typeface="+mn-ea"/>
                        </a:rPr>
                        <a:t>テンプレートに設定した公開鍵の対となる秘密鍵を登録するメニューです。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0394694"/>
                  </a:ext>
                </a:extLst>
              </a:tr>
            </a:tbl>
          </a:graphicData>
        </a:graphic>
      </p:graphicFrame>
    </p:spTree>
    <p:extLst>
      <p:ext uri="{BB962C8B-B14F-4D97-AF65-F5344CB8AC3E}">
        <p14:creationId xmlns:p14="http://schemas.microsoft.com/office/powerpoint/2010/main" val="3167091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1B87C-17CD-4C67-9C99-3B7F1A93C970}"/>
              </a:ext>
            </a:extLst>
          </p:cNvPr>
          <p:cNvSpPr>
            <a:spLocks noGrp="1"/>
          </p:cNvSpPr>
          <p:nvPr>
            <p:ph type="title"/>
          </p:nvPr>
        </p:nvSpPr>
        <p:spPr/>
        <p:txBody>
          <a:bodyPr/>
          <a:lstStyle/>
          <a:p>
            <a:r>
              <a:rPr lang="en-US" altLang="ja-JP"/>
              <a:t>3.4.1</a:t>
            </a:r>
            <a:r>
              <a:rPr lang="ja-JP" altLang="en-US"/>
              <a:t> </a:t>
            </a:r>
            <a:r>
              <a:rPr kumimoji="1" lang="ja-JP" altLang="en-US"/>
              <a:t>ユーザメニュー</a:t>
            </a:r>
            <a:r>
              <a:rPr lang="ja-JP" altLang="en-US"/>
              <a:t>の登録 </a:t>
            </a:r>
            <a:r>
              <a:rPr lang="en-US" altLang="ja-JP"/>
              <a:t>- </a:t>
            </a:r>
            <a:r>
              <a:rPr kumimoji="1" lang="ja-JP" altLang="en-US"/>
              <a:t>秘密鍵管理</a:t>
            </a:r>
          </a:p>
        </p:txBody>
      </p:sp>
      <p:sp>
        <p:nvSpPr>
          <p:cNvPr id="3" name="コンテンツ プレースホルダー 2">
            <a:extLst>
              <a:ext uri="{FF2B5EF4-FFF2-40B4-BE49-F238E27FC236}">
                <a16:creationId xmlns:a16="http://schemas.microsoft.com/office/drawing/2014/main" id="{3E28B162-C704-4CE3-A378-C52BE2F2B410}"/>
              </a:ext>
            </a:extLst>
          </p:cNvPr>
          <p:cNvSpPr>
            <a:spLocks noGrp="1"/>
          </p:cNvSpPr>
          <p:nvPr>
            <p:ph sz="quarter" idx="10"/>
          </p:nvPr>
        </p:nvSpPr>
        <p:spPr/>
        <p:txBody>
          <a:bodyPr/>
          <a:lstStyle/>
          <a:p>
            <a:r>
              <a:rPr kumimoji="1" lang="en-US" altLang="ja-JP"/>
              <a:t>VMware</a:t>
            </a:r>
            <a:r>
              <a:rPr kumimoji="1" lang="ja-JP" altLang="en-US"/>
              <a:t>モデルでは</a:t>
            </a:r>
            <a:r>
              <a:rPr kumimoji="1" lang="en-US" altLang="ja-JP"/>
              <a:t>1</a:t>
            </a:r>
            <a:r>
              <a:rPr kumimoji="1" lang="ja-JP" altLang="en-US"/>
              <a:t>つのテナントに共通となる</a:t>
            </a:r>
            <a:r>
              <a:rPr kumimoji="1" lang="en-US" altLang="ja-JP"/>
              <a:t>1</a:t>
            </a:r>
            <a:r>
              <a:rPr kumimoji="1" lang="ja-JP" altLang="en-US"/>
              <a:t>つのキーペアを設定します。</a:t>
            </a:r>
            <a:endParaRPr kumimoji="1" lang="en-US" altLang="ja-JP"/>
          </a:p>
          <a:p>
            <a:pPr marL="179388" indent="0">
              <a:buNone/>
            </a:pPr>
            <a:r>
              <a:rPr kumimoji="1" lang="ja-JP" altLang="en-US"/>
              <a:t>秘密鍵管理メニューに「テナントと秘密鍵ファイル名と秘密鍵」の組み合わせを登録します。</a:t>
            </a:r>
          </a:p>
          <a:p>
            <a:endParaRPr kumimoji="1" lang="ja-JP" altLang="en-US"/>
          </a:p>
        </p:txBody>
      </p:sp>
      <p:pic>
        <p:nvPicPr>
          <p:cNvPr id="4" name="図 3">
            <a:extLst>
              <a:ext uri="{FF2B5EF4-FFF2-40B4-BE49-F238E27FC236}">
                <a16:creationId xmlns:a16="http://schemas.microsoft.com/office/drawing/2014/main" id="{A8A775EB-57B1-4E82-A137-9B06BDFAA240}"/>
              </a:ext>
            </a:extLst>
          </p:cNvPr>
          <p:cNvPicPr>
            <a:picLocks noChangeAspect="1"/>
          </p:cNvPicPr>
          <p:nvPr/>
        </p:nvPicPr>
        <p:blipFill>
          <a:blip r:embed="rId2"/>
          <a:stretch>
            <a:fillRect/>
          </a:stretch>
        </p:blipFill>
        <p:spPr>
          <a:xfrm>
            <a:off x="483640" y="1717158"/>
            <a:ext cx="8926875" cy="3439304"/>
          </a:xfrm>
          <a:prstGeom prst="rect">
            <a:avLst/>
          </a:prstGeom>
        </p:spPr>
      </p:pic>
      <p:graphicFrame>
        <p:nvGraphicFramePr>
          <p:cNvPr id="7" name="表 6">
            <a:extLst>
              <a:ext uri="{FF2B5EF4-FFF2-40B4-BE49-F238E27FC236}">
                <a16:creationId xmlns:a16="http://schemas.microsoft.com/office/drawing/2014/main" id="{B7BA7CC0-7DBD-49C4-9082-3AAA2E00ADD8}"/>
              </a:ext>
            </a:extLst>
          </p:cNvPr>
          <p:cNvGraphicFramePr>
            <a:graphicFrameLocks noGrp="1"/>
          </p:cNvGraphicFramePr>
          <p:nvPr>
            <p:extLst>
              <p:ext uri="{D42A27DB-BD31-4B8C-83A1-F6EECF244321}">
                <p14:modId xmlns:p14="http://schemas.microsoft.com/office/powerpoint/2010/main" val="3526872226"/>
              </p:ext>
            </p:extLst>
          </p:nvPr>
        </p:nvGraphicFramePr>
        <p:xfrm>
          <a:off x="6443249" y="3265545"/>
          <a:ext cx="5612276" cy="2677885"/>
        </p:xfrm>
        <a:graphic>
          <a:graphicData uri="http://schemas.openxmlformats.org/drawingml/2006/table">
            <a:tbl>
              <a:tblPr>
                <a:tableStyleId>{5C22544A-7EE6-4342-B048-85BDC9FD1C3A}</a:tableStyleId>
              </a:tblPr>
              <a:tblGrid>
                <a:gridCol w="1796276">
                  <a:extLst>
                    <a:ext uri="{9D8B030D-6E8A-4147-A177-3AD203B41FA5}">
                      <a16:colId xmlns:a16="http://schemas.microsoft.com/office/drawing/2014/main" val="1156095769"/>
                    </a:ext>
                  </a:extLst>
                </a:gridCol>
                <a:gridCol w="3816000">
                  <a:extLst>
                    <a:ext uri="{9D8B030D-6E8A-4147-A177-3AD203B41FA5}">
                      <a16:colId xmlns:a16="http://schemas.microsoft.com/office/drawing/2014/main" val="2724313367"/>
                    </a:ext>
                  </a:extLst>
                </a:gridCol>
              </a:tblGrid>
              <a:tr h="352697">
                <a:tc>
                  <a:txBody>
                    <a:bodyPr/>
                    <a:lstStyle/>
                    <a:p>
                      <a:pPr algn="l" fontAlgn="b"/>
                      <a:r>
                        <a:rPr lang="ja-JP" altLang="en-US" sz="1400" u="none" strike="noStrike">
                          <a:solidFill>
                            <a:schemeClr val="bg1"/>
                          </a:solidFill>
                          <a:effectLst/>
                          <a:latin typeface="+mn-ea"/>
                          <a:ea typeface="+mn-ea"/>
                        </a:rPr>
                        <a:t>項目名</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ja-JP" altLang="en-US" sz="1400" u="none" strike="noStrike">
                          <a:solidFill>
                            <a:schemeClr val="bg1"/>
                          </a:solidFill>
                          <a:effectLst/>
                          <a:latin typeface="+mn-ea"/>
                          <a:ea typeface="+mn-ea"/>
                        </a:rPr>
                        <a:t>入力内容</a:t>
                      </a:r>
                      <a:endParaRPr lang="ja-JP" altLang="en-US" sz="1400" b="0" i="0" u="none" strike="noStrike">
                        <a:solidFill>
                          <a:schemeClr val="bg1"/>
                        </a:solidFill>
                        <a:effectLst/>
                        <a:latin typeface="+mn-ea"/>
                        <a:ea typeface="+mn-ea"/>
                      </a:endParaRPr>
                    </a:p>
                  </a:txBody>
                  <a:tcPr marL="72000" marR="72000" marT="72000" marB="72000" anchor="b">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041606134"/>
                  </a:ext>
                </a:extLst>
              </a:tr>
              <a:tr h="464105">
                <a:tc>
                  <a:txBody>
                    <a:bodyPr/>
                    <a:lstStyle/>
                    <a:p>
                      <a:pPr algn="l" fontAlgn="ctr"/>
                      <a:r>
                        <a:rPr lang="ja-JP" altLang="en-US" sz="1200" b="0" i="0" u="none" strike="noStrike">
                          <a:solidFill>
                            <a:srgbClr val="000000"/>
                          </a:solidFill>
                          <a:effectLst/>
                          <a:latin typeface="+mn-ea"/>
                          <a:ea typeface="+mn-ea"/>
                        </a:rPr>
                        <a:t>ホスト名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altLang="ja-JP" sz="1200" b="0" i="0" u="none" strike="noStrike">
                          <a:solidFill>
                            <a:srgbClr val="000000"/>
                          </a:solidFill>
                          <a:effectLst/>
                          <a:latin typeface="+mn-ea"/>
                          <a:ea typeface="+mn-ea"/>
                          <a:hlinkClick r:id="rId3" action="ppaction://hlinksldjump"/>
                        </a:rPr>
                        <a:t>3.2.2</a:t>
                      </a:r>
                      <a:r>
                        <a:rPr lang="ja-JP" altLang="en-US" sz="1200" b="0" i="0" u="none" strike="noStrike">
                          <a:solidFill>
                            <a:srgbClr val="000000"/>
                          </a:solidFill>
                          <a:effectLst/>
                          <a:latin typeface="+mn-ea"/>
                          <a:ea typeface="+mn-ea"/>
                        </a:rPr>
                        <a:t>で登録した</a:t>
                      </a:r>
                      <a:r>
                        <a:rPr lang="en-US" altLang="ja-JP" sz="1200" b="0" i="0" u="none" strike="noStrike">
                          <a:solidFill>
                            <a:srgbClr val="000000"/>
                          </a:solidFill>
                          <a:effectLst/>
                          <a:latin typeface="+mn-ea"/>
                          <a:ea typeface="+mn-ea"/>
                        </a:rPr>
                        <a:t>localhost</a:t>
                      </a:r>
                      <a:r>
                        <a:rPr lang="ja-JP" altLang="en-US" sz="1200" b="0" i="0" u="none" strike="noStrike">
                          <a:solidFill>
                            <a:srgbClr val="000000"/>
                          </a:solidFill>
                          <a:effectLst/>
                          <a:latin typeface="+mn-ea"/>
                          <a:ea typeface="+mn-ea"/>
                        </a:rPr>
                        <a:t>を選択します。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0240058"/>
                  </a:ext>
                </a:extLst>
              </a:tr>
              <a:tr h="464105">
                <a:tc>
                  <a:txBody>
                    <a:bodyPr/>
                    <a:lstStyle/>
                    <a:p>
                      <a:pPr algn="l" fontAlgn="ctr"/>
                      <a:r>
                        <a:rPr lang="ja-JP" altLang="en-US" sz="1200" b="0" i="0" u="none" strike="noStrike">
                          <a:solidFill>
                            <a:srgbClr val="000000"/>
                          </a:solidFill>
                          <a:effectLst/>
                          <a:latin typeface="+mn-ea"/>
                          <a:ea typeface="+mn-ea"/>
                        </a:rPr>
                        <a:t>オペレーション</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秘密鍵を使用するオペレーションを選択します。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5070783"/>
                  </a:ext>
                </a:extLst>
              </a:tr>
              <a:tr h="464105">
                <a:tc>
                  <a:txBody>
                    <a:bodyPr/>
                    <a:lstStyle/>
                    <a:p>
                      <a:pPr algn="l" fontAlgn="ctr"/>
                      <a:r>
                        <a:rPr lang="ja-JP" altLang="en-US" sz="1200" b="0" i="0" u="none" strike="noStrike">
                          <a:solidFill>
                            <a:srgbClr val="000000"/>
                          </a:solidFill>
                          <a:effectLst/>
                          <a:latin typeface="+mn-ea"/>
                          <a:ea typeface="+mn-ea"/>
                        </a:rPr>
                        <a:t>テナント名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200" b="0" i="0" u="none" strike="noStrike">
                          <a:solidFill>
                            <a:srgbClr val="000000"/>
                          </a:solidFill>
                          <a:effectLst/>
                          <a:latin typeface="+mn-ea"/>
                          <a:ea typeface="+mn-ea"/>
                        </a:rPr>
                        <a:t>秘密鍵を使用するテナントを選択します。</a:t>
                      </a:r>
                      <a:endParaRPr lang="en-US" altLang="ja-JP" sz="1200" b="0" i="0" u="none" strike="noStrike">
                        <a:solidFill>
                          <a:srgbClr val="000000"/>
                        </a:solidFill>
                        <a:effectLst/>
                        <a:latin typeface="+mn-ea"/>
                        <a:ea typeface="+mn-ea"/>
                      </a:endParaRP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408128"/>
                  </a:ext>
                </a:extLst>
              </a:tr>
              <a:tr h="464105">
                <a:tc>
                  <a:txBody>
                    <a:bodyPr/>
                    <a:lstStyle/>
                    <a:p>
                      <a:pPr algn="l" fontAlgn="ctr"/>
                      <a:r>
                        <a:rPr lang="ja-JP" altLang="en-US" sz="1200" b="0" i="0" u="none" strike="noStrike">
                          <a:solidFill>
                            <a:srgbClr val="000000"/>
                          </a:solidFill>
                          <a:effectLst/>
                          <a:latin typeface="+mn-ea"/>
                          <a:ea typeface="+mn-ea"/>
                        </a:rPr>
                        <a:t>秘密鍵ファイル名</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a:solidFill>
                            <a:srgbClr val="000000"/>
                          </a:solidFill>
                          <a:effectLst/>
                          <a:latin typeface="+mn-ea"/>
                          <a:ea typeface="+mn-ea"/>
                        </a:rPr>
                        <a:t>アップロードする秘密鍵のファイル名を入力します。</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953152"/>
                  </a:ext>
                </a:extLst>
              </a:tr>
              <a:tr h="464105">
                <a:tc>
                  <a:txBody>
                    <a:bodyPr/>
                    <a:lstStyle/>
                    <a:p>
                      <a:pPr algn="l" fontAlgn="ctr"/>
                      <a:r>
                        <a:rPr lang="ja-JP" altLang="en-US" sz="1200" b="0" i="0" u="none" strike="noStrike">
                          <a:solidFill>
                            <a:srgbClr val="000000"/>
                          </a:solidFill>
                          <a:effectLst/>
                          <a:latin typeface="+mn-ea"/>
                          <a:ea typeface="+mn-ea"/>
                        </a:rPr>
                        <a:t>秘密鍵ファイル</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200" b="0" i="0" u="none" strike="noStrike" dirty="0">
                          <a:solidFill>
                            <a:srgbClr val="000000"/>
                          </a:solidFill>
                          <a:effectLst/>
                          <a:latin typeface="+mn-ea"/>
                          <a:ea typeface="+mn-ea"/>
                        </a:rPr>
                        <a:t>使用する秘密鍵ファイルをアップロードしてください。</a:t>
                      </a:r>
                    </a:p>
                  </a:txBody>
                  <a:tcPr marL="72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2671005"/>
                  </a:ext>
                </a:extLst>
              </a:tr>
            </a:tbl>
          </a:graphicData>
        </a:graphic>
      </p:graphicFrame>
    </p:spTree>
    <p:extLst>
      <p:ext uri="{BB962C8B-B14F-4D97-AF65-F5344CB8AC3E}">
        <p14:creationId xmlns:p14="http://schemas.microsoft.com/office/powerpoint/2010/main" val="120901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336B9B8-B532-401A-B091-CED96724A211}"/>
              </a:ext>
            </a:extLst>
          </p:cNvPr>
          <p:cNvSpPr>
            <a:spLocks noGrp="1"/>
          </p:cNvSpPr>
          <p:nvPr>
            <p:ph type="title"/>
          </p:nvPr>
        </p:nvSpPr>
        <p:spPr/>
        <p:txBody>
          <a:bodyPr/>
          <a:lstStyle/>
          <a:p>
            <a:r>
              <a:rPr lang="ja-JP" altLang="en-US"/>
              <a:t>実行</a:t>
            </a:r>
          </a:p>
        </p:txBody>
      </p:sp>
      <p:sp>
        <p:nvSpPr>
          <p:cNvPr id="5" name="テキスト プレースホルダー 4">
            <a:extLst>
              <a:ext uri="{FF2B5EF4-FFF2-40B4-BE49-F238E27FC236}">
                <a16:creationId xmlns:a16="http://schemas.microsoft.com/office/drawing/2014/main" id="{F30CC164-F9D6-454F-9422-533D3B75670D}"/>
              </a:ext>
            </a:extLst>
          </p:cNvPr>
          <p:cNvSpPr>
            <a:spLocks noGrp="1"/>
          </p:cNvSpPr>
          <p:nvPr>
            <p:ph type="body" sz="quarter" idx="10"/>
          </p:nvPr>
        </p:nvSpPr>
        <p:spPr/>
        <p:txBody>
          <a:bodyPr/>
          <a:lstStyle/>
          <a:p>
            <a:endParaRPr lang="ja-JP" altLang="en-US"/>
          </a:p>
        </p:txBody>
      </p:sp>
    </p:spTree>
    <p:extLst>
      <p:ext uri="{BB962C8B-B14F-4D97-AF65-F5344CB8AC3E}">
        <p14:creationId xmlns:p14="http://schemas.microsoft.com/office/powerpoint/2010/main" val="2128847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8AD6C4-AE60-4B16-83B1-5E10784AB84C}"/>
              </a:ext>
            </a:extLst>
          </p:cNvPr>
          <p:cNvSpPr>
            <a:spLocks noGrp="1"/>
          </p:cNvSpPr>
          <p:nvPr>
            <p:ph type="title"/>
          </p:nvPr>
        </p:nvSpPr>
        <p:spPr/>
        <p:txBody>
          <a:bodyPr/>
          <a:lstStyle/>
          <a:p>
            <a:r>
              <a:rPr kumimoji="1" lang="en-US" altLang="ja-JP"/>
              <a:t>3.5 Conductor</a:t>
            </a:r>
            <a:r>
              <a:rPr kumimoji="1" lang="ja-JP" altLang="en-US"/>
              <a:t>実行</a:t>
            </a:r>
          </a:p>
        </p:txBody>
      </p:sp>
      <p:sp>
        <p:nvSpPr>
          <p:cNvPr id="3" name="コンテンツ プレースホルダー 2">
            <a:extLst>
              <a:ext uri="{FF2B5EF4-FFF2-40B4-BE49-F238E27FC236}">
                <a16:creationId xmlns:a16="http://schemas.microsoft.com/office/drawing/2014/main" id="{71443B08-CDE2-4EBF-A381-1C1CCAFA375E}"/>
              </a:ext>
            </a:extLst>
          </p:cNvPr>
          <p:cNvSpPr>
            <a:spLocks noGrp="1"/>
          </p:cNvSpPr>
          <p:nvPr>
            <p:ph sz="quarter" idx="10"/>
          </p:nvPr>
        </p:nvSpPr>
        <p:spPr/>
        <p:txBody>
          <a:bodyPr vert="horz" lIns="91440" tIns="45720" rIns="91440" bIns="45720" rtlCol="0" anchor="t">
            <a:normAutofit/>
          </a:bodyPr>
          <a:lstStyle/>
          <a:p>
            <a:pPr marL="179705" indent="-179705"/>
            <a:r>
              <a:rPr lang="en-US" altLang="ja-JP"/>
              <a:t>Conductor: VMware</a:t>
            </a:r>
            <a:r>
              <a:rPr lang="ja-JP" altLang="en-US"/>
              <a:t>モデル</a:t>
            </a:r>
            <a:r>
              <a:rPr lang="en-US" altLang="ja-JP"/>
              <a:t>_</a:t>
            </a:r>
            <a:r>
              <a:rPr lang="ja-JP" altLang="en-US"/>
              <a:t>機器一括プロビジョニング</a:t>
            </a:r>
            <a:endParaRPr lang="en-US" altLang="ja-JP"/>
          </a:p>
          <a:p>
            <a:pPr marL="179388" indent="0">
              <a:buNone/>
            </a:pPr>
            <a:r>
              <a:rPr lang="en-US" altLang="ja-JP"/>
              <a:t>VMware</a:t>
            </a:r>
            <a:r>
              <a:rPr lang="ja-JP" altLang="en-US"/>
              <a:t>基盤上にテナントを作成し</a:t>
            </a:r>
            <a:r>
              <a:rPr lang="en-US" altLang="ja-JP"/>
              <a:t>ITA</a:t>
            </a:r>
            <a:r>
              <a:rPr lang="ja-JP" altLang="en-US"/>
              <a:t>の機器一覧に</a:t>
            </a:r>
            <a:r>
              <a:rPr lang="en-US" altLang="ja-JP"/>
              <a:t>VM</a:t>
            </a:r>
            <a:r>
              <a:rPr lang="ja-JP" altLang="en-US"/>
              <a:t>を登録します。</a:t>
            </a:r>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359705" lvl="1" indent="-179705"/>
            <a:endParaRPr lang="en-US" altLang="ja-JP"/>
          </a:p>
          <a:p>
            <a:pPr marL="0" indent="0">
              <a:buNone/>
            </a:pPr>
            <a:endParaRPr lang="en-US" altLang="ja-JP"/>
          </a:p>
          <a:p>
            <a:pPr marL="179705" indent="-179705"/>
            <a:r>
              <a:rPr lang="en-US" altLang="ja-JP"/>
              <a:t>Conductor: VMware</a:t>
            </a:r>
            <a:r>
              <a:rPr lang="ja-JP" altLang="en-US"/>
              <a:t>モデル</a:t>
            </a:r>
            <a:r>
              <a:rPr lang="en-US" altLang="ja-JP"/>
              <a:t>_</a:t>
            </a:r>
            <a:r>
              <a:rPr lang="ja-JP" altLang="en-US"/>
              <a:t>機器一括設定</a:t>
            </a:r>
            <a:endParaRPr lang="en-US" altLang="ja-JP"/>
          </a:p>
          <a:p>
            <a:pPr marL="179388" indent="0">
              <a:buNone/>
            </a:pPr>
            <a:r>
              <a:rPr lang="ja-JP" altLang="en-US"/>
              <a:t>作成したテナントに含まれる</a:t>
            </a:r>
            <a:r>
              <a:rPr lang="en-US" altLang="ja-JP"/>
              <a:t>VM</a:t>
            </a:r>
            <a:r>
              <a:rPr lang="ja-JP" altLang="en-US"/>
              <a:t>に必要な設定を一括投入します。</a:t>
            </a:r>
            <a:endParaRPr lang="en-US" altLang="ja-JP"/>
          </a:p>
          <a:p>
            <a:pPr marL="179705" indent="-179705"/>
            <a:endParaRPr lang="ja-JP" altLang="en-US"/>
          </a:p>
        </p:txBody>
      </p:sp>
      <p:pic>
        <p:nvPicPr>
          <p:cNvPr id="4" name="図 3">
            <a:extLst>
              <a:ext uri="{FF2B5EF4-FFF2-40B4-BE49-F238E27FC236}">
                <a16:creationId xmlns:a16="http://schemas.microsoft.com/office/drawing/2014/main" id="{1EC5706B-D73C-45F3-AA6C-35DDB85D7D5E}"/>
              </a:ext>
            </a:extLst>
          </p:cNvPr>
          <p:cNvPicPr>
            <a:picLocks noChangeAspect="1"/>
          </p:cNvPicPr>
          <p:nvPr/>
        </p:nvPicPr>
        <p:blipFill rotWithShape="1">
          <a:blip r:embed="rId2"/>
          <a:srcRect l="72" t="36290" r="23214" b="30261"/>
          <a:stretch/>
        </p:blipFill>
        <p:spPr>
          <a:xfrm>
            <a:off x="1224411" y="1627896"/>
            <a:ext cx="8729426" cy="1579857"/>
          </a:xfrm>
          <a:prstGeom prst="rect">
            <a:avLst/>
          </a:prstGeom>
          <a:effectLst>
            <a:outerShdw blurRad="50800" dist="38100" dir="2700000" algn="tl" rotWithShape="0">
              <a:prstClr val="black">
                <a:alpha val="40000"/>
              </a:prstClr>
            </a:outerShdw>
          </a:effectLst>
        </p:spPr>
      </p:pic>
      <p:pic>
        <p:nvPicPr>
          <p:cNvPr id="5" name="図 4">
            <a:extLst>
              <a:ext uri="{FF2B5EF4-FFF2-40B4-BE49-F238E27FC236}">
                <a16:creationId xmlns:a16="http://schemas.microsoft.com/office/drawing/2014/main" id="{7A2EC35E-6CCE-4E5E-897B-4150EF809D8E}"/>
              </a:ext>
            </a:extLst>
          </p:cNvPr>
          <p:cNvPicPr>
            <a:picLocks noChangeAspect="1"/>
          </p:cNvPicPr>
          <p:nvPr/>
        </p:nvPicPr>
        <p:blipFill rotWithShape="1">
          <a:blip r:embed="rId3"/>
          <a:srcRect l="766" t="32493" r="22347" b="27431"/>
          <a:stretch/>
        </p:blipFill>
        <p:spPr>
          <a:xfrm>
            <a:off x="1224411" y="4357585"/>
            <a:ext cx="9384474" cy="202784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74221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1.1 </a:t>
            </a:r>
            <a:r>
              <a:rPr lang="ja-JP" altLang="en-US"/>
              <a:t>はじめに</a:t>
            </a:r>
          </a:p>
        </p:txBody>
      </p:sp>
      <p:sp>
        <p:nvSpPr>
          <p:cNvPr id="5" name="コンテンツ プレースホルダー 4"/>
          <p:cNvSpPr>
            <a:spLocks noGrp="1"/>
          </p:cNvSpPr>
          <p:nvPr>
            <p:ph sz="quarter" idx="10"/>
          </p:nvPr>
        </p:nvSpPr>
        <p:spPr/>
        <p:txBody>
          <a:bodyPr vert="horz" lIns="91440" tIns="45720" rIns="91440" bIns="45720" rtlCol="0" anchor="t">
            <a:normAutofit/>
          </a:bodyPr>
          <a:lstStyle/>
          <a:p>
            <a:pPr marL="179705" indent="-179705"/>
            <a:r>
              <a:rPr lang="ja-JP" altLang="en-US"/>
              <a:t>このドキュメントは</a:t>
            </a:r>
            <a:r>
              <a:rPr lang="en-US" altLang="ja-JP"/>
              <a:t>VMware</a:t>
            </a:r>
            <a:r>
              <a:rPr lang="ja-JP" altLang="en-US"/>
              <a:t>モデルを</a:t>
            </a:r>
            <a:r>
              <a:rPr lang="en-US" altLang="ja-JP"/>
              <a:t>ITA</a:t>
            </a:r>
            <a:r>
              <a:rPr lang="ja-JP" altLang="en-US"/>
              <a:t>にインポートして実行するまでの手順を記載しています。</a:t>
            </a:r>
            <a:endParaRPr lang="en-US" altLang="ja-JP"/>
          </a:p>
          <a:p>
            <a:pPr marL="179388" indent="0">
              <a:buNone/>
            </a:pPr>
            <a:r>
              <a:rPr lang="en-US" altLang="ja-JP"/>
              <a:t>VMware</a:t>
            </a:r>
            <a:r>
              <a:rPr lang="ja-JP" altLang="en-US"/>
              <a:t>モデルの概要について知りたい方は、</a:t>
            </a:r>
            <a:r>
              <a:rPr lang="en-US" altLang="ja-JP"/>
              <a:t>Exastro</a:t>
            </a:r>
            <a:r>
              <a:rPr lang="ja-JP" altLang="en-US"/>
              <a:t>コミュニティサイトの 「</a:t>
            </a:r>
            <a:r>
              <a:rPr lang="en-US" altLang="ja-JP"/>
              <a:t>VMware</a:t>
            </a:r>
            <a:r>
              <a:rPr lang="ja-JP" altLang="en-US"/>
              <a:t>モデル概要」をご参照ください。</a:t>
            </a:r>
            <a:endParaRPr lang="en-US" altLang="ja-JP"/>
          </a:p>
          <a:p>
            <a:pPr marL="179705" indent="-179705"/>
            <a:endParaRPr lang="en-US" altLang="ja-JP"/>
          </a:p>
        </p:txBody>
      </p:sp>
      <p:pic>
        <p:nvPicPr>
          <p:cNvPr id="1026" name="Picture 2">
            <a:extLst>
              <a:ext uri="{FF2B5EF4-FFF2-40B4-BE49-F238E27FC236}">
                <a16:creationId xmlns:a16="http://schemas.microsoft.com/office/drawing/2014/main" id="{0AE5193B-F04A-4E15-A1A7-2247B9122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689" y="2183239"/>
            <a:ext cx="8872622" cy="426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859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AFDF48-3728-441E-B5DA-9E623731E2CD}"/>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ITA</a:t>
            </a:r>
            <a:r>
              <a:rPr kumimoji="1" lang="ja-JP" altLang="en-US"/>
              <a:t>での確認</a:t>
            </a:r>
          </a:p>
        </p:txBody>
      </p:sp>
      <p:sp>
        <p:nvSpPr>
          <p:cNvPr id="3" name="コンテンツ プレースホルダー 2">
            <a:extLst>
              <a:ext uri="{FF2B5EF4-FFF2-40B4-BE49-F238E27FC236}">
                <a16:creationId xmlns:a16="http://schemas.microsoft.com/office/drawing/2014/main" id="{8F2F7D60-05C9-46CC-9772-5A8863D5CFF6}"/>
              </a:ext>
            </a:extLst>
          </p:cNvPr>
          <p:cNvSpPr>
            <a:spLocks noGrp="1"/>
          </p:cNvSpPr>
          <p:nvPr>
            <p:ph sz="quarter" idx="10"/>
          </p:nvPr>
        </p:nvSpPr>
        <p:spPr/>
        <p:txBody>
          <a:bodyPr/>
          <a:lstStyle/>
          <a:p>
            <a:r>
              <a:rPr kumimoji="1" lang="ja-JP" altLang="en-US"/>
              <a:t>まず</a:t>
            </a:r>
            <a:r>
              <a:rPr kumimoji="1" lang="en-US" altLang="ja-JP"/>
              <a:t>Conductor</a:t>
            </a:r>
            <a:r>
              <a:rPr kumimoji="1" lang="ja-JP" altLang="en-US"/>
              <a:t>実行画面で正しく終了したことを確認します。</a:t>
            </a:r>
            <a:endParaRPr kumimoji="1" lang="en-US" altLang="ja-JP"/>
          </a:p>
          <a:p>
            <a:pPr marL="0" indent="0">
              <a:buNone/>
            </a:pPr>
            <a:endParaRPr lang="en-US" altLang="ja-JP"/>
          </a:p>
          <a:p>
            <a:pPr marL="0" indent="0">
              <a:buNone/>
            </a:pPr>
            <a:r>
              <a:rPr kumimoji="1" lang="ja-JP" altLang="en-US"/>
              <a:t>例：「</a:t>
            </a:r>
            <a:r>
              <a:rPr kumimoji="1" lang="en-US" altLang="ja-JP"/>
              <a:t>VMware</a:t>
            </a:r>
            <a:r>
              <a:rPr kumimoji="1" lang="ja-JP" altLang="en-US"/>
              <a:t>モデル</a:t>
            </a:r>
            <a:r>
              <a:rPr kumimoji="1" lang="en-US" altLang="ja-JP"/>
              <a:t>_</a:t>
            </a:r>
            <a:r>
              <a:rPr kumimoji="1" lang="ja-JP" altLang="en-US"/>
              <a:t>機器一括プロビジョニング」</a:t>
            </a:r>
            <a:endParaRPr kumimoji="1" lang="en-US" altLang="ja-JP"/>
          </a:p>
        </p:txBody>
      </p:sp>
      <p:grpSp>
        <p:nvGrpSpPr>
          <p:cNvPr id="14" name="グループ化 13">
            <a:extLst>
              <a:ext uri="{FF2B5EF4-FFF2-40B4-BE49-F238E27FC236}">
                <a16:creationId xmlns:a16="http://schemas.microsoft.com/office/drawing/2014/main" id="{EBB5207F-A1E8-462D-98F2-A39683F04BD0}"/>
              </a:ext>
            </a:extLst>
          </p:cNvPr>
          <p:cNvGrpSpPr/>
          <p:nvPr/>
        </p:nvGrpSpPr>
        <p:grpSpPr>
          <a:xfrm>
            <a:off x="300076" y="5883080"/>
            <a:ext cx="1114306" cy="380132"/>
            <a:chOff x="419520" y="4643499"/>
            <a:chExt cx="1282134" cy="437384"/>
          </a:xfrm>
          <a:effectLst>
            <a:outerShdw blurRad="25400" dist="25400" dir="5400000" algn="t" rotWithShape="0">
              <a:prstClr val="black">
                <a:alpha val="53000"/>
              </a:prstClr>
            </a:outerShdw>
          </a:effectLst>
        </p:grpSpPr>
        <p:sp>
          <p:nvSpPr>
            <p:cNvPr id="16" name="フリーフォーム 9">
              <a:extLst>
                <a:ext uri="{FF2B5EF4-FFF2-40B4-BE49-F238E27FC236}">
                  <a16:creationId xmlns:a16="http://schemas.microsoft.com/office/drawing/2014/main" id="{AED7B783-E008-420C-8FED-C091518B3757}"/>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7" name="テキスト ボックス 16">
              <a:extLst>
                <a:ext uri="{FF2B5EF4-FFF2-40B4-BE49-F238E27FC236}">
                  <a16:creationId xmlns:a16="http://schemas.microsoft.com/office/drawing/2014/main" id="{CD9C95D1-97F4-41E1-8DE9-0B98EFE0F578}"/>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17">
            <a:extLst>
              <a:ext uri="{FF2B5EF4-FFF2-40B4-BE49-F238E27FC236}">
                <a16:creationId xmlns:a16="http://schemas.microsoft.com/office/drawing/2014/main" id="{BFFAA03D-6E8E-4076-B276-F9075D9BC4A4}"/>
              </a:ext>
            </a:extLst>
          </p:cNvPr>
          <p:cNvSpPr txBox="1"/>
          <p:nvPr/>
        </p:nvSpPr>
        <p:spPr>
          <a:xfrm>
            <a:off x="1414382" y="5712770"/>
            <a:ext cx="10358517" cy="715089"/>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spAutoFit/>
          </a:bodyPr>
          <a:lstStyle/>
          <a:p>
            <a:r>
              <a:rPr lang="ja-JP" altLang="en-US"/>
              <a:t>「</a:t>
            </a:r>
            <a:r>
              <a:rPr lang="en-US" altLang="ja-JP"/>
              <a:t>Status:</a:t>
            </a:r>
            <a:r>
              <a:rPr lang="ja-JP" altLang="en-US"/>
              <a:t>正常終了」となっていることを確認</a:t>
            </a:r>
            <a:endParaRPr lang="en-US" altLang="ja-JP"/>
          </a:p>
          <a:p>
            <a:r>
              <a:rPr lang="ja-JP" altLang="en-US"/>
              <a:t>それ以外の場合は途中で失敗しているので、</a:t>
            </a:r>
            <a:r>
              <a:rPr lang="en-US" altLang="ja-JP"/>
              <a:t>Movement</a:t>
            </a:r>
            <a:r>
              <a:rPr lang="ja-JP" altLang="en-US"/>
              <a:t>をクリックして詳細を確認してください。</a:t>
            </a:r>
          </a:p>
        </p:txBody>
      </p:sp>
      <p:pic>
        <p:nvPicPr>
          <p:cNvPr id="9" name="図 8">
            <a:extLst>
              <a:ext uri="{FF2B5EF4-FFF2-40B4-BE49-F238E27FC236}">
                <a16:creationId xmlns:a16="http://schemas.microsoft.com/office/drawing/2014/main" id="{9B5A5DF8-9E4E-47F7-B31F-2423A5FFB23E}"/>
              </a:ext>
            </a:extLst>
          </p:cNvPr>
          <p:cNvPicPr>
            <a:picLocks noChangeAspect="1"/>
          </p:cNvPicPr>
          <p:nvPr/>
        </p:nvPicPr>
        <p:blipFill>
          <a:blip r:embed="rId2"/>
          <a:stretch>
            <a:fillRect/>
          </a:stretch>
        </p:blipFill>
        <p:spPr>
          <a:xfrm>
            <a:off x="1062757" y="2025171"/>
            <a:ext cx="10066485" cy="2807658"/>
          </a:xfrm>
          <a:prstGeom prst="rect">
            <a:avLst/>
          </a:prstGeom>
          <a:ln>
            <a:solidFill>
              <a:schemeClr val="accent1"/>
            </a:solidFill>
          </a:ln>
        </p:spPr>
      </p:pic>
    </p:spTree>
    <p:extLst>
      <p:ext uri="{BB962C8B-B14F-4D97-AF65-F5344CB8AC3E}">
        <p14:creationId xmlns:p14="http://schemas.microsoft.com/office/powerpoint/2010/main" val="3467385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00C070-8D88-41BD-8650-A64E8261108C}"/>
              </a:ext>
            </a:extLst>
          </p:cNvPr>
          <p:cNvSpPr>
            <a:spLocks noGrp="1"/>
          </p:cNvSpPr>
          <p:nvPr>
            <p:ph type="title"/>
          </p:nvPr>
        </p:nvSpPr>
        <p:spPr/>
        <p:txBody>
          <a:bodyPr/>
          <a:lstStyle/>
          <a:p>
            <a:r>
              <a:rPr kumimoji="1" lang="en-US" altLang="ja-JP"/>
              <a:t>3.6</a:t>
            </a:r>
            <a:r>
              <a:rPr kumimoji="1" lang="ja-JP" altLang="en-US"/>
              <a:t> 実行結果の確認 </a:t>
            </a:r>
            <a:r>
              <a:rPr kumimoji="1" lang="en-US" altLang="ja-JP"/>
              <a:t>- </a:t>
            </a:r>
            <a:r>
              <a:rPr kumimoji="1" lang="ja-JP" altLang="en-US"/>
              <a:t>コマンドラインでの確認</a:t>
            </a:r>
          </a:p>
        </p:txBody>
      </p:sp>
      <p:sp>
        <p:nvSpPr>
          <p:cNvPr id="3" name="コンテンツ プレースホルダー 2">
            <a:extLst>
              <a:ext uri="{FF2B5EF4-FFF2-40B4-BE49-F238E27FC236}">
                <a16:creationId xmlns:a16="http://schemas.microsoft.com/office/drawing/2014/main" id="{07143ECB-0946-43DA-99B9-93E16A380971}"/>
              </a:ext>
            </a:extLst>
          </p:cNvPr>
          <p:cNvSpPr>
            <a:spLocks noGrp="1"/>
          </p:cNvSpPr>
          <p:nvPr>
            <p:ph sz="quarter" idx="10"/>
          </p:nvPr>
        </p:nvSpPr>
        <p:spPr/>
        <p:txBody>
          <a:bodyPr/>
          <a:lstStyle/>
          <a:p>
            <a:r>
              <a:rPr lang="ja-JP" altLang="en-US"/>
              <a:t>各</a:t>
            </a:r>
            <a:r>
              <a:rPr kumimoji="1" lang="ja-JP" altLang="en-US"/>
              <a:t>サーバが正しく設定されていることをコマンドラインで確認します</a:t>
            </a:r>
          </a:p>
          <a:p>
            <a:endParaRPr kumimoji="1" lang="ja-JP" altLang="en-US"/>
          </a:p>
          <a:p>
            <a:endParaRPr kumimoji="1" lang="ja-JP" altLang="en-US"/>
          </a:p>
        </p:txBody>
      </p:sp>
      <p:graphicFrame>
        <p:nvGraphicFramePr>
          <p:cNvPr id="4" name="表 3">
            <a:extLst>
              <a:ext uri="{FF2B5EF4-FFF2-40B4-BE49-F238E27FC236}">
                <a16:creationId xmlns:a16="http://schemas.microsoft.com/office/drawing/2014/main" id="{97DFD396-E756-4E68-A549-CFFCDB10E5A1}"/>
              </a:ext>
            </a:extLst>
          </p:cNvPr>
          <p:cNvGraphicFramePr>
            <a:graphicFrameLocks noGrp="1"/>
          </p:cNvGraphicFramePr>
          <p:nvPr>
            <p:extLst>
              <p:ext uri="{D42A27DB-BD31-4B8C-83A1-F6EECF244321}">
                <p14:modId xmlns:p14="http://schemas.microsoft.com/office/powerpoint/2010/main" val="2785407022"/>
              </p:ext>
            </p:extLst>
          </p:nvPr>
        </p:nvGraphicFramePr>
        <p:xfrm>
          <a:off x="443215" y="1642562"/>
          <a:ext cx="11305570" cy="4455036"/>
        </p:xfrm>
        <a:graphic>
          <a:graphicData uri="http://schemas.openxmlformats.org/drawingml/2006/table">
            <a:tbl>
              <a:tblPr firstRow="1" bandRow="1">
                <a:tableStyleId>{93296810-A885-4BE3-A3E7-6D5BEEA58F35}</a:tableStyleId>
              </a:tblPr>
              <a:tblGrid>
                <a:gridCol w="5652785">
                  <a:extLst>
                    <a:ext uri="{9D8B030D-6E8A-4147-A177-3AD203B41FA5}">
                      <a16:colId xmlns:a16="http://schemas.microsoft.com/office/drawing/2014/main" val="1359547242"/>
                    </a:ext>
                  </a:extLst>
                </a:gridCol>
                <a:gridCol w="5652785">
                  <a:extLst>
                    <a:ext uri="{9D8B030D-6E8A-4147-A177-3AD203B41FA5}">
                      <a16:colId xmlns:a16="http://schemas.microsoft.com/office/drawing/2014/main" val="1487810163"/>
                    </a:ext>
                  </a:extLst>
                </a:gridCol>
              </a:tblGrid>
              <a:tr h="370840">
                <a:tc>
                  <a:txBody>
                    <a:bodyPr/>
                    <a:lstStyle/>
                    <a:p>
                      <a:r>
                        <a:rPr kumimoji="1" lang="ja-JP" altLang="en-US"/>
                        <a:t>確認方法</a:t>
                      </a:r>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正しい応答の例</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701851"/>
                  </a:ext>
                </a:extLst>
              </a:tr>
              <a:tr h="4084196">
                <a:tc>
                  <a:txBody>
                    <a:bodyPr/>
                    <a:lstStyle/>
                    <a:p>
                      <a:pPr marL="342900" indent="-342900">
                        <a:buAutoNum type="arabicPeriod"/>
                      </a:pPr>
                      <a:r>
                        <a:rPr kumimoji="1" lang="ja-JP" altLang="en-US"/>
                        <a:t>踏み台サーバへ</a:t>
                      </a:r>
                      <a:r>
                        <a:rPr kumimoji="1" lang="en-US" altLang="ja-JP"/>
                        <a:t>SSH</a:t>
                      </a:r>
                      <a:r>
                        <a:rPr kumimoji="1" lang="ja-JP" altLang="en-US"/>
                        <a:t>ログイン</a:t>
                      </a:r>
                      <a:endParaRPr kumimoji="1" lang="en-US" altLang="ja-JP"/>
                    </a:p>
                    <a:p>
                      <a:pPr marL="342900" indent="-342900">
                        <a:buAutoNum type="arabicPeriod"/>
                      </a:pPr>
                      <a:endParaRPr kumimoji="1" lang="en-US" altLang="ja-JP"/>
                    </a:p>
                    <a:p>
                      <a:pPr marL="342900" indent="-342900">
                        <a:buAutoNum type="arabicPeriod"/>
                      </a:pPr>
                      <a:r>
                        <a:rPr kumimoji="1" lang="en-US" altLang="ja-JP"/>
                        <a:t>HTTP</a:t>
                      </a:r>
                      <a:r>
                        <a:rPr kumimoji="1" lang="ja-JP" altLang="en-US"/>
                        <a:t>サーバに対して</a:t>
                      </a:r>
                      <a:r>
                        <a:rPr kumimoji="1" lang="en-US" altLang="ja-JP"/>
                        <a:t>curl</a:t>
                      </a:r>
                      <a:r>
                        <a:rPr kumimoji="1" lang="ja-JP" altLang="en-US"/>
                        <a:t>コマンドで</a:t>
                      </a:r>
                      <a:r>
                        <a:rPr kumimoji="1" lang="en-US" altLang="ja-JP"/>
                        <a:t>HTTP</a:t>
                      </a:r>
                      <a:r>
                        <a:rPr kumimoji="1" lang="ja-JP" altLang="en-US"/>
                        <a:t>リクエストします。</a:t>
                      </a:r>
                    </a:p>
                    <a:p>
                      <a:pPr marL="342900" indent="-342900">
                        <a:buAutoNum type="arabicPeriod"/>
                      </a:pPr>
                      <a:endParaRPr kumimoji="1" lang="en-US" altLang="ja-JP"/>
                    </a:p>
                    <a:p>
                      <a:pPr marL="342900" indent="-342900">
                        <a:spcBef>
                          <a:spcPts val="1200"/>
                        </a:spcBef>
                        <a:buAutoNum type="arabicPeriod"/>
                      </a:pPr>
                      <a:r>
                        <a:rPr kumimoji="1" lang="en-US" altLang="ja-JP"/>
                        <a:t>AP</a:t>
                      </a:r>
                      <a:r>
                        <a:rPr kumimoji="1" lang="ja-JP" altLang="en-US"/>
                        <a:t>サーバへ</a:t>
                      </a:r>
                      <a:r>
                        <a:rPr kumimoji="1" lang="en-US" altLang="ja-JP"/>
                        <a:t>SSH</a:t>
                      </a:r>
                      <a:r>
                        <a:rPr kumimoji="1" lang="ja-JP" altLang="en-US"/>
                        <a:t>ログインし、</a:t>
                      </a:r>
                      <a:r>
                        <a:rPr kumimoji="1" lang="en-US" altLang="ja-JP"/>
                        <a:t>pip</a:t>
                      </a:r>
                      <a:r>
                        <a:rPr kumimoji="1" lang="ja-JP" altLang="en-US"/>
                        <a:t>コマンドで</a:t>
                      </a:r>
                      <a:r>
                        <a:rPr kumimoji="1" lang="en-US" altLang="ja-JP"/>
                        <a:t>Django</a:t>
                      </a:r>
                      <a:r>
                        <a:rPr kumimoji="1" lang="ja-JP" altLang="en-US"/>
                        <a:t>がインストールされていることを確認します。</a:t>
                      </a:r>
                      <a:endParaRPr kumimoji="1" lang="en-US" altLang="ja-JP"/>
                    </a:p>
                    <a:p>
                      <a:pPr marL="342900" lvl="0" indent="-342900">
                        <a:buAutoNum type="arabicPeriod"/>
                      </a:pPr>
                      <a:endParaRPr lang="en-US" altLang="ja-JP"/>
                    </a:p>
                    <a:p>
                      <a:pPr marL="342900" lvl="0" indent="-342900">
                        <a:buAutoNum type="arabicPeriod"/>
                      </a:pPr>
                      <a:endParaRPr lang="en-US" altLang="ja-JP"/>
                    </a:p>
                    <a:p>
                      <a:pPr marL="342900" indent="-342900">
                        <a:spcBef>
                          <a:spcPts val="1200"/>
                        </a:spcBef>
                        <a:buAutoNum type="arabicPeriod"/>
                      </a:pPr>
                      <a:r>
                        <a:rPr kumimoji="1" lang="en-US" altLang="ja-JP"/>
                        <a:t>DB</a:t>
                      </a:r>
                      <a:r>
                        <a:rPr kumimoji="1" lang="ja-JP" altLang="en-US"/>
                        <a:t>サーバへ</a:t>
                      </a:r>
                      <a:r>
                        <a:rPr kumimoji="1" lang="en-US" altLang="ja-JP"/>
                        <a:t>SSH</a:t>
                      </a:r>
                      <a:r>
                        <a:rPr kumimoji="1" lang="ja-JP" altLang="en-US"/>
                        <a:t>ログインし、</a:t>
                      </a:r>
                      <a:r>
                        <a:rPr kumimoji="1" lang="en-US" altLang="ja-JP" err="1"/>
                        <a:t>mysql</a:t>
                      </a:r>
                      <a:r>
                        <a:rPr kumimoji="1" lang="ja-JP" altLang="en-US"/>
                        <a:t>コマンドでバージョンを確認します。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6206493"/>
                  </a:ext>
                </a:extLst>
              </a:tr>
            </a:tbl>
          </a:graphicData>
        </a:graphic>
      </p:graphicFrame>
      <p:sp>
        <p:nvSpPr>
          <p:cNvPr id="7" name="正方形/長方形 6">
            <a:extLst>
              <a:ext uri="{FF2B5EF4-FFF2-40B4-BE49-F238E27FC236}">
                <a16:creationId xmlns:a16="http://schemas.microsoft.com/office/drawing/2014/main" id="{C1A61C45-0EA9-4EF6-89DB-A11611E725A3}"/>
              </a:ext>
            </a:extLst>
          </p:cNvPr>
          <p:cNvSpPr/>
          <p:nvPr/>
        </p:nvSpPr>
        <p:spPr bwMode="auto">
          <a:xfrm>
            <a:off x="6283075" y="3530466"/>
            <a:ext cx="5231877" cy="1016015"/>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pip3 list</a:t>
            </a:r>
          </a:p>
          <a:p>
            <a:r>
              <a:rPr kumimoji="1" lang="en-US" altLang="ja-JP" sz="1400">
                <a:solidFill>
                  <a:schemeClr val="bg1"/>
                </a:solidFill>
                <a:latin typeface="Arial" panose="020B0604020202020204" pitchFamily="34" charset="0"/>
                <a:cs typeface="Arial" panose="020B0604020202020204" pitchFamily="34" charset="0"/>
              </a:rPr>
              <a:t>Package           Version</a:t>
            </a:r>
          </a:p>
          <a:p>
            <a:r>
              <a:rPr lang="en-US" altLang="ja-JP" sz="1400">
                <a:solidFill>
                  <a:schemeClr val="bg1"/>
                </a:solidFill>
                <a:latin typeface="Arial" panose="020B0604020202020204" pitchFamily="34" charset="0"/>
                <a:cs typeface="Arial" panose="020B0604020202020204" pitchFamily="34" charset="0"/>
              </a:rPr>
              <a:t>-------------------- --------</a:t>
            </a:r>
          </a:p>
          <a:p>
            <a:r>
              <a:rPr kumimoji="1" lang="en-US" altLang="ja-JP" sz="1400">
                <a:solidFill>
                  <a:schemeClr val="bg1"/>
                </a:solidFill>
                <a:latin typeface="Arial" panose="020B0604020202020204" pitchFamily="34" charset="0"/>
                <a:cs typeface="Arial" panose="020B0604020202020204" pitchFamily="34" charset="0"/>
              </a:rPr>
              <a:t>Django              3.2.11</a:t>
            </a:r>
            <a:endParaRPr kumimoji="1" lang="ja-JP" altLang="en-US" sz="1400">
              <a:solidFill>
                <a:schemeClr val="bg1"/>
              </a:solidFill>
              <a:latin typeface="Arial" panose="020B0604020202020204" pitchFamily="34" charset="0"/>
              <a:cs typeface="Arial" panose="020B0604020202020204" pitchFamily="34" charset="0"/>
            </a:endParaRPr>
          </a:p>
        </p:txBody>
      </p:sp>
      <p:sp>
        <p:nvSpPr>
          <p:cNvPr id="8" name="正方形/長方形 7">
            <a:extLst>
              <a:ext uri="{FF2B5EF4-FFF2-40B4-BE49-F238E27FC236}">
                <a16:creationId xmlns:a16="http://schemas.microsoft.com/office/drawing/2014/main" id="{F7027339-085F-4C98-8E27-24D6EBB9D10C}"/>
              </a:ext>
            </a:extLst>
          </p:cNvPr>
          <p:cNvSpPr/>
          <p:nvPr/>
        </p:nvSpPr>
        <p:spPr bwMode="auto">
          <a:xfrm>
            <a:off x="6283075" y="5077549"/>
            <a:ext cx="5231877" cy="869975"/>
          </a:xfrm>
          <a:prstGeom prst="rect">
            <a:avLst/>
          </a:prstGeom>
          <a:solidFill>
            <a:schemeClr val="tx1"/>
          </a:solidFill>
          <a:ln w="12700">
            <a:no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a:t>
            </a:r>
            <a:r>
              <a:rPr kumimoji="1" lang="en-US" altLang="ja-JP" sz="1400" err="1">
                <a:solidFill>
                  <a:schemeClr val="bg1"/>
                </a:solidFill>
                <a:latin typeface="Arial" panose="020B0604020202020204" pitchFamily="34" charset="0"/>
                <a:cs typeface="Arial" panose="020B0604020202020204" pitchFamily="34" charset="0"/>
              </a:rPr>
              <a:t>mysql</a:t>
            </a:r>
            <a:r>
              <a:rPr kumimoji="1" lang="en-US" altLang="ja-JP" sz="1400">
                <a:solidFill>
                  <a:schemeClr val="bg1"/>
                </a:solidFill>
                <a:latin typeface="Arial" panose="020B0604020202020204" pitchFamily="34" charset="0"/>
                <a:cs typeface="Arial" panose="020B0604020202020204" pitchFamily="34" charset="0"/>
              </a:rPr>
              <a:t> --version</a:t>
            </a:r>
          </a:p>
          <a:p>
            <a:r>
              <a:rPr lang="en-US" altLang="ja-JP" sz="1400" err="1">
                <a:solidFill>
                  <a:schemeClr val="bg1"/>
                </a:solidFill>
                <a:latin typeface="Arial" panose="020B0604020202020204" pitchFamily="34" charset="0"/>
                <a:cs typeface="Arial" panose="020B0604020202020204" pitchFamily="34" charset="0"/>
              </a:rPr>
              <a:t>mysql</a:t>
            </a:r>
            <a:r>
              <a:rPr lang="en-US" altLang="ja-JP" sz="1400">
                <a:solidFill>
                  <a:schemeClr val="bg1"/>
                </a:solidFill>
                <a:latin typeface="Arial" panose="020B0604020202020204" pitchFamily="34" charset="0"/>
                <a:cs typeface="Arial" panose="020B0604020202020204" pitchFamily="34" charset="0"/>
              </a:rPr>
              <a:t>  Ver  15.1 </a:t>
            </a:r>
            <a:r>
              <a:rPr lang="en-US" altLang="ja-JP" sz="1400" err="1">
                <a:solidFill>
                  <a:schemeClr val="bg1"/>
                </a:solidFill>
                <a:latin typeface="Arial" panose="020B0604020202020204" pitchFamily="34" charset="0"/>
                <a:cs typeface="Arial" panose="020B0604020202020204" pitchFamily="34" charset="0"/>
              </a:rPr>
              <a:t>Distrib</a:t>
            </a:r>
            <a:r>
              <a:rPr lang="en-US" altLang="ja-JP" sz="1400">
                <a:solidFill>
                  <a:schemeClr val="bg1"/>
                </a:solidFill>
                <a:latin typeface="Arial" panose="020B0604020202020204" pitchFamily="34" charset="0"/>
                <a:cs typeface="Arial" panose="020B0604020202020204" pitchFamily="34" charset="0"/>
              </a:rPr>
              <a:t> 5.5.68-MariaDB, for Linux (x86_64) using </a:t>
            </a:r>
            <a:r>
              <a:rPr lang="en-US" altLang="ja-JP" sz="1400" err="1">
                <a:solidFill>
                  <a:schemeClr val="bg1"/>
                </a:solidFill>
                <a:latin typeface="Arial" panose="020B0604020202020204" pitchFamily="34" charset="0"/>
                <a:cs typeface="Arial" panose="020B0604020202020204" pitchFamily="34" charset="0"/>
              </a:rPr>
              <a:t>readline</a:t>
            </a:r>
            <a:r>
              <a:rPr lang="en-US" altLang="ja-JP" sz="1400">
                <a:solidFill>
                  <a:schemeClr val="bg1"/>
                </a:solidFill>
                <a:latin typeface="Arial" panose="020B0604020202020204" pitchFamily="34" charset="0"/>
                <a:cs typeface="Arial" panose="020B0604020202020204" pitchFamily="34" charset="0"/>
              </a:rPr>
              <a:t> 5.1</a:t>
            </a:r>
            <a:endParaRPr kumimoji="1" lang="en-US" altLang="ja-JP" sz="1400">
              <a:solidFill>
                <a:schemeClr val="bg1"/>
              </a:solidFill>
              <a:latin typeface="Arial" panose="020B0604020202020204" pitchFamily="34" charset="0"/>
              <a:cs typeface="Arial" panose="020B0604020202020204" pitchFamily="34" charset="0"/>
            </a:endParaRPr>
          </a:p>
        </p:txBody>
      </p:sp>
      <p:sp>
        <p:nvSpPr>
          <p:cNvPr id="9" name="正方形/長方形 8">
            <a:extLst>
              <a:ext uri="{FF2B5EF4-FFF2-40B4-BE49-F238E27FC236}">
                <a16:creationId xmlns:a16="http://schemas.microsoft.com/office/drawing/2014/main" id="{485AE07F-C2DD-43B2-9E69-87F64698B0C6}"/>
              </a:ext>
            </a:extLst>
          </p:cNvPr>
          <p:cNvSpPr/>
          <p:nvPr/>
        </p:nvSpPr>
        <p:spPr bwMode="auto">
          <a:xfrm>
            <a:off x="6283075" y="2514452"/>
            <a:ext cx="5231877" cy="813210"/>
          </a:xfrm>
          <a:prstGeom prst="rect">
            <a:avLst/>
          </a:prstGeom>
          <a:solidFill>
            <a:schemeClr val="tx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kumimoji="1" lang="en-US" altLang="ja-JP" sz="1400">
                <a:solidFill>
                  <a:schemeClr val="bg1"/>
                </a:solidFill>
                <a:latin typeface="Arial" panose="020B0604020202020204" pitchFamily="34" charset="0"/>
                <a:cs typeface="Arial" panose="020B0604020202020204" pitchFamily="34" charset="0"/>
              </a:rPr>
              <a:t>$ curl &lt;</a:t>
            </a:r>
            <a:r>
              <a:rPr kumimoji="1" lang="ja-JP" altLang="en-US" sz="1400">
                <a:solidFill>
                  <a:schemeClr val="bg1"/>
                </a:solidFill>
                <a:latin typeface="Arial" panose="020B0604020202020204" pitchFamily="34" charset="0"/>
                <a:cs typeface="Arial" panose="020B0604020202020204" pitchFamily="34" charset="0"/>
              </a:rPr>
              <a:t>対象</a:t>
            </a:r>
            <a:r>
              <a:rPr kumimoji="1" lang="en-US" altLang="ja-JP" sz="1400">
                <a:solidFill>
                  <a:schemeClr val="bg1"/>
                </a:solidFill>
                <a:latin typeface="Arial" panose="020B0604020202020204" pitchFamily="34" charset="0"/>
                <a:cs typeface="Arial" panose="020B0604020202020204" pitchFamily="34" charset="0"/>
              </a:rPr>
              <a:t>HTTP</a:t>
            </a:r>
            <a:r>
              <a:rPr kumimoji="1" lang="ja-JP" altLang="en-US" sz="1400">
                <a:solidFill>
                  <a:schemeClr val="bg1"/>
                </a:solidFill>
                <a:latin typeface="Arial" panose="020B0604020202020204" pitchFamily="34" charset="0"/>
                <a:cs typeface="Arial" panose="020B0604020202020204" pitchFamily="34" charset="0"/>
              </a:rPr>
              <a:t>サーバ</a:t>
            </a:r>
            <a:r>
              <a:rPr kumimoji="1" lang="en-US" altLang="ja-JP" sz="1400">
                <a:solidFill>
                  <a:schemeClr val="bg1"/>
                </a:solidFill>
                <a:latin typeface="Arial" panose="020B0604020202020204" pitchFamily="34" charset="0"/>
                <a:cs typeface="Arial" panose="020B0604020202020204" pitchFamily="34" charset="0"/>
              </a:rPr>
              <a:t>&gt;</a:t>
            </a:r>
          </a:p>
          <a:p>
            <a:pPr marL="179388" indent="-179388"/>
            <a:r>
              <a:rPr lang="en-US" altLang="ja-JP" sz="1400">
                <a:solidFill>
                  <a:schemeClr val="bg1"/>
                </a:solidFill>
                <a:latin typeface="Arial" panose="020B0604020202020204" pitchFamily="34" charset="0"/>
                <a:cs typeface="Arial" panose="020B0604020202020204" pitchFamily="34" charset="0"/>
              </a:rPr>
              <a:t>Hello world. &lt;</a:t>
            </a:r>
            <a:r>
              <a:rPr lang="en-US" altLang="ja-JP" sz="1400" err="1">
                <a:solidFill>
                  <a:schemeClr val="bg1"/>
                </a:solidFill>
                <a:latin typeface="Arial" panose="020B0604020202020204" pitchFamily="34" charset="0"/>
                <a:cs typeface="Arial" panose="020B0604020202020204" pitchFamily="34" charset="0"/>
              </a:rPr>
              <a:t>br</a:t>
            </a:r>
            <a:r>
              <a:rPr lang="en-US" altLang="ja-JP" sz="1400">
                <a:solidFill>
                  <a:schemeClr val="bg1"/>
                </a:solidFill>
                <a:latin typeface="Arial" panose="020B0604020202020204" pitchFamily="34" charset="0"/>
                <a:cs typeface="Arial" panose="020B0604020202020204" pitchFamily="34" charset="0"/>
              </a:rPr>
              <a:t>&gt;</a:t>
            </a:r>
          </a:p>
          <a:p>
            <a:pPr marL="179388" indent="-179388"/>
            <a:r>
              <a:rPr kumimoji="1" lang="en-US" altLang="ja-JP" sz="1400" err="1">
                <a:solidFill>
                  <a:schemeClr val="bg1"/>
                </a:solidFill>
                <a:latin typeface="Arial" panose="020B0604020202020204" pitchFamily="34" charset="0"/>
                <a:cs typeface="Arial" panose="020B0604020202020204" pitchFamily="34" charset="0"/>
              </a:rPr>
              <a:t>Powerd</a:t>
            </a:r>
            <a:r>
              <a:rPr kumimoji="1" lang="en-US" altLang="ja-JP" sz="1400">
                <a:solidFill>
                  <a:schemeClr val="bg1"/>
                </a:solidFill>
                <a:latin typeface="Arial" panose="020B0604020202020204" pitchFamily="34" charset="0"/>
                <a:cs typeface="Arial" panose="020B0604020202020204" pitchFamily="34" charset="0"/>
              </a:rPr>
              <a:t> by web-0 &lt;</a:t>
            </a:r>
            <a:r>
              <a:rPr kumimoji="1" lang="en-US" altLang="ja-JP" sz="1400" err="1">
                <a:solidFill>
                  <a:schemeClr val="bg1"/>
                </a:solidFill>
                <a:latin typeface="Arial" panose="020B0604020202020204" pitchFamily="34" charset="0"/>
                <a:cs typeface="Arial" panose="020B0604020202020204" pitchFamily="34" charset="0"/>
              </a:rPr>
              <a:t>br</a:t>
            </a:r>
            <a:r>
              <a:rPr kumimoji="1" lang="en-US" altLang="ja-JP" sz="1400">
                <a:solidFill>
                  <a:schemeClr val="bg1"/>
                </a:solidFill>
                <a:latin typeface="Arial" panose="020B0604020202020204" pitchFamily="34" charset="0"/>
                <a:cs typeface="Arial" panose="020B0604020202020204" pitchFamily="34" charset="0"/>
              </a:rPr>
              <a:t>)</a:t>
            </a:r>
            <a:endParaRPr kumimoji="1" lang="ja-JP" altLang="en-US" sz="1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03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a:t>こんなときは？</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516202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vert="horz" lIns="91440" tIns="45720" rIns="91440" bIns="45720" rtlCol="0" anchor="t">
            <a:normAutofit/>
          </a:bodyPr>
          <a:lstStyle/>
          <a:p>
            <a:r>
              <a:rPr lang="ja-JP" altLang="en-US" kern="0"/>
              <a:t>リソースの削除</a:t>
            </a:r>
            <a:r>
              <a:rPr lang="en-US" altLang="ja-JP" kern="0"/>
              <a:t/>
            </a:r>
            <a:br>
              <a:rPr lang="en-US" altLang="ja-JP" kern="0"/>
            </a:br>
            <a:r>
              <a:rPr lang="ja-JP" altLang="en-US" kern="0">
                <a:latin typeface="+mn-ea"/>
              </a:rPr>
              <a:t>作成したリソースの削除は </a:t>
            </a:r>
            <a:r>
              <a:rPr lang="en-US" altLang="ja-JP" kern="0">
                <a:latin typeface="+mn-ea"/>
              </a:rPr>
              <a:t>Terraform</a:t>
            </a:r>
            <a:r>
              <a:rPr lang="ja-JP" altLang="en-US" kern="0">
                <a:latin typeface="+mn-ea"/>
              </a:rPr>
              <a:t> </a:t>
            </a:r>
            <a:r>
              <a:rPr lang="en-US" altLang="ja-JP" kern="0">
                <a:latin typeface="+mn-ea"/>
              </a:rPr>
              <a:t>&gt;</a:t>
            </a:r>
            <a:r>
              <a:rPr lang="en-US" altLang="ja-JP">
                <a:latin typeface="+mn-ea"/>
              </a:rPr>
              <a:t> Workspace</a:t>
            </a:r>
            <a:r>
              <a:rPr lang="ja-JP" altLang="en-US">
                <a:latin typeface="+mn-ea"/>
              </a:rPr>
              <a:t>の管理 を選択し、対象の</a:t>
            </a:r>
            <a:r>
              <a:rPr lang="en-US" altLang="ja-JP">
                <a:latin typeface="+mn-ea"/>
              </a:rPr>
              <a:t>Workspace</a:t>
            </a:r>
            <a:r>
              <a:rPr lang="ja-JP" altLang="en-US">
                <a:latin typeface="+mn-ea"/>
              </a:rPr>
              <a:t>の</a:t>
            </a:r>
            <a:r>
              <a:rPr lang="en-US" altLang="ja-JP">
                <a:latin typeface="+mn-ea"/>
              </a:rPr>
              <a:t/>
            </a:r>
            <a:br>
              <a:rPr lang="en-US" altLang="ja-JP">
                <a:latin typeface="+mn-ea"/>
              </a:rPr>
            </a:br>
            <a:r>
              <a:rPr lang="ja-JP" altLang="en-US">
                <a:latin typeface="+mn-ea"/>
              </a:rPr>
              <a:t>「リソース削除」をクリックします。</a:t>
            </a:r>
            <a:endParaRPr lang="en-US" altLang="ja-JP">
              <a:latin typeface="+mn-ea"/>
            </a:endParaRPr>
          </a:p>
          <a:p>
            <a:endParaRPr lang="en-US" altLang="ja-JP">
              <a:latin typeface="+mn-ea"/>
            </a:endParaRPr>
          </a:p>
          <a:p>
            <a:endParaRPr lang="en-US" altLang="ja-JP">
              <a:latin typeface="+mn-ea"/>
            </a:endParaRPr>
          </a:p>
          <a:p>
            <a:endParaRPr lang="en-US" altLang="ja-JP">
              <a:latin typeface="+mn-ea"/>
            </a:endParaRPr>
          </a:p>
          <a:p>
            <a:endParaRPr lang="en-US" altLang="ja-JP" kern="0">
              <a:latin typeface="+mn-ea"/>
            </a:endParaRPr>
          </a:p>
          <a:p>
            <a:r>
              <a:rPr lang="ja-JP" altLang="en-US">
                <a:latin typeface="+mn-ea"/>
              </a:rPr>
              <a:t>リソース削除の順番</a:t>
            </a:r>
            <a:endParaRPr lang="en-US" altLang="ja-JP">
              <a:latin typeface="+mn-ea"/>
            </a:endParaRPr>
          </a:p>
          <a:p>
            <a:pPr marL="180975" indent="0">
              <a:buNone/>
            </a:pPr>
            <a:r>
              <a:rPr lang="en-US" altLang="ja-JP">
                <a:latin typeface="+mn-ea"/>
              </a:rPr>
              <a:t>NSX-T</a:t>
            </a:r>
            <a:r>
              <a:rPr lang="ja-JP" altLang="en-US">
                <a:latin typeface="+mn-ea"/>
              </a:rPr>
              <a:t>リソース上に</a:t>
            </a:r>
            <a:r>
              <a:rPr lang="en-US" altLang="ja-JP">
                <a:latin typeface="+mn-ea"/>
              </a:rPr>
              <a:t>vSphere</a:t>
            </a:r>
            <a:r>
              <a:rPr lang="ja-JP" altLang="en-US">
                <a:latin typeface="+mn-ea"/>
              </a:rPr>
              <a:t>リソースが展開しているため、</a:t>
            </a:r>
            <a:r>
              <a:rPr lang="en-US" altLang="ja-JP" u="sng">
                <a:latin typeface="+mn-ea"/>
              </a:rPr>
              <a:t>vSphere</a:t>
            </a:r>
            <a:r>
              <a:rPr lang="ja-JP" altLang="en-US" u="sng">
                <a:latin typeface="+mn-ea"/>
              </a:rPr>
              <a:t>リソースから削除</a:t>
            </a:r>
            <a:r>
              <a:rPr lang="ja-JP" altLang="en-US">
                <a:latin typeface="+mn-ea"/>
              </a:rPr>
              <a:t>してください。</a:t>
            </a:r>
            <a:endParaRPr lang="en-US" altLang="ja-JP">
              <a:latin typeface="+mn-ea"/>
            </a:endParaRPr>
          </a:p>
        </p:txBody>
      </p:sp>
      <p:sp>
        <p:nvSpPr>
          <p:cNvPr id="2" name="タイトル 1"/>
          <p:cNvSpPr>
            <a:spLocks noGrp="1"/>
          </p:cNvSpPr>
          <p:nvPr>
            <p:ph type="title"/>
          </p:nvPr>
        </p:nvSpPr>
        <p:spPr/>
        <p:txBody>
          <a:bodyPr/>
          <a:lstStyle/>
          <a:p>
            <a:r>
              <a:rPr lang="en-US" altLang="ja-JP">
                <a:ea typeface="+mj-lt"/>
                <a:cs typeface="+mj-lt"/>
              </a:rPr>
              <a:t>4.1 </a:t>
            </a:r>
            <a:r>
              <a:rPr lang="ja-JP" altLang="en-US">
                <a:ea typeface="+mj-lt"/>
                <a:cs typeface="+mj-lt"/>
              </a:rPr>
              <a:t>作成したテナントを削除したい</a:t>
            </a:r>
            <a:endParaRPr kumimoji="1" lang="ja-JP" altLang="en-US"/>
          </a:p>
        </p:txBody>
      </p:sp>
      <p:pic>
        <p:nvPicPr>
          <p:cNvPr id="31" name="図 30">
            <a:extLst>
              <a:ext uri="{FF2B5EF4-FFF2-40B4-BE49-F238E27FC236}">
                <a16:creationId xmlns:a16="http://schemas.microsoft.com/office/drawing/2014/main" id="{BCA6E41F-45CB-4734-964E-4C1BC628C8E1}"/>
              </a:ext>
            </a:extLst>
          </p:cNvPr>
          <p:cNvPicPr>
            <a:picLocks noChangeAspect="1"/>
          </p:cNvPicPr>
          <p:nvPr/>
        </p:nvPicPr>
        <p:blipFill rotWithShape="1">
          <a:blip r:embed="rId2"/>
          <a:srcRect b="16661"/>
          <a:stretch/>
        </p:blipFill>
        <p:spPr>
          <a:xfrm>
            <a:off x="241796" y="1758220"/>
            <a:ext cx="11751464" cy="1080230"/>
          </a:xfrm>
          <a:prstGeom prst="rect">
            <a:avLst/>
          </a:prstGeom>
        </p:spPr>
      </p:pic>
      <p:sp>
        <p:nvSpPr>
          <p:cNvPr id="5" name="正方形/長方形 4">
            <a:extLst>
              <a:ext uri="{FF2B5EF4-FFF2-40B4-BE49-F238E27FC236}">
                <a16:creationId xmlns:a16="http://schemas.microsoft.com/office/drawing/2014/main" id="{A2948D86-4E1C-4A85-8D1A-E54483EB81A1}"/>
              </a:ext>
            </a:extLst>
          </p:cNvPr>
          <p:cNvSpPr/>
          <p:nvPr/>
        </p:nvSpPr>
        <p:spPr bwMode="auto">
          <a:xfrm>
            <a:off x="7543800" y="1805846"/>
            <a:ext cx="819150" cy="1080230"/>
          </a:xfrm>
          <a:prstGeom prst="rect">
            <a:avLst/>
          </a:prstGeom>
          <a:noFill/>
          <a:ln w="28575">
            <a:solidFill>
              <a:srgbClr val="FF0000"/>
            </a:solidFill>
          </a:ln>
          <a:effectLst>
            <a:glow rad="38100">
              <a:schemeClr val="bg1">
                <a:alpha val="40000"/>
              </a:schemeClr>
            </a:glow>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620744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6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1.2 </a:t>
            </a:r>
            <a:r>
              <a:rPr lang="ja-JP" altLang="en-US"/>
              <a:t>連携サービスとの動作確認</a:t>
            </a:r>
            <a:endParaRPr kumimoji="1" lang="ja-JP" altLang="en-US"/>
          </a:p>
        </p:txBody>
      </p:sp>
      <p:sp>
        <p:nvSpPr>
          <p:cNvPr id="3" name="コンテンツ プレースホルダー 2"/>
          <p:cNvSpPr>
            <a:spLocks noGrp="1"/>
          </p:cNvSpPr>
          <p:nvPr>
            <p:ph sz="quarter" idx="10"/>
          </p:nvPr>
        </p:nvSpPr>
        <p:spPr/>
        <p:txBody>
          <a:bodyPr vert="horz" lIns="91440" tIns="45720" rIns="91440" bIns="45720" rtlCol="0" anchor="t">
            <a:normAutofit/>
          </a:bodyPr>
          <a:lstStyle/>
          <a:p>
            <a:pPr marL="179705" indent="-179705"/>
            <a:r>
              <a:rPr lang="en-US" altLang="ja-JP"/>
              <a:t>VMware</a:t>
            </a:r>
            <a:r>
              <a:rPr lang="ja-JP" altLang="en-US"/>
              <a:t>モデルは以下のバージョンでの動作確認しています。</a:t>
            </a:r>
          </a:p>
        </p:txBody>
      </p:sp>
      <p:graphicFrame>
        <p:nvGraphicFramePr>
          <p:cNvPr id="7" name="表 6"/>
          <p:cNvGraphicFramePr>
            <a:graphicFrameLocks noGrp="1"/>
          </p:cNvGraphicFramePr>
          <p:nvPr>
            <p:extLst>
              <p:ext uri="{D42A27DB-BD31-4B8C-83A1-F6EECF244321}">
                <p14:modId xmlns:p14="http://schemas.microsoft.com/office/powerpoint/2010/main" val="227211047"/>
              </p:ext>
            </p:extLst>
          </p:nvPr>
        </p:nvGraphicFramePr>
        <p:xfrm>
          <a:off x="1013711" y="1848949"/>
          <a:ext cx="9902024" cy="3454080"/>
        </p:xfrm>
        <a:graphic>
          <a:graphicData uri="http://schemas.openxmlformats.org/drawingml/2006/table">
            <a:tbl>
              <a:tblPr firstRow="1" bandRow="1">
                <a:tableStyleId>{93296810-A885-4BE3-A3E7-6D5BEEA58F35}</a:tableStyleId>
              </a:tblPr>
              <a:tblGrid>
                <a:gridCol w="648090">
                  <a:extLst>
                    <a:ext uri="{9D8B030D-6E8A-4147-A177-3AD203B41FA5}">
                      <a16:colId xmlns:a16="http://schemas.microsoft.com/office/drawing/2014/main" val="3515339660"/>
                    </a:ext>
                  </a:extLst>
                </a:gridCol>
                <a:gridCol w="419426">
                  <a:extLst>
                    <a:ext uri="{9D8B030D-6E8A-4147-A177-3AD203B41FA5}">
                      <a16:colId xmlns:a16="http://schemas.microsoft.com/office/drawing/2014/main" val="2030358754"/>
                    </a:ext>
                  </a:extLst>
                </a:gridCol>
                <a:gridCol w="2929688">
                  <a:extLst>
                    <a:ext uri="{9D8B030D-6E8A-4147-A177-3AD203B41FA5}">
                      <a16:colId xmlns:a16="http://schemas.microsoft.com/office/drawing/2014/main" val="2893812588"/>
                    </a:ext>
                  </a:extLst>
                </a:gridCol>
                <a:gridCol w="5904820">
                  <a:extLst>
                    <a:ext uri="{9D8B030D-6E8A-4147-A177-3AD203B41FA5}">
                      <a16:colId xmlns:a16="http://schemas.microsoft.com/office/drawing/2014/main" val="1418758587"/>
                    </a:ext>
                  </a:extLst>
                </a:gridCol>
              </a:tblGrid>
              <a:tr h="402000">
                <a:tc>
                  <a:txBody>
                    <a:bodyPr/>
                    <a:lstStyle/>
                    <a:p>
                      <a:r>
                        <a:rPr kumimoji="1" lang="en-US" altLang="ja-JP" sz="1800"/>
                        <a:t>No.</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kumimoji="1" lang="ja-JP" altLang="en-US" sz="1800"/>
                        <a:t>サービス名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r>
                        <a:rPr kumimoji="1" lang="ja-JP" altLang="en-US" sz="1800"/>
                        <a:t>利用条件</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2934657"/>
                  </a:ext>
                </a:extLst>
              </a:tr>
              <a:tr h="402000">
                <a:tc>
                  <a:txBody>
                    <a:bodyPr/>
                    <a:lstStyle/>
                    <a:p>
                      <a:r>
                        <a:rPr kumimoji="1" lang="en-US" altLang="ja-JP" sz="1800"/>
                        <a:t>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vSphere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lang="ja-JP" altLang="en-US" sz="1800">
                          <a:latin typeface="Meiryo"/>
                          <a:ea typeface="Meiryo"/>
                          <a:cs typeface="+mn-lt"/>
                        </a:rPr>
                        <a:t>バージョン6.7.0.42200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17190690"/>
                  </a:ext>
                </a:extLst>
              </a:tr>
              <a:tr h="402000">
                <a:tc>
                  <a:txBody>
                    <a:bodyPr/>
                    <a:lstStyle/>
                    <a:p>
                      <a:r>
                        <a:rPr kumimoji="1" lang="en-US" altLang="ja-JP" sz="1800"/>
                        <a:t>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NSX-T</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5042141"/>
                  </a:ext>
                </a:extLst>
              </a:tr>
              <a:tr h="402000">
                <a:tc>
                  <a:txBody>
                    <a:bodyPr/>
                    <a:lstStyle/>
                    <a:p>
                      <a:r>
                        <a:rPr kumimoji="1" lang="en-US" altLang="ja-JP" sz="1800"/>
                        <a:t>2.1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Manager</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a:t>
                      </a:r>
                      <a:r>
                        <a:rPr lang="en-US" altLang="en-US" sz="1800">
                          <a:latin typeface="Meiryo"/>
                          <a:ea typeface="+mn-lt"/>
                          <a:cs typeface="+mn-lt"/>
                        </a:rPr>
                        <a:t>2</a:t>
                      </a:r>
                      <a:r>
                        <a:rPr lang="ja-JP" altLang="en-US" sz="1800">
                          <a:latin typeface="Meiryo"/>
                          <a:ea typeface="+mn-lt"/>
                          <a:cs typeface="+mn-lt"/>
                        </a:rPr>
                        <a:t>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6434334"/>
                  </a:ext>
                </a:extLst>
              </a:tr>
              <a:tr h="402000">
                <a:tc>
                  <a:txBody>
                    <a:bodyPr/>
                    <a:lstStyle/>
                    <a:p>
                      <a:r>
                        <a:rPr kumimoji="1" lang="en-US" altLang="ja-JP" sz="1800"/>
                        <a:t>2.2</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800"/>
                        <a:t>NSX Edge</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800">
                          <a:latin typeface="Meiryo"/>
                          <a:ea typeface="Meiryo"/>
                          <a:cs typeface="+mn-lt"/>
                        </a:rPr>
                        <a:t>バージョン2.5.1.0.0.15314292 以上</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203100"/>
                  </a:ext>
                </a:extLst>
              </a:tr>
              <a:tr h="402000">
                <a:tc>
                  <a:txBody>
                    <a:bodyPr/>
                    <a:lstStyle/>
                    <a:p>
                      <a:r>
                        <a:rPr kumimoji="1" lang="en-US" altLang="ja-JP" sz="1800"/>
                        <a:t>3</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a:t>Terraform Cloud</a:t>
                      </a:r>
                      <a:endParaRPr kumimoji="1" lang="ja-JP" altLang="en-US" sz="1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en-US" altLang="ja-JP" sz="1800"/>
                        <a:t>Terraform Cloud Business</a:t>
                      </a:r>
                    </a:p>
                    <a:p>
                      <a:r>
                        <a:rPr kumimoji="1" lang="en-US" altLang="ja-JP" sz="1800"/>
                        <a:t>HTTPS(TCP/443)</a:t>
                      </a:r>
                      <a:r>
                        <a:rPr kumimoji="1" lang="ja-JP" altLang="en-US" sz="1800"/>
                        <a:t>でアクセス出来ること</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791289"/>
                  </a:ext>
                </a:extLst>
              </a:tr>
              <a:tr h="402000">
                <a:tc>
                  <a:txBody>
                    <a:bodyPr/>
                    <a:lstStyle/>
                    <a:p>
                      <a:r>
                        <a:rPr kumimoji="1" lang="en-US" altLang="ja-JP" sz="1800"/>
                        <a:t>3.1</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a:t>Terraform Cloud Agents</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800"/>
                        <a:t>バージョン</a:t>
                      </a:r>
                      <a:r>
                        <a:rPr kumimoji="1" lang="en-US" altLang="ja-JP" sz="1800"/>
                        <a:t>0.1.9 </a:t>
                      </a:r>
                      <a:r>
                        <a:rPr kumimoji="1" lang="ja-JP" altLang="en-US" sz="1800"/>
                        <a:t>以上</a:t>
                      </a:r>
                      <a:endParaRPr kumimoji="1" lang="en-US" altLang="ja-JP"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3023384"/>
                  </a:ext>
                </a:extLst>
              </a:tr>
              <a:tr h="402000">
                <a:tc>
                  <a:txBody>
                    <a:bodyPr/>
                    <a:lstStyle/>
                    <a:p>
                      <a:r>
                        <a:rPr kumimoji="1" lang="en-US" altLang="ja-JP" sz="1800"/>
                        <a:t>4</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kumimoji="1" lang="en-US" altLang="ja-JP" sz="1800" err="1"/>
                        <a:t>Exastro</a:t>
                      </a:r>
                      <a:r>
                        <a:rPr kumimoji="1" lang="en-US" altLang="ja-JP" sz="1800"/>
                        <a:t> IT Automation</a:t>
                      </a:r>
                      <a:endParaRPr kumimoji="1" lang="ja-JP" altLang="en-US" sz="1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a:txBody>
                    <a:bodyPr/>
                    <a:lstStyle/>
                    <a:p>
                      <a:r>
                        <a:rPr kumimoji="1" lang="ja-JP" altLang="en-US" sz="1800" dirty="0"/>
                        <a:t>バージョン</a:t>
                      </a:r>
                      <a:r>
                        <a:rPr lang="en-US" altLang="ja-JP" sz="1800" smtClean="0"/>
                        <a:t>1.9.1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955619"/>
                  </a:ext>
                </a:extLst>
              </a:tr>
            </a:tbl>
          </a:graphicData>
        </a:graphic>
      </p:graphicFrame>
    </p:spTree>
    <p:extLst>
      <p:ext uri="{BB962C8B-B14F-4D97-AF65-F5344CB8AC3E}">
        <p14:creationId xmlns:p14="http://schemas.microsoft.com/office/powerpoint/2010/main" val="313007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A745A-DE81-4C5A-92D1-FD331E559766}"/>
              </a:ext>
            </a:extLst>
          </p:cNvPr>
          <p:cNvSpPr>
            <a:spLocks noGrp="1"/>
          </p:cNvSpPr>
          <p:nvPr>
            <p:ph type="title"/>
          </p:nvPr>
        </p:nvSpPr>
        <p:spPr/>
        <p:txBody>
          <a:bodyPr/>
          <a:lstStyle/>
          <a:p>
            <a:r>
              <a:rPr kumimoji="1" lang="en-US" altLang="ja-JP"/>
              <a:t>1.3 </a:t>
            </a:r>
            <a:r>
              <a:rPr kumimoji="1" lang="ja-JP" altLang="en-US"/>
              <a:t>用語の説明</a:t>
            </a:r>
          </a:p>
        </p:txBody>
      </p:sp>
      <p:graphicFrame>
        <p:nvGraphicFramePr>
          <p:cNvPr id="4" name="表 3">
            <a:extLst>
              <a:ext uri="{FF2B5EF4-FFF2-40B4-BE49-F238E27FC236}">
                <a16:creationId xmlns:a16="http://schemas.microsoft.com/office/drawing/2014/main" id="{E28BD125-1E5A-4641-95E2-73A3F26F9067}"/>
              </a:ext>
            </a:extLst>
          </p:cNvPr>
          <p:cNvGraphicFramePr>
            <a:graphicFrameLocks noGrp="1"/>
          </p:cNvGraphicFramePr>
          <p:nvPr>
            <p:extLst>
              <p:ext uri="{D42A27DB-BD31-4B8C-83A1-F6EECF244321}">
                <p14:modId xmlns:p14="http://schemas.microsoft.com/office/powerpoint/2010/main" val="2054293013"/>
              </p:ext>
            </p:extLst>
          </p:nvPr>
        </p:nvGraphicFramePr>
        <p:xfrm>
          <a:off x="756216" y="1080021"/>
          <a:ext cx="10484214" cy="4350625"/>
        </p:xfrm>
        <a:graphic>
          <a:graphicData uri="http://schemas.openxmlformats.org/drawingml/2006/table">
            <a:tbl>
              <a:tblPr firstRow="1" bandRow="1">
                <a:tableStyleId>{93296810-A885-4BE3-A3E7-6D5BEEA58F35}</a:tableStyleId>
              </a:tblPr>
              <a:tblGrid>
                <a:gridCol w="721963">
                  <a:extLst>
                    <a:ext uri="{9D8B030D-6E8A-4147-A177-3AD203B41FA5}">
                      <a16:colId xmlns:a16="http://schemas.microsoft.com/office/drawing/2014/main" val="1884901537"/>
                    </a:ext>
                  </a:extLst>
                </a:gridCol>
                <a:gridCol w="2673988">
                  <a:extLst>
                    <a:ext uri="{9D8B030D-6E8A-4147-A177-3AD203B41FA5}">
                      <a16:colId xmlns:a16="http://schemas.microsoft.com/office/drawing/2014/main" val="2768844600"/>
                    </a:ext>
                  </a:extLst>
                </a:gridCol>
                <a:gridCol w="7088263">
                  <a:extLst>
                    <a:ext uri="{9D8B030D-6E8A-4147-A177-3AD203B41FA5}">
                      <a16:colId xmlns:a16="http://schemas.microsoft.com/office/drawing/2014/main" val="2203131240"/>
                    </a:ext>
                  </a:extLst>
                </a:gridCol>
              </a:tblGrid>
              <a:tr h="429764">
                <a:tc>
                  <a:txBody>
                    <a:bodyPr/>
                    <a:lstStyle/>
                    <a:p>
                      <a:pPr algn="ctr"/>
                      <a:r>
                        <a:rPr kumimoji="1" lang="en-US" altLang="ja-JP"/>
                        <a:t>No.</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a:t>用　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kumimoji="1" lang="ja-JP" altLang="en-US"/>
                        <a:t>説　明</a:t>
                      </a: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4892927"/>
                  </a:ext>
                </a:extLst>
              </a:tr>
              <a:tr h="1059692">
                <a:tc>
                  <a:txBody>
                    <a:bodyPr/>
                    <a:lstStyle/>
                    <a:p>
                      <a:pPr algn="ctr"/>
                      <a:r>
                        <a:rPr kumimoji="1" lang="en-US" altLang="ja-JP"/>
                        <a:t>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ja-JP" altLang="en-US"/>
                        <a:t>テナント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algn="l" defTabSz="914400" rtl="0" eaLnBrk="1" latinLnBrk="0" hangingPunct="1">
                        <a:buNone/>
                      </a:pPr>
                      <a:r>
                        <a:rPr kumimoji="1" lang="en-US" altLang="ja-JP" sz="1800" b="0" i="0" kern="1200">
                          <a:solidFill>
                            <a:schemeClr val="dk1"/>
                          </a:solidFill>
                          <a:effectLst/>
                          <a:latin typeface="+mn-lt"/>
                          <a:ea typeface="+mn-ea"/>
                          <a:cs typeface="+mn-cs"/>
                        </a:rPr>
                        <a:t>Setting samples</a:t>
                      </a:r>
                      <a:r>
                        <a:rPr kumimoji="1" lang="ja-JP" altLang="en-US" sz="1800" b="0" i="0" kern="1200">
                          <a:solidFill>
                            <a:schemeClr val="dk1"/>
                          </a:solidFill>
                          <a:effectLst/>
                          <a:latin typeface="+mn-lt"/>
                          <a:ea typeface="+mn-ea"/>
                          <a:cs typeface="+mn-cs"/>
                        </a:rPr>
                        <a:t> </a:t>
                      </a:r>
                      <a:r>
                        <a:rPr kumimoji="1" lang="en-US" altLang="ja-JP" sz="1800" b="0" i="0" kern="1200">
                          <a:solidFill>
                            <a:schemeClr val="dk1"/>
                          </a:solidFill>
                          <a:effectLst/>
                          <a:latin typeface="+mn-lt"/>
                          <a:ea typeface="+mn-ea"/>
                          <a:cs typeface="+mn-cs"/>
                        </a:rPr>
                        <a:t>VMware</a:t>
                      </a:r>
                      <a:r>
                        <a:rPr kumimoji="1" lang="ja-JP" altLang="en-US" sz="1800" b="0" i="0" kern="1200">
                          <a:solidFill>
                            <a:schemeClr val="dk1"/>
                          </a:solidFill>
                          <a:effectLst/>
                          <a:latin typeface="+mn-lt"/>
                          <a:ea typeface="+mn-ea"/>
                          <a:cs typeface="+mn-cs"/>
                        </a:rPr>
                        <a:t>モデルでの定義は、仮想ネットワークと</a:t>
                      </a:r>
                      <a:r>
                        <a:rPr kumimoji="1" lang="en-US" altLang="ja-JP" sz="1800" b="0" i="0" kern="1200">
                          <a:solidFill>
                            <a:schemeClr val="dk1"/>
                          </a:solidFill>
                          <a:effectLst/>
                          <a:latin typeface="+mn-lt"/>
                          <a:ea typeface="+mn-ea"/>
                          <a:cs typeface="+mn-cs"/>
                        </a:rPr>
                        <a:t>WEB</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AP</a:t>
                      </a:r>
                      <a:r>
                        <a:rPr kumimoji="1" lang="ja-JP" altLang="en-US" sz="1800" b="0" i="0" kern="1200" err="1">
                          <a:solidFill>
                            <a:schemeClr val="dk1"/>
                          </a:solidFill>
                          <a:effectLst/>
                          <a:latin typeface="+mn-lt"/>
                          <a:ea typeface="+mn-ea"/>
                          <a:cs typeface="+mn-cs"/>
                        </a:rPr>
                        <a:t>、</a:t>
                      </a:r>
                      <a:r>
                        <a:rPr kumimoji="1" lang="en-US" altLang="ja-JP" sz="1800" b="0" i="0" kern="1200">
                          <a:solidFill>
                            <a:schemeClr val="dk1"/>
                          </a:solidFill>
                          <a:effectLst/>
                          <a:latin typeface="+mn-lt"/>
                          <a:ea typeface="+mn-ea"/>
                          <a:cs typeface="+mn-cs"/>
                        </a:rPr>
                        <a:t>DB</a:t>
                      </a:r>
                      <a:r>
                        <a:rPr kumimoji="1" lang="ja-JP" altLang="en-US" sz="1800" b="0" i="0" kern="1200" err="1">
                          <a:solidFill>
                            <a:schemeClr val="dk1"/>
                          </a:solidFill>
                          <a:effectLst/>
                          <a:latin typeface="+mn-lt"/>
                          <a:ea typeface="+mn-ea"/>
                          <a:cs typeface="+mn-cs"/>
                        </a:rPr>
                        <a:t>、</a:t>
                      </a:r>
                      <a:r>
                        <a:rPr kumimoji="1" lang="ja-JP" altLang="en-US" sz="1800" b="0" i="0" kern="1200">
                          <a:solidFill>
                            <a:schemeClr val="dk1"/>
                          </a:solidFill>
                          <a:effectLst/>
                          <a:latin typeface="+mn-lt"/>
                          <a:ea typeface="+mn-ea"/>
                          <a:cs typeface="+mn-cs"/>
                        </a:rPr>
                        <a:t>踏み台サーバのセットをテナントと定義します。</a:t>
                      </a:r>
                      <a:endParaRPr kumimoji="1" lang="ja-JP" sz="1800" b="0" i="0" kern="1200" noProof="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2509120"/>
                  </a:ext>
                </a:extLst>
              </a:tr>
              <a:tr h="1059692">
                <a:tc>
                  <a:txBody>
                    <a:bodyPr/>
                    <a:lstStyle/>
                    <a:p>
                      <a:pPr algn="ctr"/>
                      <a:r>
                        <a:rPr kumimoji="1" lang="en-US" altLang="ja-JP"/>
                        <a:t>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a:t>テンプレート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kumimoji="1" lang="ja-JP" altLang="en-US" sz="1800" b="0" i="0" kern="1200">
                          <a:solidFill>
                            <a:schemeClr val="dk1"/>
                          </a:solidFill>
                          <a:effectLst/>
                          <a:latin typeface="+mn-lt"/>
                          <a:ea typeface="+mn-ea"/>
                          <a:cs typeface="+mn-cs"/>
                        </a:rPr>
                        <a:t>テンプレートは、仮想マシンのマスター イメージを作成してそこから数多くの仮想マシンをデプロイできるようにするために作成します。</a:t>
                      </a:r>
                      <a:endParaRPr kumimoji="1" lang="en-US" alt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2068053"/>
                  </a:ext>
                </a:extLst>
              </a:tr>
              <a:tr h="1059692">
                <a:tc>
                  <a:txBody>
                    <a:bodyPr/>
                    <a:lstStyle/>
                    <a:p>
                      <a:pPr algn="ctr"/>
                      <a:r>
                        <a:rPr kumimoji="1" lang="en-US" altLang="ja-JP"/>
                        <a:t>3</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a:t>Organizations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lgn="l">
                        <a:buNone/>
                      </a:pPr>
                      <a:r>
                        <a:rPr lang="ja-JP" altLang="en-US" sz="1800" b="0" i="0" u="none" strike="noStrike" noProof="0">
                          <a:latin typeface="Meiryo"/>
                          <a:ea typeface="Meiryo"/>
                        </a:rPr>
                        <a:t>アカウントが所属している</a:t>
                      </a:r>
                      <a:r>
                        <a:rPr lang="ja-JP" sz="1800" b="0" i="0" u="none" strike="noStrike" noProof="0">
                          <a:latin typeface="Meiryo"/>
                          <a:ea typeface="Meiryo"/>
                        </a:rPr>
                        <a:t>組織</a:t>
                      </a:r>
                      <a:r>
                        <a:rPr lang="ja-JP" altLang="en-US" sz="1800" b="0" i="0" u="none" strike="noStrike" noProof="0">
                          <a:latin typeface="Meiryo"/>
                          <a:ea typeface="Meiryo"/>
                        </a:rPr>
                        <a:t>の</a:t>
                      </a:r>
                      <a:r>
                        <a:rPr lang="ja-JP" sz="1800" b="0" i="0" u="none" strike="noStrike" noProof="0">
                          <a:latin typeface="Meiryo"/>
                          <a:ea typeface="Meiryo"/>
                        </a:rPr>
                        <a:t>こと</a:t>
                      </a:r>
                      <a:r>
                        <a:rPr lang="ja-JP" altLang="en-US" sz="1800" b="0" i="0" u="none" strike="noStrike" noProof="0">
                          <a:latin typeface="Meiryo"/>
                          <a:ea typeface="Meiryo"/>
                        </a:rPr>
                        <a:t>。</a:t>
                      </a:r>
                    </a:p>
                    <a:p>
                      <a:pPr lvl="0" algn="l">
                        <a:buNone/>
                      </a:pPr>
                      <a:r>
                        <a:rPr lang="ja-JP" altLang="en-US" sz="1800" b="0" i="0" u="none" strike="noStrike" noProof="0"/>
                        <a:t>組織単位で</a:t>
                      </a:r>
                      <a:r>
                        <a:rPr lang="ja-JP" altLang="en-US" sz="1800" b="0" i="0" u="none" strike="noStrike" noProof="0">
                          <a:latin typeface="メイリオ"/>
                          <a:ea typeface="メイリオ"/>
                        </a:rPr>
                        <a:t>共同</a:t>
                      </a:r>
                      <a:r>
                        <a:rPr lang="ja-JP" sz="1800" b="0" i="0" u="none" strike="noStrike" noProof="0"/>
                        <a:t>ワークスペース</a:t>
                      </a:r>
                      <a:r>
                        <a:rPr lang="ja-JP" altLang="en-US" sz="1800" b="0" i="0" u="none" strike="noStrike" noProof="0"/>
                        <a:t>を提供したり</a:t>
                      </a:r>
                      <a:r>
                        <a:rPr lang="ja-JP" sz="1800" b="0" i="0" u="none" strike="noStrike" noProof="0"/>
                        <a:t>、プライベートモジュールを共有したりすることができます</a:t>
                      </a:r>
                      <a:r>
                        <a:rPr lang="ja-JP" altLang="en-US" sz="1800" b="0" i="0" u="none" strike="noStrike" noProof="0"/>
                        <a:t>。</a:t>
                      </a:r>
                      <a:endParaRPr lang="ja-JP" sz="1800" b="0" i="0" u="none" strike="noStrike"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9258983"/>
                  </a:ext>
                </a:extLst>
              </a:tr>
              <a:tr h="741785">
                <a:tc>
                  <a:txBody>
                    <a:bodyPr/>
                    <a:lstStyle/>
                    <a:p>
                      <a:pPr algn="ctr"/>
                      <a:r>
                        <a:rPr kumimoji="1" lang="en-US" altLang="ja-JP"/>
                        <a:t>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a:t>Workspaces</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altLang="ja-JP" sz="1800" b="0" i="0" u="none" strike="noStrike" noProof="0" dirty="0">
                          <a:latin typeface="メイリオ"/>
                          <a:ea typeface="メイリオ"/>
                        </a:rPr>
                        <a:t>T</a:t>
                      </a:r>
                      <a:r>
                        <a:rPr lang="ja-JP" sz="1800" b="0" i="0" u="none" strike="noStrike" noProof="0" dirty="0">
                          <a:latin typeface="メイリオ"/>
                          <a:ea typeface="メイリオ"/>
                        </a:rPr>
                        <a:t>erraformの実行状態を</a:t>
                      </a:r>
                      <a:r>
                        <a:rPr lang="ja-JP" altLang="en-US" sz="1800" b="0" i="0" u="none" strike="noStrike" noProof="0" dirty="0">
                          <a:latin typeface="メイリオ"/>
                          <a:ea typeface="メイリオ"/>
                        </a:rPr>
                        <a:t>保存</a:t>
                      </a:r>
                      <a:r>
                        <a:rPr lang="ja-JP" sz="1800" b="0" i="0" u="none" strike="noStrike" noProof="0" dirty="0">
                          <a:latin typeface="メイリオ"/>
                          <a:ea typeface="メイリオ"/>
                        </a:rPr>
                        <a:t>するデータ</a:t>
                      </a:r>
                      <a:r>
                        <a:rPr lang="ja-JP" altLang="en-US" sz="1800" b="0" i="0" u="none" strike="noStrike" noProof="0" dirty="0">
                          <a:latin typeface="メイリオ"/>
                          <a:ea typeface="メイリオ"/>
                        </a:rPr>
                        <a:t>のこと。</a:t>
                      </a:r>
                      <a:endParaRPr lang="en-US" altLang="ja-JP" sz="1800" b="0" i="0" u="none" strike="noStrike" noProof="0" dirty="0">
                        <a:latin typeface="メイリオ"/>
                        <a:ea typeface="メイリオ"/>
                      </a:endParaRPr>
                    </a:p>
                    <a:p>
                      <a:pPr lvl="0">
                        <a:buNone/>
                      </a:pPr>
                      <a:r>
                        <a:rPr lang="ja-JP" altLang="en-US" sz="1800" b="0" i="0" u="none" strike="noStrike" noProof="0" dirty="0">
                          <a:latin typeface="メイリオ"/>
                          <a:ea typeface="メイリオ"/>
                        </a:rPr>
                        <a:t>プロビジョニングするリソースごとに</a:t>
                      </a:r>
                      <a:r>
                        <a:rPr lang="ja-JP" sz="1800" b="0" i="0" u="none" strike="noStrike" noProof="0" dirty="0">
                          <a:latin typeface="メイリオ"/>
                          <a:ea typeface="メイリオ"/>
                        </a:rPr>
                        <a:t>管理</a:t>
                      </a:r>
                      <a:r>
                        <a:rPr lang="ja-JP" altLang="en-US" sz="1800" b="0" i="0" u="none" strike="noStrike" noProof="0" dirty="0">
                          <a:latin typeface="メイリオ"/>
                          <a:ea typeface="メイリオ"/>
                        </a:rPr>
                        <a:t>することが可能です。</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0214983"/>
                  </a:ext>
                </a:extLst>
              </a:tr>
            </a:tbl>
          </a:graphicData>
        </a:graphic>
      </p:graphicFrame>
    </p:spTree>
    <p:extLst>
      <p:ext uri="{BB962C8B-B14F-4D97-AF65-F5344CB8AC3E}">
        <p14:creationId xmlns:p14="http://schemas.microsoft.com/office/powerpoint/2010/main" val="231164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コンテンツ プレースホルダー 20">
            <a:extLst>
              <a:ext uri="{FF2B5EF4-FFF2-40B4-BE49-F238E27FC236}">
                <a16:creationId xmlns:a16="http://schemas.microsoft.com/office/drawing/2014/main" id="{AB91ADB7-96DC-40A7-8CF9-82FEE3D76926}"/>
              </a:ext>
            </a:extLst>
          </p:cNvPr>
          <p:cNvSpPr>
            <a:spLocks noGrp="1"/>
          </p:cNvSpPr>
          <p:nvPr>
            <p:ph sz="quarter" idx="10"/>
          </p:nvPr>
        </p:nvSpPr>
        <p:spPr/>
        <p:txBody>
          <a:bodyPr/>
          <a:lstStyle/>
          <a:p>
            <a:r>
              <a:rPr lang="en-US" altLang="ja-JP" kern="1200">
                <a:solidFill>
                  <a:schemeClr val="dk1"/>
                </a:solidFill>
              </a:rPr>
              <a:t>VMware</a:t>
            </a:r>
            <a:r>
              <a:rPr lang="ja-JP" altLang="en-US"/>
              <a:t>モデルでは</a:t>
            </a:r>
            <a:r>
              <a:rPr lang="en-US" altLang="ja-JP"/>
              <a:t>ITA</a:t>
            </a:r>
            <a:r>
              <a:rPr lang="ja-JP" altLang="en-US"/>
              <a:t>の「テナント用</a:t>
            </a:r>
            <a:r>
              <a:rPr lang="en-US" altLang="ja-JP"/>
              <a:t>Movement </a:t>
            </a:r>
            <a:r>
              <a:rPr lang="ja-JP" altLang="en-US"/>
              <a:t>」と</a:t>
            </a:r>
            <a:r>
              <a:rPr lang="en-US" altLang="ja-JP"/>
              <a:t>Terraform</a:t>
            </a:r>
            <a:r>
              <a:rPr lang="ja-JP" altLang="en-US"/>
              <a:t>上の「</a:t>
            </a:r>
            <a:r>
              <a:rPr lang="en-US" altLang="ja-JP"/>
              <a:t>Workspace</a:t>
            </a:r>
            <a:r>
              <a:rPr lang="ja-JP" altLang="en-US"/>
              <a:t>」が</a:t>
            </a:r>
            <a:r>
              <a:rPr lang="en-US" altLang="ja-JP"/>
              <a:t>1</a:t>
            </a:r>
            <a:r>
              <a:rPr lang="ja-JP" altLang="en-US"/>
              <a:t>対</a:t>
            </a:r>
            <a:r>
              <a:rPr lang="en-US" altLang="ja-JP"/>
              <a:t>1</a:t>
            </a:r>
            <a:r>
              <a:rPr lang="ja-JP" altLang="en-US"/>
              <a:t>の</a:t>
            </a:r>
            <a:endParaRPr lang="en-US" altLang="ja-JP"/>
          </a:p>
          <a:p>
            <a:pPr marL="179388" indent="0">
              <a:buNone/>
            </a:pPr>
            <a:r>
              <a:rPr lang="ja-JP" altLang="en-US"/>
              <a:t>関係で管理されます。</a:t>
            </a:r>
            <a:endParaRPr lang="en-US" altLang="ja-JP"/>
          </a:p>
          <a:p>
            <a:pPr marL="179388" indent="0">
              <a:buNone/>
            </a:pPr>
            <a:r>
              <a:rPr lang="ja-JP" altLang="en-US"/>
              <a:t>新しくテナントを作成する際は、</a:t>
            </a:r>
            <a:r>
              <a:rPr lang="en-US" altLang="ja-JP"/>
              <a:t>Movement</a:t>
            </a:r>
            <a:r>
              <a:rPr lang="ja-JP" altLang="en-US"/>
              <a:t>と</a:t>
            </a:r>
            <a:r>
              <a:rPr lang="en-US" altLang="ja-JP"/>
              <a:t>Workspace</a:t>
            </a:r>
            <a:r>
              <a:rPr lang="ja-JP" altLang="en-US"/>
              <a:t>をセットで作成してください。</a:t>
            </a:r>
            <a:endParaRPr kumimoji="1" lang="ja-JP" altLang="en-US"/>
          </a:p>
          <a:p>
            <a:endParaRPr kumimoji="1" lang="ja-JP" altLang="en-US"/>
          </a:p>
        </p:txBody>
      </p:sp>
      <p:sp>
        <p:nvSpPr>
          <p:cNvPr id="32" name="正方形/長方形 31">
            <a:extLst>
              <a:ext uri="{FF2B5EF4-FFF2-40B4-BE49-F238E27FC236}">
                <a16:creationId xmlns:a16="http://schemas.microsoft.com/office/drawing/2014/main" id="{103FC768-DB0D-40E3-B0E8-A885E9F0C9BF}"/>
              </a:ext>
            </a:extLst>
          </p:cNvPr>
          <p:cNvSpPr/>
          <p:nvPr/>
        </p:nvSpPr>
        <p:spPr bwMode="auto">
          <a:xfrm>
            <a:off x="4698082" y="1988831"/>
            <a:ext cx="3931878" cy="3516423"/>
          </a:xfrm>
          <a:prstGeom prst="rect">
            <a:avLst/>
          </a:prstGeom>
          <a:solidFill>
            <a:schemeClr val="accent5">
              <a:lumMod val="10000"/>
              <a:lumOff val="90000"/>
              <a:alpha val="8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en-US" altLang="ja-JP" b="1">
                <a:latin typeface="+mn-ea"/>
              </a:rPr>
              <a:t>Terraform</a:t>
            </a:r>
            <a:r>
              <a:rPr lang="ja-JP" altLang="en-US" b="1">
                <a:latin typeface="+mn-ea"/>
              </a:rPr>
              <a:t>上の</a:t>
            </a:r>
            <a:r>
              <a:rPr lang="en-US" altLang="ja-JP" b="1">
                <a:latin typeface="+mn-ea"/>
              </a:rPr>
              <a:t>Workspace</a:t>
            </a:r>
            <a:endParaRPr kumimoji="1" lang="ja-JP" altLang="en-US" b="1">
              <a:latin typeface="+mn-ea"/>
            </a:endParaRPr>
          </a:p>
        </p:txBody>
      </p:sp>
      <p:sp>
        <p:nvSpPr>
          <p:cNvPr id="4" name="正方形/長方形 3">
            <a:extLst>
              <a:ext uri="{FF2B5EF4-FFF2-40B4-BE49-F238E27FC236}">
                <a16:creationId xmlns:a16="http://schemas.microsoft.com/office/drawing/2014/main" id="{9264B399-B885-4D9F-97E7-DC35C92F463D}"/>
              </a:ext>
            </a:extLst>
          </p:cNvPr>
          <p:cNvSpPr/>
          <p:nvPr/>
        </p:nvSpPr>
        <p:spPr bwMode="auto">
          <a:xfrm>
            <a:off x="8804635" y="1988831"/>
            <a:ext cx="3204488" cy="3516423"/>
          </a:xfrm>
          <a:prstGeom prst="rect">
            <a:avLst/>
          </a:prstGeom>
          <a:solidFill>
            <a:schemeClr val="accent4">
              <a:lumMod val="20000"/>
              <a:lumOff val="80000"/>
              <a:alpha val="50000"/>
            </a:schemeClr>
          </a:solid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b="1">
                <a:latin typeface="+mn-ea"/>
              </a:rPr>
              <a:t>VMware</a:t>
            </a:r>
            <a:r>
              <a:rPr kumimoji="1" lang="ja-JP" altLang="en-US" b="1">
                <a:latin typeface="+mn-ea"/>
              </a:rPr>
              <a:t>基盤上のリソース</a:t>
            </a:r>
          </a:p>
        </p:txBody>
      </p:sp>
      <p:sp>
        <p:nvSpPr>
          <p:cNvPr id="2" name="タイトル 1">
            <a:extLst>
              <a:ext uri="{FF2B5EF4-FFF2-40B4-BE49-F238E27FC236}">
                <a16:creationId xmlns:a16="http://schemas.microsoft.com/office/drawing/2014/main" id="{19B08947-15C7-4FC8-8FB5-7E786AE980AE}"/>
              </a:ext>
            </a:extLst>
          </p:cNvPr>
          <p:cNvSpPr>
            <a:spLocks noGrp="1"/>
          </p:cNvSpPr>
          <p:nvPr>
            <p:ph type="title"/>
          </p:nvPr>
        </p:nvSpPr>
        <p:spPr/>
        <p:txBody>
          <a:bodyPr/>
          <a:lstStyle/>
          <a:p>
            <a:r>
              <a:rPr kumimoji="1" lang="en-US" altLang="ja-JP"/>
              <a:t>1.4 Movement</a:t>
            </a:r>
            <a:r>
              <a:rPr kumimoji="1" lang="ja-JP" altLang="en-US"/>
              <a:t>と</a:t>
            </a:r>
            <a:r>
              <a:rPr kumimoji="1" lang="en-US" altLang="ja-JP"/>
              <a:t>Workspace</a:t>
            </a:r>
            <a:r>
              <a:rPr kumimoji="1" lang="ja-JP" altLang="en-US"/>
              <a:t>の関係</a:t>
            </a:r>
          </a:p>
        </p:txBody>
      </p:sp>
      <p:grpSp>
        <p:nvGrpSpPr>
          <p:cNvPr id="17" name="グループ化 16">
            <a:extLst>
              <a:ext uri="{FF2B5EF4-FFF2-40B4-BE49-F238E27FC236}">
                <a16:creationId xmlns:a16="http://schemas.microsoft.com/office/drawing/2014/main" id="{27592276-A68A-4B15-89BD-999C3CE76141}"/>
              </a:ext>
            </a:extLst>
          </p:cNvPr>
          <p:cNvGrpSpPr/>
          <p:nvPr/>
        </p:nvGrpSpPr>
        <p:grpSpPr>
          <a:xfrm>
            <a:off x="512069" y="5835230"/>
            <a:ext cx="1114306" cy="380132"/>
            <a:chOff x="419520" y="4643499"/>
            <a:chExt cx="1282134" cy="437384"/>
          </a:xfrm>
          <a:effectLst>
            <a:outerShdw blurRad="25400" dist="25400" dir="5400000" algn="t" rotWithShape="0">
              <a:prstClr val="black">
                <a:alpha val="53000"/>
              </a:prstClr>
            </a:outerShdw>
          </a:effectLst>
        </p:grpSpPr>
        <p:sp>
          <p:nvSpPr>
            <p:cNvPr id="19" name="フリーフォーム 38">
              <a:extLst>
                <a:ext uri="{FF2B5EF4-FFF2-40B4-BE49-F238E27FC236}">
                  <a16:creationId xmlns:a16="http://schemas.microsoft.com/office/drawing/2014/main" id="{AC04BAA4-A56F-4258-8508-C7EC6DADADA9}"/>
                </a:ext>
              </a:extLst>
            </p:cNvPr>
            <p:cNvSpPr/>
            <p:nvPr/>
          </p:nvSpPr>
          <p:spPr bwMode="auto">
            <a:xfrm>
              <a:off x="419520" y="4643499"/>
              <a:ext cx="1282134" cy="437384"/>
            </a:xfrm>
            <a:custGeom>
              <a:avLst/>
              <a:gdLst>
                <a:gd name="connsiteX0" fmla="*/ 218692 w 1282134"/>
                <a:gd name="connsiteY0" fmla="*/ 0 h 437384"/>
                <a:gd name="connsiteX1" fmla="*/ 756435 w 1282134"/>
                <a:gd name="connsiteY1" fmla="*/ 0 h 437384"/>
                <a:gd name="connsiteX2" fmla="*/ 957941 w 1282134"/>
                <a:gd name="connsiteY2" fmla="*/ 133568 h 437384"/>
                <a:gd name="connsiteX3" fmla="*/ 962491 w 1282134"/>
                <a:gd name="connsiteY3" fmla="*/ 156105 h 437384"/>
                <a:gd name="connsiteX4" fmla="*/ 1040020 w 1282134"/>
                <a:gd name="connsiteY4" fmla="*/ 156105 h 437384"/>
                <a:gd name="connsiteX5" fmla="*/ 998593 w 1282134"/>
                <a:gd name="connsiteY5" fmla="*/ 120102 h 437384"/>
                <a:gd name="connsiteX6" fmla="*/ 991631 w 1282134"/>
                <a:gd name="connsiteY6" fmla="*/ 35586 h 437384"/>
                <a:gd name="connsiteX7" fmla="*/ 1031204 w 1282134"/>
                <a:gd name="connsiteY7" fmla="*/ 14495 h 437384"/>
                <a:gd name="connsiteX8" fmla="*/ 1073661 w 1282134"/>
                <a:gd name="connsiteY8" fmla="*/ 28413 h 437384"/>
                <a:gd name="connsiteX9" fmla="*/ 1277634 w 1282134"/>
                <a:gd name="connsiteY9" fmla="*/ 205683 h 437384"/>
                <a:gd name="connsiteX10" fmla="*/ 1282132 w 1282134"/>
                <a:gd name="connsiteY10" fmla="*/ 216068 h 437384"/>
                <a:gd name="connsiteX11" fmla="*/ 1277634 w 1282134"/>
                <a:gd name="connsiteY11" fmla="*/ 225185 h 437384"/>
                <a:gd name="connsiteX12" fmla="*/ 1073661 w 1282134"/>
                <a:gd name="connsiteY12" fmla="*/ 402456 h 437384"/>
                <a:gd name="connsiteX13" fmla="*/ 991631 w 1282134"/>
                <a:gd name="connsiteY13" fmla="*/ 395283 h 437384"/>
                <a:gd name="connsiteX14" fmla="*/ 998593 w 1282134"/>
                <a:gd name="connsiteY14" fmla="*/ 310767 h 437384"/>
                <a:gd name="connsiteX15" fmla="*/ 1038531 w 1282134"/>
                <a:gd name="connsiteY15" fmla="*/ 276058 h 437384"/>
                <a:gd name="connsiteX16" fmla="*/ 963545 w 1282134"/>
                <a:gd name="connsiteY16" fmla="*/ 276058 h 437384"/>
                <a:gd name="connsiteX17" fmla="*/ 957941 w 1282134"/>
                <a:gd name="connsiteY17" fmla="*/ 303817 h 437384"/>
                <a:gd name="connsiteX18" fmla="*/ 756435 w 1282134"/>
                <a:gd name="connsiteY18" fmla="*/ 437384 h 437384"/>
                <a:gd name="connsiteX19" fmla="*/ 218692 w 1282134"/>
                <a:gd name="connsiteY19" fmla="*/ 437384 h 437384"/>
                <a:gd name="connsiteX20" fmla="*/ 0 w 1282134"/>
                <a:gd name="connsiteY20" fmla="*/ 218692 h 437384"/>
                <a:gd name="connsiteX21" fmla="*/ 218692 w 1282134"/>
                <a:gd name="connsiteY21" fmla="*/ 0 h 43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82134" h="437384">
                  <a:moveTo>
                    <a:pt x="218692" y="0"/>
                  </a:moveTo>
                  <a:lnTo>
                    <a:pt x="756435" y="0"/>
                  </a:lnTo>
                  <a:cubicBezTo>
                    <a:pt x="847020" y="0"/>
                    <a:pt x="924742" y="55076"/>
                    <a:pt x="957941" y="133568"/>
                  </a:cubicBezTo>
                  <a:lnTo>
                    <a:pt x="962491" y="156105"/>
                  </a:lnTo>
                  <a:lnTo>
                    <a:pt x="1040020" y="156105"/>
                  </a:lnTo>
                  <a:lnTo>
                    <a:pt x="998593" y="120102"/>
                  </a:lnTo>
                  <a:cubicBezTo>
                    <a:pt x="974018" y="98743"/>
                    <a:pt x="970902" y="60905"/>
                    <a:pt x="991631" y="35586"/>
                  </a:cubicBezTo>
                  <a:cubicBezTo>
                    <a:pt x="1001996" y="22926"/>
                    <a:pt x="1016360" y="15793"/>
                    <a:pt x="1031204" y="14495"/>
                  </a:cubicBezTo>
                  <a:cubicBezTo>
                    <a:pt x="1046049" y="13197"/>
                    <a:pt x="1061374" y="17734"/>
                    <a:pt x="1073661" y="28413"/>
                  </a:cubicBezTo>
                  <a:lnTo>
                    <a:pt x="1277634" y="205683"/>
                  </a:lnTo>
                  <a:cubicBezTo>
                    <a:pt x="1277506" y="206145"/>
                    <a:pt x="1282260" y="210577"/>
                    <a:pt x="1282132" y="216068"/>
                  </a:cubicBezTo>
                  <a:cubicBezTo>
                    <a:pt x="1282004" y="221559"/>
                    <a:pt x="1277506" y="225234"/>
                    <a:pt x="1277634" y="225185"/>
                  </a:cubicBezTo>
                  <a:lnTo>
                    <a:pt x="1073661" y="402456"/>
                  </a:lnTo>
                  <a:cubicBezTo>
                    <a:pt x="1049087" y="423814"/>
                    <a:pt x="1012360" y="420602"/>
                    <a:pt x="991631" y="395283"/>
                  </a:cubicBezTo>
                  <a:cubicBezTo>
                    <a:pt x="970902" y="369964"/>
                    <a:pt x="974018" y="332126"/>
                    <a:pt x="998593" y="310767"/>
                  </a:cubicBezTo>
                  <a:lnTo>
                    <a:pt x="1038531" y="276058"/>
                  </a:lnTo>
                  <a:lnTo>
                    <a:pt x="963545" y="276058"/>
                  </a:lnTo>
                  <a:lnTo>
                    <a:pt x="957941" y="303817"/>
                  </a:lnTo>
                  <a:cubicBezTo>
                    <a:pt x="924742" y="382309"/>
                    <a:pt x="847020" y="437384"/>
                    <a:pt x="756435" y="437384"/>
                  </a:cubicBezTo>
                  <a:lnTo>
                    <a:pt x="218692" y="437384"/>
                  </a:lnTo>
                  <a:cubicBezTo>
                    <a:pt x="97912" y="437384"/>
                    <a:pt x="0" y="339472"/>
                    <a:pt x="0" y="218692"/>
                  </a:cubicBezTo>
                  <a:cubicBezTo>
                    <a:pt x="0" y="97912"/>
                    <a:pt x="97912" y="0"/>
                    <a:pt x="218692" y="0"/>
                  </a:cubicBezTo>
                  <a:close/>
                </a:path>
              </a:pathLst>
            </a:custGeom>
            <a:solidFill>
              <a:schemeClr val="accent1">
                <a:lumMod val="60000"/>
                <a:lumOff val="40000"/>
              </a:schemeClr>
            </a:solidFill>
            <a:ln>
              <a:noFill/>
            </a:ln>
            <a:effectLst/>
            <a:scene3d>
              <a:camera prst="orthographicFront"/>
              <a:lightRig rig="threePt" dir="t"/>
            </a:scene3d>
            <a:sp3d>
              <a:bevelT w="38100" h="31750"/>
            </a:sp3d>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latin typeface="+mj-ea"/>
                <a:ea typeface="+mj-ea"/>
              </a:endParaRPr>
            </a:p>
          </p:txBody>
        </p:sp>
        <p:sp>
          <p:nvSpPr>
            <p:cNvPr id="20" name="テキスト ボックス 39">
              <a:extLst>
                <a:ext uri="{FF2B5EF4-FFF2-40B4-BE49-F238E27FC236}">
                  <a16:creationId xmlns:a16="http://schemas.microsoft.com/office/drawing/2014/main" id="{E5A17E98-CC00-4CB1-A7BA-330390F16DBC}"/>
                </a:ext>
              </a:extLst>
            </p:cNvPr>
            <p:cNvSpPr txBox="1"/>
            <p:nvPr/>
          </p:nvSpPr>
          <p:spPr>
            <a:xfrm>
              <a:off x="514693" y="4758763"/>
              <a:ext cx="790175" cy="200343"/>
            </a:xfrm>
            <a:custGeom>
              <a:avLst/>
              <a:gdLst/>
              <a:ahLst/>
              <a:cxnLst/>
              <a:rect l="l" t="t" r="r" b="b"/>
              <a:pathLst>
                <a:path w="790175" h="200343">
                  <a:moveTo>
                    <a:pt x="38171" y="34199"/>
                  </a:moveTo>
                  <a:cubicBezTo>
                    <a:pt x="38171" y="56232"/>
                    <a:pt x="38171" y="78266"/>
                    <a:pt x="38171" y="100299"/>
                  </a:cubicBezTo>
                  <a:cubicBezTo>
                    <a:pt x="41584" y="100299"/>
                    <a:pt x="44998" y="100299"/>
                    <a:pt x="48411" y="100299"/>
                  </a:cubicBezTo>
                  <a:cubicBezTo>
                    <a:pt x="67652" y="100299"/>
                    <a:pt x="80395" y="97386"/>
                    <a:pt x="86640" y="91558"/>
                  </a:cubicBezTo>
                  <a:cubicBezTo>
                    <a:pt x="92885" y="85731"/>
                    <a:pt x="96008" y="76777"/>
                    <a:pt x="96008" y="64697"/>
                  </a:cubicBezTo>
                  <a:cubicBezTo>
                    <a:pt x="96008" y="54744"/>
                    <a:pt x="93002" y="47172"/>
                    <a:pt x="86989" y="41983"/>
                  </a:cubicBezTo>
                  <a:cubicBezTo>
                    <a:pt x="80976" y="36794"/>
                    <a:pt x="69087" y="34199"/>
                    <a:pt x="51321" y="34199"/>
                  </a:cubicBezTo>
                  <a:cubicBezTo>
                    <a:pt x="46937" y="34199"/>
                    <a:pt x="42554" y="34199"/>
                    <a:pt x="38171" y="34199"/>
                  </a:cubicBezTo>
                  <a:close/>
                  <a:moveTo>
                    <a:pt x="233600" y="30371"/>
                  </a:moveTo>
                  <a:cubicBezTo>
                    <a:pt x="219713" y="30371"/>
                    <a:pt x="208657" y="36453"/>
                    <a:pt x="200434" y="48619"/>
                  </a:cubicBezTo>
                  <a:cubicBezTo>
                    <a:pt x="192210" y="60784"/>
                    <a:pt x="188098" y="78011"/>
                    <a:pt x="188098" y="100299"/>
                  </a:cubicBezTo>
                  <a:cubicBezTo>
                    <a:pt x="188098" y="122503"/>
                    <a:pt x="192210" y="139666"/>
                    <a:pt x="200434" y="151789"/>
                  </a:cubicBezTo>
                  <a:cubicBezTo>
                    <a:pt x="208657" y="163911"/>
                    <a:pt x="219713" y="169973"/>
                    <a:pt x="233600" y="169973"/>
                  </a:cubicBezTo>
                  <a:cubicBezTo>
                    <a:pt x="247410" y="169973"/>
                    <a:pt x="258426" y="163869"/>
                    <a:pt x="266650" y="151661"/>
                  </a:cubicBezTo>
                  <a:cubicBezTo>
                    <a:pt x="274874" y="139453"/>
                    <a:pt x="278986" y="122290"/>
                    <a:pt x="278986" y="100172"/>
                  </a:cubicBezTo>
                  <a:cubicBezTo>
                    <a:pt x="278986" y="77968"/>
                    <a:pt x="274893" y="60784"/>
                    <a:pt x="266708" y="48619"/>
                  </a:cubicBezTo>
                  <a:cubicBezTo>
                    <a:pt x="258523" y="36453"/>
                    <a:pt x="247487" y="30371"/>
                    <a:pt x="233600" y="30371"/>
                  </a:cubicBezTo>
                  <a:close/>
                  <a:moveTo>
                    <a:pt x="636562" y="3956"/>
                  </a:moveTo>
                  <a:cubicBezTo>
                    <a:pt x="687767" y="3956"/>
                    <a:pt x="738971" y="3956"/>
                    <a:pt x="790175" y="3956"/>
                  </a:cubicBezTo>
                  <a:cubicBezTo>
                    <a:pt x="790175" y="14590"/>
                    <a:pt x="790175" y="25224"/>
                    <a:pt x="790175" y="35858"/>
                  </a:cubicBezTo>
                  <a:cubicBezTo>
                    <a:pt x="770974" y="35858"/>
                    <a:pt x="751772" y="35858"/>
                    <a:pt x="732570" y="35858"/>
                  </a:cubicBezTo>
                  <a:cubicBezTo>
                    <a:pt x="732570" y="89325"/>
                    <a:pt x="732570" y="142792"/>
                    <a:pt x="732570" y="196260"/>
                  </a:cubicBezTo>
                  <a:cubicBezTo>
                    <a:pt x="719769" y="196260"/>
                    <a:pt x="706968" y="196260"/>
                    <a:pt x="694167" y="196260"/>
                  </a:cubicBezTo>
                  <a:cubicBezTo>
                    <a:pt x="694167" y="142792"/>
                    <a:pt x="694167" y="89325"/>
                    <a:pt x="694167" y="35858"/>
                  </a:cubicBezTo>
                  <a:cubicBezTo>
                    <a:pt x="674966" y="35858"/>
                    <a:pt x="655764" y="35858"/>
                    <a:pt x="636562" y="35858"/>
                  </a:cubicBezTo>
                  <a:cubicBezTo>
                    <a:pt x="636562" y="25224"/>
                    <a:pt x="636562" y="14590"/>
                    <a:pt x="636562" y="3956"/>
                  </a:cubicBezTo>
                  <a:close/>
                  <a:moveTo>
                    <a:pt x="466735" y="3956"/>
                  </a:moveTo>
                  <a:cubicBezTo>
                    <a:pt x="482251" y="3956"/>
                    <a:pt x="497768" y="3956"/>
                    <a:pt x="513284" y="3956"/>
                  </a:cubicBezTo>
                  <a:cubicBezTo>
                    <a:pt x="536326" y="45386"/>
                    <a:pt x="559368" y="86816"/>
                    <a:pt x="582410" y="128245"/>
                  </a:cubicBezTo>
                  <a:cubicBezTo>
                    <a:pt x="582410" y="86816"/>
                    <a:pt x="582410" y="45386"/>
                    <a:pt x="582410" y="3956"/>
                  </a:cubicBezTo>
                  <a:cubicBezTo>
                    <a:pt x="594280" y="3956"/>
                    <a:pt x="606150" y="3956"/>
                    <a:pt x="618020" y="3956"/>
                  </a:cubicBezTo>
                  <a:cubicBezTo>
                    <a:pt x="618020" y="68057"/>
                    <a:pt x="618020" y="132159"/>
                    <a:pt x="618020" y="196260"/>
                  </a:cubicBezTo>
                  <a:cubicBezTo>
                    <a:pt x="605685" y="196260"/>
                    <a:pt x="593349" y="196260"/>
                    <a:pt x="581013" y="196260"/>
                  </a:cubicBezTo>
                  <a:cubicBezTo>
                    <a:pt x="554791" y="149258"/>
                    <a:pt x="528568" y="102256"/>
                    <a:pt x="502345" y="55254"/>
                  </a:cubicBezTo>
                  <a:cubicBezTo>
                    <a:pt x="502345" y="102256"/>
                    <a:pt x="502345" y="149258"/>
                    <a:pt x="502345" y="196260"/>
                  </a:cubicBezTo>
                  <a:cubicBezTo>
                    <a:pt x="490475" y="196260"/>
                    <a:pt x="478605" y="196260"/>
                    <a:pt x="466735" y="196260"/>
                  </a:cubicBezTo>
                  <a:cubicBezTo>
                    <a:pt x="466735" y="132159"/>
                    <a:pt x="466735" y="68057"/>
                    <a:pt x="466735" y="3956"/>
                  </a:cubicBezTo>
                  <a:close/>
                  <a:moveTo>
                    <a:pt x="339539" y="3956"/>
                  </a:moveTo>
                  <a:cubicBezTo>
                    <a:pt x="371425" y="3956"/>
                    <a:pt x="403311" y="3956"/>
                    <a:pt x="435198" y="3956"/>
                  </a:cubicBezTo>
                  <a:cubicBezTo>
                    <a:pt x="435198" y="13527"/>
                    <a:pt x="435198" y="23097"/>
                    <a:pt x="435198" y="32668"/>
                  </a:cubicBezTo>
                  <a:cubicBezTo>
                    <a:pt x="425655" y="32668"/>
                    <a:pt x="416112" y="32668"/>
                    <a:pt x="406570" y="32668"/>
                  </a:cubicBezTo>
                  <a:cubicBezTo>
                    <a:pt x="406570" y="77628"/>
                    <a:pt x="406570" y="122588"/>
                    <a:pt x="406570" y="167548"/>
                  </a:cubicBezTo>
                  <a:cubicBezTo>
                    <a:pt x="416112" y="167548"/>
                    <a:pt x="425655" y="167548"/>
                    <a:pt x="435198" y="167548"/>
                  </a:cubicBezTo>
                  <a:cubicBezTo>
                    <a:pt x="435198" y="177119"/>
                    <a:pt x="435198" y="186689"/>
                    <a:pt x="435198" y="196260"/>
                  </a:cubicBezTo>
                  <a:cubicBezTo>
                    <a:pt x="403311" y="196260"/>
                    <a:pt x="371425" y="196260"/>
                    <a:pt x="339539" y="196260"/>
                  </a:cubicBezTo>
                  <a:cubicBezTo>
                    <a:pt x="339539" y="186689"/>
                    <a:pt x="339539" y="177119"/>
                    <a:pt x="339539" y="167548"/>
                  </a:cubicBezTo>
                  <a:cubicBezTo>
                    <a:pt x="349081" y="167548"/>
                    <a:pt x="358624" y="167548"/>
                    <a:pt x="368166" y="167548"/>
                  </a:cubicBezTo>
                  <a:cubicBezTo>
                    <a:pt x="368166" y="122588"/>
                    <a:pt x="368166" y="77628"/>
                    <a:pt x="368166" y="32668"/>
                  </a:cubicBezTo>
                  <a:cubicBezTo>
                    <a:pt x="358624" y="32668"/>
                    <a:pt x="349081" y="32668"/>
                    <a:pt x="339539" y="32668"/>
                  </a:cubicBezTo>
                  <a:cubicBezTo>
                    <a:pt x="339539" y="23097"/>
                    <a:pt x="339539" y="13527"/>
                    <a:pt x="339539" y="3956"/>
                  </a:cubicBezTo>
                  <a:close/>
                  <a:moveTo>
                    <a:pt x="0" y="3956"/>
                  </a:moveTo>
                  <a:cubicBezTo>
                    <a:pt x="22111" y="3956"/>
                    <a:pt x="44222" y="3956"/>
                    <a:pt x="66333" y="3956"/>
                  </a:cubicBezTo>
                  <a:cubicBezTo>
                    <a:pt x="89064" y="3956"/>
                    <a:pt x="106326" y="9039"/>
                    <a:pt x="118119" y="19205"/>
                  </a:cubicBezTo>
                  <a:cubicBezTo>
                    <a:pt x="129911" y="29371"/>
                    <a:pt x="135808" y="44237"/>
                    <a:pt x="135808" y="63804"/>
                  </a:cubicBezTo>
                  <a:cubicBezTo>
                    <a:pt x="135808" y="84221"/>
                    <a:pt x="129291" y="100491"/>
                    <a:pt x="116257" y="112613"/>
                  </a:cubicBezTo>
                  <a:cubicBezTo>
                    <a:pt x="103223" y="124736"/>
                    <a:pt x="86233" y="130797"/>
                    <a:pt x="65285" y="130797"/>
                  </a:cubicBezTo>
                  <a:cubicBezTo>
                    <a:pt x="56325" y="130797"/>
                    <a:pt x="47364" y="130797"/>
                    <a:pt x="38403" y="130797"/>
                  </a:cubicBezTo>
                  <a:cubicBezTo>
                    <a:pt x="38403" y="152618"/>
                    <a:pt x="38403" y="174439"/>
                    <a:pt x="38403" y="196260"/>
                  </a:cubicBezTo>
                  <a:cubicBezTo>
                    <a:pt x="25602" y="196260"/>
                    <a:pt x="12801" y="196260"/>
                    <a:pt x="0" y="196260"/>
                  </a:cubicBezTo>
                  <a:cubicBezTo>
                    <a:pt x="0" y="132159"/>
                    <a:pt x="0" y="68057"/>
                    <a:pt x="0" y="3956"/>
                  </a:cubicBezTo>
                  <a:close/>
                  <a:moveTo>
                    <a:pt x="233484" y="0"/>
                  </a:moveTo>
                  <a:cubicBezTo>
                    <a:pt x="260250" y="0"/>
                    <a:pt x="281255" y="8933"/>
                    <a:pt x="296500" y="26798"/>
                  </a:cubicBezTo>
                  <a:cubicBezTo>
                    <a:pt x="311745" y="44663"/>
                    <a:pt x="319367" y="69163"/>
                    <a:pt x="319367" y="100299"/>
                  </a:cubicBezTo>
                  <a:cubicBezTo>
                    <a:pt x="319367" y="131180"/>
                    <a:pt x="311784" y="155574"/>
                    <a:pt x="296616" y="173482"/>
                  </a:cubicBezTo>
                  <a:cubicBezTo>
                    <a:pt x="281449" y="191389"/>
                    <a:pt x="260405" y="200343"/>
                    <a:pt x="233484" y="200343"/>
                  </a:cubicBezTo>
                  <a:cubicBezTo>
                    <a:pt x="206796" y="200343"/>
                    <a:pt x="185829" y="191432"/>
                    <a:pt x="170584" y="173610"/>
                  </a:cubicBezTo>
                  <a:cubicBezTo>
                    <a:pt x="155339" y="155787"/>
                    <a:pt x="147717" y="131350"/>
                    <a:pt x="147717" y="100299"/>
                  </a:cubicBezTo>
                  <a:cubicBezTo>
                    <a:pt x="147717" y="69078"/>
                    <a:pt x="155300" y="44556"/>
                    <a:pt x="170468" y="26734"/>
                  </a:cubicBezTo>
                  <a:cubicBezTo>
                    <a:pt x="185635" y="8911"/>
                    <a:pt x="206640" y="0"/>
                    <a:pt x="233484" y="0"/>
                  </a:cubicBezTo>
                  <a:close/>
                </a:path>
              </a:pathLst>
            </a:custGeom>
            <a:solidFill>
              <a:schemeClr val="bg1"/>
            </a:solid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endParaRPr kumimoji="1" lang="ja-JP" altLang="en-US" b="1">
                <a:solidFill>
                  <a:schemeClr val="bg1"/>
                </a:solidFill>
                <a:effectLst>
                  <a:glow rad="38100">
                    <a:schemeClr val="accent2">
                      <a:lumMod val="90000"/>
                      <a:lumOff val="10000"/>
                      <a:alpha val="84000"/>
                    </a:schemeClr>
                  </a:glow>
                </a:effectLst>
              </a:endParaRPr>
            </a:p>
          </p:txBody>
        </p:sp>
      </p:grpSp>
      <p:sp>
        <p:nvSpPr>
          <p:cNvPr id="18" name="テキスト ボックス 40">
            <a:extLst>
              <a:ext uri="{FF2B5EF4-FFF2-40B4-BE49-F238E27FC236}">
                <a16:creationId xmlns:a16="http://schemas.microsoft.com/office/drawing/2014/main" id="{12007EAB-F6F8-4D99-80B7-A24C44A09BFC}"/>
              </a:ext>
            </a:extLst>
          </p:cNvPr>
          <p:cNvSpPr txBox="1"/>
          <p:nvPr/>
        </p:nvSpPr>
        <p:spPr>
          <a:xfrm>
            <a:off x="1663865" y="5577175"/>
            <a:ext cx="10016066" cy="919211"/>
          </a:xfrm>
          <a:prstGeom prst="roundRect">
            <a:avLst/>
          </a:prstGeom>
          <a:solidFill>
            <a:schemeClr val="accent1">
              <a:lumMod val="20000"/>
              <a:lumOff val="80000"/>
            </a:schemeClr>
          </a:solidFill>
          <a:ln w="25400">
            <a:solidFill>
              <a:schemeClr val="accent1">
                <a:lumMod val="40000"/>
                <a:lumOff val="60000"/>
              </a:schemeClr>
            </a:solidFill>
          </a:ln>
        </p:spPr>
        <p:txBody>
          <a:bodyPr wrap="square" rtlCol="0">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a:t>1</a:t>
            </a:r>
            <a:r>
              <a:rPr lang="ja-JP" altLang="en-US"/>
              <a:t>つの</a:t>
            </a:r>
            <a:r>
              <a:rPr lang="en-US" altLang="ja-JP"/>
              <a:t>Movement</a:t>
            </a:r>
            <a:r>
              <a:rPr lang="ja-JP" altLang="en-US"/>
              <a:t>に複数のテナントを紐づけることはできません。</a:t>
            </a:r>
            <a:endParaRPr lang="en-US" altLang="ja-JP"/>
          </a:p>
          <a:p>
            <a:r>
              <a:rPr kumimoji="1" lang="ja-JP" altLang="en-US"/>
              <a:t>新たに</a:t>
            </a:r>
            <a:r>
              <a:rPr lang="ja-JP" altLang="en-US"/>
              <a:t>テナント</a:t>
            </a:r>
            <a:r>
              <a:rPr lang="en-US" altLang="ja-JP"/>
              <a:t>B</a:t>
            </a:r>
            <a:r>
              <a:rPr lang="ja-JP" altLang="en-US"/>
              <a:t>を作成したい場合は、</a:t>
            </a:r>
            <a:r>
              <a:rPr lang="en-US" altLang="ja-JP"/>
              <a:t>Movement</a:t>
            </a:r>
            <a:r>
              <a:rPr lang="ja-JP" altLang="en-US"/>
              <a:t>を新規作成もしくは複製して新しく作成した</a:t>
            </a:r>
            <a:r>
              <a:rPr lang="en-US" altLang="ja-JP"/>
              <a:t>Workspace</a:t>
            </a:r>
            <a:r>
              <a:rPr lang="ja-JP" altLang="en-US"/>
              <a:t>を登録する必要があります。</a:t>
            </a:r>
            <a:endParaRPr lang="en-US" altLang="ja-JP"/>
          </a:p>
        </p:txBody>
      </p:sp>
      <p:sp>
        <p:nvSpPr>
          <p:cNvPr id="22" name="角丸四角形 44">
            <a:extLst>
              <a:ext uri="{FF2B5EF4-FFF2-40B4-BE49-F238E27FC236}">
                <a16:creationId xmlns:a16="http://schemas.microsoft.com/office/drawing/2014/main" id="{169CA318-7447-44B1-8166-6530DDB4AACB}"/>
              </a:ext>
            </a:extLst>
          </p:cNvPr>
          <p:cNvSpPr/>
          <p:nvPr/>
        </p:nvSpPr>
        <p:spPr bwMode="auto">
          <a:xfrm>
            <a:off x="191962" y="2465506"/>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A</a:t>
            </a:r>
            <a:endParaRPr lang="ja-JP" altLang="en-US" b="1">
              <a:latin typeface="+mn-ea"/>
            </a:endParaRPr>
          </a:p>
        </p:txBody>
      </p:sp>
      <p:sp>
        <p:nvSpPr>
          <p:cNvPr id="23" name="角丸四角形 5">
            <a:extLst>
              <a:ext uri="{FF2B5EF4-FFF2-40B4-BE49-F238E27FC236}">
                <a16:creationId xmlns:a16="http://schemas.microsoft.com/office/drawing/2014/main" id="{8C469DD7-661E-492B-8F70-2B95025B2828}"/>
              </a:ext>
            </a:extLst>
          </p:cNvPr>
          <p:cNvSpPr/>
          <p:nvPr/>
        </p:nvSpPr>
        <p:spPr bwMode="auto">
          <a:xfrm>
            <a:off x="8985909" y="2465506"/>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Tier-0 </a:t>
            </a:r>
            <a:r>
              <a:rPr lang="ja-JP" altLang="en-US" sz="1400" b="1">
                <a:latin typeface="+mn-ea"/>
              </a:rPr>
              <a:t>ゲートウェイ</a:t>
            </a:r>
            <a:endParaRPr kumimoji="1" lang="ja-JP" altLang="en-US" sz="1400" b="1">
              <a:latin typeface="+mn-ea"/>
            </a:endParaRPr>
          </a:p>
        </p:txBody>
      </p:sp>
      <p:sp>
        <p:nvSpPr>
          <p:cNvPr id="24" name="角丸四角形 6">
            <a:extLst>
              <a:ext uri="{FF2B5EF4-FFF2-40B4-BE49-F238E27FC236}">
                <a16:creationId xmlns:a16="http://schemas.microsoft.com/office/drawing/2014/main" id="{BDC09E13-29B1-488E-AFB2-B2E5CF56B8AD}"/>
              </a:ext>
            </a:extLst>
          </p:cNvPr>
          <p:cNvSpPr/>
          <p:nvPr/>
        </p:nvSpPr>
        <p:spPr bwMode="auto">
          <a:xfrm>
            <a:off x="8985909" y="3065835"/>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Tier-1 </a:t>
            </a:r>
            <a:r>
              <a:rPr lang="ja-JP" altLang="en-US" sz="1400" b="1">
                <a:latin typeface="+mn-ea"/>
              </a:rPr>
              <a:t>ゲートウェイ</a:t>
            </a:r>
          </a:p>
        </p:txBody>
      </p:sp>
      <p:cxnSp>
        <p:nvCxnSpPr>
          <p:cNvPr id="25" name="直線コネクタ 24">
            <a:extLst>
              <a:ext uri="{FF2B5EF4-FFF2-40B4-BE49-F238E27FC236}">
                <a16:creationId xmlns:a16="http://schemas.microsoft.com/office/drawing/2014/main" id="{47AD660C-0779-4D22-8DAF-F0B4A8F8D719}"/>
              </a:ext>
            </a:extLst>
          </p:cNvPr>
          <p:cNvCxnSpPr/>
          <p:nvPr/>
        </p:nvCxnSpPr>
        <p:spPr bwMode="auto">
          <a:xfrm>
            <a:off x="5954044" y="2716585"/>
            <a:ext cx="1131274" cy="0"/>
          </a:xfrm>
          <a:prstGeom prst="line">
            <a:avLst/>
          </a:prstGeom>
          <a:solidFill>
            <a:schemeClr val="bg1"/>
          </a:solidFill>
          <a:ln w="317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26" name="カギ線コネクタ 21">
            <a:extLst>
              <a:ext uri="{FF2B5EF4-FFF2-40B4-BE49-F238E27FC236}">
                <a16:creationId xmlns:a16="http://schemas.microsoft.com/office/drawing/2014/main" id="{792898AF-5BCB-4DFD-8FCF-102651E76D64}"/>
              </a:ext>
            </a:extLst>
          </p:cNvPr>
          <p:cNvCxnSpPr>
            <a:cxnSpLocks/>
            <a:stCxn id="23" idx="1"/>
            <a:endCxn id="24" idx="1"/>
          </p:cNvCxnSpPr>
          <p:nvPr/>
        </p:nvCxnSpPr>
        <p:spPr bwMode="auto">
          <a:xfrm rot="10800000" flipV="1">
            <a:off x="8985909" y="2681505"/>
            <a:ext cx="12700" cy="600329"/>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7" name="角丸四角形 22">
            <a:extLst>
              <a:ext uri="{FF2B5EF4-FFF2-40B4-BE49-F238E27FC236}">
                <a16:creationId xmlns:a16="http://schemas.microsoft.com/office/drawing/2014/main" id="{062D944C-5B1F-4DE4-B54C-7C7B957837A9}"/>
              </a:ext>
            </a:extLst>
          </p:cNvPr>
          <p:cNvSpPr/>
          <p:nvPr/>
        </p:nvSpPr>
        <p:spPr bwMode="auto">
          <a:xfrm>
            <a:off x="8985909" y="3659897"/>
            <a:ext cx="2610793" cy="432000"/>
          </a:xfrm>
          <a:prstGeom prst="roundRect">
            <a:avLst/>
          </a:prstGeom>
          <a:no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Segment</a:t>
            </a:r>
            <a:endParaRPr lang="ja-JP" altLang="en-US" sz="1400" b="1">
              <a:latin typeface="+mn-ea"/>
            </a:endParaRPr>
          </a:p>
        </p:txBody>
      </p:sp>
      <p:cxnSp>
        <p:nvCxnSpPr>
          <p:cNvPr id="28" name="カギ線コネクタ 23">
            <a:extLst>
              <a:ext uri="{FF2B5EF4-FFF2-40B4-BE49-F238E27FC236}">
                <a16:creationId xmlns:a16="http://schemas.microsoft.com/office/drawing/2014/main" id="{411349C9-A63E-40AD-90F3-6055375392BA}"/>
              </a:ext>
            </a:extLst>
          </p:cNvPr>
          <p:cNvCxnSpPr>
            <a:cxnSpLocks/>
            <a:stCxn id="22" idx="3"/>
            <a:endCxn id="29" idx="1"/>
          </p:cNvCxnSpPr>
          <p:nvPr/>
        </p:nvCxnSpPr>
        <p:spPr bwMode="auto">
          <a:xfrm>
            <a:off x="4156364" y="2681506"/>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9" name="角丸四角形 64">
            <a:extLst>
              <a:ext uri="{FF2B5EF4-FFF2-40B4-BE49-F238E27FC236}">
                <a16:creationId xmlns:a16="http://schemas.microsoft.com/office/drawing/2014/main" id="{169CA318-7447-44B1-8166-6530DDB4AACB}"/>
              </a:ext>
            </a:extLst>
          </p:cNvPr>
          <p:cNvSpPr/>
          <p:nvPr/>
        </p:nvSpPr>
        <p:spPr bwMode="auto">
          <a:xfrm>
            <a:off x="4812145" y="2465506"/>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nsxt</a:t>
            </a:r>
            <a:r>
              <a:rPr lang="en-US" altLang="ja-JP" b="1">
                <a:latin typeface="+mn-ea"/>
              </a:rPr>
              <a:t>-A</a:t>
            </a:r>
            <a:endParaRPr lang="ja-JP" altLang="en-US" b="1">
              <a:latin typeface="+mn-ea"/>
            </a:endParaRPr>
          </a:p>
        </p:txBody>
      </p:sp>
      <p:grpSp>
        <p:nvGrpSpPr>
          <p:cNvPr id="44" name="グループ化 43">
            <a:extLst>
              <a:ext uri="{FF2B5EF4-FFF2-40B4-BE49-F238E27FC236}">
                <a16:creationId xmlns:a16="http://schemas.microsoft.com/office/drawing/2014/main" id="{AFFEDCC9-D483-4794-85BE-9A698443BE90}"/>
              </a:ext>
            </a:extLst>
          </p:cNvPr>
          <p:cNvGrpSpPr/>
          <p:nvPr/>
        </p:nvGrpSpPr>
        <p:grpSpPr>
          <a:xfrm>
            <a:off x="8985909" y="4382261"/>
            <a:ext cx="2610793" cy="432000"/>
            <a:chOff x="3374370" y="2589297"/>
            <a:chExt cx="2610793" cy="495300"/>
          </a:xfrm>
          <a:noFill/>
        </p:grpSpPr>
        <p:sp>
          <p:nvSpPr>
            <p:cNvPr id="35" name="角丸四角形 5">
              <a:extLst>
                <a:ext uri="{FF2B5EF4-FFF2-40B4-BE49-F238E27FC236}">
                  <a16:creationId xmlns:a16="http://schemas.microsoft.com/office/drawing/2014/main" id="{8C469DD7-661E-492B-8F70-2B95025B2828}"/>
                </a:ext>
              </a:extLst>
            </p:cNvPr>
            <p:cNvSpPr/>
            <p:nvPr/>
          </p:nvSpPr>
          <p:spPr bwMode="auto">
            <a:xfrm>
              <a:off x="3374370" y="258929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WEB-01</a:t>
              </a:r>
              <a:endParaRPr kumimoji="1" lang="ja-JP" altLang="en-US" sz="1400" b="1">
                <a:latin typeface="+mn-ea"/>
              </a:endParaRPr>
            </a:p>
          </p:txBody>
        </p:sp>
        <p:sp>
          <p:nvSpPr>
            <p:cNvPr id="37" name="テキスト ボックス 57">
              <a:extLst>
                <a:ext uri="{FF2B5EF4-FFF2-40B4-BE49-F238E27FC236}">
                  <a16:creationId xmlns:a16="http://schemas.microsoft.com/office/drawing/2014/main" id="{102BC622-12F8-4A0D-94F1-1135C072B82D}"/>
                </a:ext>
              </a:extLst>
            </p:cNvPr>
            <p:cNvSpPr txBox="1"/>
            <p:nvPr/>
          </p:nvSpPr>
          <p:spPr>
            <a:xfrm>
              <a:off x="5501993" y="2652282"/>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a:t>…</a:t>
              </a:r>
              <a:endParaRPr kumimoji="1" lang="ja-JP" altLang="en-US" sz="1400"/>
            </a:p>
          </p:txBody>
        </p:sp>
      </p:grpSp>
      <p:grpSp>
        <p:nvGrpSpPr>
          <p:cNvPr id="45" name="グループ化 44">
            <a:extLst>
              <a:ext uri="{FF2B5EF4-FFF2-40B4-BE49-F238E27FC236}">
                <a16:creationId xmlns:a16="http://schemas.microsoft.com/office/drawing/2014/main" id="{B17192C7-9862-4D90-9C2B-012E1D5CCA62}"/>
              </a:ext>
            </a:extLst>
          </p:cNvPr>
          <p:cNvGrpSpPr/>
          <p:nvPr/>
        </p:nvGrpSpPr>
        <p:grpSpPr>
          <a:xfrm>
            <a:off x="8985909" y="4981631"/>
            <a:ext cx="2610793" cy="432000"/>
            <a:chOff x="3374370" y="3188667"/>
            <a:chExt cx="2610793" cy="495300"/>
          </a:xfrm>
          <a:noFill/>
        </p:grpSpPr>
        <p:sp>
          <p:nvSpPr>
            <p:cNvPr id="38" name="角丸四角形 5">
              <a:extLst>
                <a:ext uri="{FF2B5EF4-FFF2-40B4-BE49-F238E27FC236}">
                  <a16:creationId xmlns:a16="http://schemas.microsoft.com/office/drawing/2014/main" id="{8C469DD7-661E-492B-8F70-2B95025B2828}"/>
                </a:ext>
              </a:extLst>
            </p:cNvPr>
            <p:cNvSpPr/>
            <p:nvPr/>
          </p:nvSpPr>
          <p:spPr bwMode="auto">
            <a:xfrm>
              <a:off x="3374370" y="3188667"/>
              <a:ext cx="2080235" cy="495300"/>
            </a:xfrm>
            <a:prstGeom prst="roundRect">
              <a:avLst/>
            </a:prstGeom>
            <a:grp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lang="en-US" altLang="ja-JP" sz="1400" b="1">
                  <a:latin typeface="+mn-ea"/>
                </a:rPr>
                <a:t>VM</a:t>
              </a:r>
              <a:r>
                <a:rPr kumimoji="1" lang="en-US" altLang="ja-JP" sz="1400" b="1">
                  <a:latin typeface="+mn-ea"/>
                </a:rPr>
                <a:t>: </a:t>
              </a:r>
              <a:r>
                <a:rPr lang="en-US" altLang="ja-JP" sz="1400" b="1">
                  <a:latin typeface="+mn-ea"/>
                </a:rPr>
                <a:t>AP</a:t>
              </a:r>
              <a:r>
                <a:rPr kumimoji="1" lang="en-US" altLang="ja-JP" sz="1400" b="1">
                  <a:latin typeface="+mn-ea"/>
                </a:rPr>
                <a:t>-01</a:t>
              </a:r>
              <a:endParaRPr kumimoji="1" lang="ja-JP" altLang="en-US" sz="1400" b="1">
                <a:latin typeface="+mn-ea"/>
              </a:endParaRPr>
            </a:p>
          </p:txBody>
        </p:sp>
        <p:sp>
          <p:nvSpPr>
            <p:cNvPr id="42" name="テキスト ボックス 62">
              <a:extLst>
                <a:ext uri="{FF2B5EF4-FFF2-40B4-BE49-F238E27FC236}">
                  <a16:creationId xmlns:a16="http://schemas.microsoft.com/office/drawing/2014/main" id="{C10EFC2C-9451-4404-BA3B-6EFA029D992F}"/>
                </a:ext>
              </a:extLst>
            </p:cNvPr>
            <p:cNvSpPr txBox="1"/>
            <p:nvPr/>
          </p:nvSpPr>
          <p:spPr>
            <a:xfrm>
              <a:off x="5501993" y="3217817"/>
              <a:ext cx="483170" cy="352875"/>
            </a:xfrm>
            <a:prstGeom prst="rect">
              <a:avLst/>
            </a:prstGeom>
            <a:grpFill/>
            <a:ln>
              <a:noFill/>
            </a:ln>
          </p:spPr>
          <p:txBody>
            <a:bodyPr wrap="square" rtlCol="0">
              <a:sp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r>
                <a:rPr kumimoji="1" lang="en-US" altLang="ja-JP" sz="1400"/>
                <a:t>…</a:t>
              </a:r>
              <a:endParaRPr kumimoji="1" lang="ja-JP" altLang="en-US" sz="1400"/>
            </a:p>
          </p:txBody>
        </p:sp>
      </p:grpSp>
      <p:sp>
        <p:nvSpPr>
          <p:cNvPr id="47" name="角丸四角形 44">
            <a:extLst>
              <a:ext uri="{FF2B5EF4-FFF2-40B4-BE49-F238E27FC236}">
                <a16:creationId xmlns:a16="http://schemas.microsoft.com/office/drawing/2014/main" id="{7BA97AC0-292F-4412-BF0D-286CE1EDCF87}"/>
              </a:ext>
            </a:extLst>
          </p:cNvPr>
          <p:cNvSpPr/>
          <p:nvPr/>
        </p:nvSpPr>
        <p:spPr bwMode="auto">
          <a:xfrm>
            <a:off x="191962" y="4382261"/>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vSphere_</a:t>
            </a:r>
            <a:r>
              <a:rPr lang="ja-JP" altLang="en-US" b="1">
                <a:latin typeface="+mn-ea"/>
              </a:rPr>
              <a:t>テナント</a:t>
            </a:r>
            <a:r>
              <a:rPr lang="en-US" altLang="ja-JP" b="1">
                <a:latin typeface="+mn-ea"/>
              </a:rPr>
              <a:t>A</a:t>
            </a:r>
            <a:endParaRPr lang="ja-JP" altLang="en-US" b="1">
              <a:latin typeface="+mn-ea"/>
            </a:endParaRPr>
          </a:p>
        </p:txBody>
      </p:sp>
      <p:sp>
        <p:nvSpPr>
          <p:cNvPr id="48" name="角丸四角形 64">
            <a:extLst>
              <a:ext uri="{FF2B5EF4-FFF2-40B4-BE49-F238E27FC236}">
                <a16:creationId xmlns:a16="http://schemas.microsoft.com/office/drawing/2014/main" id="{CA30EA3E-718F-42F1-9590-225E637B54BC}"/>
              </a:ext>
            </a:extLst>
          </p:cNvPr>
          <p:cNvSpPr/>
          <p:nvPr/>
        </p:nvSpPr>
        <p:spPr bwMode="auto">
          <a:xfrm>
            <a:off x="4812145" y="4382261"/>
            <a:ext cx="3700088" cy="432000"/>
          </a:xfrm>
          <a:prstGeom prst="roundRect">
            <a:avLst/>
          </a:prstGeom>
          <a:solidFill>
            <a:schemeClr val="bg1"/>
          </a:solidFill>
          <a:ln w="25400">
            <a:solidFill>
              <a:schemeClr val="accent5">
                <a:lumMod val="90000"/>
                <a:lumOff val="10000"/>
              </a:schemeClr>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workspace-</a:t>
            </a:r>
            <a:r>
              <a:rPr lang="en-US" altLang="ja-JP" b="1" err="1">
                <a:latin typeface="+mn-ea"/>
              </a:rPr>
              <a:t>vsphere</a:t>
            </a:r>
            <a:r>
              <a:rPr lang="en-US" altLang="ja-JP" b="1">
                <a:latin typeface="+mn-ea"/>
              </a:rPr>
              <a:t>-B</a:t>
            </a:r>
            <a:endParaRPr lang="ja-JP" altLang="en-US" b="1">
              <a:latin typeface="+mn-ea"/>
            </a:endParaRPr>
          </a:p>
        </p:txBody>
      </p:sp>
      <p:cxnSp>
        <p:nvCxnSpPr>
          <p:cNvPr id="51" name="カギ線コネクタ 21">
            <a:extLst>
              <a:ext uri="{FF2B5EF4-FFF2-40B4-BE49-F238E27FC236}">
                <a16:creationId xmlns:a16="http://schemas.microsoft.com/office/drawing/2014/main" id="{19B7B0A8-0D6E-40E2-B2C1-18031F6E3085}"/>
              </a:ext>
            </a:extLst>
          </p:cNvPr>
          <p:cNvCxnSpPr>
            <a:stCxn id="24" idx="1"/>
            <a:endCxn id="27" idx="1"/>
          </p:cNvCxnSpPr>
          <p:nvPr/>
        </p:nvCxnSpPr>
        <p:spPr bwMode="auto">
          <a:xfrm rot="10800000" flipV="1">
            <a:off x="8985909" y="3281835"/>
            <a:ext cx="12700" cy="594062"/>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56" name="カギ線コネクタ 21">
            <a:extLst>
              <a:ext uri="{FF2B5EF4-FFF2-40B4-BE49-F238E27FC236}">
                <a16:creationId xmlns:a16="http://schemas.microsoft.com/office/drawing/2014/main" id="{CCE80C53-4B3B-470C-A23A-83C8F7562C3C}"/>
              </a:ext>
            </a:extLst>
          </p:cNvPr>
          <p:cNvCxnSpPr>
            <a:stCxn id="35" idx="1"/>
            <a:endCxn id="38" idx="1"/>
          </p:cNvCxnSpPr>
          <p:nvPr/>
        </p:nvCxnSpPr>
        <p:spPr bwMode="auto">
          <a:xfrm rot="10800000" flipV="1">
            <a:off x="8985909" y="4598261"/>
            <a:ext cx="12700" cy="599370"/>
          </a:xfrm>
          <a:prstGeom prst="bentConnector3">
            <a:avLst>
              <a:gd name="adj1" fmla="val 1800000"/>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0" name="カギ線コネクタ 21">
            <a:extLst>
              <a:ext uri="{FF2B5EF4-FFF2-40B4-BE49-F238E27FC236}">
                <a16:creationId xmlns:a16="http://schemas.microsoft.com/office/drawing/2014/main" id="{CC48FACE-D1E8-42DD-9D18-52D5AF369A5B}"/>
              </a:ext>
            </a:extLst>
          </p:cNvPr>
          <p:cNvCxnSpPr>
            <a:cxnSpLocks/>
            <a:stCxn id="48" idx="3"/>
            <a:endCxn id="35" idx="1"/>
          </p:cNvCxnSpPr>
          <p:nvPr/>
        </p:nvCxnSpPr>
        <p:spPr bwMode="auto">
          <a:xfrm>
            <a:off x="8512233" y="4598261"/>
            <a:ext cx="473676"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67" name="カギ線コネクタ 23">
            <a:extLst>
              <a:ext uri="{FF2B5EF4-FFF2-40B4-BE49-F238E27FC236}">
                <a16:creationId xmlns:a16="http://schemas.microsoft.com/office/drawing/2014/main" id="{38B814EE-1C69-4AAC-846F-33F28B39F580}"/>
              </a:ext>
            </a:extLst>
          </p:cNvPr>
          <p:cNvCxnSpPr>
            <a:cxnSpLocks/>
            <a:stCxn id="47" idx="3"/>
            <a:endCxn id="48" idx="1"/>
          </p:cNvCxnSpPr>
          <p:nvPr/>
        </p:nvCxnSpPr>
        <p:spPr bwMode="auto">
          <a:xfrm>
            <a:off x="4156364" y="4598261"/>
            <a:ext cx="655781" cy="0"/>
          </a:xfrm>
          <a:prstGeom prst="straightConnector1">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4" name="角丸四角形 44">
            <a:extLst>
              <a:ext uri="{FF2B5EF4-FFF2-40B4-BE49-F238E27FC236}">
                <a16:creationId xmlns:a16="http://schemas.microsoft.com/office/drawing/2014/main" id="{8E2F542C-5251-42BC-AAD3-8EFFB0B57A36}"/>
              </a:ext>
            </a:extLst>
          </p:cNvPr>
          <p:cNvSpPr/>
          <p:nvPr/>
        </p:nvSpPr>
        <p:spPr bwMode="auto">
          <a:xfrm>
            <a:off x="191962" y="3267047"/>
            <a:ext cx="3964402" cy="432000"/>
          </a:xfrm>
          <a:prstGeom prst="roundRect">
            <a:avLst/>
          </a:prstGeom>
          <a:solidFill>
            <a:schemeClr val="bg1"/>
          </a:solidFill>
          <a:ln w="25400">
            <a:solidFill>
              <a:schemeClr val="tx1"/>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a:lstStyle>
          <a:p>
            <a:pPr algn="ctr"/>
            <a:r>
              <a:rPr lang="en-US" altLang="ja-JP" b="1">
                <a:latin typeface="+mn-ea"/>
              </a:rPr>
              <a:t>Movement: NSXT_</a:t>
            </a:r>
            <a:r>
              <a:rPr lang="ja-JP" altLang="en-US" b="1">
                <a:latin typeface="+mn-ea"/>
              </a:rPr>
              <a:t>テナント</a:t>
            </a:r>
            <a:r>
              <a:rPr lang="en-US" altLang="ja-JP" b="1">
                <a:latin typeface="+mn-ea"/>
              </a:rPr>
              <a:t>B</a:t>
            </a:r>
            <a:endParaRPr lang="ja-JP" altLang="en-US" b="1">
              <a:latin typeface="+mn-ea"/>
            </a:endParaRPr>
          </a:p>
        </p:txBody>
      </p:sp>
      <p:cxnSp>
        <p:nvCxnSpPr>
          <p:cNvPr id="9" name="コネクタ: カギ線 8">
            <a:extLst>
              <a:ext uri="{FF2B5EF4-FFF2-40B4-BE49-F238E27FC236}">
                <a16:creationId xmlns:a16="http://schemas.microsoft.com/office/drawing/2014/main" id="{F836AE71-940C-4AD5-A790-321751D0AFB8}"/>
              </a:ext>
            </a:extLst>
          </p:cNvPr>
          <p:cNvCxnSpPr>
            <a:stCxn id="34" idx="3"/>
            <a:endCxn id="29" idx="1"/>
          </p:cNvCxnSpPr>
          <p:nvPr/>
        </p:nvCxnSpPr>
        <p:spPr bwMode="auto">
          <a:xfrm flipV="1">
            <a:off x="4156364" y="2681506"/>
            <a:ext cx="655781" cy="801541"/>
          </a:xfrm>
          <a:prstGeom prst="bentConnector3">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14" name="直線コネクタ 13">
            <a:extLst>
              <a:ext uri="{FF2B5EF4-FFF2-40B4-BE49-F238E27FC236}">
                <a16:creationId xmlns:a16="http://schemas.microsoft.com/office/drawing/2014/main" id="{4896EBD5-4AA3-4582-9EC6-3B75869BAEFF}"/>
              </a:ext>
            </a:extLst>
          </p:cNvPr>
          <p:cNvCxnSpPr>
            <a:stCxn id="29" idx="3"/>
            <a:endCxn id="23" idx="1"/>
          </p:cNvCxnSpPr>
          <p:nvPr/>
        </p:nvCxnSpPr>
        <p:spPr bwMode="auto">
          <a:xfrm>
            <a:off x="8512233" y="2681506"/>
            <a:ext cx="473676" cy="0"/>
          </a:xfrm>
          <a:prstGeom prst="line">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 name="乗算記号 15">
            <a:extLst>
              <a:ext uri="{FF2B5EF4-FFF2-40B4-BE49-F238E27FC236}">
                <a16:creationId xmlns:a16="http://schemas.microsoft.com/office/drawing/2014/main" id="{523A451C-ADA4-4EF5-BF47-4E99080F0C68}"/>
              </a:ext>
            </a:extLst>
          </p:cNvPr>
          <p:cNvSpPr/>
          <p:nvPr/>
        </p:nvSpPr>
        <p:spPr bwMode="auto">
          <a:xfrm>
            <a:off x="4156363" y="2839031"/>
            <a:ext cx="655781" cy="655781"/>
          </a:xfrm>
          <a:prstGeom prst="mathMultiply">
            <a:avLst>
              <a:gd name="adj1" fmla="val 948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Tree>
    <p:extLst>
      <p:ext uri="{BB962C8B-B14F-4D97-AF65-F5344CB8AC3E}">
        <p14:creationId xmlns:p14="http://schemas.microsoft.com/office/powerpoint/2010/main" val="4280955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a:t>
            </a:r>
            <a:r>
              <a:rPr lang="ja-JP" altLang="en-US"/>
              <a:t> </a:t>
            </a:r>
            <a:r>
              <a:rPr lang="en-US" altLang="ja-JP"/>
              <a:t>VMware</a:t>
            </a:r>
            <a:r>
              <a:rPr lang="ja-JP" altLang="en-US"/>
              <a:t>モデル導入手順</a:t>
            </a:r>
            <a:endParaRPr kumimoji="1" lang="ja-JP" altLang="en-US"/>
          </a:p>
        </p:txBody>
      </p:sp>
      <p:sp>
        <p:nvSpPr>
          <p:cNvPr id="5" name="テキスト プレースホルダー 4"/>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13102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a:t>2.1 ITA</a:t>
            </a:r>
            <a:r>
              <a:rPr lang="ja-JP" altLang="en-US"/>
              <a:t>の準備</a:t>
            </a:r>
            <a:endParaRPr kumimoji="1" lang="ja-JP" altLang="en-US"/>
          </a:p>
        </p:txBody>
      </p:sp>
      <p:sp>
        <p:nvSpPr>
          <p:cNvPr id="5" name="コンテンツ プレースホルダー 4"/>
          <p:cNvSpPr>
            <a:spLocks noGrp="1"/>
          </p:cNvSpPr>
          <p:nvPr>
            <p:ph sz="quarter" idx="10"/>
          </p:nvPr>
        </p:nvSpPr>
        <p:spPr>
          <a:xfrm>
            <a:off x="239350" y="836712"/>
            <a:ext cx="11951425" cy="5616476"/>
          </a:xfrm>
        </p:spPr>
        <p:txBody>
          <a:bodyPr vert="horz" lIns="91440" tIns="45720" rIns="91440" bIns="45720" rtlCol="0" anchor="t">
            <a:normAutofit/>
          </a:bodyPr>
          <a:lstStyle/>
          <a:p>
            <a:pPr marL="179705" indent="-179705"/>
            <a:r>
              <a:rPr lang="ja-JP" altLang="en-US"/>
              <a:t>サーバの準備</a:t>
            </a:r>
            <a:endParaRPr lang="en-US" altLang="ja-JP"/>
          </a:p>
          <a:p>
            <a:pPr marL="174625" indent="0">
              <a:buNone/>
            </a:pPr>
            <a:r>
              <a:rPr lang="ja-JP" altLang="en-US">
                <a:hlinkClick r:id="rId2"/>
              </a:rPr>
              <a:t>公式ドキュメント</a:t>
            </a:r>
            <a:r>
              <a:rPr lang="ja-JP" altLang="en-US"/>
              <a:t>の</a:t>
            </a:r>
            <a:r>
              <a:rPr lang="ja-JP" altLang="en-US">
                <a:hlinkClick r:id="rId3"/>
              </a:rPr>
              <a:t>システム構成／環境構築ガイド 基本編</a:t>
            </a:r>
            <a:r>
              <a:rPr lang="ja-JP" altLang="en-US"/>
              <a:t>を参考にサーバを準備します。</a:t>
            </a:r>
            <a:endParaRPr lang="en-US" altLang="ja-JP"/>
          </a:p>
          <a:p>
            <a:pPr marL="174625" indent="0">
              <a:buNone/>
            </a:pPr>
            <a:endParaRPr lang="en-US" altLang="ja-JP">
              <a:solidFill>
                <a:srgbClr val="000000"/>
              </a:solidFill>
            </a:endParaRPr>
          </a:p>
          <a:p>
            <a:pPr marL="179705" indent="-179705"/>
            <a:r>
              <a:rPr lang="en-US" altLang="ja-JP"/>
              <a:t>ITA</a:t>
            </a:r>
            <a:r>
              <a:rPr lang="ja-JP" altLang="en-US"/>
              <a:t>のインストール</a:t>
            </a:r>
            <a:endParaRPr lang="en-US" altLang="ja-JP"/>
          </a:p>
          <a:p>
            <a:pPr marL="177800" indent="0">
              <a:buNone/>
            </a:pPr>
            <a:r>
              <a:rPr lang="ja-JP" altLang="en-US"/>
              <a:t>サーバが準備出来たら</a:t>
            </a:r>
            <a:r>
              <a:rPr lang="en-US" altLang="ja-JP">
                <a:hlinkClick r:id="rId4"/>
              </a:rPr>
              <a:t>Install</a:t>
            </a:r>
            <a:r>
              <a:rPr lang="ja-JP" altLang="en-US">
                <a:hlinkClick r:id="rId4"/>
              </a:rPr>
              <a:t>ページ</a:t>
            </a:r>
            <a:r>
              <a:rPr lang="ja-JP" altLang="en-US"/>
              <a:t>を参照しながら</a:t>
            </a:r>
            <a:r>
              <a:rPr lang="en-US" altLang="ja-JP"/>
              <a:t>ITA</a:t>
            </a:r>
            <a:r>
              <a:rPr lang="ja-JP" altLang="en-US"/>
              <a:t>をインストールします。</a:t>
            </a:r>
            <a:endParaRPr lang="en-US" altLang="ja-JP"/>
          </a:p>
          <a:p>
            <a:pPr marL="182245" indent="0">
              <a:buNone/>
            </a:pPr>
            <a:r>
              <a:rPr lang="en-US" altLang="ja-JP"/>
              <a:t>ITA</a:t>
            </a:r>
            <a:r>
              <a:rPr lang="ja-JP" altLang="en-US"/>
              <a:t>はバージョン</a:t>
            </a:r>
            <a:r>
              <a:rPr lang="en-US" altLang="ja-JP"/>
              <a:t>1.9.0</a:t>
            </a:r>
            <a:r>
              <a:rPr lang="ja-JP" altLang="en-US"/>
              <a:t>以上をインストールしてください。</a:t>
            </a:r>
            <a:endParaRPr lang="en-US" altLang="ja-JP"/>
          </a:p>
        </p:txBody>
      </p:sp>
    </p:spTree>
    <p:extLst>
      <p:ext uri="{BB962C8B-B14F-4D97-AF65-F5344CB8AC3E}">
        <p14:creationId xmlns:p14="http://schemas.microsoft.com/office/powerpoint/2010/main" val="3291930646"/>
      </p:ext>
    </p:extLst>
  </p:cSld>
  <p:clrMapOvr>
    <a:masterClrMapping/>
  </p:clrMapOvr>
</p:sld>
</file>

<file path=ppt/theme/theme1.xml><?xml version="1.0" encoding="utf-8"?>
<a:theme xmlns:a="http://schemas.openxmlformats.org/drawingml/2006/main" name="NEC_Corporation_2021">
  <a:themeElements>
    <a:clrScheme name="NEC_Color_2021">
      <a:dk1>
        <a:srgbClr val="000000"/>
      </a:dk1>
      <a:lt1>
        <a:srgbClr val="FFFFFF"/>
      </a:lt1>
      <a:dk2>
        <a:srgbClr val="04127C"/>
      </a:dk2>
      <a:lt2>
        <a:srgbClr val="858585"/>
      </a:lt2>
      <a:accent1>
        <a:srgbClr val="1E32A5"/>
      </a:accent1>
      <a:accent2>
        <a:srgbClr val="286EBE"/>
      </a:accent2>
      <a:accent3>
        <a:srgbClr val="419B91"/>
      </a:accent3>
      <a:accent4>
        <a:srgbClr val="D2BE00"/>
      </a:accent4>
      <a:accent5>
        <a:srgbClr val="DC8C23"/>
      </a:accent5>
      <a:accent6>
        <a:srgbClr val="BE375A"/>
      </a:accent6>
      <a:hlink>
        <a:srgbClr val="4575FD"/>
      </a:hlink>
      <a:folHlink>
        <a:srgbClr val="9E5ECE"/>
      </a:folHlink>
    </a:clrScheme>
    <a:fontScheme name="NEC_font_2021_jp">
      <a:majorFont>
        <a:latin typeface="游ゴシック"/>
        <a:ea typeface="游ゴシック"/>
        <a:cs typeface=""/>
      </a:majorFont>
      <a:minorFont>
        <a:latin typeface="游ゴシック"/>
        <a:ea typeface="游ゴシック"/>
        <a:cs typeface=""/>
      </a:minorFont>
    </a:fontScheme>
    <a:fmtScheme name="エレメント">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bg1"/>
            </a:solidFill>
            <a:latin typeface="+mj-ea"/>
            <a:ea typeface="+mj-ea"/>
          </a:defRPr>
        </a:defPPr>
      </a:lstStyle>
    </a:spDef>
    <a:lnDef>
      <a:spPr bwMode="auto">
        <a:solidFill>
          <a:schemeClr val="bg1"/>
        </a:solidFill>
        <a:ln w="9525" cap="flat" cmpd="sng" algn="ctr">
          <a:solidFill>
            <a:schemeClr val="accent1"/>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txDef>
      <a:spPr>
        <a:noFill/>
      </a:spPr>
      <a:bodyPr wrap="square" rtlCol="0">
        <a:spAutoFit/>
      </a:bodyPr>
      <a:lstStyle>
        <a:defPPr fontAlgn="base">
          <a:defRPr kumimoji="1" sz="1800" dirty="0"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NEC_Corporation_2021" id="{6D844812-5049-4BC1-A22C-0BAA3212A3C2}" vid="{A6ECB360-8C21-4DA1-9AEA-0DCE393A979D}"/>
    </a:ext>
  </a:extLst>
</a:theme>
</file>

<file path=ppt/theme/theme2.xml><?xml version="1.0" encoding="utf-8"?>
<a:theme xmlns:a="http://schemas.openxmlformats.org/drawingml/2006/main" name="Exastro-Suite">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xastro-Suite" id="{98B375DA-C8EE-4C82-B939-FE9943C40107}" vid="{84A55E75-650A-40EB-B4FD-0CA0709CCFE8}"/>
    </a:ext>
  </a:extLst>
</a:theme>
</file>

<file path=ppt/theme/theme3.xml><?xml version="1.0" encoding="utf-8"?>
<a:theme xmlns:a="http://schemas.openxmlformats.org/drawingml/2006/main" name="1_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NEC_Corporation_2021</Template>
  <TotalTime>0</TotalTime>
  <Words>3861</Words>
  <Application>Microsoft Office PowerPoint</Application>
  <PresentationFormat>ワイド画面</PresentationFormat>
  <Paragraphs>575</Paragraphs>
  <Slides>44</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44</vt:i4>
      </vt:variant>
    </vt:vector>
  </HeadingPairs>
  <TitlesOfParts>
    <vt:vector size="56" baseType="lpstr">
      <vt:lpstr>HGP創英角ｺﾞｼｯｸUB</vt:lpstr>
      <vt:lpstr>ＭＳ Ｐゴシック</vt:lpstr>
      <vt:lpstr>Meiryo</vt:lpstr>
      <vt:lpstr>Meiryo</vt:lpstr>
      <vt:lpstr>游ゴシック</vt:lpstr>
      <vt:lpstr>Arial</vt:lpstr>
      <vt:lpstr>Segoe UI</vt:lpstr>
      <vt:lpstr>Tahoma</vt:lpstr>
      <vt:lpstr>Wingdings</vt:lpstr>
      <vt:lpstr>NEC_Corporation_2021</vt:lpstr>
      <vt:lpstr>Exastro-Suite</vt:lpstr>
      <vt:lpstr>1_NEC_standard4_3</vt:lpstr>
      <vt:lpstr>Setting samples VMwareモデル(v1.1) 導入手順</vt:lpstr>
      <vt:lpstr>目次</vt:lpstr>
      <vt:lpstr>1. はじめに</vt:lpstr>
      <vt:lpstr>1.1 はじめに</vt:lpstr>
      <vt:lpstr>1.2 連携サービスとの動作確認</vt:lpstr>
      <vt:lpstr>1.3 用語の説明</vt:lpstr>
      <vt:lpstr>1.4 MovementとWorkspaceの関係</vt:lpstr>
      <vt:lpstr>2. VMwareモデル導入手順</vt:lpstr>
      <vt:lpstr>2.1 ITAの準備</vt:lpstr>
      <vt:lpstr>2.2 VMwareモデルのインポート</vt:lpstr>
      <vt:lpstr>2.3 グローバル変数管理</vt:lpstr>
      <vt:lpstr>2.4 ユーザ管理</vt:lpstr>
      <vt:lpstr>2.5 ファイル管理</vt:lpstr>
      <vt:lpstr>2.6 テンプレート管理</vt:lpstr>
      <vt:lpstr>2.7 ネットワーク接続準備</vt:lpstr>
      <vt:lpstr>2.8 テンプレートの準備</vt:lpstr>
      <vt:lpstr>2.9 NSX Managerの準備</vt:lpstr>
      <vt:lpstr>2.10 Terraform Cloud for Businessの準備 - 接続先設定</vt:lpstr>
      <vt:lpstr>2.10 Terraform Cloud for Businessの準備 – Organizations管理</vt:lpstr>
      <vt:lpstr>2.10 Terraform Cloud for Businessの準備 – Workspace管理</vt:lpstr>
      <vt:lpstr>3. VMwareモデルの実行</vt:lpstr>
      <vt:lpstr>3.1 マスタ情報登録</vt:lpstr>
      <vt:lpstr>3.1.1 vSphere接続情報</vt:lpstr>
      <vt:lpstr>3.2 テナント作成の流れ</vt:lpstr>
      <vt:lpstr>3.2.1 オペレーション作成</vt:lpstr>
      <vt:lpstr>3.2.2 localhostの登録</vt:lpstr>
      <vt:lpstr>運用者メニューの登録</vt:lpstr>
      <vt:lpstr>3.3 運用者メニューの登録</vt:lpstr>
      <vt:lpstr>3.3.1 運用者メニューの登録 - NSX-T接続情報</vt:lpstr>
      <vt:lpstr>3.3.2 運用者メニューの登録 - vSphere接続情報(Terraform/Ansible)</vt:lpstr>
      <vt:lpstr>3.3.3 運用者メニューの登録 - 踏み台サーバ設定</vt:lpstr>
      <vt:lpstr>3.3.4 運用者メニューの登録 - VMグループ設定</vt:lpstr>
      <vt:lpstr>3.3.5 運用者メニューの登録 - RestAPI認証用ITAユーザ</vt:lpstr>
      <vt:lpstr>3.3.6 ホストグループ設定</vt:lpstr>
      <vt:lpstr>ユーザメニューの登録</vt:lpstr>
      <vt:lpstr>3.4 ユーザメニューの登録</vt:lpstr>
      <vt:lpstr>3.4.1 ユーザメニューの登録 - 秘密鍵管理</vt:lpstr>
      <vt:lpstr>実行</vt:lpstr>
      <vt:lpstr>3.5 Conductor実行</vt:lpstr>
      <vt:lpstr>3.6 実行結果の確認 - ITAでの確認</vt:lpstr>
      <vt:lpstr>3.6 実行結果の確認 - コマンドラインでの確認</vt:lpstr>
      <vt:lpstr>こんなときは？</vt:lpstr>
      <vt:lpstr>4.1 作成したテナントを削除したい</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2022-02-04T08:46:09Z</dcterms:created>
  <dcterms:modified xsi:type="dcterms:W3CDTF">2022-02-04T09:37:56Z</dcterms:modified>
</cp:coreProperties>
</file>