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47"/>
  </p:notesMasterIdLst>
  <p:sldIdLst>
    <p:sldId id="256" r:id="rId4"/>
    <p:sldId id="257" r:id="rId5"/>
    <p:sldId id="259" r:id="rId6"/>
    <p:sldId id="260" r:id="rId7"/>
    <p:sldId id="272" r:id="rId8"/>
    <p:sldId id="308" r:id="rId9"/>
    <p:sldId id="316" r:id="rId10"/>
    <p:sldId id="261" r:id="rId11"/>
    <p:sldId id="317" r:id="rId12"/>
    <p:sldId id="318" r:id="rId13"/>
    <p:sldId id="332" r:id="rId14"/>
    <p:sldId id="351" r:id="rId15"/>
    <p:sldId id="347" r:id="rId16"/>
    <p:sldId id="366" r:id="rId17"/>
    <p:sldId id="361" r:id="rId18"/>
    <p:sldId id="304" r:id="rId19"/>
    <p:sldId id="354" r:id="rId20"/>
    <p:sldId id="365" r:id="rId21"/>
    <p:sldId id="367" r:id="rId22"/>
    <p:sldId id="368" r:id="rId23"/>
    <p:sldId id="270" r:id="rId24"/>
    <p:sldId id="345" r:id="rId25"/>
    <p:sldId id="369" r:id="rId26"/>
    <p:sldId id="320" r:id="rId27"/>
    <p:sldId id="322" r:id="rId28"/>
    <p:sldId id="378" r:id="rId29"/>
    <p:sldId id="364" r:id="rId30"/>
    <p:sldId id="370" r:id="rId31"/>
    <p:sldId id="371" r:id="rId32"/>
    <p:sldId id="373" r:id="rId33"/>
    <p:sldId id="374" r:id="rId34"/>
    <p:sldId id="375" r:id="rId35"/>
    <p:sldId id="376" r:id="rId36"/>
    <p:sldId id="377" r:id="rId37"/>
    <p:sldId id="379" r:id="rId38"/>
    <p:sldId id="380" r:id="rId39"/>
    <p:sldId id="381" r:id="rId40"/>
    <p:sldId id="324" r:id="rId41"/>
    <p:sldId id="331" r:id="rId42"/>
    <p:sldId id="382" r:id="rId43"/>
    <p:sldId id="281" r:id="rId44"/>
    <p:sldId id="288" r:id="rId45"/>
    <p:sldId id="292" r:id="rId46"/>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Lst>
        </p14:section>
        <p14:section name="1. はじめに" id="{49AE41A9-C9AD-43E5-8130-C2BA3CBC2E2C}">
          <p14:sldIdLst>
            <p14:sldId id="259"/>
            <p14:sldId id="260"/>
            <p14:sldId id="272"/>
            <p14:sldId id="308"/>
            <p14:sldId id="316"/>
          </p14:sldIdLst>
        </p14:section>
        <p14:section name="2. 導入準備" id="{60913809-2631-40A0-943D-A619234FA442}">
          <p14:sldIdLst>
            <p14:sldId id="261"/>
            <p14:sldId id="317"/>
            <p14:sldId id="318"/>
            <p14:sldId id="332"/>
            <p14:sldId id="351"/>
            <p14:sldId id="347"/>
            <p14:sldId id="366"/>
            <p14:sldId id="361"/>
            <p14:sldId id="304"/>
            <p14:sldId id="354"/>
            <p14:sldId id="365"/>
            <p14:sldId id="367"/>
            <p14:sldId id="368"/>
          </p14:sldIdLst>
        </p14:section>
        <p14:section name="3.VMwareモデルを使う" id="{81A4B8FE-AAF4-4A5C-8584-1409215D1D03}">
          <p14:sldIdLst>
            <p14:sldId id="270"/>
            <p14:sldId id="345"/>
            <p14:sldId id="369"/>
            <p14:sldId id="320"/>
            <p14:sldId id="322"/>
            <p14:sldId id="378"/>
            <p14:sldId id="364"/>
            <p14:sldId id="370"/>
            <p14:sldId id="371"/>
            <p14:sldId id="373"/>
            <p14:sldId id="374"/>
            <p14:sldId id="375"/>
            <p14:sldId id="376"/>
            <p14:sldId id="377"/>
            <p14:sldId id="379"/>
            <p14:sldId id="380"/>
            <p14:sldId id="381"/>
            <p14:sldId id="324"/>
            <p14:sldId id="331"/>
            <p14:sldId id="382"/>
          </p14:sldIdLst>
        </p14:section>
        <p14:section name="4. こんなときは？" id="{2AC6B366-8A7A-4F3B-82C3-EE37A715344F}">
          <p14:sldIdLst>
            <p14:sldId id="281"/>
            <p14:sldId id="288"/>
          </p14:sldIdLst>
        </p14:section>
        <p14:section name="Exastroロゴ" id="{9D033552-66DC-40F4-923F-6CEF70316320}">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CD7B0-91D4-4FDD-8747-AF2943E4F0EC}" v="216" dt="2022-02-04T06:00:17.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01" y="10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8"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57"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AGAWA GENKI(中川　元貴)" userId="5af9c733-8451-4cc6-b926-d61a3a3c1eaa" providerId="ADAL" clId="{246C0999-3236-4FD8-9249-B0F5B5A0A84D}"/>
    <pc:docChg chg="undo redo custSel addSld delSld modSld sldOrd delSection modSection">
      <pc:chgData name="NAKAGAWA GENKI(中川　元貴)" userId="5af9c733-8451-4cc6-b926-d61a3a3c1eaa" providerId="ADAL" clId="{246C0999-3236-4FD8-9249-B0F5B5A0A84D}" dt="2022-02-03T01:17:01.790" v="13816" actId="404"/>
      <pc:docMkLst>
        <pc:docMk/>
      </pc:docMkLst>
      <pc:sldChg chg="modSp mod">
        <pc:chgData name="NAKAGAWA GENKI(中川　元貴)" userId="5af9c733-8451-4cc6-b926-d61a3a3c1eaa" providerId="ADAL" clId="{246C0999-3236-4FD8-9249-B0F5B5A0A84D}" dt="2022-01-17T12:27:22.889" v="36" actId="20577"/>
        <pc:sldMkLst>
          <pc:docMk/>
          <pc:sldMk cId="674214595" sldId="256"/>
        </pc:sldMkLst>
        <pc:spChg chg="mod">
          <ac:chgData name="NAKAGAWA GENKI(中川　元貴)" userId="5af9c733-8451-4cc6-b926-d61a3a3c1eaa" providerId="ADAL" clId="{246C0999-3236-4FD8-9249-B0F5B5A0A84D}" dt="2022-01-17T12:27:17.911" v="30" actId="20577"/>
          <ac:spMkLst>
            <pc:docMk/>
            <pc:sldMk cId="674214595" sldId="256"/>
            <ac:spMk id="4" creationId="{4D73A558-2A55-4467-963B-2C300F0BEE44}"/>
          </ac:spMkLst>
        </pc:spChg>
        <pc:spChg chg="mod">
          <ac:chgData name="NAKAGAWA GENKI(中川　元貴)" userId="5af9c733-8451-4cc6-b926-d61a3a3c1eaa" providerId="ADAL" clId="{246C0999-3236-4FD8-9249-B0F5B5A0A84D}" dt="2022-01-17T12:27:22.889" v="36" actId="20577"/>
          <ac:spMkLst>
            <pc:docMk/>
            <pc:sldMk cId="674214595" sldId="256"/>
            <ac:spMk id="5" creationId="{92F69605-D2F4-4896-92FC-F343DA050119}"/>
          </ac:spMkLst>
        </pc:spChg>
        <pc:spChg chg="mod">
          <ac:chgData name="NAKAGAWA GENKI(中川　元貴)" userId="5af9c733-8451-4cc6-b926-d61a3a3c1eaa" providerId="ADAL" clId="{246C0999-3236-4FD8-9249-B0F5B5A0A84D}" dt="2022-01-17T12:27:03.873" v="6" actId="20577"/>
          <ac:spMkLst>
            <pc:docMk/>
            <pc:sldMk cId="674214595" sldId="256"/>
            <ac:spMk id="7" creationId="{00000000-0000-0000-0000-000000000000}"/>
          </ac:spMkLst>
        </pc:spChg>
      </pc:sldChg>
      <pc:sldChg chg="delSp modSp mod">
        <pc:chgData name="NAKAGAWA GENKI(中川　元貴)" userId="5af9c733-8451-4cc6-b926-d61a3a3c1eaa" providerId="ADAL" clId="{246C0999-3236-4FD8-9249-B0F5B5A0A84D}" dt="2022-01-17T12:28:49.686" v="135" actId="478"/>
        <pc:sldMkLst>
          <pc:docMk/>
          <pc:sldMk cId="1491028457" sldId="257"/>
        </pc:sldMkLst>
        <pc:spChg chg="mod">
          <ac:chgData name="NAKAGAWA GENKI(中川　元貴)" userId="5af9c733-8451-4cc6-b926-d61a3a3c1eaa" providerId="ADAL" clId="{246C0999-3236-4FD8-9249-B0F5B5A0A84D}" dt="2022-01-17T12:28:47.218" v="134" actId="20577"/>
          <ac:spMkLst>
            <pc:docMk/>
            <pc:sldMk cId="1491028457" sldId="257"/>
            <ac:spMk id="4" creationId="{00000000-0000-0000-0000-000000000000}"/>
          </ac:spMkLst>
        </pc:spChg>
        <pc:spChg chg="del">
          <ac:chgData name="NAKAGAWA GENKI(中川　元貴)" userId="5af9c733-8451-4cc6-b926-d61a3a3c1eaa" providerId="ADAL" clId="{246C0999-3236-4FD8-9249-B0F5B5A0A84D}" dt="2022-01-17T12:28:49.686" v="135" actId="478"/>
          <ac:spMkLst>
            <pc:docMk/>
            <pc:sldMk cId="1491028457" sldId="257"/>
            <ac:spMk id="5" creationId="{A013131E-AC5E-498E-BD8D-1E1A89C11457}"/>
          </ac:spMkLst>
        </pc:spChg>
      </pc:sldChg>
      <pc:sldChg chg="addSp delSp modSp mod">
        <pc:chgData name="NAKAGAWA GENKI(中川　元貴)" userId="5af9c733-8451-4cc6-b926-d61a3a3c1eaa" providerId="ADAL" clId="{246C0999-3236-4FD8-9249-B0F5B5A0A84D}" dt="2022-02-03T01:04:51.041" v="13695" actId="20577"/>
        <pc:sldMkLst>
          <pc:docMk/>
          <pc:sldMk cId="1128859069" sldId="260"/>
        </pc:sldMkLst>
        <pc:spChg chg="mod">
          <ac:chgData name="NAKAGAWA GENKI(中川　元貴)" userId="5af9c733-8451-4cc6-b926-d61a3a3c1eaa" providerId="ADAL" clId="{246C0999-3236-4FD8-9249-B0F5B5A0A84D}" dt="2022-02-03T01:04:51.041" v="13695" actId="20577"/>
          <ac:spMkLst>
            <pc:docMk/>
            <pc:sldMk cId="1128859069" sldId="260"/>
            <ac:spMk id="5" creationId="{00000000-0000-0000-0000-000000000000}"/>
          </ac:spMkLst>
        </pc:spChg>
        <pc:spChg chg="del">
          <ac:chgData name="NAKAGAWA GENKI(中川　元貴)" userId="5af9c733-8451-4cc6-b926-d61a3a3c1eaa" providerId="ADAL" clId="{246C0999-3236-4FD8-9249-B0F5B5A0A84D}" dt="2022-02-01T07:28:21.441" v="11406" actId="478"/>
          <ac:spMkLst>
            <pc:docMk/>
            <pc:sldMk cId="1128859069" sldId="260"/>
            <ac:spMk id="8" creationId="{B07ED423-0B53-496F-99A1-C2E400902827}"/>
          </ac:spMkLst>
        </pc:spChg>
        <pc:picChg chg="del">
          <ac:chgData name="NAKAGAWA GENKI(中川　元貴)" userId="5af9c733-8451-4cc6-b926-d61a3a3c1eaa" providerId="ADAL" clId="{246C0999-3236-4FD8-9249-B0F5B5A0A84D}" dt="2022-02-01T07:28:21.441" v="11406" actId="478"/>
          <ac:picMkLst>
            <pc:docMk/>
            <pc:sldMk cId="1128859069" sldId="260"/>
            <ac:picMk id="6" creationId="{895F1EEB-1501-441F-B72C-5327A7DBB53E}"/>
          </ac:picMkLst>
        </pc:picChg>
        <pc:picChg chg="add mod">
          <ac:chgData name="NAKAGAWA GENKI(中川　元貴)" userId="5af9c733-8451-4cc6-b926-d61a3a3c1eaa" providerId="ADAL" clId="{246C0999-3236-4FD8-9249-B0F5B5A0A84D}" dt="2022-02-01T07:29:13.604" v="11413" actId="1076"/>
          <ac:picMkLst>
            <pc:docMk/>
            <pc:sldMk cId="1128859069" sldId="260"/>
            <ac:picMk id="1026" creationId="{0AE5193B-F04A-4E15-A1A7-2247B9122D49}"/>
          </ac:picMkLst>
        </pc:picChg>
      </pc:sldChg>
      <pc:sldChg chg="modSp">
        <pc:chgData name="NAKAGAWA GENKI(中川　元貴)" userId="5af9c733-8451-4cc6-b926-d61a3a3c1eaa" providerId="ADAL" clId="{246C0999-3236-4FD8-9249-B0F5B5A0A84D}" dt="2022-01-17T12:27:39.670" v="37"/>
        <pc:sldMkLst>
          <pc:docMk/>
          <pc:sldMk cId="1131020868" sldId="261"/>
        </pc:sldMkLst>
        <pc:spChg chg="mod">
          <ac:chgData name="NAKAGAWA GENKI(中川　元貴)" userId="5af9c733-8451-4cc6-b926-d61a3a3c1eaa" providerId="ADAL" clId="{246C0999-3236-4FD8-9249-B0F5B5A0A84D}" dt="2022-01-17T12:27:39.670" v="37"/>
          <ac:spMkLst>
            <pc:docMk/>
            <pc:sldMk cId="1131020868" sldId="261"/>
            <ac:spMk id="4" creationId="{00000000-0000-0000-0000-000000000000}"/>
          </ac:spMkLst>
        </pc:spChg>
      </pc:sldChg>
      <pc:sldChg chg="del">
        <pc:chgData name="NAKAGAWA GENKI(中川　元貴)" userId="5af9c733-8451-4cc6-b926-d61a3a3c1eaa" providerId="ADAL" clId="{246C0999-3236-4FD8-9249-B0F5B5A0A84D}" dt="2022-01-17T12:39:13.924" v="641" actId="47"/>
        <pc:sldMkLst>
          <pc:docMk/>
          <pc:sldMk cId="3103900742" sldId="263"/>
        </pc:sldMkLst>
      </pc:sldChg>
      <pc:sldChg chg="del">
        <pc:chgData name="NAKAGAWA GENKI(中川　元貴)" userId="5af9c733-8451-4cc6-b926-d61a3a3c1eaa" providerId="ADAL" clId="{246C0999-3236-4FD8-9249-B0F5B5A0A84D}" dt="2022-01-17T12:42:59.192" v="755" actId="47"/>
        <pc:sldMkLst>
          <pc:docMk/>
          <pc:sldMk cId="3966161273" sldId="267"/>
        </pc:sldMkLst>
      </pc:sldChg>
      <pc:sldChg chg="del">
        <pc:chgData name="NAKAGAWA GENKI(中川　元貴)" userId="5af9c733-8451-4cc6-b926-d61a3a3c1eaa" providerId="ADAL" clId="{246C0999-3236-4FD8-9249-B0F5B5A0A84D}" dt="2022-01-17T12:43:28.509" v="772" actId="47"/>
        <pc:sldMkLst>
          <pc:docMk/>
          <pc:sldMk cId="1591378705" sldId="268"/>
        </pc:sldMkLst>
      </pc:sldChg>
      <pc:sldChg chg="del">
        <pc:chgData name="NAKAGAWA GENKI(中川　元貴)" userId="5af9c733-8451-4cc6-b926-d61a3a3c1eaa" providerId="ADAL" clId="{246C0999-3236-4FD8-9249-B0F5B5A0A84D}" dt="2022-01-17T12:43:28.509" v="772" actId="47"/>
        <pc:sldMkLst>
          <pc:docMk/>
          <pc:sldMk cId="955919289" sldId="269"/>
        </pc:sldMkLst>
      </pc:sldChg>
      <pc:sldChg chg="modSp mod">
        <pc:chgData name="NAKAGAWA GENKI(中川　元貴)" userId="5af9c733-8451-4cc6-b926-d61a3a3c1eaa" providerId="ADAL" clId="{246C0999-3236-4FD8-9249-B0F5B5A0A84D}" dt="2022-01-17T12:38:48.784" v="640" actId="20577"/>
        <pc:sldMkLst>
          <pc:docMk/>
          <pc:sldMk cId="2185313139" sldId="270"/>
        </pc:sldMkLst>
        <pc:spChg chg="mod">
          <ac:chgData name="NAKAGAWA GENKI(中川　元貴)" userId="5af9c733-8451-4cc6-b926-d61a3a3c1eaa" providerId="ADAL" clId="{246C0999-3236-4FD8-9249-B0F5B5A0A84D}" dt="2022-01-17T12:38:48.784" v="640" actId="20577"/>
          <ac:spMkLst>
            <pc:docMk/>
            <pc:sldMk cId="2185313139" sldId="270"/>
            <ac:spMk id="2" creationId="{00000000-0000-0000-0000-000000000000}"/>
          </ac:spMkLst>
        </pc:spChg>
      </pc:sldChg>
      <pc:sldChg chg="del">
        <pc:chgData name="NAKAGAWA GENKI(中川　元貴)" userId="5af9c733-8451-4cc6-b926-d61a3a3c1eaa" providerId="ADAL" clId="{246C0999-3236-4FD8-9249-B0F5B5A0A84D}" dt="2022-01-17T12:32:58.969" v="247" actId="47"/>
        <pc:sldMkLst>
          <pc:docMk/>
          <pc:sldMk cId="181483003" sldId="271"/>
        </pc:sldMkLst>
      </pc:sldChg>
      <pc:sldChg chg="addSp delSp modSp mod">
        <pc:chgData name="NAKAGAWA GENKI(中川　元貴)" userId="5af9c733-8451-4cc6-b926-d61a3a3c1eaa" providerId="ADAL" clId="{246C0999-3236-4FD8-9249-B0F5B5A0A84D}" dt="2022-02-03T01:17:01.790" v="13816" actId="404"/>
        <pc:sldMkLst>
          <pc:docMk/>
          <pc:sldMk cId="3130072254" sldId="272"/>
        </pc:sldMkLst>
        <pc:spChg chg="mod">
          <ac:chgData name="NAKAGAWA GENKI(中川　元貴)" userId="5af9c733-8451-4cc6-b926-d61a3a3c1eaa" providerId="ADAL" clId="{246C0999-3236-4FD8-9249-B0F5B5A0A84D}" dt="2022-01-17T12:29:04.202" v="137" actId="207"/>
          <ac:spMkLst>
            <pc:docMk/>
            <pc:sldMk cId="3130072254" sldId="272"/>
            <ac:spMk id="3" creationId="{00000000-0000-0000-0000-000000000000}"/>
          </ac:spMkLst>
        </pc:spChg>
        <pc:spChg chg="add del">
          <ac:chgData name="NAKAGAWA GENKI(中川　元貴)" userId="5af9c733-8451-4cc6-b926-d61a3a3c1eaa" providerId="ADAL" clId="{246C0999-3236-4FD8-9249-B0F5B5A0A84D}" dt="2022-02-03T01:05:47.304" v="13699" actId="478"/>
          <ac:spMkLst>
            <pc:docMk/>
            <pc:sldMk cId="3130072254" sldId="272"/>
            <ac:spMk id="4" creationId="{4DF5FF19-CEE5-4E46-B639-EC9704A64CBA}"/>
          </ac:spMkLst>
        </pc:spChg>
        <pc:spChg chg="add mod">
          <ac:chgData name="NAKAGAWA GENKI(中川　元貴)" userId="5af9c733-8451-4cc6-b926-d61a3a3c1eaa" providerId="ADAL" clId="{246C0999-3236-4FD8-9249-B0F5B5A0A84D}" dt="2022-02-03T01:17:01.790" v="13816" actId="404"/>
          <ac:spMkLst>
            <pc:docMk/>
            <pc:sldMk cId="3130072254" sldId="272"/>
            <ac:spMk id="6" creationId="{CEA9C6C3-6E52-465B-8714-95AC88496135}"/>
          </ac:spMkLst>
        </pc:spChg>
        <pc:graphicFrameChg chg="del modGraphic">
          <ac:chgData name="NAKAGAWA GENKI(中川　元貴)" userId="5af9c733-8451-4cc6-b926-d61a3a3c1eaa" providerId="ADAL" clId="{246C0999-3236-4FD8-9249-B0F5B5A0A84D}" dt="2022-01-31T02:43:12.636" v="849" actId="478"/>
          <ac:graphicFrameMkLst>
            <pc:docMk/>
            <pc:sldMk cId="3130072254" sldId="272"/>
            <ac:graphicFrameMk id="6" creationId="{00000000-0000-0000-0000-000000000000}"/>
          </ac:graphicFrameMkLst>
        </pc:graphicFrameChg>
        <pc:picChg chg="add mod">
          <ac:chgData name="NAKAGAWA GENKI(中川　元貴)" userId="5af9c733-8451-4cc6-b926-d61a3a3c1eaa" providerId="ADAL" clId="{246C0999-3236-4FD8-9249-B0F5B5A0A84D}" dt="2022-02-03T01:05:07.026" v="13697" actId="1076"/>
          <ac:picMkLst>
            <pc:docMk/>
            <pc:sldMk cId="3130072254" sldId="272"/>
            <ac:picMk id="5" creationId="{C80A6DED-1EA8-4DF2-B135-557DA292F8A5}"/>
          </ac:picMkLst>
        </pc:picChg>
      </pc:sldChg>
      <pc:sldChg chg="modSp del">
        <pc:chgData name="NAKAGAWA GENKI(中川　元貴)" userId="5af9c733-8451-4cc6-b926-d61a3a3c1eaa" providerId="ADAL" clId="{246C0999-3236-4FD8-9249-B0F5B5A0A84D}" dt="2022-01-17T12:42:58.333" v="754" actId="47"/>
        <pc:sldMkLst>
          <pc:docMk/>
          <pc:sldMk cId="2842107107" sldId="280"/>
        </pc:sldMkLst>
        <pc:spChg chg="mod">
          <ac:chgData name="NAKAGAWA GENKI(中川　元貴)" userId="5af9c733-8451-4cc6-b926-d61a3a3c1eaa" providerId="ADAL" clId="{246C0999-3236-4FD8-9249-B0F5B5A0A84D}" dt="2022-01-17T12:27:39.670" v="37"/>
          <ac:spMkLst>
            <pc:docMk/>
            <pc:sldMk cId="2842107107" sldId="280"/>
            <ac:spMk id="4" creationId="{00000000-0000-0000-0000-000000000000}"/>
          </ac:spMkLst>
        </pc:spChg>
      </pc:sldChg>
      <pc:sldChg chg="modSp mod">
        <pc:chgData name="NAKAGAWA GENKI(中川　元貴)" userId="5af9c733-8451-4cc6-b926-d61a3a3c1eaa" providerId="ADAL" clId="{246C0999-3236-4FD8-9249-B0F5B5A0A84D}" dt="2022-01-17T12:43:18.489" v="771" actId="20577"/>
        <pc:sldMkLst>
          <pc:docMk/>
          <pc:sldMk cId="1151620236" sldId="281"/>
        </pc:sldMkLst>
        <pc:spChg chg="mod">
          <ac:chgData name="NAKAGAWA GENKI(中川　元貴)" userId="5af9c733-8451-4cc6-b926-d61a3a3c1eaa" providerId="ADAL" clId="{246C0999-3236-4FD8-9249-B0F5B5A0A84D}" dt="2022-01-17T12:43:18.489" v="771" actId="20577"/>
          <ac:spMkLst>
            <pc:docMk/>
            <pc:sldMk cId="1151620236" sldId="281"/>
            <ac:spMk id="4" creationId="{00000000-0000-0000-0000-000000000000}"/>
          </ac:spMkLst>
        </pc:spChg>
      </pc:sldChg>
      <pc:sldChg chg="del">
        <pc:chgData name="NAKAGAWA GENKI(中川　元貴)" userId="5af9c733-8451-4cc6-b926-d61a3a3c1eaa" providerId="ADAL" clId="{246C0999-3236-4FD8-9249-B0F5B5A0A84D}" dt="2022-01-17T12:43:28.509" v="772" actId="47"/>
        <pc:sldMkLst>
          <pc:docMk/>
          <pc:sldMk cId="2683149454" sldId="283"/>
        </pc:sldMkLst>
      </pc:sldChg>
      <pc:sldChg chg="del">
        <pc:chgData name="NAKAGAWA GENKI(中川　元貴)" userId="5af9c733-8451-4cc6-b926-d61a3a3c1eaa" providerId="ADAL" clId="{246C0999-3236-4FD8-9249-B0F5B5A0A84D}" dt="2022-01-17T12:43:28.509" v="772" actId="47"/>
        <pc:sldMkLst>
          <pc:docMk/>
          <pc:sldMk cId="2320752476" sldId="284"/>
        </pc:sldMkLst>
      </pc:sldChg>
      <pc:sldChg chg="del">
        <pc:chgData name="NAKAGAWA GENKI(中川　元貴)" userId="5af9c733-8451-4cc6-b926-d61a3a3c1eaa" providerId="ADAL" clId="{246C0999-3236-4FD8-9249-B0F5B5A0A84D}" dt="2022-01-17T12:43:47.033" v="777" actId="2696"/>
        <pc:sldMkLst>
          <pc:docMk/>
          <pc:sldMk cId="1845416291" sldId="287"/>
        </pc:sldMkLst>
      </pc:sldChg>
      <pc:sldChg chg="addSp delSp modSp mod ord">
        <pc:chgData name="NAKAGAWA GENKI(中川　元貴)" userId="5af9c733-8451-4cc6-b926-d61a3a3c1eaa" providerId="ADAL" clId="{246C0999-3236-4FD8-9249-B0F5B5A0A84D}" dt="2022-02-01T07:06:24.061" v="10363" actId="20577"/>
        <pc:sldMkLst>
          <pc:docMk/>
          <pc:sldMk cId="620744815" sldId="288"/>
        </pc:sldMkLst>
        <pc:spChg chg="mod">
          <ac:chgData name="NAKAGAWA GENKI(中川　元貴)" userId="5af9c733-8451-4cc6-b926-d61a3a3c1eaa" providerId="ADAL" clId="{246C0999-3236-4FD8-9249-B0F5B5A0A84D}" dt="2022-02-01T07:06:24.061" v="10363" actId="20577"/>
          <ac:spMkLst>
            <pc:docMk/>
            <pc:sldMk cId="620744815" sldId="288"/>
            <ac:spMk id="2" creationId="{00000000-0000-0000-0000-000000000000}"/>
          </ac:spMkLst>
        </pc:spChg>
        <pc:spChg chg="mod">
          <ac:chgData name="NAKAGAWA GENKI(中川　元貴)" userId="5af9c733-8451-4cc6-b926-d61a3a3c1eaa" providerId="ADAL" clId="{246C0999-3236-4FD8-9249-B0F5B5A0A84D}" dt="2022-02-01T02:27:30.828" v="4476" actId="20577"/>
          <ac:spMkLst>
            <pc:docMk/>
            <pc:sldMk cId="620744815" sldId="288"/>
            <ac:spMk id="3" creationId="{00000000-0000-0000-0000-000000000000}"/>
          </ac:spMkLst>
        </pc:spChg>
        <pc:spChg chg="add mod">
          <ac:chgData name="NAKAGAWA GENKI(中川　元貴)" userId="5af9c733-8451-4cc6-b926-d61a3a3c1eaa" providerId="ADAL" clId="{246C0999-3236-4FD8-9249-B0F5B5A0A84D}" dt="2022-02-01T02:27:13.264" v="4466" actId="1035"/>
          <ac:spMkLst>
            <pc:docMk/>
            <pc:sldMk cId="620744815" sldId="288"/>
            <ac:spMk id="5" creationId="{A2948D86-4E1C-4A85-8D1A-E54483EB81A1}"/>
          </ac:spMkLst>
        </pc:spChg>
        <pc:spChg chg="del">
          <ac:chgData name="NAKAGAWA GENKI(中川　元貴)" userId="5af9c733-8451-4cc6-b926-d61a3a3c1eaa" providerId="ADAL" clId="{246C0999-3236-4FD8-9249-B0F5B5A0A84D}" dt="2022-02-01T02:21:21.203" v="4182" actId="478"/>
          <ac:spMkLst>
            <pc:docMk/>
            <pc:sldMk cId="620744815" sldId="288"/>
            <ac:spMk id="2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5"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26"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8" creationId="{00000000-0000-0000-0000-000000000000}"/>
          </ac:spMkLst>
        </pc:spChg>
        <pc:spChg chg="add del mod">
          <ac:chgData name="NAKAGAWA GENKI(中川　元貴)" userId="5af9c733-8451-4cc6-b926-d61a3a3c1eaa" providerId="ADAL" clId="{246C0999-3236-4FD8-9249-B0F5B5A0A84D}" dt="2022-02-01T02:26:12.311" v="4450" actId="478"/>
          <ac:spMkLst>
            <pc:docMk/>
            <pc:sldMk cId="620744815" sldId="288"/>
            <ac:spMk id="32" creationId="{BE22F49B-5CD6-4CA3-93B6-6CFE5BEF2370}"/>
          </ac:spMkLst>
        </pc:spChg>
        <pc:spChg chg="del">
          <ac:chgData name="NAKAGAWA GENKI(中川　元貴)" userId="5af9c733-8451-4cc6-b926-d61a3a3c1eaa" providerId="ADAL" clId="{246C0999-3236-4FD8-9249-B0F5B5A0A84D}" dt="2022-02-01T02:21:21.203" v="4182" actId="478"/>
          <ac:spMkLst>
            <pc:docMk/>
            <pc:sldMk cId="620744815" sldId="288"/>
            <ac:spMk id="3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8"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39" creationId="{00000000-0000-0000-0000-000000000000}"/>
          </ac:spMkLst>
        </pc:spChg>
        <pc:graphicFrameChg chg="del">
          <ac:chgData name="NAKAGAWA GENKI(中川　元貴)" userId="5af9c733-8451-4cc6-b926-d61a3a3c1eaa" providerId="ADAL" clId="{246C0999-3236-4FD8-9249-B0F5B5A0A84D}" dt="2022-02-01T02:21:21.203" v="4182" actId="478"/>
          <ac:graphicFrameMkLst>
            <pc:docMk/>
            <pc:sldMk cId="620744815" sldId="288"/>
            <ac:graphicFrameMk id="11" creationId="{00000000-0000-0000-0000-000000000000}"/>
          </ac:graphicFrameMkLst>
        </pc:graphicFrameChg>
        <pc:graphicFrameChg chg="del">
          <ac:chgData name="NAKAGAWA GENKI(中川　元貴)" userId="5af9c733-8451-4cc6-b926-d61a3a3c1eaa" providerId="ADAL" clId="{246C0999-3236-4FD8-9249-B0F5B5A0A84D}" dt="2022-02-01T02:21:21.203" v="4182" actId="478"/>
          <ac:graphicFrameMkLst>
            <pc:docMk/>
            <pc:sldMk cId="620744815" sldId="288"/>
            <ac:graphicFrameMk id="24" creationId="{00000000-0000-0000-0000-000000000000}"/>
          </ac:graphicFrameMkLst>
        </pc:graphicFrameChg>
        <pc:picChg chg="del">
          <ac:chgData name="NAKAGAWA GENKI(中川　元貴)" userId="5af9c733-8451-4cc6-b926-d61a3a3c1eaa" providerId="ADAL" clId="{246C0999-3236-4FD8-9249-B0F5B5A0A84D}" dt="2022-02-01T02:21:21.203" v="4182" actId="478"/>
          <ac:picMkLst>
            <pc:docMk/>
            <pc:sldMk cId="620744815" sldId="288"/>
            <ac:picMk id="4"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2"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9" creationId="{6464C6E5-C61C-4EA7-A827-655C24D41416}"/>
          </ac:picMkLst>
        </pc:picChg>
        <pc:picChg chg="add mod modCrop">
          <ac:chgData name="NAKAGAWA GENKI(中川　元貴)" userId="5af9c733-8451-4cc6-b926-d61a3a3c1eaa" providerId="ADAL" clId="{246C0999-3236-4FD8-9249-B0F5B5A0A84D}" dt="2022-02-01T02:23:47.137" v="4296" actId="1076"/>
          <ac:picMkLst>
            <pc:docMk/>
            <pc:sldMk cId="620744815" sldId="288"/>
            <ac:picMk id="31" creationId="{BCA6E41F-45CB-4734-964E-4C1BC628C8E1}"/>
          </ac:picMkLst>
        </pc:picChg>
        <pc:picChg chg="del">
          <ac:chgData name="NAKAGAWA GENKI(中川　元貴)" userId="5af9c733-8451-4cc6-b926-d61a3a3c1eaa" providerId="ADAL" clId="{246C0999-3236-4FD8-9249-B0F5B5A0A84D}" dt="2022-02-01T02:21:21.203" v="4182" actId="478"/>
          <ac:picMkLst>
            <pc:docMk/>
            <pc:sldMk cId="620744815" sldId="288"/>
            <ac:picMk id="34" creationId="{389119A3-30E0-4012-97EA-D77B79611BA3}"/>
          </ac:picMkLst>
        </pc:picChg>
        <pc:cxnChg chg="del">
          <ac:chgData name="NAKAGAWA GENKI(中川　元貴)" userId="5af9c733-8451-4cc6-b926-d61a3a3c1eaa" providerId="ADAL" clId="{246C0999-3236-4FD8-9249-B0F5B5A0A84D}" dt="2022-02-01T02:21:21.203" v="4182" actId="478"/>
          <ac:cxnSpMkLst>
            <pc:docMk/>
            <pc:sldMk cId="620744815" sldId="288"/>
            <ac:cxnSpMk id="13"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19" creationId="{ED668BA1-45D1-44D2-9D15-F9BB27130AE0}"/>
          </ac:cxnSpMkLst>
        </pc:cxnChg>
        <pc:cxnChg chg="del">
          <ac:chgData name="NAKAGAWA GENKI(中川　元貴)" userId="5af9c733-8451-4cc6-b926-d61a3a3c1eaa" providerId="ADAL" clId="{246C0999-3236-4FD8-9249-B0F5B5A0A84D}" dt="2022-02-01T02:21:21.203" v="4182" actId="478"/>
          <ac:cxnSpMkLst>
            <pc:docMk/>
            <pc:sldMk cId="620744815" sldId="288"/>
            <ac:cxnSpMk id="3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2" creationId="{00000000-0000-0000-0000-000000000000}"/>
          </ac:cxnSpMkLst>
        </pc:cxnChg>
      </pc:sldChg>
      <pc:sldChg chg="del">
        <pc:chgData name="NAKAGAWA GENKI(中川　元貴)" userId="5af9c733-8451-4cc6-b926-d61a3a3c1eaa" providerId="ADAL" clId="{246C0999-3236-4FD8-9249-B0F5B5A0A84D}" dt="2022-01-17T12:39:13.924" v="641" actId="47"/>
        <pc:sldMkLst>
          <pc:docMk/>
          <pc:sldMk cId="797845479" sldId="298"/>
        </pc:sldMkLst>
      </pc:sldChg>
      <pc:sldChg chg="del">
        <pc:chgData name="NAKAGAWA GENKI(中川　元貴)" userId="5af9c733-8451-4cc6-b926-d61a3a3c1eaa" providerId="ADAL" clId="{246C0999-3236-4FD8-9249-B0F5B5A0A84D}" dt="2022-01-17T12:39:13.924" v="641" actId="47"/>
        <pc:sldMkLst>
          <pc:docMk/>
          <pc:sldMk cId="426454828" sldId="299"/>
        </pc:sldMkLst>
      </pc:sldChg>
      <pc:sldChg chg="del">
        <pc:chgData name="NAKAGAWA GENKI(中川　元貴)" userId="5af9c733-8451-4cc6-b926-d61a3a3c1eaa" providerId="ADAL" clId="{246C0999-3236-4FD8-9249-B0F5B5A0A84D}" dt="2022-01-17T12:39:13.924" v="641" actId="47"/>
        <pc:sldMkLst>
          <pc:docMk/>
          <pc:sldMk cId="2939950981" sldId="300"/>
        </pc:sldMkLst>
      </pc:sldChg>
      <pc:sldChg chg="del">
        <pc:chgData name="NAKAGAWA GENKI(中川　元貴)" userId="5af9c733-8451-4cc6-b926-d61a3a3c1eaa" providerId="ADAL" clId="{246C0999-3236-4FD8-9249-B0F5B5A0A84D}" dt="2022-01-17T12:39:13.924" v="641" actId="47"/>
        <pc:sldMkLst>
          <pc:docMk/>
          <pc:sldMk cId="4115601836" sldId="301"/>
        </pc:sldMkLst>
      </pc:sldChg>
      <pc:sldChg chg="del">
        <pc:chgData name="NAKAGAWA GENKI(中川　元貴)" userId="5af9c733-8451-4cc6-b926-d61a3a3c1eaa" providerId="ADAL" clId="{246C0999-3236-4FD8-9249-B0F5B5A0A84D}" dt="2022-01-17T12:39:13.924" v="641" actId="47"/>
        <pc:sldMkLst>
          <pc:docMk/>
          <pc:sldMk cId="218924020" sldId="302"/>
        </pc:sldMkLst>
      </pc:sldChg>
      <pc:sldChg chg="del">
        <pc:chgData name="NAKAGAWA GENKI(中川　元貴)" userId="5af9c733-8451-4cc6-b926-d61a3a3c1eaa" providerId="ADAL" clId="{246C0999-3236-4FD8-9249-B0F5B5A0A84D}" dt="2022-01-17T12:39:13.924" v="641" actId="47"/>
        <pc:sldMkLst>
          <pc:docMk/>
          <pc:sldMk cId="3152278536" sldId="303"/>
        </pc:sldMkLst>
      </pc:sldChg>
      <pc:sldChg chg="addSp delSp modSp add del mod addCm delCm modCm">
        <pc:chgData name="NAKAGAWA GENKI(中川　元貴)" userId="5af9c733-8451-4cc6-b926-d61a3a3c1eaa" providerId="ADAL" clId="{246C0999-3236-4FD8-9249-B0F5B5A0A84D}" dt="2022-02-03T00:50:24.223" v="13148" actId="1035"/>
        <pc:sldMkLst>
          <pc:docMk/>
          <pc:sldMk cId="271592523" sldId="304"/>
        </pc:sldMkLst>
        <pc:spChg chg="mod">
          <ac:chgData name="NAKAGAWA GENKI(中川　元貴)" userId="5af9c733-8451-4cc6-b926-d61a3a3c1eaa" providerId="ADAL" clId="{246C0999-3236-4FD8-9249-B0F5B5A0A84D}" dt="2022-02-01T01:30:20.508" v="3010" actId="20577"/>
          <ac:spMkLst>
            <pc:docMk/>
            <pc:sldMk cId="271592523" sldId="304"/>
            <ac:spMk id="2" creationId="{FD1A6654-1DD4-4B99-978F-5764CA3EFA48}"/>
          </ac:spMkLst>
        </pc:spChg>
        <pc:spChg chg="add mod">
          <ac:chgData name="NAKAGAWA GENKI(中川　元貴)" userId="5af9c733-8451-4cc6-b926-d61a3a3c1eaa" providerId="ADAL" clId="{246C0999-3236-4FD8-9249-B0F5B5A0A84D}" dt="2022-02-03T00:50:24.223" v="13148" actId="1035"/>
          <ac:spMkLst>
            <pc:docMk/>
            <pc:sldMk cId="271592523" sldId="304"/>
            <ac:spMk id="3" creationId="{701D8E44-CFD3-4D31-9846-B35B5AD63244}"/>
          </ac:spMkLst>
        </pc:spChg>
        <pc:spChg chg="del">
          <ac:chgData name="NAKAGAWA GENKI(中川　元貴)" userId="5af9c733-8451-4cc6-b926-d61a3a3c1eaa" providerId="ADAL" clId="{246C0999-3236-4FD8-9249-B0F5B5A0A84D}" dt="2022-01-17T12:37:04.674" v="447" actId="478"/>
          <ac:spMkLst>
            <pc:docMk/>
            <pc:sldMk cId="271592523" sldId="304"/>
            <ac:spMk id="4"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4" creationId="{DC2416C6-1D14-4BE5-8967-0E13ED202060}"/>
          </ac:spMkLst>
        </pc:spChg>
        <pc:spChg chg="del">
          <ac:chgData name="NAKAGAWA GENKI(中川　元貴)" userId="5af9c733-8451-4cc6-b926-d61a3a3c1eaa" providerId="ADAL" clId="{246C0999-3236-4FD8-9249-B0F5B5A0A84D}" dt="2022-01-17T12:36:55.486" v="445" actId="478"/>
          <ac:spMkLst>
            <pc:docMk/>
            <pc:sldMk cId="271592523" sldId="304"/>
            <ac:spMk id="5" creationId="{00000000-0000-0000-0000-000000000000}"/>
          </ac:spMkLst>
        </pc:spChg>
        <pc:spChg chg="add del mod">
          <ac:chgData name="NAKAGAWA GENKI(中川　元貴)" userId="5af9c733-8451-4cc6-b926-d61a3a3c1eaa" providerId="ADAL" clId="{246C0999-3236-4FD8-9249-B0F5B5A0A84D}" dt="2022-02-03T00:40:54.467" v="12680" actId="478"/>
          <ac:spMkLst>
            <pc:docMk/>
            <pc:sldMk cId="271592523" sldId="304"/>
            <ac:spMk id="5" creationId="{F2F4713E-70F0-4A3B-A2EE-2F74F7D69305}"/>
          </ac:spMkLst>
        </pc:spChg>
        <pc:spChg chg="mod">
          <ac:chgData name="NAKAGAWA GENKI(中川　元貴)" userId="5af9c733-8451-4cc6-b926-d61a3a3c1eaa" providerId="ADAL" clId="{246C0999-3236-4FD8-9249-B0F5B5A0A84D}" dt="2022-02-03T00:49:58.688" v="13123" actId="20577"/>
          <ac:spMkLst>
            <pc:docMk/>
            <pc:sldMk cId="271592523" sldId="304"/>
            <ac:spMk id="6"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8" creationId="{4F79147A-E1B8-4727-AB15-81124EB78003}"/>
          </ac:spMkLst>
        </pc:spChg>
        <pc:spChg chg="add mod">
          <ac:chgData name="NAKAGAWA GENKI(中川　元貴)" userId="5af9c733-8451-4cc6-b926-d61a3a3c1eaa" providerId="ADAL" clId="{246C0999-3236-4FD8-9249-B0F5B5A0A84D}" dt="2022-02-03T00:50:24.223" v="13148" actId="1035"/>
          <ac:spMkLst>
            <pc:docMk/>
            <pc:sldMk cId="271592523" sldId="304"/>
            <ac:spMk id="9" creationId="{FF7D0CD1-E9FD-462A-99F3-B7F9A7FC1350}"/>
          </ac:spMkLst>
        </pc:spChg>
        <pc:spChg chg="add mod">
          <ac:chgData name="NAKAGAWA GENKI(中川　元貴)" userId="5af9c733-8451-4cc6-b926-d61a3a3c1eaa" providerId="ADAL" clId="{246C0999-3236-4FD8-9249-B0F5B5A0A84D}" dt="2022-02-03T00:50:24.223" v="13148" actId="1035"/>
          <ac:spMkLst>
            <pc:docMk/>
            <pc:sldMk cId="271592523" sldId="304"/>
            <ac:spMk id="10" creationId="{EF108171-195A-46CF-BB10-073D57B8C34C}"/>
          </ac:spMkLst>
        </pc:spChg>
        <pc:spChg chg="add mod">
          <ac:chgData name="NAKAGAWA GENKI(中川　元貴)" userId="5af9c733-8451-4cc6-b926-d61a3a3c1eaa" providerId="ADAL" clId="{246C0999-3236-4FD8-9249-B0F5B5A0A84D}" dt="2022-02-03T00:50:24.223" v="13148" actId="1035"/>
          <ac:spMkLst>
            <pc:docMk/>
            <pc:sldMk cId="271592523" sldId="304"/>
            <ac:spMk id="11" creationId="{8199A6A4-8410-4D57-9DFF-59F62176026C}"/>
          </ac:spMkLst>
        </pc:spChg>
        <pc:spChg chg="add mod">
          <ac:chgData name="NAKAGAWA GENKI(中川　元貴)" userId="5af9c733-8451-4cc6-b926-d61a3a3c1eaa" providerId="ADAL" clId="{246C0999-3236-4FD8-9249-B0F5B5A0A84D}" dt="2022-02-03T00:50:24.223" v="13148" actId="1035"/>
          <ac:spMkLst>
            <pc:docMk/>
            <pc:sldMk cId="271592523" sldId="304"/>
            <ac:spMk id="12" creationId="{AA9AE9E2-D104-4637-809B-24A14A250947}"/>
          </ac:spMkLst>
        </pc:spChg>
        <pc:spChg chg="add mod">
          <ac:chgData name="NAKAGAWA GENKI(中川　元貴)" userId="5af9c733-8451-4cc6-b926-d61a3a3c1eaa" providerId="ADAL" clId="{246C0999-3236-4FD8-9249-B0F5B5A0A84D}" dt="2022-02-03T00:50:24.223" v="13148" actId="1035"/>
          <ac:spMkLst>
            <pc:docMk/>
            <pc:sldMk cId="271592523" sldId="304"/>
            <ac:spMk id="13" creationId="{98836A03-7856-437A-B398-EBBB49CF1390}"/>
          </ac:spMkLst>
        </pc:spChg>
        <pc:spChg chg="add del mod">
          <ac:chgData name="NAKAGAWA GENKI(中川　元貴)" userId="5af9c733-8451-4cc6-b926-d61a3a3c1eaa" providerId="ADAL" clId="{246C0999-3236-4FD8-9249-B0F5B5A0A84D}" dt="2022-02-03T00:33:15.999" v="12502" actId="478"/>
          <ac:spMkLst>
            <pc:docMk/>
            <pc:sldMk cId="271592523" sldId="304"/>
            <ac:spMk id="14" creationId="{6F975BA5-4D54-4357-BC99-E1D1DC3AD15C}"/>
          </ac:spMkLst>
        </pc:spChg>
        <pc:spChg chg="add del mod">
          <ac:chgData name="NAKAGAWA GENKI(中川　元貴)" userId="5af9c733-8451-4cc6-b926-d61a3a3c1eaa" providerId="ADAL" clId="{246C0999-3236-4FD8-9249-B0F5B5A0A84D}" dt="2022-02-03T00:33:20.705" v="12504" actId="478"/>
          <ac:spMkLst>
            <pc:docMk/>
            <pc:sldMk cId="271592523" sldId="304"/>
            <ac:spMk id="15" creationId="{9A531148-B02F-4230-A30B-5DC999744C02}"/>
          </ac:spMkLst>
        </pc:spChg>
        <pc:picChg chg="del">
          <ac:chgData name="NAKAGAWA GENKI(中川　元貴)" userId="5af9c733-8451-4cc6-b926-d61a3a3c1eaa" providerId="ADAL" clId="{246C0999-3236-4FD8-9249-B0F5B5A0A84D}" dt="2022-01-17T12:36:55.486" v="445" actId="478"/>
          <ac:picMkLst>
            <pc:docMk/>
            <pc:sldMk cId="271592523" sldId="304"/>
            <ac:picMk id="3" creationId="{00000000-0000-0000-0000-000000000000}"/>
          </ac:picMkLst>
        </pc:picChg>
        <pc:cxnChg chg="add mod">
          <ac:chgData name="NAKAGAWA GENKI(中川　元貴)" userId="5af9c733-8451-4cc6-b926-d61a3a3c1eaa" providerId="ADAL" clId="{246C0999-3236-4FD8-9249-B0F5B5A0A84D}" dt="2022-02-03T00:50:24.223" v="13148" actId="1035"/>
          <ac:cxnSpMkLst>
            <pc:docMk/>
            <pc:sldMk cId="271592523" sldId="304"/>
            <ac:cxnSpMk id="17" creationId="{C353A79D-F61B-45D9-984D-B6BEE9ED2AE6}"/>
          </ac:cxnSpMkLst>
        </pc:cxnChg>
        <pc:cxnChg chg="add mod">
          <ac:chgData name="NAKAGAWA GENKI(中川　元貴)" userId="5af9c733-8451-4cc6-b926-d61a3a3c1eaa" providerId="ADAL" clId="{246C0999-3236-4FD8-9249-B0F5B5A0A84D}" dt="2022-02-03T00:50:24.223" v="13148" actId="1035"/>
          <ac:cxnSpMkLst>
            <pc:docMk/>
            <pc:sldMk cId="271592523" sldId="304"/>
            <ac:cxnSpMk id="18" creationId="{9B83DDD5-F1F4-4F98-AA7D-4CE9C3D963EB}"/>
          </ac:cxnSpMkLst>
        </pc:cxnChg>
        <pc:cxnChg chg="add mod">
          <ac:chgData name="NAKAGAWA GENKI(中川　元貴)" userId="5af9c733-8451-4cc6-b926-d61a3a3c1eaa" providerId="ADAL" clId="{246C0999-3236-4FD8-9249-B0F5B5A0A84D}" dt="2022-02-03T00:50:24.223" v="13148" actId="1035"/>
          <ac:cxnSpMkLst>
            <pc:docMk/>
            <pc:sldMk cId="271592523" sldId="304"/>
            <ac:cxnSpMk id="22" creationId="{A3937E51-E293-43F5-ACA8-6FB5D1EC458B}"/>
          </ac:cxnSpMkLst>
        </pc:cxnChg>
        <pc:cxnChg chg="add mod">
          <ac:chgData name="NAKAGAWA GENKI(中川　元貴)" userId="5af9c733-8451-4cc6-b926-d61a3a3c1eaa" providerId="ADAL" clId="{246C0999-3236-4FD8-9249-B0F5B5A0A84D}" dt="2022-02-03T00:38:14.093" v="12664"/>
          <ac:cxnSpMkLst>
            <pc:docMk/>
            <pc:sldMk cId="271592523" sldId="304"/>
            <ac:cxnSpMk id="23" creationId="{DBC3F8BB-CC39-40C5-8E60-AB55389C7ABE}"/>
          </ac:cxnSpMkLst>
        </pc:cxnChg>
      </pc:sldChg>
      <pc:sldChg chg="del">
        <pc:chgData name="NAKAGAWA GENKI(中川　元貴)" userId="5af9c733-8451-4cc6-b926-d61a3a3c1eaa" providerId="ADAL" clId="{246C0999-3236-4FD8-9249-B0F5B5A0A84D}" dt="2022-01-17T12:39:13.924" v="641" actId="47"/>
        <pc:sldMkLst>
          <pc:docMk/>
          <pc:sldMk cId="281503270" sldId="306"/>
        </pc:sldMkLst>
      </pc:sldChg>
      <pc:sldChg chg="del">
        <pc:chgData name="NAKAGAWA GENKI(中川　元貴)" userId="5af9c733-8451-4cc6-b926-d61a3a3c1eaa" providerId="ADAL" clId="{246C0999-3236-4FD8-9249-B0F5B5A0A84D}" dt="2022-01-17T12:39:13.924" v="641" actId="47"/>
        <pc:sldMkLst>
          <pc:docMk/>
          <pc:sldMk cId="2451593910" sldId="307"/>
        </pc:sldMkLst>
      </pc:sldChg>
      <pc:sldChg chg="addSp delSp modSp mod">
        <pc:chgData name="NAKAGAWA GENKI(中川　元貴)" userId="5af9c733-8451-4cc6-b926-d61a3a3c1eaa" providerId="ADAL" clId="{246C0999-3236-4FD8-9249-B0F5B5A0A84D}" dt="2022-02-01T01:18:39.565" v="2022"/>
        <pc:sldMkLst>
          <pc:docMk/>
          <pc:sldMk cId="2311641921" sldId="308"/>
        </pc:sldMkLst>
        <pc:graphicFrameChg chg="del modGraphic">
          <ac:chgData name="NAKAGAWA GENKI(中川　元貴)" userId="5af9c733-8451-4cc6-b926-d61a3a3c1eaa" providerId="ADAL" clId="{246C0999-3236-4FD8-9249-B0F5B5A0A84D}" dt="2022-01-31T02:43:21.133" v="851" actId="478"/>
          <ac:graphicFrameMkLst>
            <pc:docMk/>
            <pc:sldMk cId="2311641921" sldId="308"/>
            <ac:graphicFrameMk id="4" creationId="{B292381F-8E30-48B9-8D2E-23C741CFE127}"/>
          </ac:graphicFrameMkLst>
        </pc:graphicFrameChg>
        <pc:graphicFrameChg chg="add mod">
          <ac:chgData name="NAKAGAWA GENKI(中川　元貴)" userId="5af9c733-8451-4cc6-b926-d61a3a3c1eaa" providerId="ADAL" clId="{246C0999-3236-4FD8-9249-B0F5B5A0A84D}" dt="2022-02-01T01:18:39.565" v="2022"/>
          <ac:graphicFrameMkLst>
            <pc:docMk/>
            <pc:sldMk cId="2311641921" sldId="308"/>
            <ac:graphicFrameMk id="4" creationId="{E28BD125-1E5A-4641-95E2-73A3F26F9067}"/>
          </ac:graphicFrameMkLst>
        </pc:graphicFrameChg>
        <pc:picChg chg="add del mod">
          <ac:chgData name="NAKAGAWA GENKI(中川　元貴)" userId="5af9c733-8451-4cc6-b926-d61a3a3c1eaa" providerId="ADAL" clId="{246C0999-3236-4FD8-9249-B0F5B5A0A84D}" dt="2022-02-01T01:18:24.755" v="2021" actId="478"/>
          <ac:picMkLst>
            <pc:docMk/>
            <pc:sldMk cId="2311641921" sldId="308"/>
            <ac:picMk id="5" creationId="{741FD2C6-E203-4B4E-9091-EA8422225780}"/>
          </ac:picMkLst>
        </pc:picChg>
      </pc:sldChg>
      <pc:sldChg chg="modSp del">
        <pc:chgData name="NAKAGAWA GENKI(中川　元貴)" userId="5af9c733-8451-4cc6-b926-d61a3a3c1eaa" providerId="ADAL" clId="{246C0999-3236-4FD8-9249-B0F5B5A0A84D}" dt="2022-01-17T12:33:07.953" v="249" actId="47"/>
        <pc:sldMkLst>
          <pc:docMk/>
          <pc:sldMk cId="417114414" sldId="309"/>
        </pc:sldMkLst>
        <pc:spChg chg="mod">
          <ac:chgData name="NAKAGAWA GENKI(中川　元貴)" userId="5af9c733-8451-4cc6-b926-d61a3a3c1eaa" providerId="ADAL" clId="{246C0999-3236-4FD8-9249-B0F5B5A0A84D}" dt="2022-01-17T12:27:39.670" v="37"/>
          <ac:spMkLst>
            <pc:docMk/>
            <pc:sldMk cId="417114414" sldId="309"/>
            <ac:spMk id="3" creationId="{39EADB7E-1741-47BA-8546-ACC572F4913D}"/>
          </ac:spMkLst>
        </pc:spChg>
      </pc:sldChg>
      <pc:sldChg chg="modSp del">
        <pc:chgData name="NAKAGAWA GENKI(中川　元貴)" userId="5af9c733-8451-4cc6-b926-d61a3a3c1eaa" providerId="ADAL" clId="{246C0999-3236-4FD8-9249-B0F5B5A0A84D}" dt="2022-01-17T12:33:53.220" v="266" actId="47"/>
        <pc:sldMkLst>
          <pc:docMk/>
          <pc:sldMk cId="2942668493" sldId="310"/>
        </pc:sldMkLst>
        <pc:spChg chg="mod">
          <ac:chgData name="NAKAGAWA GENKI(中川　元貴)" userId="5af9c733-8451-4cc6-b926-d61a3a3c1eaa" providerId="ADAL" clId="{246C0999-3236-4FD8-9249-B0F5B5A0A84D}" dt="2022-01-17T12:27:39.670" v="37"/>
          <ac:spMkLst>
            <pc:docMk/>
            <pc:sldMk cId="2942668493" sldId="310"/>
            <ac:spMk id="2" creationId="{D814F121-E7AB-4DEB-9CA7-BEB01BB159FC}"/>
          </ac:spMkLst>
        </pc:spChg>
        <pc:spChg chg="mod">
          <ac:chgData name="NAKAGAWA GENKI(中川　元貴)" userId="5af9c733-8451-4cc6-b926-d61a3a3c1eaa" providerId="ADAL" clId="{246C0999-3236-4FD8-9249-B0F5B5A0A84D}" dt="2022-01-17T12:27:39.670" v="37"/>
          <ac:spMkLst>
            <pc:docMk/>
            <pc:sldMk cId="2942668493" sldId="310"/>
            <ac:spMk id="3" creationId="{8E343FC1-15D2-4EF5-B6EE-B3B69288F4BC}"/>
          </ac:spMkLst>
        </pc:spChg>
      </pc:sldChg>
      <pc:sldChg chg="modSp del">
        <pc:chgData name="NAKAGAWA GENKI(中川　元貴)" userId="5af9c733-8451-4cc6-b926-d61a3a3c1eaa" providerId="ADAL" clId="{246C0999-3236-4FD8-9249-B0F5B5A0A84D}" dt="2022-01-17T12:34:19.141" v="332" actId="47"/>
        <pc:sldMkLst>
          <pc:docMk/>
          <pc:sldMk cId="3142353600" sldId="311"/>
        </pc:sldMkLst>
        <pc:spChg chg="mod">
          <ac:chgData name="NAKAGAWA GENKI(中川　元貴)" userId="5af9c733-8451-4cc6-b926-d61a3a3c1eaa" providerId="ADAL" clId="{246C0999-3236-4FD8-9249-B0F5B5A0A84D}" dt="2022-01-17T12:27:39.670" v="37"/>
          <ac:spMkLst>
            <pc:docMk/>
            <pc:sldMk cId="3142353600" sldId="311"/>
            <ac:spMk id="2" creationId="{821D45CC-BC5C-4BE9-9D5E-54C33EE4E14C}"/>
          </ac:spMkLst>
        </pc:spChg>
      </pc:sldChg>
      <pc:sldChg chg="modSp del">
        <pc:chgData name="NAKAGAWA GENKI(中川　元貴)" userId="5af9c733-8451-4cc6-b926-d61a3a3c1eaa" providerId="ADAL" clId="{246C0999-3236-4FD8-9249-B0F5B5A0A84D}" dt="2022-01-17T12:34:21.845" v="333" actId="47"/>
        <pc:sldMkLst>
          <pc:docMk/>
          <pc:sldMk cId="3209379883" sldId="312"/>
        </pc:sldMkLst>
        <pc:spChg chg="mod">
          <ac:chgData name="NAKAGAWA GENKI(中川　元貴)" userId="5af9c733-8451-4cc6-b926-d61a3a3c1eaa" providerId="ADAL" clId="{246C0999-3236-4FD8-9249-B0F5B5A0A84D}" dt="2022-01-17T12:27:39.670" v="37"/>
          <ac:spMkLst>
            <pc:docMk/>
            <pc:sldMk cId="3209379883" sldId="312"/>
            <ac:spMk id="2" creationId="{3C9913B8-01DB-4E0C-A669-B6922E7C610B}"/>
          </ac:spMkLst>
        </pc:spChg>
      </pc:sldChg>
      <pc:sldChg chg="modSp del">
        <pc:chgData name="NAKAGAWA GENKI(中川　元貴)" userId="5af9c733-8451-4cc6-b926-d61a3a3c1eaa" providerId="ADAL" clId="{246C0999-3236-4FD8-9249-B0F5B5A0A84D}" dt="2022-01-17T12:34:21.845" v="333" actId="47"/>
        <pc:sldMkLst>
          <pc:docMk/>
          <pc:sldMk cId="1321787224" sldId="313"/>
        </pc:sldMkLst>
        <pc:spChg chg="mod">
          <ac:chgData name="NAKAGAWA GENKI(中川　元貴)" userId="5af9c733-8451-4cc6-b926-d61a3a3c1eaa" providerId="ADAL" clId="{246C0999-3236-4FD8-9249-B0F5B5A0A84D}" dt="2022-01-17T12:27:39.670" v="37"/>
          <ac:spMkLst>
            <pc:docMk/>
            <pc:sldMk cId="1321787224" sldId="313"/>
            <ac:spMk id="2" creationId="{3C9913B8-01DB-4E0C-A669-B6922E7C610B}"/>
          </ac:spMkLst>
        </pc:spChg>
      </pc:sldChg>
      <pc:sldChg chg="del">
        <pc:chgData name="NAKAGAWA GENKI(中川　元貴)" userId="5af9c733-8451-4cc6-b926-d61a3a3c1eaa" providerId="ADAL" clId="{246C0999-3236-4FD8-9249-B0F5B5A0A84D}" dt="2022-01-17T12:35:41.806" v="396" actId="18676"/>
        <pc:sldMkLst>
          <pc:docMk/>
          <pc:sldMk cId="3336774465" sldId="314"/>
        </pc:sldMkLst>
      </pc:sldChg>
      <pc:sldChg chg="del">
        <pc:chgData name="NAKAGAWA GENKI(中川　元貴)" userId="5af9c733-8451-4cc6-b926-d61a3a3c1eaa" providerId="ADAL" clId="{246C0999-3236-4FD8-9249-B0F5B5A0A84D}" dt="2022-01-17T12:35:41.806" v="396" actId="18676"/>
        <pc:sldMkLst>
          <pc:docMk/>
          <pc:sldMk cId="3085327638" sldId="315"/>
        </pc:sldMkLst>
      </pc:sldChg>
      <pc:sldChg chg="addSp delSp modSp new mod">
        <pc:chgData name="NAKAGAWA GENKI(中川　元貴)" userId="5af9c733-8451-4cc6-b926-d61a3a3c1eaa" providerId="ADAL" clId="{246C0999-3236-4FD8-9249-B0F5B5A0A84D}" dt="2022-02-03T01:03:46.629" v="13665" actId="1076"/>
        <pc:sldMkLst>
          <pc:docMk/>
          <pc:sldMk cId="4280955210" sldId="316"/>
        </pc:sldMkLst>
        <pc:spChg chg="mod">
          <ac:chgData name="NAKAGAWA GENKI(中川　元貴)" userId="5af9c733-8451-4cc6-b926-d61a3a3c1eaa" providerId="ADAL" clId="{246C0999-3236-4FD8-9249-B0F5B5A0A84D}" dt="2022-02-03T00:57:25.834" v="13426" actId="6549"/>
          <ac:spMkLst>
            <pc:docMk/>
            <pc:sldMk cId="4280955210" sldId="316"/>
            <ac:spMk id="2" creationId="{19B08947-15C7-4FC8-8FB5-7E786AE980AE}"/>
          </ac:spMkLst>
        </pc:spChg>
        <pc:spChg chg="add del mod">
          <ac:chgData name="NAKAGAWA GENKI(中川　元貴)" userId="5af9c733-8451-4cc6-b926-d61a3a3c1eaa" providerId="ADAL" clId="{246C0999-3236-4FD8-9249-B0F5B5A0A84D}" dt="2022-01-31T02:44:24.149" v="854" actId="478"/>
          <ac:spMkLst>
            <pc:docMk/>
            <pc:sldMk cId="4280955210" sldId="316"/>
            <ac:spMk id="3" creationId="{169CA318-7447-44B1-8166-6530DDB4AACB}"/>
          </ac:spMkLst>
        </pc:spChg>
        <pc:spChg chg="add del mod">
          <ac:chgData name="NAKAGAWA GENKI(中川　元貴)" userId="5af9c733-8451-4cc6-b926-d61a3a3c1eaa" providerId="ADAL" clId="{246C0999-3236-4FD8-9249-B0F5B5A0A84D}" dt="2022-01-31T02:44:24.149" v="854" actId="478"/>
          <ac:spMkLst>
            <pc:docMk/>
            <pc:sldMk cId="4280955210" sldId="316"/>
            <ac:spMk id="4" creationId="{8C469DD7-661E-492B-8F70-2B95025B2828}"/>
          </ac:spMkLst>
        </pc:spChg>
        <pc:spChg chg="add mod ord">
          <ac:chgData name="NAKAGAWA GENKI(中川　元貴)" userId="5af9c733-8451-4cc6-b926-d61a3a3c1eaa" providerId="ADAL" clId="{246C0999-3236-4FD8-9249-B0F5B5A0A84D}" dt="2022-02-03T01:00:49.595" v="13583" actId="14100"/>
          <ac:spMkLst>
            <pc:docMk/>
            <pc:sldMk cId="4280955210" sldId="316"/>
            <ac:spMk id="4" creationId="{9264B399-B885-4D9F-97E7-DC35C92F463D}"/>
          </ac:spMkLst>
        </pc:spChg>
        <pc:spChg chg="add del mod">
          <ac:chgData name="NAKAGAWA GENKI(中川　元貴)" userId="5af9c733-8451-4cc6-b926-d61a3a3c1eaa" providerId="ADAL" clId="{246C0999-3236-4FD8-9249-B0F5B5A0A84D}" dt="2022-01-31T02:44:24.149" v="854" actId="478"/>
          <ac:spMkLst>
            <pc:docMk/>
            <pc:sldMk cId="4280955210" sldId="316"/>
            <ac:spMk id="5" creationId="{BDC09E13-29B1-488E-AFB2-B2E5CF56B8AD}"/>
          </ac:spMkLst>
        </pc:spChg>
        <pc:spChg chg="add del mod">
          <ac:chgData name="NAKAGAWA GENKI(中川　元貴)" userId="5af9c733-8451-4cc6-b926-d61a3a3c1eaa" providerId="ADAL" clId="{246C0999-3236-4FD8-9249-B0F5B5A0A84D}" dt="2022-01-31T02:48:29.411" v="1006" actId="478"/>
          <ac:spMkLst>
            <pc:docMk/>
            <pc:sldMk cId="4280955210" sldId="316"/>
            <ac:spMk id="6" creationId="{8DCE2E3C-1426-434E-93E0-EA7745E967B8}"/>
          </ac:spMkLst>
        </pc:spChg>
        <pc:spChg chg="add del mod">
          <ac:chgData name="NAKAGAWA GENKI(中川　元貴)" userId="5af9c733-8451-4cc6-b926-d61a3a3c1eaa" providerId="ADAL" clId="{246C0999-3236-4FD8-9249-B0F5B5A0A84D}" dt="2022-01-31T02:48:29.411" v="1006" actId="478"/>
          <ac:spMkLst>
            <pc:docMk/>
            <pc:sldMk cId="4280955210" sldId="316"/>
            <ac:spMk id="7" creationId="{52FE2AC0-FEB5-4AC9-91D1-5156C8C2EEF9}"/>
          </ac:spMkLst>
        </pc:spChg>
        <pc:spChg chg="add del mod">
          <ac:chgData name="NAKAGAWA GENKI(中川　元貴)" userId="5af9c733-8451-4cc6-b926-d61a3a3c1eaa" providerId="ADAL" clId="{246C0999-3236-4FD8-9249-B0F5B5A0A84D}" dt="2022-01-31T02:44:24.149" v="854" actId="478"/>
          <ac:spMkLst>
            <pc:docMk/>
            <pc:sldMk cId="4280955210" sldId="316"/>
            <ac:spMk id="11" creationId="{062D944C-5B1F-4DE4-B54C-7C7B957837A9}"/>
          </ac:spMkLst>
        </pc:spChg>
        <pc:spChg chg="add del mod">
          <ac:chgData name="NAKAGAWA GENKI(中川　元貴)" userId="5af9c733-8451-4cc6-b926-d61a3a3c1eaa" providerId="ADAL" clId="{246C0999-3236-4FD8-9249-B0F5B5A0A84D}" dt="2022-01-31T02:48:42.775" v="1008" actId="478"/>
          <ac:spMkLst>
            <pc:docMk/>
            <pc:sldMk cId="4280955210" sldId="316"/>
            <ac:spMk id="13" creationId="{388C07B2-ADC8-464B-AF23-4A8B47CED2B1}"/>
          </ac:spMkLst>
        </pc:spChg>
        <pc:spChg chg="add del mod">
          <ac:chgData name="NAKAGAWA GENKI(中川　元貴)" userId="5af9c733-8451-4cc6-b926-d61a3a3c1eaa" providerId="ADAL" clId="{246C0999-3236-4FD8-9249-B0F5B5A0A84D}" dt="2022-01-31T02:48:42.775" v="1008" actId="478"/>
          <ac:spMkLst>
            <pc:docMk/>
            <pc:sldMk cId="4280955210" sldId="316"/>
            <ac:spMk id="15" creationId="{A52BC8E1-7BAF-4E04-8E14-52B067BB08A9}"/>
          </ac:spMkLst>
        </pc:spChg>
        <pc:spChg chg="add mod">
          <ac:chgData name="NAKAGAWA GENKI(中川　元貴)" userId="5af9c733-8451-4cc6-b926-d61a3a3c1eaa" providerId="ADAL" clId="{246C0999-3236-4FD8-9249-B0F5B5A0A84D}" dt="2022-02-03T01:03:46.629" v="13665" actId="1076"/>
          <ac:spMkLst>
            <pc:docMk/>
            <pc:sldMk cId="4280955210" sldId="316"/>
            <ac:spMk id="16" creationId="{523A451C-ADA4-4EF5-BF47-4E99080F0C68}"/>
          </ac:spMkLst>
        </pc:spChg>
        <pc:spChg chg="add del mod">
          <ac:chgData name="NAKAGAWA GENKI(中川　元貴)" userId="5af9c733-8451-4cc6-b926-d61a3a3c1eaa" providerId="ADAL" clId="{246C0999-3236-4FD8-9249-B0F5B5A0A84D}" dt="2022-01-31T02:49:38.862" v="1043" actId="478"/>
          <ac:spMkLst>
            <pc:docMk/>
            <pc:sldMk cId="4280955210" sldId="316"/>
            <ac:spMk id="16" creationId="{F9792293-0F32-4BCB-8EAD-2CC5A63CF105}"/>
          </ac:spMkLst>
        </pc:spChg>
        <pc:spChg chg="add mod">
          <ac:chgData name="NAKAGAWA GENKI(中川　元貴)" userId="5af9c733-8451-4cc6-b926-d61a3a3c1eaa" providerId="ADAL" clId="{246C0999-3236-4FD8-9249-B0F5B5A0A84D}" dt="2022-02-03T01:00:20.640" v="13566" actId="1036"/>
          <ac:spMkLst>
            <pc:docMk/>
            <pc:sldMk cId="4280955210" sldId="316"/>
            <ac:spMk id="18" creationId="{12007EAB-F6F8-4D99-80B7-A24C44A09BFC}"/>
          </ac:spMkLst>
        </pc:spChg>
        <pc:spChg chg="add mod">
          <ac:chgData name="NAKAGAWA GENKI(中川　元貴)" userId="5af9c733-8451-4cc6-b926-d61a3a3c1eaa" providerId="ADAL" clId="{246C0999-3236-4FD8-9249-B0F5B5A0A84D}" dt="2022-01-17T12:32:26.031" v="243"/>
          <ac:spMkLst>
            <pc:docMk/>
            <pc:sldMk cId="4280955210" sldId="316"/>
            <ac:spMk id="19" creationId="{AC04BAA4-A56F-4258-8508-C7EC6DADADA9}"/>
          </ac:spMkLst>
        </pc:spChg>
        <pc:spChg chg="add mod">
          <ac:chgData name="NAKAGAWA GENKI(中川　元貴)" userId="5af9c733-8451-4cc6-b926-d61a3a3c1eaa" providerId="ADAL" clId="{246C0999-3236-4FD8-9249-B0F5B5A0A84D}" dt="2022-01-17T12:32:26.031" v="243"/>
          <ac:spMkLst>
            <pc:docMk/>
            <pc:sldMk cId="4280955210" sldId="316"/>
            <ac:spMk id="20" creationId="{E5A17E98-CC00-4CB1-A7BA-330390F16DBC}"/>
          </ac:spMkLst>
        </pc:spChg>
        <pc:spChg chg="add mod ord">
          <ac:chgData name="NAKAGAWA GENKI(中川　元貴)" userId="5af9c733-8451-4cc6-b926-d61a3a3c1eaa" providerId="ADAL" clId="{246C0999-3236-4FD8-9249-B0F5B5A0A84D}" dt="2022-02-03T01:00:40.733" v="13582" actId="179"/>
          <ac:spMkLst>
            <pc:docMk/>
            <pc:sldMk cId="4280955210" sldId="316"/>
            <ac:spMk id="21" creationId="{AB91ADB7-96DC-40A7-8CF9-82FEE3D76926}"/>
          </ac:spMkLst>
        </pc:spChg>
        <pc:spChg chg="add mod">
          <ac:chgData name="NAKAGAWA GENKI(中川　元貴)" userId="5af9c733-8451-4cc6-b926-d61a3a3c1eaa" providerId="ADAL" clId="{246C0999-3236-4FD8-9249-B0F5B5A0A84D}" dt="2022-02-03T01:02:39.497" v="13650" actId="12789"/>
          <ac:spMkLst>
            <pc:docMk/>
            <pc:sldMk cId="4280955210" sldId="316"/>
            <ac:spMk id="22" creationId="{169CA318-7447-44B1-8166-6530DDB4AACB}"/>
          </ac:spMkLst>
        </pc:spChg>
        <pc:spChg chg="add mod">
          <ac:chgData name="NAKAGAWA GENKI(中川　元貴)" userId="5af9c733-8451-4cc6-b926-d61a3a3c1eaa" providerId="ADAL" clId="{246C0999-3236-4FD8-9249-B0F5B5A0A84D}" dt="2022-02-03T01:02:39.497" v="13650" actId="12789"/>
          <ac:spMkLst>
            <pc:docMk/>
            <pc:sldMk cId="4280955210" sldId="316"/>
            <ac:spMk id="23" creationId="{8C469DD7-661E-492B-8F70-2B95025B2828}"/>
          </ac:spMkLst>
        </pc:spChg>
        <pc:spChg chg="add mod">
          <ac:chgData name="NAKAGAWA GENKI(中川　元貴)" userId="5af9c733-8451-4cc6-b926-d61a3a3c1eaa" providerId="ADAL" clId="{246C0999-3236-4FD8-9249-B0F5B5A0A84D}" dt="2022-02-03T00:58:09.535" v="13486" actId="1076"/>
          <ac:spMkLst>
            <pc:docMk/>
            <pc:sldMk cId="4280955210" sldId="316"/>
            <ac:spMk id="24" creationId="{BDC09E13-29B1-488E-AFB2-B2E5CF56B8AD}"/>
          </ac:spMkLst>
        </pc:spChg>
        <pc:spChg chg="add mod">
          <ac:chgData name="NAKAGAWA GENKI(中川　元貴)" userId="5af9c733-8451-4cc6-b926-d61a3a3c1eaa" providerId="ADAL" clId="{246C0999-3236-4FD8-9249-B0F5B5A0A84D}" dt="2022-02-03T00:58:09.535" v="13486" actId="1076"/>
          <ac:spMkLst>
            <pc:docMk/>
            <pc:sldMk cId="4280955210" sldId="316"/>
            <ac:spMk id="27" creationId="{062D944C-5B1F-4DE4-B54C-7C7B957837A9}"/>
          </ac:spMkLst>
        </pc:spChg>
        <pc:spChg chg="add mod">
          <ac:chgData name="NAKAGAWA GENKI(中川　元貴)" userId="5af9c733-8451-4cc6-b926-d61a3a3c1eaa" providerId="ADAL" clId="{246C0999-3236-4FD8-9249-B0F5B5A0A84D}" dt="2022-02-03T01:02:39.497" v="13650" actId="12789"/>
          <ac:spMkLst>
            <pc:docMk/>
            <pc:sldMk cId="4280955210" sldId="316"/>
            <ac:spMk id="29" creationId="{169CA318-7447-44B1-8166-6530DDB4AACB}"/>
          </ac:spMkLst>
        </pc:spChg>
        <pc:spChg chg="add mod ord">
          <ac:chgData name="NAKAGAWA GENKI(中川　元貴)" userId="5af9c733-8451-4cc6-b926-d61a3a3c1eaa" providerId="ADAL" clId="{246C0999-3236-4FD8-9249-B0F5B5A0A84D}" dt="2022-02-03T01:00:49.595" v="13583" actId="14100"/>
          <ac:spMkLst>
            <pc:docMk/>
            <pc:sldMk cId="4280955210" sldId="316"/>
            <ac:spMk id="32" creationId="{103FC768-DB0D-40E3-B0E8-A885E9F0C9BF}"/>
          </ac:spMkLst>
        </pc:spChg>
        <pc:spChg chg="add mod">
          <ac:chgData name="NAKAGAWA GENKI(中川　元貴)" userId="5af9c733-8451-4cc6-b926-d61a3a3c1eaa" providerId="ADAL" clId="{246C0999-3236-4FD8-9249-B0F5B5A0A84D}" dt="2022-02-03T01:01:58.896" v="13644" actId="20577"/>
          <ac:spMkLst>
            <pc:docMk/>
            <pc:sldMk cId="4280955210" sldId="316"/>
            <ac:spMk id="34" creationId="{8E2F542C-5251-42BC-AAD3-8EFFB0B57A36}"/>
          </ac:spMkLst>
        </pc:spChg>
        <pc:spChg chg="add mod">
          <ac:chgData name="NAKAGAWA GENKI(中川　元貴)" userId="5af9c733-8451-4cc6-b926-d61a3a3c1eaa" providerId="ADAL" clId="{246C0999-3236-4FD8-9249-B0F5B5A0A84D}" dt="2022-02-03T00:53:01.878" v="13250" actId="208"/>
          <ac:spMkLst>
            <pc:docMk/>
            <pc:sldMk cId="4280955210" sldId="316"/>
            <ac:spMk id="35" creationId="{8C469DD7-661E-492B-8F70-2B95025B2828}"/>
          </ac:spMkLst>
        </pc:spChg>
        <pc:spChg chg="add del mod">
          <ac:chgData name="NAKAGAWA GENKI(中川　元貴)" userId="5af9c733-8451-4cc6-b926-d61a3a3c1eaa" providerId="ADAL" clId="{246C0999-3236-4FD8-9249-B0F5B5A0A84D}" dt="2022-01-31T02:48:55.964" v="1012" actId="478"/>
          <ac:spMkLst>
            <pc:docMk/>
            <pc:sldMk cId="4280955210" sldId="316"/>
            <ac:spMk id="36" creationId="{8C469DD7-661E-492B-8F70-2B95025B2828}"/>
          </ac:spMkLst>
        </pc:spChg>
        <pc:spChg chg="add mod">
          <ac:chgData name="NAKAGAWA GENKI(中川　元貴)" userId="5af9c733-8451-4cc6-b926-d61a3a3c1eaa" providerId="ADAL" clId="{246C0999-3236-4FD8-9249-B0F5B5A0A84D}" dt="2022-02-03T00:53:48.144" v="13252" actId="2085"/>
          <ac:spMkLst>
            <pc:docMk/>
            <pc:sldMk cId="4280955210" sldId="316"/>
            <ac:spMk id="37" creationId="{102BC622-12F8-4A0D-94F1-1135C072B82D}"/>
          </ac:spMkLst>
        </pc:spChg>
        <pc:spChg chg="add mod">
          <ac:chgData name="NAKAGAWA GENKI(中川　元貴)" userId="5af9c733-8451-4cc6-b926-d61a3a3c1eaa" providerId="ADAL" clId="{246C0999-3236-4FD8-9249-B0F5B5A0A84D}" dt="2022-02-03T00:53:01.878" v="13250" actId="208"/>
          <ac:spMkLst>
            <pc:docMk/>
            <pc:sldMk cId="4280955210" sldId="316"/>
            <ac:spMk id="38" creationId="{8C469DD7-661E-492B-8F70-2B95025B2828}"/>
          </ac:spMkLst>
        </pc:spChg>
        <pc:spChg chg="add del mod">
          <ac:chgData name="NAKAGAWA GENKI(中川　元貴)" userId="5af9c733-8451-4cc6-b926-d61a3a3c1eaa" providerId="ADAL" clId="{246C0999-3236-4FD8-9249-B0F5B5A0A84D}" dt="2022-01-31T02:48:57.643" v="1013" actId="478"/>
          <ac:spMkLst>
            <pc:docMk/>
            <pc:sldMk cId="4280955210" sldId="316"/>
            <ac:spMk id="39"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0"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1" creationId="{8C469DD7-661E-492B-8F70-2B95025B2828}"/>
          </ac:spMkLst>
        </pc:spChg>
        <pc:spChg chg="add mod">
          <ac:chgData name="NAKAGAWA GENKI(中川　元貴)" userId="5af9c733-8451-4cc6-b926-d61a3a3c1eaa" providerId="ADAL" clId="{246C0999-3236-4FD8-9249-B0F5B5A0A84D}" dt="2022-02-03T00:53:52.313" v="13253" actId="2085"/>
          <ac:spMkLst>
            <pc:docMk/>
            <pc:sldMk cId="4280955210" sldId="316"/>
            <ac:spMk id="42" creationId="{C10EFC2C-9451-4404-BA3B-6EFA029D992F}"/>
          </ac:spMkLst>
        </pc:spChg>
        <pc:spChg chg="add del mod">
          <ac:chgData name="NAKAGAWA GENKI(中川　元貴)" userId="5af9c733-8451-4cc6-b926-d61a3a3c1eaa" providerId="ADAL" clId="{246C0999-3236-4FD8-9249-B0F5B5A0A84D}" dt="2022-01-31T02:48:42.775" v="1008" actId="478"/>
          <ac:spMkLst>
            <pc:docMk/>
            <pc:sldMk cId="4280955210" sldId="316"/>
            <ac:spMk id="43" creationId="{11839E31-A4C1-4A8F-BAB2-1FD523BB62C2}"/>
          </ac:spMkLst>
        </pc:spChg>
        <pc:spChg chg="add mod">
          <ac:chgData name="NAKAGAWA GENKI(中川　元貴)" userId="5af9c733-8451-4cc6-b926-d61a3a3c1eaa" providerId="ADAL" clId="{246C0999-3236-4FD8-9249-B0F5B5A0A84D}" dt="2022-02-03T01:01:39.249" v="13638" actId="20577"/>
          <ac:spMkLst>
            <pc:docMk/>
            <pc:sldMk cId="4280955210" sldId="316"/>
            <ac:spMk id="47" creationId="{7BA97AC0-292F-4412-BF0D-286CE1EDCF87}"/>
          </ac:spMkLst>
        </pc:spChg>
        <pc:spChg chg="add mod">
          <ac:chgData name="NAKAGAWA GENKI(中川　元貴)" userId="5af9c733-8451-4cc6-b926-d61a3a3c1eaa" providerId="ADAL" clId="{246C0999-3236-4FD8-9249-B0F5B5A0A84D}" dt="2022-02-03T00:59:57.226" v="13551" actId="20577"/>
          <ac:spMkLst>
            <pc:docMk/>
            <pc:sldMk cId="4280955210" sldId="316"/>
            <ac:spMk id="48" creationId="{CA30EA3E-718F-42F1-9590-225E637B54BC}"/>
          </ac:spMkLst>
        </pc:spChg>
        <pc:spChg chg="add del mod">
          <ac:chgData name="NAKAGAWA GENKI(中川　元貴)" userId="5af9c733-8451-4cc6-b926-d61a3a3c1eaa" providerId="ADAL" clId="{246C0999-3236-4FD8-9249-B0F5B5A0A84D}" dt="2022-01-31T02:55:35.520" v="1548" actId="478"/>
          <ac:spMkLst>
            <pc:docMk/>
            <pc:sldMk cId="4280955210" sldId="316"/>
            <ac:spMk id="55" creationId="{D84CB49C-8EDA-4D87-BE9F-C059343DE8AA}"/>
          </ac:spMkLst>
        </pc:spChg>
        <pc:grpChg chg="add mod">
          <ac:chgData name="NAKAGAWA GENKI(中川　元貴)" userId="5af9c733-8451-4cc6-b926-d61a3a3c1eaa" providerId="ADAL" clId="{246C0999-3236-4FD8-9249-B0F5B5A0A84D}" dt="2022-02-03T01:00:20.640" v="13566" actId="1036"/>
          <ac:grpSpMkLst>
            <pc:docMk/>
            <pc:sldMk cId="4280955210" sldId="316"/>
            <ac:grpSpMk id="17" creationId="{27592276-A68A-4B15-89BD-999C3CE76141}"/>
          </ac:grpSpMkLst>
        </pc:grpChg>
        <pc:grpChg chg="add mod">
          <ac:chgData name="NAKAGAWA GENKI(中川　元貴)" userId="5af9c733-8451-4cc6-b926-d61a3a3c1eaa" providerId="ADAL" clId="{246C0999-3236-4FD8-9249-B0F5B5A0A84D}" dt="2022-02-03T00:58:09.535" v="13486" actId="1076"/>
          <ac:grpSpMkLst>
            <pc:docMk/>
            <pc:sldMk cId="4280955210" sldId="316"/>
            <ac:grpSpMk id="44" creationId="{AFFEDCC9-D483-4794-85BE-9A698443BE90}"/>
          </ac:grpSpMkLst>
        </pc:grpChg>
        <pc:grpChg chg="add mod">
          <ac:chgData name="NAKAGAWA GENKI(中川　元貴)" userId="5af9c733-8451-4cc6-b926-d61a3a3c1eaa" providerId="ADAL" clId="{246C0999-3236-4FD8-9249-B0F5B5A0A84D}" dt="2022-02-03T00:58:09.535" v="13486" actId="1076"/>
          <ac:grpSpMkLst>
            <pc:docMk/>
            <pc:sldMk cId="4280955210" sldId="316"/>
            <ac:grpSpMk id="45" creationId="{B17192C7-9862-4D90-9C2B-012E1D5CCA62}"/>
          </ac:grpSpMkLst>
        </pc:grpChg>
        <pc:cxnChg chg="add del mod">
          <ac:chgData name="NAKAGAWA GENKI(中川　元貴)" userId="5af9c733-8451-4cc6-b926-d61a3a3c1eaa" providerId="ADAL" clId="{246C0999-3236-4FD8-9249-B0F5B5A0A84D}" dt="2022-01-31T02:44:24.149" v="854" actId="478"/>
          <ac:cxnSpMkLst>
            <pc:docMk/>
            <pc:sldMk cId="4280955210" sldId="316"/>
            <ac:cxnSpMk id="8" creationId="{47AD660C-0779-4D22-8DAF-F0B4A8F8D719}"/>
          </ac:cxnSpMkLst>
        </pc:cxnChg>
        <pc:cxnChg chg="add del mod">
          <ac:chgData name="NAKAGAWA GENKI(中川　元貴)" userId="5af9c733-8451-4cc6-b926-d61a3a3c1eaa" providerId="ADAL" clId="{246C0999-3236-4FD8-9249-B0F5B5A0A84D}" dt="2022-01-31T02:48:29.411" v="1006" actId="478"/>
          <ac:cxnSpMkLst>
            <pc:docMk/>
            <pc:sldMk cId="4280955210" sldId="316"/>
            <ac:cxnSpMk id="9" creationId="{14AD4235-9144-4ECA-9250-8BAD2B32BDD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9" creationId="{F836AE71-940C-4AD5-A790-321751D0AFB8}"/>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0" creationId="{792898AF-5BCB-4DFD-8FCF-102651E76D64}"/>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2" creationId="{411349C9-A63E-40AD-90F3-6055375392BA}"/>
          </ac:cxnSpMkLst>
        </pc:cxnChg>
        <pc:cxnChg chg="add del mod">
          <ac:chgData name="NAKAGAWA GENKI(中川　元貴)" userId="5af9c733-8451-4cc6-b926-d61a3a3c1eaa" providerId="ADAL" clId="{246C0999-3236-4FD8-9249-B0F5B5A0A84D}" dt="2022-01-31T02:48:42.775" v="1008" actId="478"/>
          <ac:cxnSpMkLst>
            <pc:docMk/>
            <pc:sldMk cId="4280955210" sldId="316"/>
            <ac:cxnSpMk id="14" creationId="{42B2ACAD-2960-4DC7-A1E9-A806048EE7E0}"/>
          </ac:cxnSpMkLst>
        </pc:cxnChg>
        <pc:cxnChg chg="add mod">
          <ac:chgData name="NAKAGAWA GENKI(中川　元貴)" userId="5af9c733-8451-4cc6-b926-d61a3a3c1eaa" providerId="ADAL" clId="{246C0999-3236-4FD8-9249-B0F5B5A0A84D}" dt="2022-02-03T01:03:13.283" v="13660" actId="692"/>
          <ac:cxnSpMkLst>
            <pc:docMk/>
            <pc:sldMk cId="4280955210" sldId="316"/>
            <ac:cxnSpMk id="14" creationId="{4896EBD5-4AA3-4582-9EC6-3B75869BAEFF}"/>
          </ac:cxnSpMkLst>
        </pc:cxnChg>
        <pc:cxnChg chg="add mod">
          <ac:chgData name="NAKAGAWA GENKI(中川　元貴)" userId="5af9c733-8451-4cc6-b926-d61a3a3c1eaa" providerId="ADAL" clId="{246C0999-3236-4FD8-9249-B0F5B5A0A84D}" dt="2022-02-03T00:58:09.535" v="13486" actId="1076"/>
          <ac:cxnSpMkLst>
            <pc:docMk/>
            <pc:sldMk cId="4280955210" sldId="316"/>
            <ac:cxnSpMk id="25" creationId="{47AD660C-0779-4D22-8DAF-F0B4A8F8D719}"/>
          </ac:cxnSpMkLst>
        </pc:cxnChg>
        <pc:cxnChg chg="add mod">
          <ac:chgData name="NAKAGAWA GENKI(中川　元貴)" userId="5af9c733-8451-4cc6-b926-d61a3a3c1eaa" providerId="ADAL" clId="{246C0999-3236-4FD8-9249-B0F5B5A0A84D}" dt="2022-02-03T01:03:03.065" v="13653" actId="14100"/>
          <ac:cxnSpMkLst>
            <pc:docMk/>
            <pc:sldMk cId="4280955210" sldId="316"/>
            <ac:cxnSpMk id="26" creationId="{792898AF-5BCB-4DFD-8FCF-102651E76D6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28" creationId="{411349C9-A63E-40AD-90F3-6055375392BA}"/>
          </ac:cxnSpMkLst>
        </pc:cxnChg>
        <pc:cxnChg chg="add mod">
          <ac:chgData name="NAKAGAWA GENKI(中川　元貴)" userId="5af9c733-8451-4cc6-b926-d61a3a3c1eaa" providerId="ADAL" clId="{246C0999-3236-4FD8-9249-B0F5B5A0A84D}" dt="2022-02-03T01:02:58.097" v="13652" actId="14100"/>
          <ac:cxnSpMkLst>
            <pc:docMk/>
            <pc:sldMk cId="4280955210" sldId="316"/>
            <ac:cxnSpMk id="51" creationId="{19B7B0A8-0D6E-40E2-B2C1-18031F6E3085}"/>
          </ac:cxnSpMkLst>
        </pc:cxnChg>
        <pc:cxnChg chg="add mod">
          <ac:chgData name="NAKAGAWA GENKI(中川　元貴)" userId="5af9c733-8451-4cc6-b926-d61a3a3c1eaa" providerId="ADAL" clId="{246C0999-3236-4FD8-9249-B0F5B5A0A84D}" dt="2022-02-03T01:02:23.451" v="13649" actId="692"/>
          <ac:cxnSpMkLst>
            <pc:docMk/>
            <pc:sldMk cId="4280955210" sldId="316"/>
            <ac:cxnSpMk id="56" creationId="{CCE80C53-4B3B-470C-A23A-83C8F7562C3C}"/>
          </ac:cxnSpMkLst>
        </pc:cxnChg>
        <pc:cxnChg chg="add mod">
          <ac:chgData name="NAKAGAWA GENKI(中川　元貴)" userId="5af9c733-8451-4cc6-b926-d61a3a3c1eaa" providerId="ADAL" clId="{246C0999-3236-4FD8-9249-B0F5B5A0A84D}" dt="2022-02-03T01:02:23.451" v="13649" actId="692"/>
          <ac:cxnSpMkLst>
            <pc:docMk/>
            <pc:sldMk cId="4280955210" sldId="316"/>
            <ac:cxnSpMk id="60" creationId="{CC48FACE-D1E8-42DD-9D18-52D5AF369A5B}"/>
          </ac:cxnSpMkLst>
        </pc:cxnChg>
        <pc:cxnChg chg="add mod">
          <ac:chgData name="NAKAGAWA GENKI(中川　元貴)" userId="5af9c733-8451-4cc6-b926-d61a3a3c1eaa" providerId="ADAL" clId="{246C0999-3236-4FD8-9249-B0F5B5A0A84D}" dt="2022-02-03T01:02:17.973" v="13648" actId="692"/>
          <ac:cxnSpMkLst>
            <pc:docMk/>
            <pc:sldMk cId="4280955210" sldId="316"/>
            <ac:cxnSpMk id="67" creationId="{38B814EE-1C69-4AAC-846F-33F28B39F580}"/>
          </ac:cxnSpMkLst>
        </pc:cxnChg>
      </pc:sldChg>
      <pc:sldChg chg="add">
        <pc:chgData name="NAKAGAWA GENKI(中川　元貴)" userId="5af9c733-8451-4cc6-b926-d61a3a3c1eaa" providerId="ADAL" clId="{246C0999-3236-4FD8-9249-B0F5B5A0A84D}" dt="2022-01-17T12:32:57.172" v="246"/>
        <pc:sldMkLst>
          <pc:docMk/>
          <pc:sldMk cId="3291930646" sldId="317"/>
        </pc:sldMkLst>
      </pc:sldChg>
      <pc:sldChg chg="modSp add mod">
        <pc:chgData name="NAKAGAWA GENKI(中川　元貴)" userId="5af9c733-8451-4cc6-b926-d61a3a3c1eaa" providerId="ADAL" clId="{246C0999-3236-4FD8-9249-B0F5B5A0A84D}" dt="2022-01-17T12:33:35.235" v="264" actId="20577"/>
        <pc:sldMkLst>
          <pc:docMk/>
          <pc:sldMk cId="3801687926" sldId="318"/>
        </pc:sldMkLst>
        <pc:spChg chg="mod">
          <ac:chgData name="NAKAGAWA GENKI(中川　元貴)" userId="5af9c733-8451-4cc6-b926-d61a3a3c1eaa" providerId="ADAL" clId="{246C0999-3236-4FD8-9249-B0F5B5A0A84D}" dt="2022-01-17T12:33:21.391" v="255" actId="20577"/>
          <ac:spMkLst>
            <pc:docMk/>
            <pc:sldMk cId="3801687926" sldId="318"/>
            <ac:spMk id="2" creationId="{D814F121-E7AB-4DEB-9CA7-BEB01BB159FC}"/>
          </ac:spMkLst>
        </pc:spChg>
        <pc:spChg chg="mod">
          <ac:chgData name="NAKAGAWA GENKI(中川　元貴)" userId="5af9c733-8451-4cc6-b926-d61a3a3c1eaa" providerId="ADAL" clId="{246C0999-3236-4FD8-9249-B0F5B5A0A84D}" dt="2022-01-17T12:33:35.235" v="264" actId="20577"/>
          <ac:spMkLst>
            <pc:docMk/>
            <pc:sldMk cId="3801687926" sldId="318"/>
            <ac:spMk id="3" creationId="{8E343FC1-15D2-4EF5-B6EE-B3B69288F4BC}"/>
          </ac:spMkLst>
        </pc:spChg>
      </pc:sldChg>
      <pc:sldChg chg="addSp delSp modSp add mod">
        <pc:chgData name="NAKAGAWA GENKI(中川　元貴)" userId="5af9c733-8451-4cc6-b926-d61a3a3c1eaa" providerId="ADAL" clId="{246C0999-3236-4FD8-9249-B0F5B5A0A84D}" dt="2022-02-01T07:02:48.887" v="10273" actId="20577"/>
        <pc:sldMkLst>
          <pc:docMk/>
          <pc:sldMk cId="1505749461" sldId="320"/>
        </pc:sldMkLst>
        <pc:spChg chg="add mod">
          <ac:chgData name="NAKAGAWA GENKI(中川　元貴)" userId="5af9c733-8451-4cc6-b926-d61a3a3c1eaa" providerId="ADAL" clId="{246C0999-3236-4FD8-9249-B0F5B5A0A84D}" dt="2022-02-01T05:26:33.420" v="5094" actId="14100"/>
          <ac:spMkLst>
            <pc:docMk/>
            <pc:sldMk cId="1505749461" sldId="320"/>
            <ac:spMk id="2" creationId="{B62A666C-C879-4CF0-AED5-F38D87F766CA}"/>
          </ac:spMkLst>
        </pc:spChg>
        <pc:spChg chg="add mod">
          <ac:chgData name="NAKAGAWA GENKI(中川　元貴)" userId="5af9c733-8451-4cc6-b926-d61a3a3c1eaa" providerId="ADAL" clId="{246C0999-3236-4FD8-9249-B0F5B5A0A84D}" dt="2022-02-01T05:26:52.066" v="5115" actId="20577"/>
          <ac:spMkLst>
            <pc:docMk/>
            <pc:sldMk cId="1505749461" sldId="320"/>
            <ac:spMk id="3" creationId="{0BB90226-C335-44A5-AD73-A01949F4352C}"/>
          </ac:spMkLst>
        </pc:spChg>
        <pc:spChg chg="mod">
          <ac:chgData name="NAKAGAWA GENKI(中川　元貴)" userId="5af9c733-8451-4cc6-b926-d61a3a3c1eaa" providerId="ADAL" clId="{246C0999-3236-4FD8-9249-B0F5B5A0A84D}" dt="2022-02-01T07:02:48.887" v="10273" actId="20577"/>
          <ac:spMkLst>
            <pc:docMk/>
            <pc:sldMk cId="1505749461" sldId="320"/>
            <ac:spMk id="4" creationId="{A9A1EDAB-EDD5-4548-9ACD-3FC87604312A}"/>
          </ac:spMkLst>
        </pc:spChg>
        <pc:spChg chg="mod">
          <ac:chgData name="NAKAGAWA GENKI(中川　元貴)" userId="5af9c733-8451-4cc6-b926-d61a3a3c1eaa" providerId="ADAL" clId="{246C0999-3236-4FD8-9249-B0F5B5A0A84D}" dt="2022-02-01T05:24:27.282" v="4998" actId="20577"/>
          <ac:spMkLst>
            <pc:docMk/>
            <pc:sldMk cId="1505749461" sldId="320"/>
            <ac:spMk id="5" creationId="{BF116291-A60C-4501-B547-AEB40FAA2079}"/>
          </ac:spMkLst>
        </pc:spChg>
        <pc:spChg chg="add mod">
          <ac:chgData name="NAKAGAWA GENKI(中川　元貴)" userId="5af9c733-8451-4cc6-b926-d61a3a3c1eaa" providerId="ADAL" clId="{246C0999-3236-4FD8-9249-B0F5B5A0A84D}" dt="2022-02-01T05:26:31.075" v="5093" actId="688"/>
          <ac:spMkLst>
            <pc:docMk/>
            <pc:sldMk cId="1505749461" sldId="320"/>
            <ac:spMk id="7" creationId="{68BC279F-BFF6-43E9-908F-C5600B2A4CD1}"/>
          </ac:spMkLst>
        </pc:spChg>
        <pc:spChg chg="add mod">
          <ac:chgData name="NAKAGAWA GENKI(中川　元貴)" userId="5af9c733-8451-4cc6-b926-d61a3a3c1eaa" providerId="ADAL" clId="{246C0999-3236-4FD8-9249-B0F5B5A0A84D}" dt="2022-02-01T05:26:49.764" v="5114" actId="20577"/>
          <ac:spMkLst>
            <pc:docMk/>
            <pc:sldMk cId="1505749461" sldId="320"/>
            <ac:spMk id="8" creationId="{7E191A51-2D9C-4C93-8B4B-31DC10F6AA63}"/>
          </ac:spMkLst>
        </pc:spChg>
        <pc:spChg chg="add mod">
          <ac:chgData name="NAKAGAWA GENKI(中川　元貴)" userId="5af9c733-8451-4cc6-b926-d61a3a3c1eaa" providerId="ADAL" clId="{246C0999-3236-4FD8-9249-B0F5B5A0A84D}" dt="2022-02-01T02:01:16.131" v="3895"/>
          <ac:spMkLst>
            <pc:docMk/>
            <pc:sldMk cId="1505749461" sldId="320"/>
            <ac:spMk id="9" creationId="{FB4D7EA8-3218-4BE4-8851-8470649A82A3}"/>
          </ac:spMkLst>
        </pc:spChg>
        <pc:spChg chg="add mod">
          <ac:chgData name="NAKAGAWA GENKI(中川　元貴)" userId="5af9c733-8451-4cc6-b926-d61a3a3c1eaa" providerId="ADAL" clId="{246C0999-3236-4FD8-9249-B0F5B5A0A84D}" dt="2022-02-01T02:01:16.131" v="3895"/>
          <ac:spMkLst>
            <pc:docMk/>
            <pc:sldMk cId="1505749461" sldId="320"/>
            <ac:spMk id="10" creationId="{6326759C-B959-4897-BCCA-E9A497F59588}"/>
          </ac:spMkLst>
        </pc:spChg>
        <pc:grpChg chg="add mod">
          <ac:chgData name="NAKAGAWA GENKI(中川　元貴)" userId="5af9c733-8451-4cc6-b926-d61a3a3c1eaa" providerId="ADAL" clId="{246C0999-3236-4FD8-9249-B0F5B5A0A84D}" dt="2022-02-01T02:01:16.131" v="3895"/>
          <ac:grpSpMkLst>
            <pc:docMk/>
            <pc:sldMk cId="1505749461" sldId="320"/>
            <ac:grpSpMk id="8" creationId="{E1623AE8-ABD0-461F-8B35-51F1BF98561E}"/>
          </ac:grpSpMkLst>
        </pc:grpChg>
        <pc:graphicFrameChg chg="del mod">
          <ac:chgData name="NAKAGAWA GENKI(中川　元貴)" userId="5af9c733-8451-4cc6-b926-d61a3a3c1eaa" providerId="ADAL" clId="{246C0999-3236-4FD8-9249-B0F5B5A0A84D}" dt="2022-02-01T02:01:14.108" v="3893" actId="478"/>
          <ac:graphicFrameMkLst>
            <pc:docMk/>
            <pc:sldMk cId="1505749461" sldId="320"/>
            <ac:graphicFrameMk id="6" creationId="{601717AB-C039-452E-A157-8A846DFB16C4}"/>
          </ac:graphicFrameMkLst>
        </pc:graphicFrameChg>
        <pc:graphicFrameChg chg="del">
          <ac:chgData name="NAKAGAWA GENKI(中川　元貴)" userId="5af9c733-8451-4cc6-b926-d61a3a3c1eaa" providerId="ADAL" clId="{246C0999-3236-4FD8-9249-B0F5B5A0A84D}" dt="2022-02-01T02:01:34.419" v="3898" actId="478"/>
          <ac:graphicFrameMkLst>
            <pc:docMk/>
            <pc:sldMk cId="1505749461" sldId="320"/>
            <ac:graphicFrameMk id="7" creationId="{0028F013-0B7B-43C6-82F6-DF8418E27807}"/>
          </ac:graphicFrameMkLst>
        </pc:graphicFrameChg>
        <pc:graphicFrameChg chg="add mod">
          <ac:chgData name="NAKAGAWA GENKI(中川　元貴)" userId="5af9c733-8451-4cc6-b926-d61a3a3c1eaa" providerId="ADAL" clId="{246C0999-3236-4FD8-9249-B0F5B5A0A84D}" dt="2022-02-01T07:01:39.221" v="10252" actId="20577"/>
          <ac:graphicFrameMkLst>
            <pc:docMk/>
            <pc:sldMk cId="1505749461" sldId="320"/>
            <ac:graphicFrameMk id="11" creationId="{9E531E01-E7C9-4946-AB2C-BCBA9734B09A}"/>
          </ac:graphicFrameMkLst>
        </pc:graphicFrameChg>
      </pc:sldChg>
      <pc:sldChg chg="addSp delSp modSp add del mod ord">
        <pc:chgData name="NAKAGAWA GENKI(中川　元貴)" userId="5af9c733-8451-4cc6-b926-d61a3a3c1eaa" providerId="ADAL" clId="{246C0999-3236-4FD8-9249-B0F5B5A0A84D}" dt="2022-02-01T06:58:40.865" v="10066" actId="2696"/>
        <pc:sldMkLst>
          <pc:docMk/>
          <pc:sldMk cId="3468441951" sldId="321"/>
        </pc:sldMkLst>
        <pc:spChg chg="mod">
          <ac:chgData name="NAKAGAWA GENKI(中川　元貴)" userId="5af9c733-8451-4cc6-b926-d61a3a3c1eaa" providerId="ADAL" clId="{246C0999-3236-4FD8-9249-B0F5B5A0A84D}" dt="2022-01-17T12:41:02.499" v="707"/>
          <ac:spMkLst>
            <pc:docMk/>
            <pc:sldMk cId="3468441951" sldId="321"/>
            <ac:spMk id="3" creationId="{71443B08-CDE2-4EBF-A381-1C1CCAFA375E}"/>
          </ac:spMkLst>
        </pc:spChg>
        <pc:graphicFrameChg chg="add del mod modGraphic">
          <ac:chgData name="NAKAGAWA GENKI(中川　元貴)" userId="5af9c733-8451-4cc6-b926-d61a3a3c1eaa" providerId="ADAL" clId="{246C0999-3236-4FD8-9249-B0F5B5A0A84D}" dt="2022-02-01T06:58:15.970" v="10065" actId="2165"/>
          <ac:graphicFrameMkLst>
            <pc:docMk/>
            <pc:sldMk cId="3468441951" sldId="321"/>
            <ac:graphicFrameMk id="7" creationId="{D98DDAD5-D70C-467E-8602-DAFE87E48758}"/>
          </ac:graphicFrameMkLst>
        </pc:graphicFrameChg>
        <pc:picChg chg="add del">
          <ac:chgData name="NAKAGAWA GENKI(中川　元貴)" userId="5af9c733-8451-4cc6-b926-d61a3a3c1eaa" providerId="ADAL" clId="{246C0999-3236-4FD8-9249-B0F5B5A0A84D}" dt="2022-01-17T12:40:36.503" v="706" actId="478"/>
          <ac:picMkLst>
            <pc:docMk/>
            <pc:sldMk cId="3468441951" sldId="321"/>
            <ac:picMk id="6" creationId="{5CFB4E60-E539-426A-B7DB-7D04E729FCC3}"/>
          </ac:picMkLst>
        </pc:picChg>
      </pc:sldChg>
      <pc:sldChg chg="modSp add mod">
        <pc:chgData name="NAKAGAWA GENKI(中川　元貴)" userId="5af9c733-8451-4cc6-b926-d61a3a3c1eaa" providerId="ADAL" clId="{246C0999-3236-4FD8-9249-B0F5B5A0A84D}" dt="2022-02-01T07:03:07.142" v="10274" actId="20577"/>
        <pc:sldMkLst>
          <pc:docMk/>
          <pc:sldMk cId="86896477" sldId="322"/>
        </pc:sldMkLst>
        <pc:spChg chg="mod">
          <ac:chgData name="NAKAGAWA GENKI(中川　元貴)" userId="5af9c733-8451-4cc6-b926-d61a3a3c1eaa" providerId="ADAL" clId="{246C0999-3236-4FD8-9249-B0F5B5A0A84D}" dt="2022-02-01T07:03:07.142" v="10274" actId="20577"/>
          <ac:spMkLst>
            <pc:docMk/>
            <pc:sldMk cId="86896477" sldId="322"/>
            <ac:spMk id="2" creationId="{EF8AD6C4-AE60-4B16-83B1-5E10784AB84C}"/>
          </ac:spMkLst>
        </pc:spChg>
        <pc:graphicFrameChg chg="modGraphic">
          <ac:chgData name="NAKAGAWA GENKI(中川　元貴)" userId="5af9c733-8451-4cc6-b926-d61a3a3c1eaa" providerId="ADAL" clId="{246C0999-3236-4FD8-9249-B0F5B5A0A84D}" dt="2022-02-01T07:02:00.220" v="10253" actId="6549"/>
          <ac:graphicFrameMkLst>
            <pc:docMk/>
            <pc:sldMk cId="86896477" sldId="322"/>
            <ac:graphicFrameMk id="6" creationId="{D98DDAD5-D70C-467E-8602-DAFE87E48758}"/>
          </ac:graphicFrameMkLst>
        </pc:graphicFrameChg>
      </pc:sldChg>
      <pc:sldChg chg="modSp add del">
        <pc:chgData name="NAKAGAWA GENKI(中川　元貴)" userId="5af9c733-8451-4cc6-b926-d61a3a3c1eaa" providerId="ADAL" clId="{246C0999-3236-4FD8-9249-B0F5B5A0A84D}" dt="2022-01-17T12:41:29.879" v="729" actId="47"/>
        <pc:sldMkLst>
          <pc:docMk/>
          <pc:sldMk cId="155464638" sldId="323"/>
        </pc:sldMkLst>
        <pc:graphicFrameChg chg="mod">
          <ac:chgData name="NAKAGAWA GENKI(中川　元貴)" userId="5af9c733-8451-4cc6-b926-d61a3a3c1eaa" providerId="ADAL" clId="{246C0999-3236-4FD8-9249-B0F5B5A0A84D}" dt="2022-01-17T12:41:02.499" v="707"/>
          <ac:graphicFrameMkLst>
            <pc:docMk/>
            <pc:sldMk cId="155464638" sldId="323"/>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1T07:06:06.956" v="10355" actId="20577"/>
        <pc:sldMkLst>
          <pc:docMk/>
          <pc:sldMk cId="2974221994" sldId="324"/>
        </pc:sldMkLst>
        <pc:spChg chg="mod">
          <ac:chgData name="NAKAGAWA GENKI(中川　元貴)" userId="5af9c733-8451-4cc6-b926-d61a3a3c1eaa" providerId="ADAL" clId="{246C0999-3236-4FD8-9249-B0F5B5A0A84D}" dt="2022-02-01T07:06:06.956" v="10355" actId="20577"/>
          <ac:spMkLst>
            <pc:docMk/>
            <pc:sldMk cId="2974221994" sldId="324"/>
            <ac:spMk id="2" creationId="{EF8AD6C4-AE60-4B16-83B1-5E10784AB84C}"/>
          </ac:spMkLst>
        </pc:spChg>
        <pc:spChg chg="mod">
          <ac:chgData name="NAKAGAWA GENKI(中川　元貴)" userId="5af9c733-8451-4cc6-b926-d61a3a3c1eaa" providerId="ADAL" clId="{246C0999-3236-4FD8-9249-B0F5B5A0A84D}" dt="2022-02-01T05:50:47.566" v="6528" actId="20577"/>
          <ac:spMkLst>
            <pc:docMk/>
            <pc:sldMk cId="2974221994" sldId="324"/>
            <ac:spMk id="3" creationId="{71443B08-CDE2-4EBF-A381-1C1CCAFA375E}"/>
          </ac:spMkLst>
        </pc:spChg>
        <pc:spChg chg="del">
          <ac:chgData name="NAKAGAWA GENKI(中川　元貴)" userId="5af9c733-8451-4cc6-b926-d61a3a3c1eaa" providerId="ADAL" clId="{246C0999-3236-4FD8-9249-B0F5B5A0A84D}" dt="2022-01-17T12:42:16.754" v="747" actId="478"/>
          <ac:spMkLst>
            <pc:docMk/>
            <pc:sldMk cId="2974221994" sldId="324"/>
            <ac:spMk id="6" creationId="{4C389975-DD43-4FBE-9881-22A5A90B9E20}"/>
          </ac:spMkLst>
        </pc:spChg>
        <pc:spChg chg="del">
          <ac:chgData name="NAKAGAWA GENKI(中川　元貴)" userId="5af9c733-8451-4cc6-b926-d61a3a3c1eaa" providerId="ADAL" clId="{246C0999-3236-4FD8-9249-B0F5B5A0A84D}" dt="2022-01-17T12:42:16.754" v="747" actId="478"/>
          <ac:spMkLst>
            <pc:docMk/>
            <pc:sldMk cId="2974221994" sldId="324"/>
            <ac:spMk id="7" creationId="{A0DA5152-D19A-45EC-B292-65FC76BF4D48}"/>
          </ac:spMkLst>
        </pc:spChg>
        <pc:picChg chg="add mod modCrop">
          <ac:chgData name="NAKAGAWA GENKI(中川　元貴)" userId="5af9c733-8451-4cc6-b926-d61a3a3c1eaa" providerId="ADAL" clId="{246C0999-3236-4FD8-9249-B0F5B5A0A84D}" dt="2022-02-01T05:50:23.410" v="6518" actId="14861"/>
          <ac:picMkLst>
            <pc:docMk/>
            <pc:sldMk cId="2974221994" sldId="324"/>
            <ac:picMk id="4" creationId="{1EC5706B-D73C-45F3-AA6C-35DDB85D7D5E}"/>
          </ac:picMkLst>
        </pc:picChg>
        <pc:picChg chg="add mod modCrop">
          <ac:chgData name="NAKAGAWA GENKI(中川　元貴)" userId="5af9c733-8451-4cc6-b926-d61a3a3c1eaa" providerId="ADAL" clId="{246C0999-3236-4FD8-9249-B0F5B5A0A84D}" dt="2022-02-01T05:50:28.462" v="6520" actId="1076"/>
          <ac:picMkLst>
            <pc:docMk/>
            <pc:sldMk cId="2974221994" sldId="324"/>
            <ac:picMk id="5" creationId="{7A2EC35E-6CCE-4E5E-897B-4150EF809D8E}"/>
          </ac:picMkLst>
        </pc:picChg>
        <pc:picChg chg="del">
          <ac:chgData name="NAKAGAWA GENKI(中川　元貴)" userId="5af9c733-8451-4cc6-b926-d61a3a3c1eaa" providerId="ADAL" clId="{246C0999-3236-4FD8-9249-B0F5B5A0A84D}" dt="2022-01-17T12:42:16.754" v="747" actId="478"/>
          <ac:picMkLst>
            <pc:docMk/>
            <pc:sldMk cId="2974221994" sldId="324"/>
            <ac:picMk id="11" creationId="{00000000-0000-0000-0000-000000000000}"/>
          </ac:picMkLst>
        </pc:picChg>
        <pc:picChg chg="del">
          <ac:chgData name="NAKAGAWA GENKI(中川　元貴)" userId="5af9c733-8451-4cc6-b926-d61a3a3c1eaa" providerId="ADAL" clId="{246C0999-3236-4FD8-9249-B0F5B5A0A84D}" dt="2022-01-17T12:42:16.754" v="747" actId="478"/>
          <ac:picMkLst>
            <pc:docMk/>
            <pc:sldMk cId="2974221994" sldId="324"/>
            <ac:picMk id="12" creationId="{00000000-0000-0000-0000-000000000000}"/>
          </ac:picMkLst>
        </pc:picChg>
      </pc:sldChg>
      <pc:sldChg chg="modSp add del">
        <pc:chgData name="NAKAGAWA GENKI(中川　元貴)" userId="5af9c733-8451-4cc6-b926-d61a3a3c1eaa" providerId="ADAL" clId="{246C0999-3236-4FD8-9249-B0F5B5A0A84D}" dt="2022-01-17T12:41:33.894" v="732" actId="47"/>
        <pc:sldMkLst>
          <pc:docMk/>
          <pc:sldMk cId="1448643822" sldId="328"/>
        </pc:sldMkLst>
        <pc:graphicFrameChg chg="mod">
          <ac:chgData name="NAKAGAWA GENKI(中川　元貴)" userId="5af9c733-8451-4cc6-b926-d61a3a3c1eaa" providerId="ADAL" clId="{246C0999-3236-4FD8-9249-B0F5B5A0A84D}" dt="2022-01-17T12:41:02.499" v="707"/>
          <ac:graphicFrameMkLst>
            <pc:docMk/>
            <pc:sldMk cId="1448643822" sldId="328"/>
            <ac:graphicFrameMk id="5" creationId="{F5260807-AC7C-4B4D-82C0-B35394AA90B3}"/>
          </ac:graphicFrameMkLst>
        </pc:graphicFrameChg>
      </pc:sldChg>
      <pc:sldChg chg="add del">
        <pc:chgData name="NAKAGAWA GENKI(中川　元貴)" userId="5af9c733-8451-4cc6-b926-d61a3a3c1eaa" providerId="ADAL" clId="{246C0999-3236-4FD8-9249-B0F5B5A0A84D}" dt="2022-01-17T12:42:22.551" v="749" actId="2696"/>
        <pc:sldMkLst>
          <pc:docMk/>
          <pc:sldMk cId="117140280" sldId="330"/>
        </pc:sldMkLst>
      </pc:sldChg>
      <pc:sldChg chg="addSp delSp modSp add mod">
        <pc:chgData name="NAKAGAWA GENKI(中川　元貴)" userId="5af9c733-8451-4cc6-b926-d61a3a3c1eaa" providerId="ADAL" clId="{246C0999-3236-4FD8-9249-B0F5B5A0A84D}" dt="2022-02-02T23:56:45.169" v="11533" actId="478"/>
        <pc:sldMkLst>
          <pc:docMk/>
          <pc:sldMk cId="3467385159" sldId="331"/>
        </pc:sldMkLst>
        <pc:spChg chg="mod">
          <ac:chgData name="NAKAGAWA GENKI(中川　元貴)" userId="5af9c733-8451-4cc6-b926-d61a3a3c1eaa" providerId="ADAL" clId="{246C0999-3236-4FD8-9249-B0F5B5A0A84D}" dt="2022-02-01T07:06:15.982" v="10357" actId="20577"/>
          <ac:spMkLst>
            <pc:docMk/>
            <pc:sldMk cId="3467385159" sldId="331"/>
            <ac:spMk id="2" creationId="{6DAFDF48-3728-441E-B5DA-9E623731E2CD}"/>
          </ac:spMkLst>
        </pc:spChg>
        <pc:spChg chg="mod">
          <ac:chgData name="NAKAGAWA GENKI(中川　元貴)" userId="5af9c733-8451-4cc6-b926-d61a3a3c1eaa" providerId="ADAL" clId="{246C0999-3236-4FD8-9249-B0F5B5A0A84D}" dt="2022-02-01T05:51:19.104" v="6530"/>
          <ac:spMkLst>
            <pc:docMk/>
            <pc:sldMk cId="3467385159" sldId="331"/>
            <ac:spMk id="3" creationId="{8F2F7D60-05C9-46CC-9772-5A8863D5CFF6}"/>
          </ac:spMkLst>
        </pc:spChg>
        <pc:spChg chg="add del mod">
          <ac:chgData name="NAKAGAWA GENKI(中川　元貴)" userId="5af9c733-8451-4cc6-b926-d61a3a3c1eaa" providerId="ADAL" clId="{246C0999-3236-4FD8-9249-B0F5B5A0A84D}" dt="2022-02-02T23:56:45.169" v="11533" actId="478"/>
          <ac:spMkLst>
            <pc:docMk/>
            <pc:sldMk cId="3467385159" sldId="331"/>
            <ac:spMk id="8" creationId="{424443FD-1A41-451E-B4C3-945CD123EDD9}"/>
          </ac:spMkLst>
        </pc:spChg>
        <pc:spChg chg="del">
          <ac:chgData name="NAKAGAWA GENKI(中川　元貴)" userId="5af9c733-8451-4cc6-b926-d61a3a3c1eaa" providerId="ADAL" clId="{246C0999-3236-4FD8-9249-B0F5B5A0A84D}" dt="2022-01-17T12:42:30.535" v="750" actId="478"/>
          <ac:spMkLst>
            <pc:docMk/>
            <pc:sldMk cId="3467385159" sldId="331"/>
            <ac:spMk id="9" creationId="{00000000-0000-0000-0000-000000000000}"/>
          </ac:spMkLst>
        </pc:spChg>
        <pc:picChg chg="add mod">
          <ac:chgData name="NAKAGAWA GENKI(中川　元貴)" userId="5af9c733-8451-4cc6-b926-d61a3a3c1eaa" providerId="ADAL" clId="{246C0999-3236-4FD8-9249-B0F5B5A0A84D}" dt="2022-02-02T23:49:52.327" v="11414"/>
          <ac:picMkLst>
            <pc:docMk/>
            <pc:sldMk cId="3467385159" sldId="331"/>
            <ac:picMk id="9" creationId="{9B5A5DF8-9E4E-47F7-B31F-2423A5FFB23E}"/>
          </ac:picMkLst>
        </pc:picChg>
        <pc:picChg chg="del">
          <ac:chgData name="NAKAGAWA GENKI(中川　元貴)" userId="5af9c733-8451-4cc6-b926-d61a3a3c1eaa" providerId="ADAL" clId="{246C0999-3236-4FD8-9249-B0F5B5A0A84D}" dt="2022-01-17T12:42:30.535" v="750" actId="478"/>
          <ac:picMkLst>
            <pc:docMk/>
            <pc:sldMk cId="3467385159" sldId="331"/>
            <ac:picMk id="15" creationId="{00000000-0000-0000-0000-000000000000}"/>
          </ac:picMkLst>
        </pc:picChg>
      </pc:sldChg>
      <pc:sldChg chg="delSp modSp add mod">
        <pc:chgData name="NAKAGAWA GENKI(中川　元貴)" userId="5af9c733-8451-4cc6-b926-d61a3a3c1eaa" providerId="ADAL" clId="{246C0999-3236-4FD8-9249-B0F5B5A0A84D}" dt="2022-01-17T12:34:11.391" v="330" actId="20577"/>
        <pc:sldMkLst>
          <pc:docMk/>
          <pc:sldMk cId="3525962528" sldId="332"/>
        </pc:sldMkLst>
        <pc:spChg chg="mod">
          <ac:chgData name="NAKAGAWA GENKI(中川　元貴)" userId="5af9c733-8451-4cc6-b926-d61a3a3c1eaa" providerId="ADAL" clId="{246C0999-3236-4FD8-9249-B0F5B5A0A84D}" dt="2022-01-17T12:34:11.391" v="330" actId="20577"/>
          <ac:spMkLst>
            <pc:docMk/>
            <pc:sldMk cId="3525962528" sldId="332"/>
            <ac:spMk id="3" creationId="{C0E69539-097B-47BF-B558-CBEB73C48BC3}"/>
          </ac:spMkLst>
        </pc:spChg>
        <pc:graphicFrameChg chg="del">
          <ac:chgData name="NAKAGAWA GENKI(中川　元貴)" userId="5af9c733-8451-4cc6-b926-d61a3a3c1eaa" providerId="ADAL" clId="{246C0999-3236-4FD8-9249-B0F5B5A0A84D}" dt="2022-01-17T12:33:59.391" v="267" actId="478"/>
          <ac:graphicFrameMkLst>
            <pc:docMk/>
            <pc:sldMk cId="3525962528" sldId="332"/>
            <ac:graphicFrameMk id="5" creationId="{D98DDAD5-D70C-467E-8602-DAFE87E48758}"/>
          </ac:graphicFrameMkLst>
        </pc:graphicFrameChg>
        <pc:picChg chg="del">
          <ac:chgData name="NAKAGAWA GENKI(中川　元貴)" userId="5af9c733-8451-4cc6-b926-d61a3a3c1eaa" providerId="ADAL" clId="{246C0999-3236-4FD8-9249-B0F5B5A0A84D}" dt="2022-01-17T12:33:59.391" v="267" actId="478"/>
          <ac:picMkLst>
            <pc:docMk/>
            <pc:sldMk cId="3525962528" sldId="332"/>
            <ac:picMk id="2" creationId="{00000000-0000-0000-0000-000000000000}"/>
          </ac:picMkLst>
        </pc:picChg>
      </pc:sldChg>
      <pc:sldChg chg="add del">
        <pc:chgData name="NAKAGAWA GENKI(中川　元貴)" userId="5af9c733-8451-4cc6-b926-d61a3a3c1eaa" providerId="ADAL" clId="{246C0999-3236-4FD8-9249-B0F5B5A0A84D}" dt="2022-01-17T12:39:35.503" v="647" actId="47"/>
        <pc:sldMkLst>
          <pc:docMk/>
          <pc:sldMk cId="1531442126" sldId="333"/>
        </pc:sldMkLst>
      </pc:sldChg>
      <pc:sldChg chg="add del">
        <pc:chgData name="NAKAGAWA GENKI(中川　元貴)" userId="5af9c733-8451-4cc6-b926-d61a3a3c1eaa" providerId="ADAL" clId="{246C0999-3236-4FD8-9249-B0F5B5A0A84D}" dt="2022-01-17T12:39:37.269" v="648" actId="47"/>
        <pc:sldMkLst>
          <pc:docMk/>
          <pc:sldMk cId="2247062113" sldId="334"/>
        </pc:sldMkLst>
      </pc:sldChg>
      <pc:sldChg chg="add del">
        <pc:chgData name="NAKAGAWA GENKI(中川　元貴)" userId="5af9c733-8451-4cc6-b926-d61a3a3c1eaa" providerId="ADAL" clId="{246C0999-3236-4FD8-9249-B0F5B5A0A84D}" dt="2022-01-17T12:39:51.316" v="650" actId="47"/>
        <pc:sldMkLst>
          <pc:docMk/>
          <pc:sldMk cId="3342245920" sldId="335"/>
        </pc:sldMkLst>
      </pc:sldChg>
      <pc:sldChg chg="add del">
        <pc:chgData name="NAKAGAWA GENKI(中川　元貴)" userId="5af9c733-8451-4cc6-b926-d61a3a3c1eaa" providerId="ADAL" clId="{246C0999-3236-4FD8-9249-B0F5B5A0A84D}" dt="2022-01-17T12:39:39.550" v="649" actId="47"/>
        <pc:sldMkLst>
          <pc:docMk/>
          <pc:sldMk cId="3480547464" sldId="337"/>
        </pc:sldMkLst>
      </pc:sldChg>
      <pc:sldChg chg="add del">
        <pc:chgData name="NAKAGAWA GENKI(中川　元貴)" userId="5af9c733-8451-4cc6-b926-d61a3a3c1eaa" providerId="ADAL" clId="{246C0999-3236-4FD8-9249-B0F5B5A0A84D}" dt="2022-01-17T12:39:51.316" v="650" actId="47"/>
        <pc:sldMkLst>
          <pc:docMk/>
          <pc:sldMk cId="1282849278" sldId="338"/>
        </pc:sldMkLst>
      </pc:sldChg>
      <pc:sldChg chg="add del">
        <pc:chgData name="NAKAGAWA GENKI(中川　元貴)" userId="5af9c733-8451-4cc6-b926-d61a3a3c1eaa" providerId="ADAL" clId="{246C0999-3236-4FD8-9249-B0F5B5A0A84D}" dt="2022-01-17T12:39:51.316" v="650" actId="47"/>
        <pc:sldMkLst>
          <pc:docMk/>
          <pc:sldMk cId="3953845253" sldId="339"/>
        </pc:sldMkLst>
      </pc:sldChg>
      <pc:sldChg chg="add del">
        <pc:chgData name="NAKAGAWA GENKI(中川　元貴)" userId="5af9c733-8451-4cc6-b926-d61a3a3c1eaa" providerId="ADAL" clId="{246C0999-3236-4FD8-9249-B0F5B5A0A84D}" dt="2022-01-17T12:39:51.316" v="650" actId="47"/>
        <pc:sldMkLst>
          <pc:docMk/>
          <pc:sldMk cId="612694127" sldId="340"/>
        </pc:sldMkLst>
      </pc:sldChg>
      <pc:sldChg chg="modSp add del">
        <pc:chgData name="NAKAGAWA GENKI(中川　元貴)" userId="5af9c733-8451-4cc6-b926-d61a3a3c1eaa" providerId="ADAL" clId="{246C0999-3236-4FD8-9249-B0F5B5A0A84D}" dt="2022-01-17T12:41:35.269" v="733" actId="47"/>
        <pc:sldMkLst>
          <pc:docMk/>
          <pc:sldMk cId="2316055931" sldId="342"/>
        </pc:sldMkLst>
        <pc:graphicFrameChg chg="mod">
          <ac:chgData name="NAKAGAWA GENKI(中川　元貴)" userId="5af9c733-8451-4cc6-b926-d61a3a3c1eaa" providerId="ADAL" clId="{246C0999-3236-4FD8-9249-B0F5B5A0A84D}" dt="2022-01-17T12:41:02.499" v="707"/>
          <ac:graphicFrameMkLst>
            <pc:docMk/>
            <pc:sldMk cId="2316055931" sldId="342"/>
            <ac:graphicFrameMk id="5" creationId="{F5260807-AC7C-4B4D-82C0-B35394AA90B3}"/>
          </ac:graphicFrameMkLst>
        </pc:graphicFrameChg>
      </pc:sldChg>
      <pc:sldChg chg="modSp add del">
        <pc:chgData name="NAKAGAWA GENKI(中川　元貴)" userId="5af9c733-8451-4cc6-b926-d61a3a3c1eaa" providerId="ADAL" clId="{246C0999-3236-4FD8-9249-B0F5B5A0A84D}" dt="2022-01-17T12:41:31.441" v="730" actId="47"/>
        <pc:sldMkLst>
          <pc:docMk/>
          <pc:sldMk cId="3972338690" sldId="343"/>
        </pc:sldMkLst>
        <pc:graphicFrameChg chg="mod">
          <ac:chgData name="NAKAGAWA GENKI(中川　元貴)" userId="5af9c733-8451-4cc6-b926-d61a3a3c1eaa" providerId="ADAL" clId="{246C0999-3236-4FD8-9249-B0F5B5A0A84D}" dt="2022-01-17T12:41:02.499" v="707"/>
          <ac:graphicFrameMkLst>
            <pc:docMk/>
            <pc:sldMk cId="3972338690" sldId="343"/>
            <ac:graphicFrameMk id="8" creationId="{FB110730-983A-4524-913F-023E2CF424F6}"/>
          </ac:graphicFrameMkLst>
        </pc:graphicFrameChg>
      </pc:sldChg>
      <pc:sldChg chg="modSp add del">
        <pc:chgData name="NAKAGAWA GENKI(中川　元貴)" userId="5af9c733-8451-4cc6-b926-d61a3a3c1eaa" providerId="ADAL" clId="{246C0999-3236-4FD8-9249-B0F5B5A0A84D}" dt="2022-01-17T12:41:32.722" v="731" actId="47"/>
        <pc:sldMkLst>
          <pc:docMk/>
          <pc:sldMk cId="551461671" sldId="344"/>
        </pc:sldMkLst>
        <pc:graphicFrameChg chg="mod">
          <ac:chgData name="NAKAGAWA GENKI(中川　元貴)" userId="5af9c733-8451-4cc6-b926-d61a3a3c1eaa" providerId="ADAL" clId="{246C0999-3236-4FD8-9249-B0F5B5A0A84D}" dt="2022-01-17T12:41:02.499" v="707"/>
          <ac:graphicFrameMkLst>
            <pc:docMk/>
            <pc:sldMk cId="551461671" sldId="344"/>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3T00:32:53.380" v="12500" actId="20577"/>
        <pc:sldMkLst>
          <pc:docMk/>
          <pc:sldMk cId="3680424285" sldId="345"/>
        </pc:sldMkLst>
        <pc:spChg chg="add mod">
          <ac:chgData name="NAKAGAWA GENKI(中川　元貴)" userId="5af9c733-8451-4cc6-b926-d61a3a3c1eaa" providerId="ADAL" clId="{246C0999-3236-4FD8-9249-B0F5B5A0A84D}" dt="2022-02-03T00:32:53.380" v="12500" actId="20577"/>
          <ac:spMkLst>
            <pc:docMk/>
            <pc:sldMk cId="3680424285" sldId="345"/>
            <ac:spMk id="2" creationId="{757593A2-9700-495F-9894-EBFE09BE7564}"/>
          </ac:spMkLst>
        </pc:spChg>
        <pc:spChg chg="add mod">
          <ac:chgData name="NAKAGAWA GENKI(中川　元貴)" userId="5af9c733-8451-4cc6-b926-d61a3a3c1eaa" providerId="ADAL" clId="{246C0999-3236-4FD8-9249-B0F5B5A0A84D}" dt="2022-02-01T05:16:23.225" v="4649" actId="1582"/>
          <ac:spMkLst>
            <pc:docMk/>
            <pc:sldMk cId="3680424285" sldId="345"/>
            <ac:spMk id="3" creationId="{D2F2440B-718D-4DA1-9DFA-F235361A28F8}"/>
          </ac:spMkLst>
        </pc:spChg>
        <pc:spChg chg="mod">
          <ac:chgData name="NAKAGAWA GENKI(中川　元貴)" userId="5af9c733-8451-4cc6-b926-d61a3a3c1eaa" providerId="ADAL" clId="{246C0999-3236-4FD8-9249-B0F5B5A0A84D}" dt="2022-01-17T12:39:29.534" v="646"/>
          <ac:spMkLst>
            <pc:docMk/>
            <pc:sldMk cId="3680424285" sldId="345"/>
            <ac:spMk id="4" creationId="{8BA84B80-6008-458B-90C3-B47FB1B2A9EE}"/>
          </ac:spMkLst>
        </pc:spChg>
        <pc:spChg chg="mod">
          <ac:chgData name="NAKAGAWA GENKI(中川　元貴)" userId="5af9c733-8451-4cc6-b926-d61a3a3c1eaa" providerId="ADAL" clId="{246C0999-3236-4FD8-9249-B0F5B5A0A84D}" dt="2022-01-17T12:39:20.800" v="643" actId="6549"/>
          <ac:spMkLst>
            <pc:docMk/>
            <pc:sldMk cId="3680424285" sldId="345"/>
            <ac:spMk id="5" creationId="{71443B08-CDE2-4EBF-A381-1C1CCAFA375E}"/>
          </ac:spMkLst>
        </pc:spChg>
        <pc:spChg chg="del">
          <ac:chgData name="NAKAGAWA GENKI(中川　元貴)" userId="5af9c733-8451-4cc6-b926-d61a3a3c1eaa" providerId="ADAL" clId="{246C0999-3236-4FD8-9249-B0F5B5A0A84D}" dt="2022-01-17T12:39:24.972" v="645" actId="478"/>
          <ac:spMkLst>
            <pc:docMk/>
            <pc:sldMk cId="3680424285" sldId="345"/>
            <ac:spMk id="6" creationId="{00000000-0000-0000-0000-000000000000}"/>
          </ac:spMkLst>
        </pc:spChg>
        <pc:spChg chg="del">
          <ac:chgData name="NAKAGAWA GENKI(中川　元貴)" userId="5af9c733-8451-4cc6-b926-d61a3a3c1eaa" providerId="ADAL" clId="{246C0999-3236-4FD8-9249-B0F5B5A0A84D}" dt="2022-01-17T12:39:24.972" v="645" actId="478"/>
          <ac:spMkLst>
            <pc:docMk/>
            <pc:sldMk cId="3680424285" sldId="345"/>
            <ac:spMk id="7" creationId="{D002D89A-4873-48C7-AC83-0A1B44D8FC66}"/>
          </ac:spMkLst>
        </pc:spChg>
        <pc:graphicFrameChg chg="add mod modGraphic">
          <ac:chgData name="NAKAGAWA GENKI(中川　元貴)" userId="5af9c733-8451-4cc6-b926-d61a3a3c1eaa" providerId="ADAL" clId="{246C0999-3236-4FD8-9249-B0F5B5A0A84D}" dt="2022-02-03T00:32:33.641" v="12487" actId="20577"/>
          <ac:graphicFrameMkLst>
            <pc:docMk/>
            <pc:sldMk cId="3680424285" sldId="345"/>
            <ac:graphicFrameMk id="7" creationId="{7B52F7F6-2AB6-49A5-BDF6-CB007505B917}"/>
          </ac:graphicFrameMkLst>
        </pc:graphicFrameChg>
        <pc:picChg chg="del">
          <ac:chgData name="NAKAGAWA GENKI(中川　元貴)" userId="5af9c733-8451-4cc6-b926-d61a3a3c1eaa" providerId="ADAL" clId="{246C0999-3236-4FD8-9249-B0F5B5A0A84D}" dt="2022-01-17T12:39:22.503" v="644" actId="478"/>
          <ac:picMkLst>
            <pc:docMk/>
            <pc:sldMk cId="3680424285" sldId="345"/>
            <ac:picMk id="3" creationId="{00000000-0000-0000-0000-000000000000}"/>
          </ac:picMkLst>
        </pc:picChg>
        <pc:picChg chg="add mod">
          <ac:chgData name="NAKAGAWA GENKI(中川　元貴)" userId="5af9c733-8451-4cc6-b926-d61a3a3c1eaa" providerId="ADAL" clId="{246C0999-3236-4FD8-9249-B0F5B5A0A84D}" dt="2022-02-01T01:46:34.501" v="3740" actId="1076"/>
          <ac:picMkLst>
            <pc:docMk/>
            <pc:sldMk cId="3680424285" sldId="345"/>
            <ac:picMk id="6" creationId="{6977E481-D920-4695-A676-E372642EC06A}"/>
          </ac:picMkLst>
        </pc:picChg>
      </pc:sldChg>
      <pc:sldChg chg="addSp delSp modSp add mod">
        <pc:chgData name="NAKAGAWA GENKI(中川　元貴)" userId="5af9c733-8451-4cc6-b926-d61a3a3c1eaa" providerId="ADAL" clId="{246C0999-3236-4FD8-9249-B0F5B5A0A84D}" dt="2022-02-01T01:14:55.717" v="1925" actId="20577"/>
        <pc:sldMkLst>
          <pc:docMk/>
          <pc:sldMk cId="122155523" sldId="347"/>
        </pc:sldMkLst>
        <pc:spChg chg="del">
          <ac:chgData name="NAKAGAWA GENKI(中川　元貴)" userId="5af9c733-8451-4cc6-b926-d61a3a3c1eaa" providerId="ADAL" clId="{246C0999-3236-4FD8-9249-B0F5B5A0A84D}" dt="2022-02-01T01:14:38.144" v="1903" actId="478"/>
          <ac:spMkLst>
            <pc:docMk/>
            <pc:sldMk cId="122155523" sldId="347"/>
            <ac:spMk id="2" creationId="{AB58F424-2565-4A81-A789-C6F40592EBA9}"/>
          </ac:spMkLst>
        </pc:spChg>
        <pc:spChg chg="mod">
          <ac:chgData name="NAKAGAWA GENKI(中川　元貴)" userId="5af9c733-8451-4cc6-b926-d61a3a3c1eaa" providerId="ADAL" clId="{246C0999-3236-4FD8-9249-B0F5B5A0A84D}" dt="2022-01-17T12:35:05.689" v="349" actId="6549"/>
          <ac:spMkLst>
            <pc:docMk/>
            <pc:sldMk cId="122155523" sldId="347"/>
            <ac:spMk id="3" creationId="{C0E69539-097B-47BF-B558-CBEB73C48BC3}"/>
          </ac:spMkLst>
        </pc:spChg>
        <pc:spChg chg="mod">
          <ac:chgData name="NAKAGAWA GENKI(中川　元貴)" userId="5af9c733-8451-4cc6-b926-d61a3a3c1eaa" providerId="ADAL" clId="{246C0999-3236-4FD8-9249-B0F5B5A0A84D}" dt="2022-01-17T12:35:13.860" v="350"/>
          <ac:spMkLst>
            <pc:docMk/>
            <pc:sldMk cId="122155523" sldId="347"/>
            <ac:spMk id="4" creationId="{8BA84B80-6008-458B-90C3-B47FB1B2A9EE}"/>
          </ac:spMkLst>
        </pc:spChg>
        <pc:spChg chg="add mod">
          <ac:chgData name="NAKAGAWA GENKI(中川　元貴)" userId="5af9c733-8451-4cc6-b926-d61a3a3c1eaa" providerId="ADAL" clId="{246C0999-3236-4FD8-9249-B0F5B5A0A84D}" dt="2022-02-01T01:14:55.717" v="1925" actId="20577"/>
          <ac:spMkLst>
            <pc:docMk/>
            <pc:sldMk cId="122155523" sldId="347"/>
            <ac:spMk id="5" creationId="{5551C257-6CED-4183-898B-1ABBC60DD9BE}"/>
          </ac:spMkLst>
        </pc:spChg>
        <pc:picChg chg="del">
          <ac:chgData name="NAKAGAWA GENKI(中川　元貴)" userId="5af9c733-8451-4cc6-b926-d61a3a3c1eaa" providerId="ADAL" clId="{246C0999-3236-4FD8-9249-B0F5B5A0A84D}" dt="2022-02-01T01:14:29.475" v="1901" actId="478"/>
          <ac:picMkLst>
            <pc:docMk/>
            <pc:sldMk cId="122155523" sldId="347"/>
            <ac:picMk id="6" creationId="{00000000-0000-0000-0000-000000000000}"/>
          </ac:picMkLst>
        </pc:picChg>
      </pc:sldChg>
      <pc:sldChg chg="addSp delSp modSp add mod">
        <pc:chgData name="NAKAGAWA GENKI(中川　元貴)" userId="5af9c733-8451-4cc6-b926-d61a3a3c1eaa" providerId="ADAL" clId="{246C0999-3236-4FD8-9249-B0F5B5A0A84D}" dt="2022-02-01T01:13:44.093" v="1899" actId="20577"/>
        <pc:sldMkLst>
          <pc:docMk/>
          <pc:sldMk cId="1196789295" sldId="351"/>
        </pc:sldMkLst>
        <pc:spChg chg="mod">
          <ac:chgData name="NAKAGAWA GENKI(中川　元貴)" userId="5af9c733-8451-4cc6-b926-d61a3a3c1eaa" providerId="ADAL" clId="{246C0999-3236-4FD8-9249-B0F5B5A0A84D}" dt="2022-02-01T01:13:44.093" v="1899" actId="20577"/>
          <ac:spMkLst>
            <pc:docMk/>
            <pc:sldMk cId="1196789295" sldId="351"/>
            <ac:spMk id="3" creationId="{C0E69539-097B-47BF-B558-CBEB73C48BC3}"/>
          </ac:spMkLst>
        </pc:spChg>
        <pc:picChg chg="add mod">
          <ac:chgData name="NAKAGAWA GENKI(中川　元貴)" userId="5af9c733-8451-4cc6-b926-d61a3a3c1eaa" providerId="ADAL" clId="{246C0999-3236-4FD8-9249-B0F5B5A0A84D}" dt="2022-02-01T01:09:23.009" v="1568" actId="1076"/>
          <ac:picMkLst>
            <pc:docMk/>
            <pc:sldMk cId="1196789295" sldId="351"/>
            <ac:picMk id="5" creationId="{C5ADCF6D-28BA-415C-AF0A-EE7EF0E26D3D}"/>
          </ac:picMkLst>
        </pc:picChg>
        <pc:picChg chg="del">
          <ac:chgData name="NAKAGAWA GENKI(中川　元貴)" userId="5af9c733-8451-4cc6-b926-d61a3a3c1eaa" providerId="ADAL" clId="{246C0999-3236-4FD8-9249-B0F5B5A0A84D}" dt="2022-01-17T12:34:40.876" v="340" actId="478"/>
          <ac:picMkLst>
            <pc:docMk/>
            <pc:sldMk cId="1196789295" sldId="351"/>
            <ac:picMk id="10" creationId="{00000000-0000-0000-0000-000000000000}"/>
          </ac:picMkLst>
        </pc:picChg>
      </pc:sldChg>
      <pc:sldChg chg="add del">
        <pc:chgData name="NAKAGAWA GENKI(中川　元貴)" userId="5af9c733-8451-4cc6-b926-d61a3a3c1eaa" providerId="ADAL" clId="{246C0999-3236-4FD8-9249-B0F5B5A0A84D}" dt="2022-01-17T12:34:55.908" v="347"/>
        <pc:sldMkLst>
          <pc:docMk/>
          <pc:sldMk cId="3052883986" sldId="352"/>
        </pc:sldMkLst>
      </pc:sldChg>
      <pc:sldChg chg="modSp add mod">
        <pc:chgData name="NAKAGAWA GENKI(中川　元貴)" userId="5af9c733-8451-4cc6-b926-d61a3a3c1eaa" providerId="ADAL" clId="{246C0999-3236-4FD8-9249-B0F5B5A0A84D}" dt="2022-02-01T01:30:23.492" v="3011" actId="20577"/>
        <pc:sldMkLst>
          <pc:docMk/>
          <pc:sldMk cId="2037096242" sldId="354"/>
        </pc:sldMkLst>
        <pc:spChg chg="mod">
          <ac:chgData name="NAKAGAWA GENKI(中川　元貴)" userId="5af9c733-8451-4cc6-b926-d61a3a3c1eaa" providerId="ADAL" clId="{246C0999-3236-4FD8-9249-B0F5B5A0A84D}" dt="2022-02-01T01:30:23.492" v="3011" actId="20577"/>
          <ac:spMkLst>
            <pc:docMk/>
            <pc:sldMk cId="2037096242" sldId="354"/>
            <ac:spMk id="2" creationId="{FD1A6654-1DD4-4B99-978F-5764CA3EFA48}"/>
          </ac:spMkLst>
        </pc:spChg>
        <pc:spChg chg="mod">
          <ac:chgData name="NAKAGAWA GENKI(中川　元貴)" userId="5af9c733-8451-4cc6-b926-d61a3a3c1eaa" providerId="ADAL" clId="{246C0999-3236-4FD8-9249-B0F5B5A0A84D}" dt="2022-01-17T12:38:14.232" v="611" actId="20577"/>
          <ac:spMkLst>
            <pc:docMk/>
            <pc:sldMk cId="2037096242" sldId="354"/>
            <ac:spMk id="6" creationId="{00000000-0000-0000-0000-000000000000}"/>
          </ac:spMkLst>
        </pc:spChg>
      </pc:sldChg>
      <pc:sldChg chg="modSp add del">
        <pc:chgData name="NAKAGAWA GENKI(中川　元貴)" userId="5af9c733-8451-4cc6-b926-d61a3a3c1eaa" providerId="ADAL" clId="{246C0999-3236-4FD8-9249-B0F5B5A0A84D}" dt="2022-01-17T12:42:37.284" v="751" actId="2696"/>
        <pc:sldMkLst>
          <pc:docMk/>
          <pc:sldMk cId="3295925730" sldId="355"/>
        </pc:sldMkLst>
        <pc:spChg chg="mod">
          <ac:chgData name="NAKAGAWA GENKI(中川　元貴)" userId="5af9c733-8451-4cc6-b926-d61a3a3c1eaa" providerId="ADAL" clId="{246C0999-3236-4FD8-9249-B0F5B5A0A84D}" dt="2022-01-17T12:41:02.499" v="707"/>
          <ac:spMkLst>
            <pc:docMk/>
            <pc:sldMk cId="3295925730" sldId="355"/>
            <ac:spMk id="3" creationId="{8F2F7D60-05C9-46CC-9772-5A8863D5CFF6}"/>
          </ac:spMkLst>
        </pc:spChg>
      </pc:sldChg>
      <pc:sldChg chg="add del">
        <pc:chgData name="NAKAGAWA GENKI(中川　元貴)" userId="5af9c733-8451-4cc6-b926-d61a3a3c1eaa" providerId="ADAL" clId="{246C0999-3236-4FD8-9249-B0F5B5A0A84D}" dt="2022-01-17T12:41:27.715" v="728" actId="47"/>
        <pc:sldMkLst>
          <pc:docMk/>
          <pc:sldMk cId="975582115" sldId="356"/>
        </pc:sldMkLst>
      </pc:sldChg>
      <pc:sldChg chg="add del">
        <pc:chgData name="NAKAGAWA GENKI(中川　元貴)" userId="5af9c733-8451-4cc6-b926-d61a3a3c1eaa" providerId="ADAL" clId="{246C0999-3236-4FD8-9249-B0F5B5A0A84D}" dt="2022-01-17T12:39:51.316" v="650" actId="47"/>
        <pc:sldMkLst>
          <pc:docMk/>
          <pc:sldMk cId="3807500797" sldId="358"/>
        </pc:sldMkLst>
      </pc:sldChg>
      <pc:sldChg chg="addSp delSp modSp add mod">
        <pc:chgData name="NAKAGAWA GENKI(中川　元貴)" userId="5af9c733-8451-4cc6-b926-d61a3a3c1eaa" providerId="ADAL" clId="{246C0999-3236-4FD8-9249-B0F5B5A0A84D}" dt="2022-02-03T00:51:13.727" v="13150" actId="179"/>
        <pc:sldMkLst>
          <pc:docMk/>
          <pc:sldMk cId="3170020449" sldId="361"/>
        </pc:sldMkLst>
        <pc:spChg chg="mod">
          <ac:chgData name="NAKAGAWA GENKI(中川　元貴)" userId="5af9c733-8451-4cc6-b926-d61a3a3c1eaa" providerId="ADAL" clId="{246C0999-3236-4FD8-9249-B0F5B5A0A84D}" dt="2022-02-01T01:30:17.535" v="3009" actId="20577"/>
          <ac:spMkLst>
            <pc:docMk/>
            <pc:sldMk cId="3170020449" sldId="361"/>
            <ac:spMk id="2" creationId="{FD1A6654-1DD4-4B99-978F-5764CA3EFA48}"/>
          </ac:spMkLst>
        </pc:spChg>
        <pc:spChg chg="add del mod">
          <ac:chgData name="NAKAGAWA GENKI(中川　元貴)" userId="5af9c733-8451-4cc6-b926-d61a3a3c1eaa" providerId="ADAL" clId="{246C0999-3236-4FD8-9249-B0F5B5A0A84D}" dt="2022-01-17T12:36:06.924" v="417"/>
          <ac:spMkLst>
            <pc:docMk/>
            <pc:sldMk cId="3170020449" sldId="361"/>
            <ac:spMk id="3" creationId="{2400A76E-5C59-4A7A-9265-BA55442A94A1}"/>
          </ac:spMkLst>
        </pc:spChg>
        <pc:spChg chg="add mod">
          <ac:chgData name="NAKAGAWA GENKI(中川　元貴)" userId="5af9c733-8451-4cc6-b926-d61a3a3c1eaa" providerId="ADAL" clId="{246C0999-3236-4FD8-9249-B0F5B5A0A84D}" dt="2022-02-03T00:51:13.727" v="13150" actId="179"/>
          <ac:spMkLst>
            <pc:docMk/>
            <pc:sldMk cId="3170020449" sldId="361"/>
            <ac:spMk id="4" creationId="{9F9CE525-6C60-4FE9-9AA6-AA5A2E552709}"/>
          </ac:spMkLst>
        </pc:spChg>
        <pc:spChg chg="del mod">
          <ac:chgData name="NAKAGAWA GENKI(中川　元貴)" userId="5af9c733-8451-4cc6-b926-d61a3a3c1eaa" providerId="ADAL" clId="{246C0999-3236-4FD8-9249-B0F5B5A0A84D}" dt="2022-01-17T12:36:06.924" v="417"/>
          <ac:spMkLst>
            <pc:docMk/>
            <pc:sldMk cId="3170020449" sldId="361"/>
            <ac:spMk id="6" creationId="{00000000-0000-0000-0000-000000000000}"/>
          </ac:spMkLst>
        </pc:spChg>
        <pc:spChg chg="del">
          <ac:chgData name="NAKAGAWA GENKI(中川　元貴)" userId="5af9c733-8451-4cc6-b926-d61a3a3c1eaa" providerId="ADAL" clId="{246C0999-3236-4FD8-9249-B0F5B5A0A84D}" dt="2022-01-17T12:36:00.252" v="415" actId="478"/>
          <ac:spMkLst>
            <pc:docMk/>
            <pc:sldMk cId="3170020449" sldId="361"/>
            <ac:spMk id="9" creationId="{00000000-0000-0000-0000-000000000000}"/>
          </ac:spMkLst>
        </pc:spChg>
        <pc:spChg chg="del">
          <ac:chgData name="NAKAGAWA GENKI(中川　元貴)" userId="5af9c733-8451-4cc6-b926-d61a3a3c1eaa" providerId="ADAL" clId="{246C0999-3236-4FD8-9249-B0F5B5A0A84D}" dt="2022-01-17T12:36:02.830" v="416" actId="478"/>
          <ac:spMkLst>
            <pc:docMk/>
            <pc:sldMk cId="3170020449" sldId="361"/>
            <ac:spMk id="10" creationId="{00000000-0000-0000-0000-000000000000}"/>
          </ac:spMkLst>
        </pc:spChg>
      </pc:sldChg>
      <pc:sldChg chg="add del">
        <pc:chgData name="NAKAGAWA GENKI(中川　元貴)" userId="5af9c733-8451-4cc6-b926-d61a3a3c1eaa" providerId="ADAL" clId="{246C0999-3236-4FD8-9249-B0F5B5A0A84D}" dt="2022-01-17T12:42:20.429" v="748" actId="2696"/>
        <pc:sldMkLst>
          <pc:docMk/>
          <pc:sldMk cId="2548992243" sldId="363"/>
        </pc:sldMkLst>
      </pc:sldChg>
      <pc:sldChg chg="addSp delSp modSp new mod">
        <pc:chgData name="NAKAGAWA GENKI(中川　元貴)" userId="5af9c733-8451-4cc6-b926-d61a3a3c1eaa" providerId="ADAL" clId="{246C0999-3236-4FD8-9249-B0F5B5A0A84D}" dt="2022-02-03T01:06:18.638" v="13779" actId="20577"/>
        <pc:sldMkLst>
          <pc:docMk/>
          <pc:sldMk cId="2377526135" sldId="364"/>
        </pc:sldMkLst>
        <pc:spChg chg="mod">
          <ac:chgData name="NAKAGAWA GENKI(中川　元貴)" userId="5af9c733-8451-4cc6-b926-d61a3a3c1eaa" providerId="ADAL" clId="{246C0999-3236-4FD8-9249-B0F5B5A0A84D}" dt="2022-02-01T07:04:23.581" v="10276" actId="20577"/>
          <ac:spMkLst>
            <pc:docMk/>
            <pc:sldMk cId="2377526135" sldId="364"/>
            <ac:spMk id="2" creationId="{443C0E03-CA4B-453F-A7B4-563BC09AD951}"/>
          </ac:spMkLst>
        </pc:spChg>
        <pc:spChg chg="mod">
          <ac:chgData name="NAKAGAWA GENKI(中川　元貴)" userId="5af9c733-8451-4cc6-b926-d61a3a3c1eaa" providerId="ADAL" clId="{246C0999-3236-4FD8-9249-B0F5B5A0A84D}" dt="2022-02-01T06:09:22.141" v="7610" actId="20577"/>
          <ac:spMkLst>
            <pc:docMk/>
            <pc:sldMk cId="2377526135" sldId="364"/>
            <ac:spMk id="3" creationId="{178D5F7B-F9F3-4C6C-B7C3-305A98E6173D}"/>
          </ac:spMkLst>
        </pc:spChg>
        <pc:spChg chg="add del mod">
          <ac:chgData name="NAKAGAWA GENKI(中川　元貴)" userId="5af9c733-8451-4cc6-b926-d61a3a3c1eaa" providerId="ADAL" clId="{246C0999-3236-4FD8-9249-B0F5B5A0A84D}" dt="2022-02-01T05:33:27.819" v="5744" actId="478"/>
          <ac:spMkLst>
            <pc:docMk/>
            <pc:sldMk cId="2377526135" sldId="364"/>
            <ac:spMk id="5" creationId="{8A3EF917-1938-4789-8E27-740DB4BA352B}"/>
          </ac:spMkLst>
        </pc:spChg>
        <pc:spChg chg="add mod">
          <ac:chgData name="NAKAGAWA GENKI(中川　元貴)" userId="5af9c733-8451-4cc6-b926-d61a3a3c1eaa" providerId="ADAL" clId="{246C0999-3236-4FD8-9249-B0F5B5A0A84D}" dt="2022-02-01T05:35:23.103" v="5909" actId="164"/>
          <ac:spMkLst>
            <pc:docMk/>
            <pc:sldMk cId="2377526135" sldId="364"/>
            <ac:spMk id="6" creationId="{54C43865-8486-49FB-A587-83AF2A912D74}"/>
          </ac:spMkLst>
        </pc:spChg>
        <pc:spChg chg="add mod">
          <ac:chgData name="NAKAGAWA GENKI(中川　元貴)" userId="5af9c733-8451-4cc6-b926-d61a3a3c1eaa" providerId="ADAL" clId="{246C0999-3236-4FD8-9249-B0F5B5A0A84D}" dt="2022-02-03T01:06:18.638" v="13779" actId="20577"/>
          <ac:spMkLst>
            <pc:docMk/>
            <pc:sldMk cId="2377526135" sldId="364"/>
            <ac:spMk id="9" creationId="{780AE125-E3A4-487D-9FEC-B93368572AC8}"/>
          </ac:spMkLst>
        </pc:spChg>
        <pc:grpChg chg="add mod">
          <ac:chgData name="NAKAGAWA GENKI(中川　元貴)" userId="5af9c733-8451-4cc6-b926-d61a3a3c1eaa" providerId="ADAL" clId="{246C0999-3236-4FD8-9249-B0F5B5A0A84D}" dt="2022-02-01T05:35:26.755" v="5911" actId="1076"/>
          <ac:grpSpMkLst>
            <pc:docMk/>
            <pc:sldMk cId="2377526135" sldId="364"/>
            <ac:grpSpMk id="8" creationId="{8989EC88-3F02-4C79-ABCD-E322E37CA38D}"/>
          </ac:grpSpMkLst>
        </pc:grpChg>
        <pc:graphicFrameChg chg="add mod modGraphic">
          <ac:chgData name="NAKAGAWA GENKI(中川　元貴)" userId="5af9c733-8451-4cc6-b926-d61a3a3c1eaa" providerId="ADAL" clId="{246C0999-3236-4FD8-9249-B0F5B5A0A84D}" dt="2022-02-01T05:35:42.836" v="5916" actId="1076"/>
          <ac:graphicFrameMkLst>
            <pc:docMk/>
            <pc:sldMk cId="2377526135" sldId="364"/>
            <ac:graphicFrameMk id="7" creationId="{D409FFA9-367D-4437-B454-7CBDE73B2444}"/>
          </ac:graphicFrameMkLst>
        </pc:graphicFrameChg>
        <pc:picChg chg="add mod">
          <ac:chgData name="NAKAGAWA GENKI(中川　元貴)" userId="5af9c733-8451-4cc6-b926-d61a3a3c1eaa" providerId="ADAL" clId="{246C0999-3236-4FD8-9249-B0F5B5A0A84D}" dt="2022-02-01T05:35:23.103" v="5909" actId="164"/>
          <ac:picMkLst>
            <pc:docMk/>
            <pc:sldMk cId="2377526135" sldId="364"/>
            <ac:picMk id="4" creationId="{DCD0E182-E4E9-4220-AA18-A59564977DA1}"/>
          </ac:picMkLst>
        </pc:picChg>
      </pc:sldChg>
      <pc:sldChg chg="modSp new mod">
        <pc:chgData name="NAKAGAWA GENKI(中川　元貴)" userId="5af9c733-8451-4cc6-b926-d61a3a3c1eaa" providerId="ADAL" clId="{246C0999-3236-4FD8-9249-B0F5B5A0A84D}" dt="2022-02-01T07:16:35.069" v="10373" actId="20577"/>
        <pc:sldMkLst>
          <pc:docMk/>
          <pc:sldMk cId="3637248329" sldId="365"/>
        </pc:sldMkLst>
        <pc:spChg chg="mod">
          <ac:chgData name="NAKAGAWA GENKI(中川　元貴)" userId="5af9c733-8451-4cc6-b926-d61a3a3c1eaa" providerId="ADAL" clId="{246C0999-3236-4FD8-9249-B0F5B5A0A84D}" dt="2022-02-01T05:15:57.314" v="4646" actId="20577"/>
          <ac:spMkLst>
            <pc:docMk/>
            <pc:sldMk cId="3637248329" sldId="365"/>
            <ac:spMk id="2" creationId="{626F0AA3-B4A0-4555-8734-EDD1F6D10415}"/>
          </ac:spMkLst>
        </pc:spChg>
        <pc:spChg chg="mod">
          <ac:chgData name="NAKAGAWA GENKI(中川　元貴)" userId="5af9c733-8451-4cc6-b926-d61a3a3c1eaa" providerId="ADAL" clId="{246C0999-3236-4FD8-9249-B0F5B5A0A84D}" dt="2022-02-01T07:16:35.069" v="10373" actId="20577"/>
          <ac:spMkLst>
            <pc:docMk/>
            <pc:sldMk cId="3637248329" sldId="365"/>
            <ac:spMk id="3" creationId="{01C44A87-D532-4447-AC5B-651E729A1676}"/>
          </ac:spMkLst>
        </pc:spChg>
      </pc:sldChg>
      <pc:sldChg chg="addSp delSp modSp new mod addCm delCm modCm">
        <pc:chgData name="NAKAGAWA GENKI(中川　元貴)" userId="5af9c733-8451-4cc6-b926-d61a3a3c1eaa" providerId="ADAL" clId="{246C0999-3236-4FD8-9249-B0F5B5A0A84D}" dt="2022-02-01T07:16:09.494" v="10372" actId="21"/>
        <pc:sldMkLst>
          <pc:docMk/>
          <pc:sldMk cId="2370720139" sldId="366"/>
        </pc:sldMkLst>
        <pc:spChg chg="mod">
          <ac:chgData name="NAKAGAWA GENKI(中川　元貴)" userId="5af9c733-8451-4cc6-b926-d61a3a3c1eaa" providerId="ADAL" clId="{246C0999-3236-4FD8-9249-B0F5B5A0A84D}" dt="2022-02-01T01:15:21.878" v="1929" actId="20577"/>
          <ac:spMkLst>
            <pc:docMk/>
            <pc:sldMk cId="2370720139" sldId="366"/>
            <ac:spMk id="2" creationId="{912640CF-0B66-4606-AD16-76F015F96F25}"/>
          </ac:spMkLst>
        </pc:spChg>
        <pc:spChg chg="mod">
          <ac:chgData name="NAKAGAWA GENKI(中川　元貴)" userId="5af9c733-8451-4cc6-b926-d61a3a3c1eaa" providerId="ADAL" clId="{246C0999-3236-4FD8-9249-B0F5B5A0A84D}" dt="2022-02-01T01:19:42.133" v="2166" actId="20577"/>
          <ac:spMkLst>
            <pc:docMk/>
            <pc:sldMk cId="2370720139" sldId="366"/>
            <ac:spMk id="3" creationId="{201195C2-FF39-4A5C-AC9E-2E3E2743C4F1}"/>
          </ac:spMkLst>
        </pc:spChg>
        <pc:spChg chg="add del mod">
          <ac:chgData name="NAKAGAWA GENKI(中川　元貴)" userId="5af9c733-8451-4cc6-b926-d61a3a3c1eaa" providerId="ADAL" clId="{246C0999-3236-4FD8-9249-B0F5B5A0A84D}" dt="2022-02-01T07:16:09.494" v="10372" actId="21"/>
          <ac:spMkLst>
            <pc:docMk/>
            <pc:sldMk cId="2370720139" sldId="366"/>
            <ac:spMk id="5" creationId="{C207E2F7-B8DA-4ED9-9D5A-AB8166CC9DC6}"/>
          </ac:spMkLst>
        </pc:spChg>
        <pc:graphicFrameChg chg="add mod modGraphic">
          <ac:chgData name="NAKAGAWA GENKI(中川　元貴)" userId="5af9c733-8451-4cc6-b926-d61a3a3c1eaa" providerId="ADAL" clId="{246C0999-3236-4FD8-9249-B0F5B5A0A84D}" dt="2022-02-01T05:11:57.985" v="4528"/>
          <ac:graphicFrameMkLst>
            <pc:docMk/>
            <pc:sldMk cId="2370720139" sldId="366"/>
            <ac:graphicFrameMk id="4" creationId="{FB6C2127-23CE-4157-B77F-19C3CEDBA5E9}"/>
          </ac:graphicFrameMkLst>
        </pc:graphicFrameChg>
      </pc:sldChg>
      <pc:sldChg chg="addSp delSp modSp new mod">
        <pc:chgData name="NAKAGAWA GENKI(中川　元貴)" userId="5af9c733-8451-4cc6-b926-d61a3a3c1eaa" providerId="ADAL" clId="{246C0999-3236-4FD8-9249-B0F5B5A0A84D}" dt="2022-02-01T05:15:49.379" v="4621" actId="5793"/>
        <pc:sldMkLst>
          <pc:docMk/>
          <pc:sldMk cId="3564313534" sldId="367"/>
        </pc:sldMkLst>
        <pc:spChg chg="mod">
          <ac:chgData name="NAKAGAWA GENKI(中川　元貴)" userId="5af9c733-8451-4cc6-b926-d61a3a3c1eaa" providerId="ADAL" clId="{246C0999-3236-4FD8-9249-B0F5B5A0A84D}" dt="2022-02-01T05:15:49.379" v="4621" actId="5793"/>
          <ac:spMkLst>
            <pc:docMk/>
            <pc:sldMk cId="3564313534" sldId="367"/>
            <ac:spMk id="2" creationId="{59B00C95-543E-4216-8680-096D9EA36D86}"/>
          </ac:spMkLst>
        </pc:spChg>
        <pc:spChg chg="mod">
          <ac:chgData name="NAKAGAWA GENKI(中川　元貴)" userId="5af9c733-8451-4cc6-b926-d61a3a3c1eaa" providerId="ADAL" clId="{246C0999-3236-4FD8-9249-B0F5B5A0A84D}" dt="2022-02-01T01:39:41.559" v="3279" actId="179"/>
          <ac:spMkLst>
            <pc:docMk/>
            <pc:sldMk cId="3564313534" sldId="367"/>
            <ac:spMk id="3" creationId="{5D4A227A-34F3-461E-A80B-672842C27592}"/>
          </ac:spMkLst>
        </pc:spChg>
        <pc:spChg chg="add del mod">
          <ac:chgData name="NAKAGAWA GENKI(中川　元貴)" userId="5af9c733-8451-4cc6-b926-d61a3a3c1eaa" providerId="ADAL" clId="{246C0999-3236-4FD8-9249-B0F5B5A0A84D}" dt="2022-02-01T01:40:09.759" v="3287" actId="478"/>
          <ac:spMkLst>
            <pc:docMk/>
            <pc:sldMk cId="3564313534" sldId="367"/>
            <ac:spMk id="6" creationId="{D688CDBC-ABCE-4633-BDB3-DBE837CD71BE}"/>
          </ac:spMkLst>
        </pc:spChg>
        <pc:spChg chg="add del mod">
          <ac:chgData name="NAKAGAWA GENKI(中川　元貴)" userId="5af9c733-8451-4cc6-b926-d61a3a3c1eaa" providerId="ADAL" clId="{246C0999-3236-4FD8-9249-B0F5B5A0A84D}" dt="2022-02-01T01:32:09.884" v="3044" actId="478"/>
          <ac:spMkLst>
            <pc:docMk/>
            <pc:sldMk cId="3564313534" sldId="367"/>
            <ac:spMk id="7" creationId="{79B760B2-BF3D-4143-A46A-BCC876A7D81B}"/>
          </ac:spMkLst>
        </pc:spChg>
        <pc:spChg chg="add del mod">
          <ac:chgData name="NAKAGAWA GENKI(中川　元貴)" userId="5af9c733-8451-4cc6-b926-d61a3a3c1eaa" providerId="ADAL" clId="{246C0999-3236-4FD8-9249-B0F5B5A0A84D}" dt="2022-02-01T01:40:14.639" v="3289" actId="478"/>
          <ac:spMkLst>
            <pc:docMk/>
            <pc:sldMk cId="3564313534" sldId="367"/>
            <ac:spMk id="8" creationId="{51919CC1-0CEF-4095-8ADF-9EE51A850B3C}"/>
          </ac:spMkLst>
        </pc:spChg>
        <pc:spChg chg="add mod">
          <ac:chgData name="NAKAGAWA GENKI(中川　元貴)" userId="5af9c733-8451-4cc6-b926-d61a3a3c1eaa" providerId="ADAL" clId="{246C0999-3236-4FD8-9249-B0F5B5A0A84D}" dt="2022-02-01T01:40:12.745" v="3288" actId="1076"/>
          <ac:spMkLst>
            <pc:docMk/>
            <pc:sldMk cId="3564313534" sldId="367"/>
            <ac:spMk id="9" creationId="{85CFF041-91F7-4C63-A82F-39E2DAF6D426}"/>
          </ac:spMkLst>
        </pc:spChg>
        <pc:spChg chg="add mod">
          <ac:chgData name="NAKAGAWA GENKI(中川　元貴)" userId="5af9c733-8451-4cc6-b926-d61a3a3c1eaa" providerId="ADAL" clId="{246C0999-3236-4FD8-9249-B0F5B5A0A84D}" dt="2022-02-01T01:40:20.831" v="3290" actId="1076"/>
          <ac:spMkLst>
            <pc:docMk/>
            <pc:sldMk cId="3564313534" sldId="367"/>
            <ac:spMk id="10" creationId="{DAE887A8-D724-42E6-8FA0-D963CAA23993}"/>
          </ac:spMkLst>
        </pc:spChg>
        <pc:picChg chg="add del mod">
          <ac:chgData name="NAKAGAWA GENKI(中川　元貴)" userId="5af9c733-8451-4cc6-b926-d61a3a3c1eaa" providerId="ADAL" clId="{246C0999-3236-4FD8-9249-B0F5B5A0A84D}" dt="2022-02-01T01:31:18.662" v="3019"/>
          <ac:picMkLst>
            <pc:docMk/>
            <pc:sldMk cId="3564313534" sldId="367"/>
            <ac:picMk id="4" creationId="{1ABA25DA-49C8-4F49-B2A2-756A7FA9ADA8}"/>
          </ac:picMkLst>
        </pc:picChg>
        <pc:picChg chg="add mod modCrop">
          <ac:chgData name="NAKAGAWA GENKI(中川　元貴)" userId="5af9c733-8451-4cc6-b926-d61a3a3c1eaa" providerId="ADAL" clId="{246C0999-3236-4FD8-9249-B0F5B5A0A84D}" dt="2022-02-01T01:35:10.960" v="3223" actId="1076"/>
          <ac:picMkLst>
            <pc:docMk/>
            <pc:sldMk cId="3564313534" sldId="367"/>
            <ac:picMk id="5" creationId="{55C0AAE5-9C11-4166-B063-21EF14CAF57A}"/>
          </ac:picMkLst>
        </pc:picChg>
      </pc:sldChg>
      <pc:sldChg chg="addSp delSp modSp new mod">
        <pc:chgData name="NAKAGAWA GENKI(中川　元貴)" userId="5af9c733-8451-4cc6-b926-d61a3a3c1eaa" providerId="ADAL" clId="{246C0999-3236-4FD8-9249-B0F5B5A0A84D}" dt="2022-02-01T05:15:40.588" v="4598" actId="5793"/>
        <pc:sldMkLst>
          <pc:docMk/>
          <pc:sldMk cId="3694224755" sldId="368"/>
        </pc:sldMkLst>
        <pc:spChg chg="mod">
          <ac:chgData name="NAKAGAWA GENKI(中川　元貴)" userId="5af9c733-8451-4cc6-b926-d61a3a3c1eaa" providerId="ADAL" clId="{246C0999-3236-4FD8-9249-B0F5B5A0A84D}" dt="2022-02-01T05:15:40.588" v="4598" actId="5793"/>
          <ac:spMkLst>
            <pc:docMk/>
            <pc:sldMk cId="3694224755" sldId="368"/>
            <ac:spMk id="2" creationId="{95EE9710-3D70-49BA-AC67-1CD84891F45F}"/>
          </ac:spMkLst>
        </pc:spChg>
        <pc:spChg chg="mod">
          <ac:chgData name="NAKAGAWA GENKI(中川　元貴)" userId="5af9c733-8451-4cc6-b926-d61a3a3c1eaa" providerId="ADAL" clId="{246C0999-3236-4FD8-9249-B0F5B5A0A84D}" dt="2022-02-01T01:41:34.321" v="3347" actId="6549"/>
          <ac:spMkLst>
            <pc:docMk/>
            <pc:sldMk cId="3694224755" sldId="368"/>
            <ac:spMk id="3" creationId="{99C77A57-B8A8-48F1-85C9-BAE260732337}"/>
          </ac:spMkLst>
        </pc:spChg>
        <pc:spChg chg="add mod">
          <ac:chgData name="NAKAGAWA GENKI(中川　元貴)" userId="5af9c733-8451-4cc6-b926-d61a3a3c1eaa" providerId="ADAL" clId="{246C0999-3236-4FD8-9249-B0F5B5A0A84D}" dt="2022-02-01T01:40:03.219" v="3285" actId="1582"/>
          <ac:spMkLst>
            <pc:docMk/>
            <pc:sldMk cId="3694224755" sldId="368"/>
            <ac:spMk id="5" creationId="{9BC7245F-614C-449C-B5AF-645BFA3D0104}"/>
          </ac:spMkLst>
        </pc:spChg>
        <pc:spChg chg="add mod">
          <ac:chgData name="NAKAGAWA GENKI(中川　元貴)" userId="5af9c733-8451-4cc6-b926-d61a3a3c1eaa" providerId="ADAL" clId="{246C0999-3236-4FD8-9249-B0F5B5A0A84D}" dt="2022-02-01T01:40:03.219" v="3285" actId="1582"/>
          <ac:spMkLst>
            <pc:docMk/>
            <pc:sldMk cId="3694224755" sldId="368"/>
            <ac:spMk id="6" creationId="{9C6CEAC8-EC05-45D0-9FBE-D1F338AF416F}"/>
          </ac:spMkLst>
        </pc:spChg>
        <pc:spChg chg="add del mod">
          <ac:chgData name="NAKAGAWA GENKI(中川　元貴)" userId="5af9c733-8451-4cc6-b926-d61a3a3c1eaa" providerId="ADAL" clId="{246C0999-3236-4FD8-9249-B0F5B5A0A84D}" dt="2022-02-01T01:42:09.654" v="3354" actId="478"/>
          <ac:spMkLst>
            <pc:docMk/>
            <pc:sldMk cId="3694224755" sldId="368"/>
            <ac:spMk id="8" creationId="{731D5D9A-3B02-4CEA-916C-B61807FC6AE5}"/>
          </ac:spMkLst>
        </pc:spChg>
        <pc:spChg chg="add del mod">
          <ac:chgData name="NAKAGAWA GENKI(中川　元貴)" userId="5af9c733-8451-4cc6-b926-d61a3a3c1eaa" providerId="ADAL" clId="{246C0999-3236-4FD8-9249-B0F5B5A0A84D}" dt="2022-02-01T01:41:50.651" v="3350" actId="478"/>
          <ac:spMkLst>
            <pc:docMk/>
            <pc:sldMk cId="3694224755" sldId="368"/>
            <ac:spMk id="9" creationId="{BDBC108A-5075-458F-80D3-C46A92454C22}"/>
          </ac:spMkLst>
        </pc:spChg>
        <pc:spChg chg="add mod">
          <ac:chgData name="NAKAGAWA GENKI(中川　元貴)" userId="5af9c733-8451-4cc6-b926-d61a3a3c1eaa" providerId="ADAL" clId="{246C0999-3236-4FD8-9249-B0F5B5A0A84D}" dt="2022-02-01T01:42:21.745" v="3360" actId="6549"/>
          <ac:spMkLst>
            <pc:docMk/>
            <pc:sldMk cId="3694224755" sldId="368"/>
            <ac:spMk id="10" creationId="{091E9996-88ED-4F36-AA0E-5BC428D27388}"/>
          </ac:spMkLst>
        </pc:spChg>
        <pc:picChg chg="add mod">
          <ac:chgData name="NAKAGAWA GENKI(中川　元貴)" userId="5af9c733-8451-4cc6-b926-d61a3a3c1eaa" providerId="ADAL" clId="{246C0999-3236-4FD8-9249-B0F5B5A0A84D}" dt="2022-02-01T01:39:20.046" v="3275" actId="1076"/>
          <ac:picMkLst>
            <pc:docMk/>
            <pc:sldMk cId="3694224755" sldId="368"/>
            <ac:picMk id="4" creationId="{9F253487-2707-41AC-8B21-D6336B6C70C3}"/>
          </ac:picMkLst>
        </pc:picChg>
        <pc:picChg chg="add mod modCrop">
          <ac:chgData name="NAKAGAWA GENKI(中川　元貴)" userId="5af9c733-8451-4cc6-b926-d61a3a3c1eaa" providerId="ADAL" clId="{246C0999-3236-4FD8-9249-B0F5B5A0A84D}" dt="2022-02-01T01:42:04.558" v="3353" actId="14100"/>
          <ac:picMkLst>
            <pc:docMk/>
            <pc:sldMk cId="3694224755" sldId="368"/>
            <ac:picMk id="7" creationId="{AFF6DD10-6220-412C-9A72-1E694FF98E67}"/>
          </ac:picMkLst>
        </pc:picChg>
      </pc:sldChg>
      <pc:sldChg chg="addSp delSp modSp new mod">
        <pc:chgData name="NAKAGAWA GENKI(中川　元貴)" userId="5af9c733-8451-4cc6-b926-d61a3a3c1eaa" providerId="ADAL" clId="{246C0999-3236-4FD8-9249-B0F5B5A0A84D}" dt="2022-02-03T00:29:50.846" v="12236" actId="20577"/>
        <pc:sldMkLst>
          <pc:docMk/>
          <pc:sldMk cId="1807519115" sldId="369"/>
        </pc:sldMkLst>
        <pc:spChg chg="mod">
          <ac:chgData name="NAKAGAWA GENKI(中川　元貴)" userId="5af9c733-8451-4cc6-b926-d61a3a3c1eaa" providerId="ADAL" clId="{246C0999-3236-4FD8-9249-B0F5B5A0A84D}" dt="2022-02-01T02:00:42.531" v="3890"/>
          <ac:spMkLst>
            <pc:docMk/>
            <pc:sldMk cId="1807519115" sldId="369"/>
            <ac:spMk id="2" creationId="{4BB0C1B1-551A-4BC8-81C3-33BE3F42396F}"/>
          </ac:spMkLst>
        </pc:spChg>
        <pc:spChg chg="mod">
          <ac:chgData name="NAKAGAWA GENKI(中川　元貴)" userId="5af9c733-8451-4cc6-b926-d61a3a3c1eaa" providerId="ADAL" clId="{246C0999-3236-4FD8-9249-B0F5B5A0A84D}" dt="2022-02-03T00:29:50.846" v="12236" actId="20577"/>
          <ac:spMkLst>
            <pc:docMk/>
            <pc:sldMk cId="1807519115" sldId="369"/>
            <ac:spMk id="3" creationId="{DD9733CE-51BC-4124-9E8E-1D32B7BC237F}"/>
          </ac:spMkLst>
        </pc:spChg>
        <pc:graphicFrameChg chg="add del mod">
          <ac:chgData name="NAKAGAWA GENKI(中川　元貴)" userId="5af9c733-8451-4cc6-b926-d61a3a3c1eaa" providerId="ADAL" clId="{246C0999-3236-4FD8-9249-B0F5B5A0A84D}" dt="2022-02-01T05:18:03.369" v="4703" actId="478"/>
          <ac:graphicFrameMkLst>
            <pc:docMk/>
            <pc:sldMk cId="1807519115" sldId="369"/>
            <ac:graphicFrameMk id="5" creationId="{BED584A0-CACE-45E0-B5CE-940E605472C5}"/>
          </ac:graphicFrameMkLst>
        </pc:graphicFrameChg>
        <pc:graphicFrameChg chg="add mod modGraphic">
          <ac:chgData name="NAKAGAWA GENKI(中川　元貴)" userId="5af9c733-8451-4cc6-b926-d61a3a3c1eaa" providerId="ADAL" clId="{246C0999-3236-4FD8-9249-B0F5B5A0A84D}" dt="2022-02-01T07:21:00.254" v="10670" actId="14734"/>
          <ac:graphicFrameMkLst>
            <pc:docMk/>
            <pc:sldMk cId="1807519115" sldId="369"/>
            <ac:graphicFrameMk id="6" creationId="{54F3EE31-412B-42F6-B9F2-D6A412842340}"/>
          </ac:graphicFrameMkLst>
        </pc:graphicFrameChg>
        <pc:picChg chg="add mod">
          <ac:chgData name="NAKAGAWA GENKI(中川　元貴)" userId="5af9c733-8451-4cc6-b926-d61a3a3c1eaa" providerId="ADAL" clId="{246C0999-3236-4FD8-9249-B0F5B5A0A84D}" dt="2022-02-01T07:17:27.998" v="10374" actId="1076"/>
          <ac:picMkLst>
            <pc:docMk/>
            <pc:sldMk cId="1807519115" sldId="369"/>
            <ac:picMk id="4" creationId="{278E2E0F-3151-463D-AECA-9CC5A2C7E822}"/>
          </ac:picMkLst>
        </pc:picChg>
      </pc:sldChg>
      <pc:sldChg chg="addSp delSp modSp new mod">
        <pc:chgData name="NAKAGAWA GENKI(中川　元貴)" userId="5af9c733-8451-4cc6-b926-d61a3a3c1eaa" providerId="ADAL" clId="{246C0999-3236-4FD8-9249-B0F5B5A0A84D}" dt="2022-02-03T00:29:10.054" v="12215" actId="20577"/>
        <pc:sldMkLst>
          <pc:docMk/>
          <pc:sldMk cId="3211155338" sldId="370"/>
        </pc:sldMkLst>
        <pc:spChg chg="mod">
          <ac:chgData name="NAKAGAWA GENKI(中川　元貴)" userId="5af9c733-8451-4cc6-b926-d61a3a3c1eaa" providerId="ADAL" clId="{246C0999-3236-4FD8-9249-B0F5B5A0A84D}" dt="2022-02-01T07:04:28.662" v="10282" actId="20577"/>
          <ac:spMkLst>
            <pc:docMk/>
            <pc:sldMk cId="3211155338" sldId="370"/>
            <ac:spMk id="2" creationId="{306218EA-4172-4E7D-961C-0B5697C85C11}"/>
          </ac:spMkLst>
        </pc:spChg>
        <pc:spChg chg="mod">
          <ac:chgData name="NAKAGAWA GENKI(中川　元貴)" userId="5af9c733-8451-4cc6-b926-d61a3a3c1eaa" providerId="ADAL" clId="{246C0999-3236-4FD8-9249-B0F5B5A0A84D}" dt="2022-02-03T00:29:10.054" v="12215" actId="20577"/>
          <ac:spMkLst>
            <pc:docMk/>
            <pc:sldMk cId="3211155338" sldId="370"/>
            <ac:spMk id="3" creationId="{0BF355A3-8390-4B8C-9AED-243D2E36FAEF}"/>
          </ac:spMkLst>
        </pc:spChg>
        <pc:spChg chg="add del mod">
          <ac:chgData name="NAKAGAWA GENKI(中川　元貴)" userId="5af9c733-8451-4cc6-b926-d61a3a3c1eaa" providerId="ADAL" clId="{246C0999-3236-4FD8-9249-B0F5B5A0A84D}" dt="2022-02-01T07:18:02.085" v="10376" actId="21"/>
          <ac:spMkLst>
            <pc:docMk/>
            <pc:sldMk cId="3211155338" sldId="370"/>
            <ac:spMk id="6" creationId="{900FEAB1-801B-4F60-940A-48B2B120E2ED}"/>
          </ac:spMkLst>
        </pc:spChg>
        <pc:graphicFrameChg chg="add mod modGraphic">
          <ac:chgData name="NAKAGAWA GENKI(中川　元貴)" userId="5af9c733-8451-4cc6-b926-d61a3a3c1eaa" providerId="ADAL" clId="{246C0999-3236-4FD8-9249-B0F5B5A0A84D}" dt="2022-02-01T06:13:23.958" v="7798"/>
          <ac:graphicFrameMkLst>
            <pc:docMk/>
            <pc:sldMk cId="3211155338" sldId="370"/>
            <ac:graphicFrameMk id="5" creationId="{E66DBD78-8175-4C29-91EB-115D6F79D8C5}"/>
          </ac:graphicFrameMkLst>
        </pc:graphicFrameChg>
        <pc:picChg chg="add mod">
          <ac:chgData name="NAKAGAWA GENKI(中川　元貴)" userId="5af9c733-8451-4cc6-b926-d61a3a3c1eaa" providerId="ADAL" clId="{246C0999-3236-4FD8-9249-B0F5B5A0A84D}" dt="2022-02-01T06:13:27.951" v="7799" actId="1076"/>
          <ac:picMkLst>
            <pc:docMk/>
            <pc:sldMk cId="3211155338" sldId="370"/>
            <ac:picMk id="4" creationId="{A1F1F436-2136-4D86-A211-0EE7B4032B06}"/>
          </ac:picMkLst>
        </pc:picChg>
      </pc:sldChg>
      <pc:sldChg chg="addSp delSp modSp new mod">
        <pc:chgData name="NAKAGAWA GENKI(中川　元貴)" userId="5af9c733-8451-4cc6-b926-d61a3a3c1eaa" providerId="ADAL" clId="{246C0999-3236-4FD8-9249-B0F5B5A0A84D}" dt="2022-02-03T00:27:40.130" v="12084" actId="20577"/>
        <pc:sldMkLst>
          <pc:docMk/>
          <pc:sldMk cId="3688864977" sldId="371"/>
        </pc:sldMkLst>
        <pc:spChg chg="mod">
          <ac:chgData name="NAKAGAWA GENKI(中川　元貴)" userId="5af9c733-8451-4cc6-b926-d61a3a3c1eaa" providerId="ADAL" clId="{246C0999-3236-4FD8-9249-B0F5B5A0A84D}" dt="2022-02-01T07:04:32.970" v="10288" actId="20577"/>
          <ac:spMkLst>
            <pc:docMk/>
            <pc:sldMk cId="3688864977" sldId="371"/>
            <ac:spMk id="2" creationId="{95BF3AB0-A405-4DA5-AFBC-BA27038FF682}"/>
          </ac:spMkLst>
        </pc:spChg>
        <pc:spChg chg="mod">
          <ac:chgData name="NAKAGAWA GENKI(中川　元貴)" userId="5af9c733-8451-4cc6-b926-d61a3a3c1eaa" providerId="ADAL" clId="{246C0999-3236-4FD8-9249-B0F5B5A0A84D}" dt="2022-02-03T00:27:40.130" v="12084" actId="20577"/>
          <ac:spMkLst>
            <pc:docMk/>
            <pc:sldMk cId="3688864977" sldId="371"/>
            <ac:spMk id="3" creationId="{BF7A9AB9-CE2A-4537-9873-1ABB32CFC06C}"/>
          </ac:spMkLst>
        </pc:spChg>
        <pc:spChg chg="add del mod">
          <ac:chgData name="NAKAGAWA GENKI(中川　元貴)" userId="5af9c733-8451-4cc6-b926-d61a3a3c1eaa" providerId="ADAL" clId="{246C0999-3236-4FD8-9249-B0F5B5A0A84D}" dt="2022-02-03T00:26:35.918" v="12009" actId="478"/>
          <ac:spMkLst>
            <pc:docMk/>
            <pc:sldMk cId="3688864977" sldId="371"/>
            <ac:spMk id="8" creationId="{77CF29CE-62C8-48EE-861F-2931E34DCA2E}"/>
          </ac:spMkLst>
        </pc:spChg>
        <pc:graphicFrameChg chg="add del mod">
          <ac:chgData name="NAKAGAWA GENKI(中川　元貴)" userId="5af9c733-8451-4cc6-b926-d61a3a3c1eaa" providerId="ADAL" clId="{246C0999-3236-4FD8-9249-B0F5B5A0A84D}" dt="2022-02-01T06:14:07.413" v="7813" actId="478"/>
          <ac:graphicFrameMkLst>
            <pc:docMk/>
            <pc:sldMk cId="3688864977" sldId="371"/>
            <ac:graphicFrameMk id="5" creationId="{19BD4657-7002-40C5-BC74-C971EC4DAD9E}"/>
          </ac:graphicFrameMkLst>
        </pc:graphicFrameChg>
        <pc:graphicFrameChg chg="add mod ord modGraphic">
          <ac:chgData name="NAKAGAWA GENKI(中川　元貴)" userId="5af9c733-8451-4cc6-b926-d61a3a3c1eaa" providerId="ADAL" clId="{246C0999-3236-4FD8-9249-B0F5B5A0A84D}" dt="2022-02-01T07:26:02.948" v="11282" actId="20577"/>
          <ac:graphicFrameMkLst>
            <pc:docMk/>
            <pc:sldMk cId="3688864977" sldId="371"/>
            <ac:graphicFrameMk id="6" creationId="{17409310-1FC7-4F93-839B-FD49B2AF019A}"/>
          </ac:graphicFrameMkLst>
        </pc:graphicFrameChg>
        <pc:picChg chg="add mod modCrop">
          <ac:chgData name="NAKAGAWA GENKI(中川　元貴)" userId="5af9c733-8451-4cc6-b926-d61a3a3c1eaa" providerId="ADAL" clId="{246C0999-3236-4FD8-9249-B0F5B5A0A84D}" dt="2022-02-01T06:35:18.677" v="8367" actId="1076"/>
          <ac:picMkLst>
            <pc:docMk/>
            <pc:sldMk cId="3688864977" sldId="371"/>
            <ac:picMk id="4" creationId="{D84A692E-EA33-44A0-8DB4-67AC1F40BB4A}"/>
          </ac:picMkLst>
        </pc:picChg>
        <pc:picChg chg="add mod modCrop">
          <ac:chgData name="NAKAGAWA GENKI(中川　元貴)" userId="5af9c733-8451-4cc6-b926-d61a3a3c1eaa" providerId="ADAL" clId="{246C0999-3236-4FD8-9249-B0F5B5A0A84D}" dt="2022-02-01T06:35:18.677" v="8367" actId="1076"/>
          <ac:picMkLst>
            <pc:docMk/>
            <pc:sldMk cId="3688864977" sldId="371"/>
            <ac:picMk id="7" creationId="{A2562A7A-696F-4905-B09F-1BB1D87BA20E}"/>
          </ac:picMkLst>
        </pc:picChg>
      </pc:sldChg>
      <pc:sldChg chg="addSp delSp modSp new del mod">
        <pc:chgData name="NAKAGAWA GENKI(中川　元貴)" userId="5af9c733-8451-4cc6-b926-d61a3a3c1eaa" providerId="ADAL" clId="{246C0999-3236-4FD8-9249-B0F5B5A0A84D}" dt="2022-02-01T06:35:35.094" v="8370" actId="2696"/>
        <pc:sldMkLst>
          <pc:docMk/>
          <pc:sldMk cId="4080358929" sldId="372"/>
        </pc:sldMkLst>
        <pc:spChg chg="mod">
          <ac:chgData name="NAKAGAWA GENKI(中川　元貴)" userId="5af9c733-8451-4cc6-b926-d61a3a3c1eaa" providerId="ADAL" clId="{246C0999-3236-4FD8-9249-B0F5B5A0A84D}" dt="2022-02-01T05:37:20.248" v="5940" actId="20577"/>
          <ac:spMkLst>
            <pc:docMk/>
            <pc:sldMk cId="4080358929" sldId="372"/>
            <ac:spMk id="2" creationId="{16624C44-9546-44FB-AAB3-63117D3BEE80}"/>
          </ac:spMkLst>
        </pc:spChg>
        <pc:spChg chg="mod">
          <ac:chgData name="NAKAGAWA GENKI(中川　元貴)" userId="5af9c733-8451-4cc6-b926-d61a3a3c1eaa" providerId="ADAL" clId="{246C0999-3236-4FD8-9249-B0F5B5A0A84D}" dt="2022-02-01T06:33:35.125" v="8349" actId="207"/>
          <ac:spMkLst>
            <pc:docMk/>
            <pc:sldMk cId="4080358929" sldId="372"/>
            <ac:spMk id="3" creationId="{B972B176-A014-40AA-B8D9-3C94C87933FC}"/>
          </ac:spMkLst>
        </pc:spChg>
        <pc:graphicFrameChg chg="add del mod">
          <ac:chgData name="NAKAGAWA GENKI(中川　元貴)" userId="5af9c733-8451-4cc6-b926-d61a3a3c1eaa" providerId="ADAL" clId="{246C0999-3236-4FD8-9249-B0F5B5A0A84D}" dt="2022-02-01T06:15:30.864" v="7841" actId="478"/>
          <ac:graphicFrameMkLst>
            <pc:docMk/>
            <pc:sldMk cId="4080358929" sldId="372"/>
            <ac:graphicFrameMk id="5" creationId="{C37C99F8-99BF-42EC-A23E-AC242C2348DB}"/>
          </ac:graphicFrameMkLst>
        </pc:graphicFrameChg>
        <pc:graphicFrameChg chg="add mod">
          <ac:chgData name="NAKAGAWA GENKI(中川　元貴)" userId="5af9c733-8451-4cc6-b926-d61a3a3c1eaa" providerId="ADAL" clId="{246C0999-3236-4FD8-9249-B0F5B5A0A84D}" dt="2022-02-01T06:15:34.857" v="7842" actId="1076"/>
          <ac:graphicFrameMkLst>
            <pc:docMk/>
            <pc:sldMk cId="4080358929" sldId="372"/>
            <ac:graphicFrameMk id="6" creationId="{7FC9C865-5A6F-42F9-A576-9E5CF651B948}"/>
          </ac:graphicFrameMkLst>
        </pc:graphicFrameChg>
        <pc:picChg chg="add mod">
          <ac:chgData name="NAKAGAWA GENKI(中川　元貴)" userId="5af9c733-8451-4cc6-b926-d61a3a3c1eaa" providerId="ADAL" clId="{246C0999-3236-4FD8-9249-B0F5B5A0A84D}" dt="2022-02-01T06:14:46.147" v="7815" actId="1076"/>
          <ac:picMkLst>
            <pc:docMk/>
            <pc:sldMk cId="4080358929" sldId="372"/>
            <ac:picMk id="4" creationId="{04F1E591-4B11-4951-97E9-CE3118E23A0D}"/>
          </ac:picMkLst>
        </pc:picChg>
      </pc:sldChg>
      <pc:sldChg chg="addSp delSp modSp new mod">
        <pc:chgData name="NAKAGAWA GENKI(中川　元貴)" userId="5af9c733-8451-4cc6-b926-d61a3a3c1eaa" providerId="ADAL" clId="{246C0999-3236-4FD8-9249-B0F5B5A0A84D}" dt="2022-02-03T00:25:53.468" v="12008" actId="20577"/>
        <pc:sldMkLst>
          <pc:docMk/>
          <pc:sldMk cId="1481323665" sldId="373"/>
        </pc:sldMkLst>
        <pc:spChg chg="mod">
          <ac:chgData name="NAKAGAWA GENKI(中川　元貴)" userId="5af9c733-8451-4cc6-b926-d61a3a3c1eaa" providerId="ADAL" clId="{246C0999-3236-4FD8-9249-B0F5B5A0A84D}" dt="2022-02-01T07:04:36.970" v="10294" actId="20577"/>
          <ac:spMkLst>
            <pc:docMk/>
            <pc:sldMk cId="1481323665" sldId="373"/>
            <ac:spMk id="2" creationId="{1ABB3FB4-160C-44B0-AE6A-14DF468C00C5}"/>
          </ac:spMkLst>
        </pc:spChg>
        <pc:spChg chg="mod">
          <ac:chgData name="NAKAGAWA GENKI(中川　元貴)" userId="5af9c733-8451-4cc6-b926-d61a3a3c1eaa" providerId="ADAL" clId="{246C0999-3236-4FD8-9249-B0F5B5A0A84D}" dt="2022-02-01T06:39:35.044" v="8554" actId="20577"/>
          <ac:spMkLst>
            <pc:docMk/>
            <pc:sldMk cId="1481323665" sldId="373"/>
            <ac:spMk id="3" creationId="{86EDDD58-F291-4AE7-8B68-23003A1302EA}"/>
          </ac:spMkLst>
        </pc:spChg>
        <pc:spChg chg="add del mod">
          <ac:chgData name="NAKAGAWA GENKI(中川　元貴)" userId="5af9c733-8451-4cc6-b926-d61a3a3c1eaa" providerId="ADAL" clId="{246C0999-3236-4FD8-9249-B0F5B5A0A84D}" dt="2022-02-02T23:53:08.933" v="11416" actId="478"/>
          <ac:spMkLst>
            <pc:docMk/>
            <pc:sldMk cId="1481323665" sldId="373"/>
            <ac:spMk id="8" creationId="{F2F6FC36-10F1-432B-AB24-3C7FBAEB0984}"/>
          </ac:spMkLst>
        </pc:spChg>
        <pc:graphicFrameChg chg="add mod ord modGraphic">
          <ac:chgData name="NAKAGAWA GENKI(中川　元貴)" userId="5af9c733-8451-4cc6-b926-d61a3a3c1eaa" providerId="ADAL" clId="{246C0999-3236-4FD8-9249-B0F5B5A0A84D}" dt="2022-02-03T00:25:53.468" v="12008" actId="20577"/>
          <ac:graphicFrameMkLst>
            <pc:docMk/>
            <pc:sldMk cId="1481323665" sldId="373"/>
            <ac:graphicFrameMk id="5" creationId="{EE4B9D41-7969-4002-82B8-E25D2FEEAC79}"/>
          </ac:graphicFrameMkLst>
        </pc:graphicFrameChg>
        <pc:graphicFrameChg chg="add del mod modGraphic">
          <ac:chgData name="NAKAGAWA GENKI(中川　元貴)" userId="5af9c733-8451-4cc6-b926-d61a3a3c1eaa" providerId="ADAL" clId="{246C0999-3236-4FD8-9249-B0F5B5A0A84D}" dt="2022-02-01T06:37:23.281" v="8416" actId="478"/>
          <ac:graphicFrameMkLst>
            <pc:docMk/>
            <pc:sldMk cId="1481323665" sldId="373"/>
            <ac:graphicFrameMk id="6" creationId="{7E81CFFF-EBE9-4FF6-8CBD-3CE75279A614}"/>
          </ac:graphicFrameMkLst>
        </pc:graphicFrameChg>
        <pc:picChg chg="add del mod ord modCrop">
          <ac:chgData name="NAKAGAWA GENKI(中川　元貴)" userId="5af9c733-8451-4cc6-b926-d61a3a3c1eaa" providerId="ADAL" clId="{246C0999-3236-4FD8-9249-B0F5B5A0A84D}" dt="2022-02-01T06:36:44.576" v="8406" actId="478"/>
          <ac:picMkLst>
            <pc:docMk/>
            <pc:sldMk cId="1481323665" sldId="373"/>
            <ac:picMk id="4" creationId="{99AD5C6A-B2C7-4FED-BFD0-67DC8D1C6463}"/>
          </ac:picMkLst>
        </pc:picChg>
        <pc:picChg chg="add mod modCrop">
          <ac:chgData name="NAKAGAWA GENKI(中川　元貴)" userId="5af9c733-8451-4cc6-b926-d61a3a3c1eaa" providerId="ADAL" clId="{246C0999-3236-4FD8-9249-B0F5B5A0A84D}" dt="2022-02-03T00:22:15.187" v="11863" actId="732"/>
          <ac:picMkLst>
            <pc:docMk/>
            <pc:sldMk cId="1481323665" sldId="373"/>
            <ac:picMk id="7" creationId="{EC28CBF2-3C60-43AA-854F-9149FECEFA72}"/>
          </ac:picMkLst>
        </pc:picChg>
      </pc:sldChg>
      <pc:sldChg chg="addSp modSp add mod">
        <pc:chgData name="NAKAGAWA GENKI(中川　元貴)" userId="5af9c733-8451-4cc6-b926-d61a3a3c1eaa" providerId="ADAL" clId="{246C0999-3236-4FD8-9249-B0F5B5A0A84D}" dt="2022-02-03T00:21:13.846" v="11855" actId="1035"/>
        <pc:sldMkLst>
          <pc:docMk/>
          <pc:sldMk cId="1702056601" sldId="374"/>
        </pc:sldMkLst>
        <pc:spChg chg="mod">
          <ac:chgData name="NAKAGAWA GENKI(中川　元貴)" userId="5af9c733-8451-4cc6-b926-d61a3a3c1eaa" providerId="ADAL" clId="{246C0999-3236-4FD8-9249-B0F5B5A0A84D}" dt="2022-02-01T07:04:41.537" v="10300" actId="20577"/>
          <ac:spMkLst>
            <pc:docMk/>
            <pc:sldMk cId="1702056601" sldId="374"/>
            <ac:spMk id="2" creationId="{1ABB3FB4-160C-44B0-AE6A-14DF468C00C5}"/>
          </ac:spMkLst>
        </pc:spChg>
        <pc:spChg chg="mod">
          <ac:chgData name="NAKAGAWA GENKI(中川　元貴)" userId="5af9c733-8451-4cc6-b926-d61a3a3c1eaa" providerId="ADAL" clId="{246C0999-3236-4FD8-9249-B0F5B5A0A84D}" dt="2022-02-01T06:46:43.316" v="9114" actId="20577"/>
          <ac:spMkLst>
            <pc:docMk/>
            <pc:sldMk cId="1702056601" sldId="374"/>
            <ac:spMk id="3" creationId="{86EDDD58-F291-4AE7-8B68-23003A1302EA}"/>
          </ac:spMkLst>
        </pc:spChg>
        <pc:graphicFrameChg chg="add mod modGraphic">
          <ac:chgData name="NAKAGAWA GENKI(中川　元貴)" userId="5af9c733-8451-4cc6-b926-d61a3a3c1eaa" providerId="ADAL" clId="{246C0999-3236-4FD8-9249-B0F5B5A0A84D}" dt="2022-02-03T00:21:13.846" v="11855" actId="1035"/>
          <ac:graphicFrameMkLst>
            <pc:docMk/>
            <pc:sldMk cId="1702056601" sldId="374"/>
            <ac:graphicFrameMk id="5" creationId="{619659DA-6D0C-4BC5-A80C-173C6B40A8C1}"/>
          </ac:graphicFrameMkLst>
        </pc:graphicFrameChg>
        <pc:picChg chg="add mod">
          <ac:chgData name="NAKAGAWA GENKI(中川　元貴)" userId="5af9c733-8451-4cc6-b926-d61a3a3c1eaa" providerId="ADAL" clId="{246C0999-3236-4FD8-9249-B0F5B5A0A84D}" dt="2022-02-01T06:45:32.120" v="9003" actId="1076"/>
          <ac:picMkLst>
            <pc:docMk/>
            <pc:sldMk cId="1702056601" sldId="374"/>
            <ac:picMk id="4" creationId="{2487B451-4A37-406B-A167-FB1D51AC3692}"/>
          </ac:picMkLst>
        </pc:picChg>
      </pc:sldChg>
      <pc:sldChg chg="addSp delSp modSp add mod">
        <pc:chgData name="NAKAGAWA GENKI(中川　元貴)" userId="5af9c733-8451-4cc6-b926-d61a3a3c1eaa" providerId="ADAL" clId="{246C0999-3236-4FD8-9249-B0F5B5A0A84D}" dt="2022-02-02T23:53:46.907" v="11527" actId="478"/>
        <pc:sldMkLst>
          <pc:docMk/>
          <pc:sldMk cId="1196278443" sldId="375"/>
        </pc:sldMkLst>
        <pc:spChg chg="mod">
          <ac:chgData name="NAKAGAWA GENKI(中川　元貴)" userId="5af9c733-8451-4cc6-b926-d61a3a3c1eaa" providerId="ADAL" clId="{246C0999-3236-4FD8-9249-B0F5B5A0A84D}" dt="2022-02-01T07:04:45.681" v="10306" actId="20577"/>
          <ac:spMkLst>
            <pc:docMk/>
            <pc:sldMk cId="1196278443" sldId="375"/>
            <ac:spMk id="2" creationId="{1ABB3FB4-160C-44B0-AE6A-14DF468C00C5}"/>
          </ac:spMkLst>
        </pc:spChg>
        <pc:spChg chg="mod">
          <ac:chgData name="NAKAGAWA GENKI(中川　元貴)" userId="5af9c733-8451-4cc6-b926-d61a3a3c1eaa" providerId="ADAL" clId="{246C0999-3236-4FD8-9249-B0F5B5A0A84D}" dt="2022-02-01T06:50:23.537" v="9468" actId="179"/>
          <ac:spMkLst>
            <pc:docMk/>
            <pc:sldMk cId="1196278443" sldId="375"/>
            <ac:spMk id="3" creationId="{86EDDD58-F291-4AE7-8B68-23003A1302EA}"/>
          </ac:spMkLst>
        </pc:spChg>
        <pc:spChg chg="add del mod">
          <ac:chgData name="NAKAGAWA GENKI(中川　元貴)" userId="5af9c733-8451-4cc6-b926-d61a3a3c1eaa" providerId="ADAL" clId="{246C0999-3236-4FD8-9249-B0F5B5A0A84D}" dt="2022-02-02T23:53:46.907" v="11527" actId="478"/>
          <ac:spMkLst>
            <pc:docMk/>
            <pc:sldMk cId="1196278443" sldId="375"/>
            <ac:spMk id="7" creationId="{ADD2792A-04BE-406E-B03D-EB5C095418F5}"/>
          </ac:spMkLst>
        </pc:spChg>
        <pc:graphicFrameChg chg="add del mod">
          <ac:chgData name="NAKAGAWA GENKI(中川　元貴)" userId="5af9c733-8451-4cc6-b926-d61a3a3c1eaa" providerId="ADAL" clId="{246C0999-3236-4FD8-9249-B0F5B5A0A84D}" dt="2022-02-01T06:48:08.643" v="9169" actId="478"/>
          <ac:graphicFrameMkLst>
            <pc:docMk/>
            <pc:sldMk cId="1196278443" sldId="375"/>
            <ac:graphicFrameMk id="5" creationId="{144B800F-3E71-4AC6-9FD7-D3960AEDB2F2}"/>
          </ac:graphicFrameMkLst>
        </pc:graphicFrameChg>
        <pc:graphicFrameChg chg="add mod modGraphic">
          <ac:chgData name="NAKAGAWA GENKI(中川　元貴)" userId="5af9c733-8451-4cc6-b926-d61a3a3c1eaa" providerId="ADAL" clId="{246C0999-3236-4FD8-9249-B0F5B5A0A84D}" dt="2022-02-02T23:53:44.122" v="11526" actId="20577"/>
          <ac:graphicFrameMkLst>
            <pc:docMk/>
            <pc:sldMk cId="1196278443" sldId="375"/>
            <ac:graphicFrameMk id="6" creationId="{8CB7C7CE-3614-45FF-B00C-825D89CD29CF}"/>
          </ac:graphicFrameMkLst>
        </pc:graphicFrameChg>
        <pc:picChg chg="add mod">
          <ac:chgData name="NAKAGAWA GENKI(中川　元貴)" userId="5af9c733-8451-4cc6-b926-d61a3a3c1eaa" providerId="ADAL" clId="{246C0999-3236-4FD8-9249-B0F5B5A0A84D}" dt="2022-02-01T06:49:38.844" v="9305" actId="1076"/>
          <ac:picMkLst>
            <pc:docMk/>
            <pc:sldMk cId="1196278443" sldId="375"/>
            <ac:picMk id="4" creationId="{EAB5C31F-0C07-4334-BE48-7CB35B26EABC}"/>
          </ac:picMkLst>
        </pc:picChg>
      </pc:sldChg>
      <pc:sldChg chg="addSp delSp modSp new mod">
        <pc:chgData name="NAKAGAWA GENKI(中川　元貴)" userId="5af9c733-8451-4cc6-b926-d61a3a3c1eaa" providerId="ADAL" clId="{246C0999-3236-4FD8-9249-B0F5B5A0A84D}" dt="2022-02-01T07:04:57.944" v="10332" actId="6549"/>
        <pc:sldMkLst>
          <pc:docMk/>
          <pc:sldMk cId="2551343735" sldId="376"/>
        </pc:sldMkLst>
        <pc:spChg chg="mod">
          <ac:chgData name="NAKAGAWA GENKI(中川　元貴)" userId="5af9c733-8451-4cc6-b926-d61a3a3c1eaa" providerId="ADAL" clId="{246C0999-3236-4FD8-9249-B0F5B5A0A84D}" dt="2022-02-01T07:04:57.944" v="10332" actId="6549"/>
          <ac:spMkLst>
            <pc:docMk/>
            <pc:sldMk cId="2551343735" sldId="376"/>
            <ac:spMk id="2" creationId="{E037A30A-92B0-4BE9-8864-804703C28D08}"/>
          </ac:spMkLst>
        </pc:spChg>
        <pc:spChg chg="mod">
          <ac:chgData name="NAKAGAWA GENKI(中川　元貴)" userId="5af9c733-8451-4cc6-b926-d61a3a3c1eaa" providerId="ADAL" clId="{246C0999-3236-4FD8-9249-B0F5B5A0A84D}" dt="2022-02-01T06:57:28.365" v="10064" actId="179"/>
          <ac:spMkLst>
            <pc:docMk/>
            <pc:sldMk cId="2551343735" sldId="376"/>
            <ac:spMk id="3" creationId="{42B74D37-7724-4BA9-9057-7B8C6ABD3A17}"/>
          </ac:spMkLst>
        </pc:spChg>
        <pc:graphicFrameChg chg="add del mod">
          <ac:chgData name="NAKAGAWA GENKI(中川　元貴)" userId="5af9c733-8451-4cc6-b926-d61a3a3c1eaa" providerId="ADAL" clId="{246C0999-3236-4FD8-9249-B0F5B5A0A84D}" dt="2022-02-01T06:52:01.673" v="9613" actId="478"/>
          <ac:graphicFrameMkLst>
            <pc:docMk/>
            <pc:sldMk cId="2551343735" sldId="376"/>
            <ac:graphicFrameMk id="5" creationId="{A5E71754-E142-4932-845F-2B717DAC9DE5}"/>
          </ac:graphicFrameMkLst>
        </pc:graphicFrameChg>
        <pc:graphicFrameChg chg="add mod modGraphic">
          <ac:chgData name="NAKAGAWA GENKI(中川　元貴)" userId="5af9c733-8451-4cc6-b926-d61a3a3c1eaa" providerId="ADAL" clId="{246C0999-3236-4FD8-9249-B0F5B5A0A84D}" dt="2022-02-01T06:56:39.765" v="10055" actId="20577"/>
          <ac:graphicFrameMkLst>
            <pc:docMk/>
            <pc:sldMk cId="2551343735" sldId="376"/>
            <ac:graphicFrameMk id="6" creationId="{EDA94AA7-B1DD-47E3-BA2E-C8EA8C4CF2CA}"/>
          </ac:graphicFrameMkLst>
        </pc:graphicFrameChg>
        <pc:picChg chg="add mod">
          <ac:chgData name="NAKAGAWA GENKI(中川　元貴)" userId="5af9c733-8451-4cc6-b926-d61a3a3c1eaa" providerId="ADAL" clId="{246C0999-3236-4FD8-9249-B0F5B5A0A84D}" dt="2022-02-01T06:56:55.285" v="10058" actId="1076"/>
          <ac:picMkLst>
            <pc:docMk/>
            <pc:sldMk cId="2551343735" sldId="376"/>
            <ac:picMk id="4" creationId="{729E5FC9-B744-4216-AB0A-9D5C2AE5A3AA}"/>
          </ac:picMkLst>
        </pc:picChg>
      </pc:sldChg>
      <pc:sldChg chg="add del">
        <pc:chgData name="NAKAGAWA GENKI(中川　元貴)" userId="5af9c733-8451-4cc6-b926-d61a3a3c1eaa" providerId="ADAL" clId="{246C0999-3236-4FD8-9249-B0F5B5A0A84D}" dt="2022-02-01T05:38:04.675" v="5954" actId="2696"/>
        <pc:sldMkLst>
          <pc:docMk/>
          <pc:sldMk cId="4291739729" sldId="376"/>
        </pc:sldMkLst>
      </pc:sldChg>
      <pc:sldChg chg="addSp delSp modSp new mod modClrScheme chgLayout">
        <pc:chgData name="NAKAGAWA GENKI(中川　元貴)" userId="5af9c733-8451-4cc6-b926-d61a3a3c1eaa" providerId="ADAL" clId="{246C0999-3236-4FD8-9249-B0F5B5A0A84D}" dt="2022-02-01T05:39:01.835" v="5965"/>
        <pc:sldMkLst>
          <pc:docMk/>
          <pc:sldMk cId="3958609675" sldId="377"/>
        </pc:sldMkLst>
        <pc:spChg chg="del mod ord">
          <ac:chgData name="NAKAGAWA GENKI(中川　元貴)" userId="5af9c733-8451-4cc6-b926-d61a3a3c1eaa" providerId="ADAL" clId="{246C0999-3236-4FD8-9249-B0F5B5A0A84D}" dt="2022-02-01T05:38:56.035" v="5964" actId="700"/>
          <ac:spMkLst>
            <pc:docMk/>
            <pc:sldMk cId="3958609675" sldId="377"/>
            <ac:spMk id="2" creationId="{6830F8BB-189C-4395-8DE3-11C9E9923D69}"/>
          </ac:spMkLst>
        </pc:spChg>
        <pc:spChg chg="del mod ord">
          <ac:chgData name="NAKAGAWA GENKI(中川　元貴)" userId="5af9c733-8451-4cc6-b926-d61a3a3c1eaa" providerId="ADAL" clId="{246C0999-3236-4FD8-9249-B0F5B5A0A84D}" dt="2022-02-01T05:38:56.035" v="5964" actId="700"/>
          <ac:spMkLst>
            <pc:docMk/>
            <pc:sldMk cId="3958609675" sldId="377"/>
            <ac:spMk id="3" creationId="{2519BBAA-7992-4636-A958-08B6920C310D}"/>
          </ac:spMkLst>
        </pc:spChg>
        <pc:spChg chg="add mod ord">
          <ac:chgData name="NAKAGAWA GENKI(中川　元貴)" userId="5af9c733-8451-4cc6-b926-d61a3a3c1eaa" providerId="ADAL" clId="{246C0999-3236-4FD8-9249-B0F5B5A0A84D}" dt="2022-02-01T05:39:01.835" v="5965"/>
          <ac:spMkLst>
            <pc:docMk/>
            <pc:sldMk cId="3958609675" sldId="377"/>
            <ac:spMk id="4" creationId="{3336B9B8-B532-401A-B091-CED96724A211}"/>
          </ac:spMkLst>
        </pc:spChg>
        <pc:spChg chg="add mod ord">
          <ac:chgData name="NAKAGAWA GENKI(中川　元貴)" userId="5af9c733-8451-4cc6-b926-d61a3a3c1eaa" providerId="ADAL" clId="{246C0999-3236-4FD8-9249-B0F5B5A0A84D}" dt="2022-02-01T05:38:56.035" v="5964" actId="700"/>
          <ac:spMkLst>
            <pc:docMk/>
            <pc:sldMk cId="3958609675" sldId="377"/>
            <ac:spMk id="5" creationId="{F30CC164-F9D6-454F-9422-533D3B75670D}"/>
          </ac:spMkLst>
        </pc:spChg>
      </pc:sldChg>
      <pc:sldChg chg="addSp delSp modSp new mod modClrScheme chgLayout">
        <pc:chgData name="NAKAGAWA GENKI(中川　元貴)" userId="5af9c733-8451-4cc6-b926-d61a3a3c1eaa" providerId="ADAL" clId="{246C0999-3236-4FD8-9249-B0F5B5A0A84D}" dt="2022-02-01T07:02:27.495" v="10262" actId="20577"/>
        <pc:sldMkLst>
          <pc:docMk/>
          <pc:sldMk cId="287554378" sldId="378"/>
        </pc:sldMkLst>
        <pc:spChg chg="del mod ord">
          <ac:chgData name="NAKAGAWA GENKI(中川　元貴)" userId="5af9c733-8451-4cc6-b926-d61a3a3c1eaa" providerId="ADAL" clId="{246C0999-3236-4FD8-9249-B0F5B5A0A84D}" dt="2022-02-01T05:39:56.805" v="5971" actId="700"/>
          <ac:spMkLst>
            <pc:docMk/>
            <pc:sldMk cId="287554378" sldId="378"/>
            <ac:spMk id="2" creationId="{83AF0B7D-9B23-4C97-A89D-21EDB0CF6E36}"/>
          </ac:spMkLst>
        </pc:spChg>
        <pc:spChg chg="del mod ord">
          <ac:chgData name="NAKAGAWA GENKI(中川　元貴)" userId="5af9c733-8451-4cc6-b926-d61a3a3c1eaa" providerId="ADAL" clId="{246C0999-3236-4FD8-9249-B0F5B5A0A84D}" dt="2022-02-01T05:39:56.805" v="5971" actId="700"/>
          <ac:spMkLst>
            <pc:docMk/>
            <pc:sldMk cId="287554378" sldId="378"/>
            <ac:spMk id="3" creationId="{09BF7901-E7BF-49D8-B31F-4B36459C950C}"/>
          </ac:spMkLst>
        </pc:spChg>
        <pc:spChg chg="add mod ord">
          <ac:chgData name="NAKAGAWA GENKI(中川　元貴)" userId="5af9c733-8451-4cc6-b926-d61a3a3c1eaa" providerId="ADAL" clId="{246C0999-3236-4FD8-9249-B0F5B5A0A84D}" dt="2022-02-01T07:02:27.495" v="10262" actId="20577"/>
          <ac:spMkLst>
            <pc:docMk/>
            <pc:sldMk cId="287554378" sldId="378"/>
            <ac:spMk id="4" creationId="{C71CC7DD-584A-417C-85C5-B62BD99DBD94}"/>
          </ac:spMkLst>
        </pc:spChg>
        <pc:spChg chg="add mod ord">
          <ac:chgData name="NAKAGAWA GENKI(中川　元貴)" userId="5af9c733-8451-4cc6-b926-d61a3a3c1eaa" providerId="ADAL" clId="{246C0999-3236-4FD8-9249-B0F5B5A0A84D}" dt="2022-02-01T05:39:56.805" v="5971" actId="700"/>
          <ac:spMkLst>
            <pc:docMk/>
            <pc:sldMk cId="287554378" sldId="378"/>
            <ac:spMk id="5" creationId="{8AF97E05-730E-4825-A3D2-2593EAE085F4}"/>
          </ac:spMkLst>
        </pc:spChg>
      </pc:sldChg>
      <pc:sldChg chg="addSp delSp modSp new mod modClrScheme chgLayout">
        <pc:chgData name="NAKAGAWA GENKI(中川　元貴)" userId="5af9c733-8451-4cc6-b926-d61a3a3c1eaa" providerId="ADAL" clId="{246C0999-3236-4FD8-9249-B0F5B5A0A84D}" dt="2022-02-03T00:20:11.088" v="11852"/>
        <pc:sldMkLst>
          <pc:docMk/>
          <pc:sldMk cId="3167091394" sldId="379"/>
        </pc:sldMkLst>
        <pc:spChg chg="del mod ord">
          <ac:chgData name="NAKAGAWA GENKI(中川　元貴)" userId="5af9c733-8451-4cc6-b926-d61a3a3c1eaa" providerId="ADAL" clId="{246C0999-3236-4FD8-9249-B0F5B5A0A84D}" dt="2022-02-01T05:40:58.373" v="5974" actId="700"/>
          <ac:spMkLst>
            <pc:docMk/>
            <pc:sldMk cId="3167091394" sldId="379"/>
            <ac:spMk id="2" creationId="{858B7454-E8D4-460F-BF62-349EB9816BB4}"/>
          </ac:spMkLst>
        </pc:spChg>
        <pc:spChg chg="del mod ord">
          <ac:chgData name="NAKAGAWA GENKI(中川　元貴)" userId="5af9c733-8451-4cc6-b926-d61a3a3c1eaa" providerId="ADAL" clId="{246C0999-3236-4FD8-9249-B0F5B5A0A84D}" dt="2022-02-01T05:40:58.373" v="5974" actId="700"/>
          <ac:spMkLst>
            <pc:docMk/>
            <pc:sldMk cId="3167091394" sldId="379"/>
            <ac:spMk id="3" creationId="{7D4B80D7-F5F6-475E-84D6-04FD1114A441}"/>
          </ac:spMkLst>
        </pc:spChg>
        <pc:spChg chg="add mod ord">
          <ac:chgData name="NAKAGAWA GENKI(中川　元貴)" userId="5af9c733-8451-4cc6-b926-d61a3a3c1eaa" providerId="ADAL" clId="{246C0999-3236-4FD8-9249-B0F5B5A0A84D}" dt="2022-02-01T07:05:40.447" v="10341" actId="6549"/>
          <ac:spMkLst>
            <pc:docMk/>
            <pc:sldMk cId="3167091394" sldId="379"/>
            <ac:spMk id="4" creationId="{AB9F2196-9C90-4FD2-B1B2-8E5D1A6D9BCA}"/>
          </ac:spMkLst>
        </pc:spChg>
        <pc:spChg chg="add mod ord">
          <ac:chgData name="NAKAGAWA GENKI(中川　元貴)" userId="5af9c733-8451-4cc6-b926-d61a3a3c1eaa" providerId="ADAL" clId="{246C0999-3236-4FD8-9249-B0F5B5A0A84D}" dt="2022-02-01T06:07:19.818" v="7605" actId="6549"/>
          <ac:spMkLst>
            <pc:docMk/>
            <pc:sldMk cId="3167091394" sldId="379"/>
            <ac:spMk id="5" creationId="{13223422-AEC3-4150-BC88-F4730F9DD296}"/>
          </ac:spMkLst>
        </pc:spChg>
        <pc:spChg chg="mod topLvl">
          <ac:chgData name="NAKAGAWA GENKI(中川　元貴)" userId="5af9c733-8451-4cc6-b926-d61a3a3c1eaa" providerId="ADAL" clId="{246C0999-3236-4FD8-9249-B0F5B5A0A84D}" dt="2022-02-01T05:42:03.230" v="5989" actId="14100"/>
          <ac:spMkLst>
            <pc:docMk/>
            <pc:sldMk cId="3167091394" sldId="379"/>
            <ac:spMk id="9" creationId="{050D7C3F-C08A-4964-AF88-87E0C7AF2073}"/>
          </ac:spMkLst>
        </pc:spChg>
        <pc:spChg chg="add del mod">
          <ac:chgData name="NAKAGAWA GENKI(中川　元貴)" userId="5af9c733-8451-4cc6-b926-d61a3a3c1eaa" providerId="ADAL" clId="{246C0999-3236-4FD8-9249-B0F5B5A0A84D}" dt="2022-02-02T23:54:08.101" v="11530" actId="478"/>
          <ac:spMkLst>
            <pc:docMk/>
            <pc:sldMk cId="3167091394" sldId="379"/>
            <ac:spMk id="11" creationId="{DE50A927-B95F-44EB-9B30-17382A929A67}"/>
          </ac:spMkLst>
        </pc:spChg>
        <pc:grpChg chg="add del mod">
          <ac:chgData name="NAKAGAWA GENKI(中川　元貴)" userId="5af9c733-8451-4cc6-b926-d61a3a3c1eaa" providerId="ADAL" clId="{246C0999-3236-4FD8-9249-B0F5B5A0A84D}" dt="2022-02-01T05:41:56.512" v="5987" actId="478"/>
          <ac:grpSpMkLst>
            <pc:docMk/>
            <pc:sldMk cId="3167091394" sldId="379"/>
            <ac:grpSpMk id="7" creationId="{0C0B9429-0712-409B-8A99-4480DDD1F011}"/>
          </ac:grpSpMkLst>
        </pc:grpChg>
        <pc:graphicFrameChg chg="add mod modGraphic">
          <ac:chgData name="NAKAGAWA GENKI(中川　元貴)" userId="5af9c733-8451-4cc6-b926-d61a3a3c1eaa" providerId="ADAL" clId="{246C0999-3236-4FD8-9249-B0F5B5A0A84D}" dt="2022-02-03T00:20:11.088" v="11852"/>
          <ac:graphicFrameMkLst>
            <pc:docMk/>
            <pc:sldMk cId="3167091394" sldId="379"/>
            <ac:graphicFrameMk id="8" creationId="{36708CF9-1C1B-44F4-8BBB-BF0489573E5F}"/>
          </ac:graphicFrameMkLst>
        </pc:graphicFrameChg>
        <pc:graphicFrameChg chg="add del mod modGraphic">
          <ac:chgData name="NAKAGAWA GENKI(中川　元貴)" userId="5af9c733-8451-4cc6-b926-d61a3a3c1eaa" providerId="ADAL" clId="{246C0999-3236-4FD8-9249-B0F5B5A0A84D}" dt="2022-02-02T23:54:02.866" v="11528" actId="478"/>
          <ac:graphicFrameMkLst>
            <pc:docMk/>
            <pc:sldMk cId="3167091394" sldId="379"/>
            <ac:graphicFrameMk id="10" creationId="{F2D7E675-CEDA-4CF6-AA62-1FF7DA37E968}"/>
          </ac:graphicFrameMkLst>
        </pc:graphicFrameChg>
        <pc:picChg chg="add del mod ord">
          <ac:chgData name="NAKAGAWA GENKI(中川　元貴)" userId="5af9c733-8451-4cc6-b926-d61a3a3c1eaa" providerId="ADAL" clId="{246C0999-3236-4FD8-9249-B0F5B5A0A84D}" dt="2022-02-01T05:41:54.805" v="5986" actId="167"/>
          <ac:picMkLst>
            <pc:docMk/>
            <pc:sldMk cId="3167091394" sldId="379"/>
            <ac:picMk id="6" creationId="{6CE4FE42-D305-4727-8836-A8214E6F3F1A}"/>
          </ac:picMkLst>
        </pc:picChg>
        <pc:picChg chg="add del mod topLvl">
          <ac:chgData name="NAKAGAWA GENKI(中川　元貴)" userId="5af9c733-8451-4cc6-b926-d61a3a3c1eaa" providerId="ADAL" clId="{246C0999-3236-4FD8-9249-B0F5B5A0A84D}" dt="2022-02-01T05:41:56.512" v="5987" actId="478"/>
          <ac:picMkLst>
            <pc:docMk/>
            <pc:sldMk cId="3167091394" sldId="379"/>
            <ac:picMk id="8" creationId="{E52D8BEC-8A60-44BC-AB56-5B7D01FC6FB3}"/>
          </ac:picMkLst>
        </pc:picChg>
      </pc:sldChg>
      <pc:sldChg chg="addSp delSp modSp new mod">
        <pc:chgData name="NAKAGAWA GENKI(中川　元貴)" userId="5af9c733-8451-4cc6-b926-d61a3a3c1eaa" providerId="ADAL" clId="{246C0999-3236-4FD8-9249-B0F5B5A0A84D}" dt="2022-02-02T23:58:54.053" v="11681" actId="20577"/>
        <pc:sldMkLst>
          <pc:docMk/>
          <pc:sldMk cId="120901811" sldId="380"/>
        </pc:sldMkLst>
        <pc:spChg chg="mod">
          <ac:chgData name="NAKAGAWA GENKI(中川　元貴)" userId="5af9c733-8451-4cc6-b926-d61a3a3c1eaa" providerId="ADAL" clId="{246C0999-3236-4FD8-9249-B0F5B5A0A84D}" dt="2022-02-01T07:05:58.460" v="10347" actId="20577"/>
          <ac:spMkLst>
            <pc:docMk/>
            <pc:sldMk cId="120901811" sldId="380"/>
            <ac:spMk id="2" creationId="{9501B87C-17CD-4C67-9C99-3B7F1A93C970}"/>
          </ac:spMkLst>
        </pc:spChg>
        <pc:spChg chg="mod">
          <ac:chgData name="NAKAGAWA GENKI(中川　元貴)" userId="5af9c733-8451-4cc6-b926-d61a3a3c1eaa" providerId="ADAL" clId="{246C0999-3236-4FD8-9249-B0F5B5A0A84D}" dt="2022-02-01T06:03:52.631" v="7192" actId="6549"/>
          <ac:spMkLst>
            <pc:docMk/>
            <pc:sldMk cId="120901811" sldId="380"/>
            <ac:spMk id="3" creationId="{3E28B162-C704-4CE3-A378-C52BE2F2B410}"/>
          </ac:spMkLst>
        </pc:spChg>
        <pc:spChg chg="add del mod">
          <ac:chgData name="NAKAGAWA GENKI(中川　元貴)" userId="5af9c733-8451-4cc6-b926-d61a3a3c1eaa" providerId="ADAL" clId="{246C0999-3236-4FD8-9249-B0F5B5A0A84D}" dt="2022-02-02T23:56:56.680" v="11534" actId="478"/>
          <ac:spMkLst>
            <pc:docMk/>
            <pc:sldMk cId="120901811" sldId="380"/>
            <ac:spMk id="6" creationId="{1A1327FA-9A6E-4CF2-A8B2-B6D2E31F57C8}"/>
          </ac:spMkLst>
        </pc:spChg>
        <pc:graphicFrameChg chg="add del mod modGraphic">
          <ac:chgData name="NAKAGAWA GENKI(中川　元貴)" userId="5af9c733-8451-4cc6-b926-d61a3a3c1eaa" providerId="ADAL" clId="{246C0999-3236-4FD8-9249-B0F5B5A0A84D}" dt="2022-02-02T23:56:35.968" v="11531" actId="478"/>
          <ac:graphicFrameMkLst>
            <pc:docMk/>
            <pc:sldMk cId="120901811" sldId="380"/>
            <ac:graphicFrameMk id="5" creationId="{60B39F56-C05F-44B7-B923-B9F33EA50833}"/>
          </ac:graphicFrameMkLst>
        </pc:graphicFrameChg>
        <pc:graphicFrameChg chg="add mod modGraphic">
          <ac:chgData name="NAKAGAWA GENKI(中川　元貴)" userId="5af9c733-8451-4cc6-b926-d61a3a3c1eaa" providerId="ADAL" clId="{246C0999-3236-4FD8-9249-B0F5B5A0A84D}" dt="2022-02-02T23:58:54.053" v="11681" actId="20577"/>
          <ac:graphicFrameMkLst>
            <pc:docMk/>
            <pc:sldMk cId="120901811" sldId="380"/>
            <ac:graphicFrameMk id="7" creationId="{B7BA7CC0-7DBD-49C4-9082-3AAA2E00ADD8}"/>
          </ac:graphicFrameMkLst>
        </pc:graphicFrameChg>
        <pc:picChg chg="add mod">
          <ac:chgData name="NAKAGAWA GENKI(中川　元貴)" userId="5af9c733-8451-4cc6-b926-d61a3a3c1eaa" providerId="ADAL" clId="{246C0999-3236-4FD8-9249-B0F5B5A0A84D}" dt="2022-02-01T06:59:29.699" v="10128" actId="14100"/>
          <ac:picMkLst>
            <pc:docMk/>
            <pc:sldMk cId="120901811" sldId="380"/>
            <ac:picMk id="4" creationId="{A8A775EB-57B1-4E82-A137-9B06BDFAA240}"/>
          </ac:picMkLst>
        </pc:picChg>
      </pc:sldChg>
      <pc:sldChg chg="modSp add mod">
        <pc:chgData name="NAKAGAWA GENKI(中川　元貴)" userId="5af9c733-8451-4cc6-b926-d61a3a3c1eaa" providerId="ADAL" clId="{246C0999-3236-4FD8-9249-B0F5B5A0A84D}" dt="2022-02-01T05:45:04.738" v="6199" actId="20577"/>
        <pc:sldMkLst>
          <pc:docMk/>
          <pc:sldMk cId="2128847767" sldId="381"/>
        </pc:sldMkLst>
        <pc:spChg chg="mod">
          <ac:chgData name="NAKAGAWA GENKI(中川　元貴)" userId="5af9c733-8451-4cc6-b926-d61a3a3c1eaa" providerId="ADAL" clId="{246C0999-3236-4FD8-9249-B0F5B5A0A84D}" dt="2022-02-01T05:45:04.738" v="6199" actId="20577"/>
          <ac:spMkLst>
            <pc:docMk/>
            <pc:sldMk cId="2128847767" sldId="381"/>
            <ac:spMk id="4" creationId="{3336B9B8-B532-401A-B091-CED96724A211}"/>
          </ac:spMkLst>
        </pc:spChg>
      </pc:sldChg>
      <pc:sldChg chg="addSp delSp modSp new mod">
        <pc:chgData name="NAKAGAWA GENKI(中川　元貴)" userId="5af9c733-8451-4cc6-b926-d61a3a3c1eaa" providerId="ADAL" clId="{246C0999-3236-4FD8-9249-B0F5B5A0A84D}" dt="2022-02-01T07:06:19.028" v="10359" actId="20577"/>
        <pc:sldMkLst>
          <pc:docMk/>
          <pc:sldMk cId="107203908" sldId="382"/>
        </pc:sldMkLst>
        <pc:spChg chg="mod">
          <ac:chgData name="NAKAGAWA GENKI(中川　元貴)" userId="5af9c733-8451-4cc6-b926-d61a3a3c1eaa" providerId="ADAL" clId="{246C0999-3236-4FD8-9249-B0F5B5A0A84D}" dt="2022-02-01T07:06:19.028" v="10359" actId="20577"/>
          <ac:spMkLst>
            <pc:docMk/>
            <pc:sldMk cId="107203908" sldId="382"/>
            <ac:spMk id="2" creationId="{6900C070-8D88-41BD-8650-A64E8261108C}"/>
          </ac:spMkLst>
        </pc:spChg>
        <pc:spChg chg="mod">
          <ac:chgData name="NAKAGAWA GENKI(中川　元貴)" userId="5af9c733-8451-4cc6-b926-d61a3a3c1eaa" providerId="ADAL" clId="{246C0999-3236-4FD8-9249-B0F5B5A0A84D}" dt="2022-02-01T05:57:28.291" v="6857" actId="6549"/>
          <ac:spMkLst>
            <pc:docMk/>
            <pc:sldMk cId="107203908" sldId="382"/>
            <ac:spMk id="3" creationId="{07143ECB-0946-43DA-99B9-93E16A380971}"/>
          </ac:spMkLst>
        </pc:spChg>
        <pc:spChg chg="add mod">
          <ac:chgData name="NAKAGAWA GENKI(中川　元貴)" userId="5af9c733-8451-4cc6-b926-d61a3a3c1eaa" providerId="ADAL" clId="{246C0999-3236-4FD8-9249-B0F5B5A0A84D}" dt="2022-02-01T06:00:50.219" v="6965" actId="1076"/>
          <ac:spMkLst>
            <pc:docMk/>
            <pc:sldMk cId="107203908" sldId="382"/>
            <ac:spMk id="7" creationId="{C1A61C45-0EA9-4EF6-89DB-A11611E725A3}"/>
          </ac:spMkLst>
        </pc:spChg>
        <pc:spChg chg="add mod">
          <ac:chgData name="NAKAGAWA GENKI(中川　元貴)" userId="5af9c733-8451-4cc6-b926-d61a3a3c1eaa" providerId="ADAL" clId="{246C0999-3236-4FD8-9249-B0F5B5A0A84D}" dt="2022-02-01T06:00:50.219" v="6965" actId="1076"/>
          <ac:spMkLst>
            <pc:docMk/>
            <pc:sldMk cId="107203908" sldId="382"/>
            <ac:spMk id="8" creationId="{F7027339-085F-4C98-8E27-24D6EBB9D10C}"/>
          </ac:spMkLst>
        </pc:spChg>
        <pc:spChg chg="add mod">
          <ac:chgData name="NAKAGAWA GENKI(中川　元貴)" userId="5af9c733-8451-4cc6-b926-d61a3a3c1eaa" providerId="ADAL" clId="{246C0999-3236-4FD8-9249-B0F5B5A0A84D}" dt="2022-02-01T06:00:50.219" v="6965" actId="1076"/>
          <ac:spMkLst>
            <pc:docMk/>
            <pc:sldMk cId="107203908" sldId="382"/>
            <ac:spMk id="9" creationId="{485AE07F-C2DD-43B2-9E69-87F64698B0C6}"/>
          </ac:spMkLst>
        </pc:spChg>
        <pc:graphicFrameChg chg="add mod modGraphic">
          <ac:chgData name="NAKAGAWA GENKI(中川　元貴)" userId="5af9c733-8451-4cc6-b926-d61a3a3c1eaa" providerId="ADAL" clId="{246C0999-3236-4FD8-9249-B0F5B5A0A84D}" dt="2022-02-01T06:00:50.219" v="6965" actId="1076"/>
          <ac:graphicFrameMkLst>
            <pc:docMk/>
            <pc:sldMk cId="107203908" sldId="382"/>
            <ac:graphicFrameMk id="4" creationId="{97DFD396-E756-4E68-A549-CFFCDB10E5A1}"/>
          </ac:graphicFrameMkLst>
        </pc:graphicFrameChg>
        <pc:picChg chg="add del mod">
          <ac:chgData name="NAKAGAWA GENKI(中川　元貴)" userId="5af9c733-8451-4cc6-b926-d61a3a3c1eaa" providerId="ADAL" clId="{246C0999-3236-4FD8-9249-B0F5B5A0A84D}" dt="2022-02-01T05:54:38.175" v="6686" actId="478"/>
          <ac:picMkLst>
            <pc:docMk/>
            <pc:sldMk cId="107203908" sldId="382"/>
            <ac:picMk id="5" creationId="{570828E7-43E8-40A4-AD6B-F16336B3CAB2}"/>
          </ac:picMkLst>
        </pc:picChg>
        <pc:picChg chg="add del mod">
          <ac:chgData name="NAKAGAWA GENKI(中川　元貴)" userId="5af9c733-8451-4cc6-b926-d61a3a3c1eaa" providerId="ADAL" clId="{246C0999-3236-4FD8-9249-B0F5B5A0A84D}" dt="2022-02-01T05:55:28.016" v="6795" actId="478"/>
          <ac:picMkLst>
            <pc:docMk/>
            <pc:sldMk cId="107203908" sldId="382"/>
            <ac:picMk id="6" creationId="{C7521CA2-7A10-47DC-8D32-4A97C407AD82}"/>
          </ac:picMkLst>
        </pc:picChg>
      </pc:sldChg>
    </pc:docChg>
  </pc:docChgLst>
  <pc:docChgLst>
    <pc:chgData name="NAKAGAWA GENKI(中川　元貴)" userId="5af9c733-8451-4cc6-b926-d61a3a3c1eaa" providerId="ADAL" clId="{AD8CD7B0-91D4-4FDD-8747-AF2943E4F0EC}"/>
    <pc:docChg chg="undo custSel modSld">
      <pc:chgData name="NAKAGAWA GENKI(中川　元貴)" userId="5af9c733-8451-4cc6-b926-d61a3a3c1eaa" providerId="ADAL" clId="{AD8CD7B0-91D4-4FDD-8747-AF2943E4F0EC}" dt="2022-02-04T06:00:17.563" v="213" actId="108"/>
      <pc:docMkLst>
        <pc:docMk/>
      </pc:docMkLst>
      <pc:sldChg chg="modSp">
        <pc:chgData name="NAKAGAWA GENKI(中川　元貴)" userId="5af9c733-8451-4cc6-b926-d61a3a3c1eaa" providerId="ADAL" clId="{AD8CD7B0-91D4-4FDD-8747-AF2943E4F0EC}" dt="2022-02-04T05:58:24.613" v="143" actId="14100"/>
        <pc:sldMkLst>
          <pc:docMk/>
          <pc:sldMk cId="271592523" sldId="304"/>
        </pc:sldMkLst>
        <pc:cxnChg chg="mod">
          <ac:chgData name="NAKAGAWA GENKI(中川　元貴)" userId="5af9c733-8451-4cc6-b926-d61a3a3c1eaa" providerId="ADAL" clId="{AD8CD7B0-91D4-4FDD-8747-AF2943E4F0EC}" dt="2022-02-04T05:58:24.613" v="143" actId="14100"/>
          <ac:cxnSpMkLst>
            <pc:docMk/>
            <pc:sldMk cId="271592523" sldId="304"/>
            <ac:cxnSpMk id="17" creationId="{C353A79D-F61B-45D9-984D-B6BEE9ED2AE6}"/>
          </ac:cxnSpMkLst>
        </pc:cxnChg>
      </pc:sldChg>
      <pc:sldChg chg="modSp mod">
        <pc:chgData name="NAKAGAWA GENKI(中川　元貴)" userId="5af9c733-8451-4cc6-b926-d61a3a3c1eaa" providerId="ADAL" clId="{AD8CD7B0-91D4-4FDD-8747-AF2943E4F0EC}" dt="2022-02-04T05:58:53.610" v="167" actId="20577"/>
        <pc:sldMkLst>
          <pc:docMk/>
          <pc:sldMk cId="2037096242" sldId="354"/>
        </pc:sldMkLst>
        <pc:spChg chg="mod">
          <ac:chgData name="NAKAGAWA GENKI(中川　元貴)" userId="5af9c733-8451-4cc6-b926-d61a3a3c1eaa" providerId="ADAL" clId="{AD8CD7B0-91D4-4FDD-8747-AF2943E4F0EC}" dt="2022-02-04T05:58:53.610" v="167" actId="20577"/>
          <ac:spMkLst>
            <pc:docMk/>
            <pc:sldMk cId="2037096242" sldId="354"/>
            <ac:spMk id="6" creationId="{00000000-0000-0000-0000-000000000000}"/>
          </ac:spMkLst>
        </pc:spChg>
      </pc:sldChg>
      <pc:sldChg chg="modSp mod">
        <pc:chgData name="NAKAGAWA GENKI(中川　元貴)" userId="5af9c733-8451-4cc6-b926-d61a3a3c1eaa" providerId="ADAL" clId="{AD8CD7B0-91D4-4FDD-8747-AF2943E4F0EC}" dt="2022-02-04T06:00:17.563" v="213" actId="108"/>
        <pc:sldMkLst>
          <pc:docMk/>
          <pc:sldMk cId="3637248329" sldId="365"/>
        </pc:sldMkLst>
        <pc:spChg chg="mod">
          <ac:chgData name="NAKAGAWA GENKI(中川　元貴)" userId="5af9c733-8451-4cc6-b926-d61a3a3c1eaa" providerId="ADAL" clId="{AD8CD7B0-91D4-4FDD-8747-AF2943E4F0EC}" dt="2022-02-04T06:00:17.563" v="213" actId="108"/>
          <ac:spMkLst>
            <pc:docMk/>
            <pc:sldMk cId="3637248329" sldId="365"/>
            <ac:spMk id="3" creationId="{01C44A87-D532-4447-AC5B-651E729A1676}"/>
          </ac:spMkLst>
        </pc:spChg>
      </pc:sldChg>
      <pc:sldChg chg="modSp mod">
        <pc:chgData name="NAKAGAWA GENKI(中川　元貴)" userId="5af9c733-8451-4cc6-b926-d61a3a3c1eaa" providerId="ADAL" clId="{AD8CD7B0-91D4-4FDD-8747-AF2943E4F0EC}" dt="2022-02-04T05:57:52.176" v="140" actId="1035"/>
        <pc:sldMkLst>
          <pc:docMk/>
          <pc:sldMk cId="2370720139" sldId="366"/>
        </pc:sldMkLst>
        <pc:spChg chg="mod">
          <ac:chgData name="NAKAGAWA GENKI(中川　元貴)" userId="5af9c733-8451-4cc6-b926-d61a3a3c1eaa" providerId="ADAL" clId="{AD8CD7B0-91D4-4FDD-8747-AF2943E4F0EC}" dt="2022-02-04T05:56:54.804" v="124" actId="20577"/>
          <ac:spMkLst>
            <pc:docMk/>
            <pc:sldMk cId="2370720139" sldId="366"/>
            <ac:spMk id="3" creationId="{201195C2-FF39-4A5C-AC9E-2E3E2743C4F1}"/>
          </ac:spMkLst>
        </pc:spChg>
        <pc:graphicFrameChg chg="mod modGraphic">
          <ac:chgData name="NAKAGAWA GENKI(中川　元貴)" userId="5af9c733-8451-4cc6-b926-d61a3a3c1eaa" providerId="ADAL" clId="{AD8CD7B0-91D4-4FDD-8747-AF2943E4F0EC}" dt="2022-02-04T05:57:52.176" v="140" actId="1035"/>
          <ac:graphicFrameMkLst>
            <pc:docMk/>
            <pc:sldMk cId="2370720139" sldId="366"/>
            <ac:graphicFrameMk id="4" creationId="{FB6C2127-23CE-4157-B77F-19C3CEDBA5E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9D8FC107-15BF-43C3-9F5B-A423269052EC}">
      <dgm:prSet phldrT="[テキスト]" custT="1"/>
      <dgm:spPr/>
      <dgm:t>
        <a:bodyPr/>
        <a:lstStyle/>
        <a:p>
          <a:r>
            <a:rPr lang="ja-JP" altLang="en-US" sz="150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a:t>作成したいテナント情報を登録します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a:t>Conductor</a:t>
          </a:r>
          <a:r>
            <a:rPr lang="ja-JP" altLang="en-US" sz="150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a:t>Conductor</a:t>
          </a:r>
          <a:r>
            <a:rPr lang="ja-JP" altLang="en-US"/>
            <a:t>を実行してテナントを作成します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A8588580-F58F-4A40-B0EC-7881A3766C34}">
      <dgm:prSet phldrT="[テキスト]"/>
      <dgm:spPr/>
      <dgm:t>
        <a:bodyPr/>
        <a:lstStyle/>
        <a:p>
          <a:r>
            <a:rPr lang="ja-JP" altLang="en-US"/>
            <a:t>仮想ネットワークと</a:t>
          </a:r>
          <a:r>
            <a:rPr lang="en-US" altLang="ja-JP"/>
            <a:t>VM</a:t>
          </a:r>
          <a:r>
            <a:rPr lang="ja-JP" altLang="en-US"/>
            <a:t>作成の情報を登録します</a:t>
          </a:r>
        </a:p>
      </dgm:t>
    </dgm:pt>
    <dgm:pt modelId="{2CB5E3B9-A5FF-438E-B800-10C3F503A250}" type="sibTrans" cxnId="{73013229-523E-415A-97F2-B607FB1F6529}">
      <dgm:prSet/>
      <dgm:spPr/>
      <dgm:t>
        <a:bodyPr/>
        <a:lstStyle/>
        <a:p>
          <a:endParaRPr lang="ja-JP" altLang="en-US"/>
        </a:p>
      </dgm:t>
    </dgm:pt>
    <dgm:pt modelId="{344C79BF-841A-4C58-8EF4-C94A12476FD3}" type="parTrans" cxnId="{73013229-523E-415A-97F2-B607FB1F6529}">
      <dgm:prSet/>
      <dgm:spPr/>
      <dgm:t>
        <a:bodyPr/>
        <a:lstStyle/>
        <a:p>
          <a:endParaRPr lang="ja-JP" altLang="en-US"/>
        </a:p>
      </dgm:t>
    </dgm:pt>
    <dgm:pt modelId="{F0EC518C-1EA5-431A-B4C0-34DF6146AFF4}">
      <dgm:prSet phldrT="[テキスト]" custT="1"/>
      <dgm:spPr/>
      <dgm:t>
        <a:bodyPr/>
        <a:lstStyle/>
        <a:p>
          <a:r>
            <a:rPr lang="ja-JP" altLang="en-US" sz="1500"/>
            <a:t>データシート登録</a:t>
          </a:r>
        </a:p>
      </dgm:t>
    </dgm:pt>
    <dgm:pt modelId="{36C7FED4-A680-40AF-9485-662ABE09B1A5}" type="sibTrans" cxnId="{36E0C73C-D489-4CA2-B153-F03B5E5B5C39}">
      <dgm:prSet/>
      <dgm:spPr/>
      <dgm:t>
        <a:bodyPr/>
        <a:lstStyle/>
        <a:p>
          <a:endParaRPr lang="ja-JP" altLang="en-US"/>
        </a:p>
      </dgm:t>
    </dgm:pt>
    <dgm:pt modelId="{388992C7-93A2-42C4-B4B3-9A3FAA4264B3}" type="parTrans" cxnId="{36E0C73C-D489-4CA2-B153-F03B5E5B5C39}">
      <dgm:prSet/>
      <dgm:spPr/>
      <dgm:t>
        <a:bodyPr/>
        <a:lstStyle/>
        <a:p>
          <a:endParaRPr lang="ja-JP" altLang="en-US"/>
        </a:p>
      </dgm:t>
    </dgm:pt>
    <dgm:pt modelId="{36D8984E-F0BD-4BEC-ACD2-5F2B79908550}">
      <dgm:prSet phldrT="[テキスト]" custT="1"/>
      <dgm:spPr/>
      <dgm:t>
        <a:bodyPr/>
        <a:lstStyle/>
        <a:p>
          <a:r>
            <a:rPr lang="ja-JP" altLang="en-US" sz="1500"/>
            <a:t>ホストグループ登録</a:t>
          </a:r>
        </a:p>
      </dgm:t>
    </dgm:pt>
    <dgm:pt modelId="{460AA929-45BE-4585-9071-97ABFCFE169B}" type="parTrans" cxnId="{FDEA417F-5D77-40D9-8C08-E0C0F4D3DBD9}">
      <dgm:prSet/>
      <dgm:spPr/>
      <dgm:t>
        <a:bodyPr/>
        <a:lstStyle/>
        <a:p>
          <a:endParaRPr kumimoji="1" lang="ja-JP" altLang="en-US"/>
        </a:p>
      </dgm:t>
    </dgm:pt>
    <dgm:pt modelId="{E0C904C4-52B5-4056-8B66-38CBCDEFA2C1}" type="sibTrans" cxnId="{FDEA417F-5D77-40D9-8C08-E0C0F4D3DBD9}">
      <dgm:prSet/>
      <dgm:spPr/>
      <dgm:t>
        <a:bodyPr/>
        <a:lstStyle/>
        <a:p>
          <a:endParaRPr kumimoji="1" lang="ja-JP" altLang="en-US"/>
        </a:p>
      </dgm:t>
    </dgm:pt>
    <dgm:pt modelId="{0466AB7E-9437-4C75-AF3B-36E379A782F9}">
      <dgm:prSet phldrT="[テキスト]" custT="1"/>
      <dgm:spPr/>
      <dgm:t>
        <a:bodyPr/>
        <a:lstStyle/>
        <a:p>
          <a:r>
            <a:rPr lang="ja-JP" altLang="en-US" sz="1500"/>
            <a:t>ホストグループ名</a:t>
          </a:r>
          <a:r>
            <a:rPr lang="en-US" altLang="ja-JP" sz="1500"/>
            <a:t>(=VM</a:t>
          </a:r>
          <a:r>
            <a:rPr lang="ja-JP" altLang="en-US" sz="1500"/>
            <a:t>名のプレフィックス</a:t>
          </a:r>
          <a:r>
            <a:rPr lang="en-US" altLang="ja-JP" sz="1500"/>
            <a:t>)</a:t>
          </a:r>
          <a:r>
            <a:rPr lang="ja-JP" altLang="en-US" sz="1500"/>
            <a:t>を登録します</a:t>
          </a:r>
        </a:p>
      </dgm:t>
    </dgm:pt>
    <dgm:pt modelId="{4A955BE5-AE3C-412A-A632-FAB2C31134EF}" type="parTrans" cxnId="{A116C601-5851-48CB-9C88-2987FFB31743}">
      <dgm:prSet/>
      <dgm:spPr/>
      <dgm:t>
        <a:bodyPr/>
        <a:lstStyle/>
        <a:p>
          <a:endParaRPr kumimoji="1" lang="ja-JP" altLang="en-US"/>
        </a:p>
      </dgm:t>
    </dgm:pt>
    <dgm:pt modelId="{E71734AE-C4EE-4D53-A57E-E3016CA68EC1}" type="sibTrans" cxnId="{A116C601-5851-48CB-9C88-2987FFB31743}">
      <dgm:prSet/>
      <dgm:spPr/>
      <dgm:t>
        <a:bodyPr/>
        <a:lstStyle/>
        <a:p>
          <a:endParaRPr kumimoji="1"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CB85E18F-9189-4D8D-8695-AF4C3B9C4E32}" type="pres">
      <dgm:prSet presAssocID="{E0C904C4-52B5-4056-8B66-38CBCDEFA2C1}" presName="sp" presStyleCnt="0"/>
      <dgm:spPr/>
    </dgm:pt>
    <dgm:pt modelId="{75CB9815-EB2C-441C-835E-47452B86627E}" type="pres">
      <dgm:prSet presAssocID="{36D8984E-F0BD-4BEC-ACD2-5F2B79908550}" presName="arrowAndChildren" presStyleCnt="0"/>
      <dgm:spPr/>
    </dgm:pt>
    <dgm:pt modelId="{B5CF73D8-4EC0-478F-BD54-22959ECE6828}" type="pres">
      <dgm:prSet presAssocID="{36D8984E-F0BD-4BEC-ACD2-5F2B79908550}" presName="parentTextArrow" presStyleLbl="node1" presStyleIdx="1" presStyleCnt="4"/>
      <dgm:spPr/>
      <dgm:t>
        <a:bodyPr/>
        <a:lstStyle/>
        <a:p>
          <a:endParaRPr kumimoji="1" lang="ja-JP" altLang="en-US"/>
        </a:p>
      </dgm:t>
    </dgm:pt>
    <dgm:pt modelId="{932960F9-7C2F-4F2B-BDE9-81352ED8B05D}" type="pres">
      <dgm:prSet presAssocID="{36D8984E-F0BD-4BEC-ACD2-5F2B79908550}" presName="arrow" presStyleLbl="node1" presStyleIdx="2" presStyleCnt="4"/>
      <dgm:spPr/>
      <dgm:t>
        <a:bodyPr/>
        <a:lstStyle/>
        <a:p>
          <a:endParaRPr kumimoji="1" lang="ja-JP" altLang="en-US"/>
        </a:p>
      </dgm:t>
    </dgm:pt>
    <dgm:pt modelId="{A84A9CA1-4459-4F76-AE4A-F520604FD406}" type="pres">
      <dgm:prSet presAssocID="{36D8984E-F0BD-4BEC-ACD2-5F2B79908550}" presName="descendantArrow" presStyleCnt="0"/>
      <dgm:spPr/>
    </dgm:pt>
    <dgm:pt modelId="{F112BD61-8499-4512-ABB9-938DEA9F3C16}" type="pres">
      <dgm:prSet presAssocID="{0466AB7E-9437-4C75-AF3B-36E379A782F9}" presName="childTextArrow" presStyleLbl="fgAccFollowNode1" presStyleIdx="2"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2" presStyleCnt="4"/>
      <dgm:spPr/>
      <dgm:t>
        <a:bodyPr/>
        <a:lstStyle/>
        <a:p>
          <a:endParaRPr kumimoji="1" lang="ja-JP" altLang="en-US"/>
        </a:p>
      </dgm:t>
    </dgm:pt>
    <dgm:pt modelId="{1F025B89-C941-4E85-920E-D6908DEE2142}" type="pres">
      <dgm:prSet presAssocID="{F0EC518C-1EA5-431A-B4C0-34DF6146AFF4}" presName="arrow" presStyleLbl="node1" presStyleIdx="3" presStyleCnt="4" custLinFactNeighborX="10279" custLinFactNeighborY="-7120"/>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3" presStyleCnt="4" custLinFactNeighborX="-184">
        <dgm:presLayoutVars>
          <dgm:bulletEnabled val="1"/>
        </dgm:presLayoutVars>
      </dgm:prSet>
      <dgm:spPr/>
      <dgm:t>
        <a:bodyPr/>
        <a:lstStyle/>
        <a:p>
          <a:endParaRPr kumimoji="1" lang="ja-JP" altLang="en-US"/>
        </a:p>
      </dgm:t>
    </dgm:pt>
  </dgm:ptLst>
  <dgm:cxnLst>
    <dgm:cxn modelId="{F11E3D93-C9DF-4134-8C17-0681912EE89F}" type="presOf" srcId="{A01F8570-19F7-4735-8389-145BCE33833C}" destId="{AB1EFA0B-49DB-4D1B-8B35-4A836F1FC4C1}" srcOrd="0" destOrd="0" presId="urn:microsoft.com/office/officeart/2005/8/layout/process4"/>
    <dgm:cxn modelId="{01AB5577-D29F-437A-B23B-19F704655176}" type="presOf" srcId="{0466AB7E-9437-4C75-AF3B-36E379A782F9}" destId="{F112BD61-8499-4512-ABB9-938DEA9F3C16}"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A116C601-5851-48CB-9C88-2987FFB31743}" srcId="{36D8984E-F0BD-4BEC-ACD2-5F2B79908550}" destId="{0466AB7E-9437-4C75-AF3B-36E379A782F9}" srcOrd="0" destOrd="0" parTransId="{4A955BE5-AE3C-412A-A632-FAB2C31134EF}" sibTransId="{E71734AE-C4EE-4D53-A57E-E3016CA68EC1}"/>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8F5391F1-C5CC-4F46-9AC2-69857A24506B}" type="presOf" srcId="{36D8984E-F0BD-4BEC-ACD2-5F2B79908550}" destId="{932960F9-7C2F-4F2B-BDE9-81352ED8B05D}" srcOrd="1"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FDEA417F-5D77-40D9-8C08-E0C0F4D3DBD9}" srcId="{D511BCA9-A41D-461D-AB9F-8F6C9E648C31}" destId="{36D8984E-F0BD-4BEC-ACD2-5F2B79908550}" srcOrd="1" destOrd="0" parTransId="{460AA929-45BE-4585-9071-97ABFCFE169B}" sibTransId="{E0C904C4-52B5-4056-8B66-38CBCDEFA2C1}"/>
    <dgm:cxn modelId="{73013229-523E-415A-97F2-B607FB1F6529}" srcId="{F0EC518C-1EA5-431A-B4C0-34DF6146AFF4}" destId="{A8588580-F58F-4A40-B0EC-7881A3766C34}" srcOrd="0" destOrd="0" parTransId="{344C79BF-841A-4C58-8EF4-C94A12476FD3}" sibTransId="{2CB5E3B9-A5FF-438E-B800-10C3F503A250}"/>
    <dgm:cxn modelId="{5491E713-E4D2-4C5F-B494-63F950123910}" type="presOf" srcId="{F0EC518C-1EA5-431A-B4C0-34DF6146AFF4}" destId="{1F025B89-C941-4E85-920E-D6908DEE2142}" srcOrd="1" destOrd="0" presId="urn:microsoft.com/office/officeart/2005/8/layout/process4"/>
    <dgm:cxn modelId="{FC29E910-9927-4A03-A1CA-8AA0F7217C72}" type="presOf" srcId="{36D8984E-F0BD-4BEC-ACD2-5F2B79908550}" destId="{B5CF73D8-4EC0-478F-BD54-22959ECE6828}" srcOrd="0" destOrd="0" presId="urn:microsoft.com/office/officeart/2005/8/layout/process4"/>
    <dgm:cxn modelId="{36E0C73C-D489-4CA2-B153-F03B5E5B5C39}" srcId="{D511BCA9-A41D-461D-AB9F-8F6C9E648C31}" destId="{F0EC518C-1EA5-431A-B4C0-34DF6146AFF4}" srcOrd="0"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31F17318-C4F8-4EBD-90CA-7FED2E54171F}" type="presParOf" srcId="{827E7C61-AF90-4154-A1C8-C72AF251D608}" destId="{CB85E18F-9189-4D8D-8695-AF4C3B9C4E32}" srcOrd="3" destOrd="0" presId="urn:microsoft.com/office/officeart/2005/8/layout/process4"/>
    <dgm:cxn modelId="{2171BA86-9701-4CFB-9532-19F1F9FFA123}" type="presParOf" srcId="{827E7C61-AF90-4154-A1C8-C72AF251D608}" destId="{75CB9815-EB2C-441C-835E-47452B86627E}" srcOrd="4" destOrd="0" presId="urn:microsoft.com/office/officeart/2005/8/layout/process4"/>
    <dgm:cxn modelId="{C08A2965-050A-435B-876A-A0B7A7A2FEF5}" type="presParOf" srcId="{75CB9815-EB2C-441C-835E-47452B86627E}" destId="{B5CF73D8-4EC0-478F-BD54-22959ECE6828}" srcOrd="0" destOrd="0" presId="urn:microsoft.com/office/officeart/2005/8/layout/process4"/>
    <dgm:cxn modelId="{BB414311-D4E6-4CB7-AAEE-C9D5310DB58E}" type="presParOf" srcId="{75CB9815-EB2C-441C-835E-47452B86627E}" destId="{932960F9-7C2F-4F2B-BDE9-81352ED8B05D}" srcOrd="1" destOrd="0" presId="urn:microsoft.com/office/officeart/2005/8/layout/process4"/>
    <dgm:cxn modelId="{E5CC3794-4458-482C-9AA1-9152D4D86A4B}" type="presParOf" srcId="{75CB9815-EB2C-441C-835E-47452B86627E}" destId="{A84A9CA1-4459-4F76-AE4A-F520604FD406}" srcOrd="2" destOrd="0" presId="urn:microsoft.com/office/officeart/2005/8/layout/process4"/>
    <dgm:cxn modelId="{375E1430-D19B-4D7D-AFDB-2F1AFB628A47}" type="presParOf" srcId="{A84A9CA1-4459-4F76-AE4A-F520604FD406}" destId="{F112BD61-8499-4512-ABB9-938DEA9F3C16}" srcOrd="0" destOrd="0" presId="urn:microsoft.com/office/officeart/2005/8/layout/process4"/>
    <dgm:cxn modelId="{5445A988-FCDF-4931-827A-02D70EF3B31C}" type="presParOf" srcId="{827E7C61-AF90-4154-A1C8-C72AF251D608}" destId="{7A822779-E372-4870-AA55-1BEF15C2894D}" srcOrd="5" destOrd="0" presId="urn:microsoft.com/office/officeart/2005/8/layout/process4"/>
    <dgm:cxn modelId="{B5EDC205-DEBF-4701-B412-3C1E93FC7B9A}" type="presParOf" srcId="{827E7C61-AF90-4154-A1C8-C72AF251D608}" destId="{17428C1C-4D43-4215-BB44-A68E621E5124}" srcOrd="6"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を実行してテナントを作成します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作成したいテナント情報を登録します</a:t>
          </a:r>
        </a:p>
      </dsp:txBody>
      <dsp:txXfrm>
        <a:off x="0" y="3026449"/>
        <a:ext cx="6919214" cy="387918"/>
      </dsp:txXfrm>
    </dsp:sp>
    <dsp:sp modelId="{932960F9-7C2F-4F2B-BDE9-81352ED8B05D}">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ホストグループ登録</a:t>
          </a:r>
        </a:p>
      </dsp:txBody>
      <dsp:txXfrm rot="-10800000">
        <a:off x="0" y="1286332"/>
        <a:ext cx="6919214" cy="455383"/>
      </dsp:txXfrm>
    </dsp:sp>
    <dsp:sp modelId="{F112BD61-8499-4512-ABB9-938DEA9F3C16}">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ホストグループ名</a:t>
          </a:r>
          <a:r>
            <a:rPr lang="en-US" altLang="ja-JP" sz="1500" kern="1200"/>
            <a:t>(=VM</a:t>
          </a:r>
          <a:r>
            <a:rPr lang="ja-JP" altLang="en-US" sz="1500" kern="1200"/>
            <a:t>名のプレフィックス</a:t>
          </a:r>
          <a:r>
            <a:rPr lang="en-US" altLang="ja-JP" sz="1500" kern="1200"/>
            <a:t>)</a:t>
          </a:r>
          <a:r>
            <a:rPr lang="ja-JP" altLang="en-US" sz="1500" kern="1200"/>
            <a:t>を登録します</a:t>
          </a:r>
        </a:p>
      </dsp:txBody>
      <dsp:txXfrm>
        <a:off x="0" y="1741715"/>
        <a:ext cx="6919214" cy="387918"/>
      </dsp:txXfrm>
    </dsp:sp>
    <dsp:sp modelId="{1F025B89-C941-4E85-920E-D6908DEE2142}">
      <dsp:nvSpPr>
        <dsp:cNvPr id="0" name=""/>
        <dsp:cNvSpPr/>
      </dsp:nvSpPr>
      <dsp:spPr>
        <a:xfrm rot="10800000">
          <a:off x="0" y="0"/>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データシート登録</a:t>
          </a:r>
        </a:p>
      </dsp:txBody>
      <dsp:txXfrm rot="-10800000">
        <a:off x="0" y="0"/>
        <a:ext cx="6919214" cy="455383"/>
      </dsp:txXfrm>
    </dsp:sp>
    <dsp:sp modelId="{1534467B-DDF6-4A03-87BF-319ECC84EEE3}">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仮想ネットワークと</a:t>
          </a:r>
          <a:r>
            <a:rPr lang="en-US" altLang="ja-JP" sz="1500" kern="1200"/>
            <a:t>VM</a:t>
          </a:r>
          <a:r>
            <a:rPr lang="ja-JP" altLang="en-US" sz="1500" kern="1200"/>
            <a:t>作成の情報を登録します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2022/3/29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12</a:t>
            </a:fld>
            <a:endParaRPr kumimoji="1" lang="ja-JP" altLang="en-US"/>
          </a:p>
        </p:txBody>
      </p:sp>
    </p:spTree>
    <p:extLst>
      <p:ext uri="{BB962C8B-B14F-4D97-AF65-F5344CB8AC3E}">
        <p14:creationId xmlns:p14="http://schemas.microsoft.com/office/powerpoint/2010/main" val="386441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6F2A056-49EF-443B-8E87-1900B8D3A40C}" type="slidenum">
              <a:rPr kumimoji="1" lang="ja-JP" altLang="en-US" smtClean="0"/>
              <a:t>14</a:t>
            </a:fld>
            <a:endParaRPr kumimoji="1" lang="ja-JP" altLang="en-US"/>
          </a:p>
        </p:txBody>
      </p:sp>
    </p:spTree>
    <p:extLst>
      <p:ext uri="{BB962C8B-B14F-4D97-AF65-F5344CB8AC3E}">
        <p14:creationId xmlns:p14="http://schemas.microsoft.com/office/powerpoint/2010/main" val="187498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16</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24</a:t>
            </a:fld>
            <a:endParaRPr kumimoji="1" lang="ja-JP" altLang="en-US"/>
          </a:p>
        </p:txBody>
      </p:sp>
    </p:spTree>
    <p:extLst>
      <p:ext uri="{BB962C8B-B14F-4D97-AF65-F5344CB8AC3E}">
        <p14:creationId xmlns:p14="http://schemas.microsoft.com/office/powerpoint/2010/main" val="1090173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2022/3/29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VMware/releases"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Ansible-driver.pdf"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Terraform-driver.pdf"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a:t>Setting samples</a:t>
            </a:r>
            <a:br>
              <a:rPr kumimoji="1" lang="en-US" altLang="ja-JP" sz="6000" b="1"/>
            </a:br>
            <a:r>
              <a:rPr lang="en-US" altLang="ja-JP" sz="6000" b="1"/>
              <a:t>VMware</a:t>
            </a:r>
            <a:r>
              <a:rPr lang="ja-JP" altLang="en-US" sz="6000" b="1"/>
              <a:t>モデル</a:t>
            </a:r>
            <a:r>
              <a:rPr lang="en-US" altLang="ja-JP" sz="6000" b="1"/>
              <a:t>(v1.1)</a:t>
            </a:r>
            <a:r>
              <a:rPr lang="ja-JP" altLang="en-US" sz="6000" b="1"/>
              <a:t> 導入手順</a:t>
            </a:r>
            <a:endParaRPr kumimoji="1" lang="ja-JP" altLang="en-US" sz="6000" b="1"/>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a:t>第</a:t>
            </a:r>
            <a:r>
              <a:rPr lang="en-US" altLang="ja-JP"/>
              <a:t>1.0</a:t>
            </a:r>
            <a:r>
              <a:rPr lang="ja-JP" altLang="en-US"/>
              <a:t>版</a:t>
            </a:r>
            <a:r>
              <a:rPr lang="ja-JP" altLang="en-US">
                <a:ea typeface="+mn-lt"/>
                <a:cs typeface="+mn-lt"/>
              </a:rPr>
              <a:t> </a:t>
            </a:r>
            <a:r>
              <a:rPr lang="ja-JP">
                <a:ea typeface="+mn-lt"/>
                <a:cs typeface="+mn-lt"/>
              </a:rPr>
              <a:t>(</a:t>
            </a:r>
            <a:r>
              <a:rPr lang="ja-JP">
                <a:latin typeface="Meiryo"/>
                <a:ea typeface="Meiryo"/>
              </a:rPr>
              <a:t>ITAバージョン1.</a:t>
            </a:r>
            <a:r>
              <a:rPr lang="en-US" altLang="ja-JP">
                <a:latin typeface="Meiryo"/>
                <a:ea typeface="Meiryo"/>
              </a:rPr>
              <a:t>9.0</a:t>
            </a:r>
            <a:r>
              <a:rPr lang="ja-JP">
                <a:latin typeface="Meiryo"/>
                <a:ea typeface="Meiryo"/>
              </a:rPr>
              <a:t>版</a:t>
            </a:r>
            <a:r>
              <a:rPr lang="ja-JP">
                <a:ea typeface="+mn-lt"/>
                <a:cs typeface="+mn-lt"/>
              </a:rPr>
              <a:t>)</a:t>
            </a:r>
            <a:endParaRPr lang="en-US" altLang="ja-JP">
              <a:ea typeface="+mn-lt"/>
              <a:cs typeface="+mn-lt"/>
            </a:endParaRPr>
          </a:p>
          <a:p>
            <a:r>
              <a:rPr lang="en-US" altLang="ja-JP"/>
              <a:t>Exastro</a:t>
            </a:r>
            <a:r>
              <a:rPr lang="ja-JP" altLang="en-US"/>
              <a:t> </a:t>
            </a:r>
            <a:r>
              <a:rPr lang="en-US" altLang="ja-JP"/>
              <a:t>developer</a:t>
            </a:r>
            <a:endParaRPr kumimoji="1" lang="ja-JP" altLang="en-US"/>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a:solidFill>
                  <a:schemeClr val="tx1">
                    <a:lumMod val="65000"/>
                    <a:lumOff val="35000"/>
                  </a:schemeClr>
                </a:solidFill>
              </a:rPr>
              <a:t>※</a:t>
            </a:r>
            <a:r>
              <a:rPr lang="ja-JP" altLang="en-US" b="1">
                <a:solidFill>
                  <a:schemeClr val="tx1">
                    <a:lumMod val="65000"/>
                    <a:lumOff val="35000"/>
                  </a:schemeClr>
                </a:solidFill>
              </a:rPr>
              <a:t>本書では「</a:t>
            </a:r>
            <a:r>
              <a:rPr lang="en-US" altLang="ja-JP" b="1">
                <a:solidFill>
                  <a:schemeClr val="tx1">
                    <a:lumMod val="65000"/>
                    <a:lumOff val="35000"/>
                  </a:schemeClr>
                </a:solidFill>
              </a:rPr>
              <a:t>Exastro IT Automation</a:t>
            </a:r>
            <a:r>
              <a:rPr lang="ja-JP" altLang="en-US" b="1">
                <a:solidFill>
                  <a:schemeClr val="tx1">
                    <a:lumMod val="65000"/>
                    <a:lumOff val="35000"/>
                  </a:schemeClr>
                </a:solidFill>
              </a:rPr>
              <a:t>」を「</a:t>
            </a:r>
            <a:r>
              <a:rPr lang="en-US" altLang="ja-JP" b="1">
                <a:solidFill>
                  <a:schemeClr val="tx1">
                    <a:lumMod val="65000"/>
                    <a:lumOff val="35000"/>
                  </a:schemeClr>
                </a:solidFill>
              </a:rPr>
              <a:t>ITA</a:t>
            </a:r>
            <a:r>
              <a:rPr lang="ja-JP" altLang="en-US" b="1">
                <a:solidFill>
                  <a:schemeClr val="tx1">
                    <a:lumMod val="65000"/>
                    <a:lumOff val="35000"/>
                  </a:schemeClr>
                </a:solidFill>
              </a:rPr>
              <a:t>」、「</a:t>
            </a:r>
            <a:r>
              <a:rPr lang="en-US" altLang="ja-JP" b="1">
                <a:solidFill>
                  <a:schemeClr val="tx1">
                    <a:lumMod val="65000"/>
                    <a:lumOff val="35000"/>
                  </a:schemeClr>
                </a:solidFill>
              </a:rPr>
              <a:t>Setting samples VMware</a:t>
            </a:r>
            <a:r>
              <a:rPr lang="ja-JP" altLang="en-US" b="1">
                <a:solidFill>
                  <a:schemeClr val="tx1">
                    <a:lumMod val="65000"/>
                    <a:lumOff val="35000"/>
                  </a:schemeClr>
                </a:solidFill>
              </a:rPr>
              <a:t>モデル</a:t>
            </a:r>
            <a:r>
              <a:rPr lang="en-US" altLang="ja-JP" b="1">
                <a:solidFill>
                  <a:schemeClr val="tx1">
                    <a:lumMod val="65000"/>
                    <a:lumOff val="35000"/>
                  </a:schemeClr>
                </a:solidFill>
              </a:rPr>
              <a:t>(v1.1)</a:t>
            </a:r>
            <a:r>
              <a:rPr lang="ja-JP" altLang="en-US" b="1">
                <a:solidFill>
                  <a:schemeClr val="tx1">
                    <a:lumMod val="65000"/>
                    <a:lumOff val="35000"/>
                  </a:schemeClr>
                </a:solidFill>
              </a:rPr>
              <a:t>」を「</a:t>
            </a:r>
            <a:r>
              <a:rPr lang="en-US" altLang="ja-JP" b="1">
                <a:solidFill>
                  <a:schemeClr val="tx1">
                    <a:lumMod val="65000"/>
                    <a:lumOff val="35000"/>
                  </a:schemeClr>
                </a:solidFill>
              </a:rPr>
              <a:t>VMware</a:t>
            </a:r>
            <a:r>
              <a:rPr lang="ja-JP" altLang="en-US" b="1">
                <a:solidFill>
                  <a:schemeClr val="tx1">
                    <a:lumMod val="65000"/>
                    <a:lumOff val="35000"/>
                  </a:schemeClr>
                </a:solidFill>
              </a:rPr>
              <a:t>モデル」と記載します。 </a:t>
            </a:r>
            <a:endParaRPr kumimoji="1" lang="ja-JP" altLang="en-US" b="1">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a:t>2.2 VMware</a:t>
            </a:r>
            <a:r>
              <a:rPr kumimoji="1" lang="ja-JP" altLang="en-US"/>
              <a:t>モデルの</a:t>
            </a:r>
            <a:r>
              <a:rPr lang="ja-JP" altLang="en-US"/>
              <a:t>インポート</a:t>
            </a:r>
            <a:endParaRPr kumimoji="1" lang="ja-JP" altLang="en-US"/>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VMware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hlinkClick r:id="rId2"/>
              </a:rPr>
              <a:t>URL</a:t>
            </a:r>
            <a:r>
              <a:rPr lang="en-US" altLang="ja-JP" dirty="0">
                <a:ea typeface="+mn-lt"/>
                <a:cs typeface="+mn-lt"/>
                <a:hlinkClick r:id="rId2"/>
              </a:rPr>
              <a:t>:https://</a:t>
            </a:r>
            <a:r>
              <a:rPr lang="en-US" altLang="ja-JP" dirty="0" smtClean="0">
                <a:ea typeface="+mn-lt"/>
                <a:cs typeface="+mn-lt"/>
                <a:hlinkClick r:id="rId2"/>
              </a:rPr>
              <a:t>github.com/</a:t>
            </a:r>
            <a:r>
              <a:rPr lang="en-US" altLang="ja-JP" dirty="0" err="1" smtClean="0">
                <a:ea typeface="+mn-lt"/>
                <a:cs typeface="+mn-lt"/>
                <a:hlinkClick r:id="rId2"/>
              </a:rPr>
              <a:t>exastro</a:t>
            </a:r>
            <a:r>
              <a:rPr lang="en-US" altLang="ja-JP" dirty="0" smtClean="0">
                <a:ea typeface="+mn-lt"/>
                <a:cs typeface="+mn-lt"/>
                <a:hlinkClick r:id="rId2"/>
              </a:rPr>
              <a:t>-suite/</a:t>
            </a:r>
            <a:r>
              <a:rPr lang="en-US" altLang="ja-JP" dirty="0" err="1" smtClean="0">
                <a:ea typeface="+mn-lt"/>
                <a:cs typeface="+mn-lt"/>
                <a:hlinkClick r:id="rId2"/>
              </a:rPr>
              <a:t>SettingSamples</a:t>
            </a:r>
            <a:r>
              <a:rPr lang="en-US" altLang="ja-JP" dirty="0" smtClean="0">
                <a:ea typeface="+mn-lt"/>
                <a:cs typeface="+mn-lt"/>
                <a:hlinkClick r:id="rId2"/>
              </a:rPr>
              <a:t>-VMware/releases</a:t>
            </a:r>
            <a:endParaRPr lang="en-US" altLang="ja-JP" dirty="0" smtClean="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err="1"/>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380168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2.3 </a:t>
            </a:r>
            <a:r>
              <a:rPr lang="ja-JP" altLang="en-US"/>
              <a:t>グローバル変数管理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a:t>VMware</a:t>
            </a:r>
            <a:r>
              <a:rPr lang="ja-JP" altLang="en-US" kern="0"/>
              <a:t>モデルではグローバル変数は使用していません。</a:t>
            </a:r>
            <a:endParaRPr lang="en-US" altLang="ja-JP" kern="0"/>
          </a:p>
        </p:txBody>
      </p:sp>
    </p:spTree>
    <p:extLst>
      <p:ext uri="{BB962C8B-B14F-4D97-AF65-F5344CB8AC3E}">
        <p14:creationId xmlns:p14="http://schemas.microsoft.com/office/powerpoint/2010/main" val="352596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2.4</a:t>
            </a:r>
            <a:r>
              <a:rPr lang="ja-JP" altLang="en-US"/>
              <a:t> ユーザ管理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a:t>VMware</a:t>
            </a:r>
            <a:r>
              <a:rPr lang="ja-JP" altLang="en-US"/>
              <a:t>モデルでは用途の異なる</a:t>
            </a:r>
            <a:r>
              <a:rPr lang="en-US" altLang="ja-JP"/>
              <a:t>2</a:t>
            </a:r>
            <a:r>
              <a:rPr lang="ja-JP" altLang="en-US"/>
              <a:t>つのユーザが追加されます。</a:t>
            </a:r>
            <a:endParaRPr lang="en-US" altLang="ja-JP"/>
          </a:p>
        </p:txBody>
      </p:sp>
      <p:graphicFrame>
        <p:nvGraphicFramePr>
          <p:cNvPr id="8" name="表 7"/>
          <p:cNvGraphicFramePr>
            <a:graphicFrameLocks noGrp="1"/>
          </p:cNvGraphicFramePr>
          <p:nvPr>
            <p:extLst>
              <p:ext uri="{D42A27DB-BD31-4B8C-83A1-F6EECF244321}">
                <p14:modId xmlns:p14="http://schemas.microsoft.com/office/powerpoint/2010/main" val="2340984841"/>
              </p:ext>
            </p:extLst>
          </p:nvPr>
        </p:nvGraphicFramePr>
        <p:xfrm>
          <a:off x="728882" y="1494998"/>
          <a:ext cx="8999220" cy="1409700"/>
        </p:xfrm>
        <a:graphic>
          <a:graphicData uri="http://schemas.openxmlformats.org/drawingml/2006/table">
            <a:tbl>
              <a:tblPr/>
              <a:tblGrid>
                <a:gridCol w="1188720">
                  <a:extLst>
                    <a:ext uri="{9D8B030D-6E8A-4147-A177-3AD203B41FA5}">
                      <a16:colId xmlns:a16="http://schemas.microsoft.com/office/drawing/2014/main" val="1796973542"/>
                    </a:ext>
                  </a:extLst>
                </a:gridCol>
                <a:gridCol w="1988820">
                  <a:extLst>
                    <a:ext uri="{9D8B030D-6E8A-4147-A177-3AD203B41FA5}">
                      <a16:colId xmlns:a16="http://schemas.microsoft.com/office/drawing/2014/main" val="3636248566"/>
                    </a:ext>
                  </a:extLst>
                </a:gridCol>
                <a:gridCol w="1600200">
                  <a:extLst>
                    <a:ext uri="{9D8B030D-6E8A-4147-A177-3AD203B41FA5}">
                      <a16:colId xmlns:a16="http://schemas.microsoft.com/office/drawing/2014/main" val="3484860260"/>
                    </a:ext>
                  </a:extLst>
                </a:gridCol>
                <a:gridCol w="4221480">
                  <a:extLst>
                    <a:ext uri="{9D8B030D-6E8A-4147-A177-3AD203B41FA5}">
                      <a16:colId xmlns:a16="http://schemas.microsoft.com/office/drawing/2014/main" val="2663312758"/>
                    </a:ext>
                  </a:extLst>
                </a:gridCol>
              </a:tblGrid>
              <a:tr h="426720">
                <a:tc>
                  <a:txBody>
                    <a:bodyPr/>
                    <a:lstStyle/>
                    <a:p>
                      <a:pPr algn="l" fontAlgn="base"/>
                      <a:r>
                        <a:rPr lang="ja-JP" altLang="en-US" sz="1600" b="1" i="0">
                          <a:solidFill>
                            <a:srgbClr val="FFFFFF"/>
                          </a:solidFill>
                          <a:effectLst/>
                          <a:latin typeface="メイリオ" panose="020B0604030504040204" pitchFamily="50" charset="-128"/>
                        </a:rPr>
                        <a:t>ユーザ</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latin typeface="メイリオ" panose="020B0604030504040204" pitchFamily="50" charset="-128"/>
                        </a:rPr>
                        <a:t>ログイン</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初期パスワード​</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概要​</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3759147158"/>
                  </a:ext>
                </a:extLst>
              </a:tr>
              <a:tr h="441960">
                <a:tc>
                  <a:txBody>
                    <a:bodyPr/>
                    <a:lstStyle/>
                    <a:p>
                      <a:pPr algn="l" fontAlgn="base"/>
                      <a:r>
                        <a:rPr lang="en-US" sz="1400" b="0" i="0" u="none" strike="noStrike">
                          <a:solidFill>
                            <a:srgbClr val="000000"/>
                          </a:solidFill>
                          <a:effectLst/>
                          <a:latin typeface="メイリオ" panose="020B0604030504040204" pitchFamily="50" charset="-128"/>
                        </a:rPr>
                        <a:t>250001</a:t>
                      </a:r>
                      <a:r>
                        <a:rPr lang="en-US" sz="14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vmware_manager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latin typeface="メイリオ" panose="020B0604030504040204" pitchFamily="50" charset="-128"/>
                        </a:rPr>
                        <a:t>NSX-T</a:t>
                      </a:r>
                      <a:r>
                        <a:rPr lang="ja-JP" altLang="en-US" sz="1400" b="0" i="0">
                          <a:solidFill>
                            <a:srgbClr val="000000"/>
                          </a:solidFill>
                          <a:effectLst/>
                          <a:ea typeface="メイリオ" panose="020B0604030504040204" pitchFamily="50" charset="-128"/>
                        </a:rPr>
                        <a:t>や</a:t>
                      </a:r>
                      <a:r>
                        <a:rPr lang="en-US" altLang="ja-JP" sz="1400" b="0" i="0">
                          <a:solidFill>
                            <a:srgbClr val="000000"/>
                          </a:solidFill>
                          <a:effectLst/>
                          <a:latin typeface="メイリオ" panose="020B0604030504040204" pitchFamily="50" charset="-128"/>
                        </a:rPr>
                        <a:t>vSphere</a:t>
                      </a:r>
                      <a:r>
                        <a:rPr lang="ja-JP" altLang="en-US" sz="1400" b="0" i="0">
                          <a:solidFill>
                            <a:srgbClr val="000000"/>
                          </a:solidFill>
                          <a:effectLst/>
                          <a:ea typeface="メイリオ" panose="020B0604030504040204" pitchFamily="50" charset="-128"/>
                        </a:rPr>
                        <a:t>の接続情報など、重要な情報をメンテナンスできます。</a:t>
                      </a:r>
                      <a:r>
                        <a:rPr lang="ja-JP" altLang="en-US" sz="1400" b="0" i="0">
                          <a:solidFill>
                            <a:srgbClr val="000000"/>
                          </a:solidFill>
                          <a:effectLst/>
                          <a:latin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9484277"/>
                  </a:ext>
                </a:extLst>
              </a:tr>
              <a:tr h="312420">
                <a:tc>
                  <a:txBody>
                    <a:bodyPr/>
                    <a:lstStyle/>
                    <a:p>
                      <a:pPr algn="l" fontAlgn="base"/>
                      <a:r>
                        <a:rPr lang="en-US" sz="1400" b="0" i="0">
                          <a:solidFill>
                            <a:srgbClr val="000000"/>
                          </a:solidFill>
                          <a:effectLst/>
                          <a:latin typeface="メイリオ" panose="020B0604030504040204" pitchFamily="50" charset="-128"/>
                        </a:rPr>
                        <a:t>250002​</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a:t>
                      </a:r>
                      <a:r>
                        <a:rPr lang="en-US" sz="1400" b="0" i="0" u="none" strike="noStrike">
                          <a:solidFill>
                            <a:srgbClr val="000000"/>
                          </a:solidFill>
                          <a:effectLst/>
                          <a:latin typeface="メイリオ" panose="020B0604030504040204" pitchFamily="50" charset="-128"/>
                        </a:rPr>
                        <a:t>user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ja-JP" altLang="en-US" sz="1400" b="0" i="0" dirty="0">
                          <a:solidFill>
                            <a:srgbClr val="000000"/>
                          </a:solidFill>
                          <a:effectLst/>
                          <a:ea typeface="メイリオ" panose="020B0604030504040204" pitchFamily="50" charset="-128"/>
                        </a:rPr>
                        <a:t>主に作成する</a:t>
                      </a:r>
                      <a:r>
                        <a:rPr lang="en-US" altLang="ja-JP" sz="1400" b="0" i="0" dirty="0">
                          <a:solidFill>
                            <a:srgbClr val="000000"/>
                          </a:solidFill>
                          <a:effectLst/>
                          <a:latin typeface="メイリオ" panose="020B0604030504040204" pitchFamily="50" charset="-128"/>
                        </a:rPr>
                        <a:t>VM</a:t>
                      </a:r>
                      <a:r>
                        <a:rPr lang="ja-JP" altLang="en-US" sz="1400" b="0" i="0" dirty="0">
                          <a:solidFill>
                            <a:srgbClr val="000000"/>
                          </a:solidFill>
                          <a:effectLst/>
                          <a:ea typeface="メイリオ" panose="020B0604030504040204" pitchFamily="50" charset="-128"/>
                        </a:rPr>
                        <a:t>の情報をメンテナンスできます。</a:t>
                      </a:r>
                      <a:r>
                        <a:rPr lang="ja-JP" altLang="en-US" sz="1400" b="0" i="0" dirty="0">
                          <a:solidFill>
                            <a:srgbClr val="000000"/>
                          </a:solidFill>
                          <a:effectLst/>
                          <a:latin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1136746"/>
                  </a:ext>
                </a:extLst>
              </a:tr>
            </a:tbl>
          </a:graphicData>
        </a:graphic>
      </p:graphicFrame>
      <p:sp>
        <p:nvSpPr>
          <p:cNvPr id="9" name="Rectangle 4"/>
          <p:cNvSpPr>
            <a:spLocks noChangeArrowheads="1"/>
          </p:cNvSpPr>
          <p:nvPr/>
        </p:nvSpPr>
        <p:spPr bwMode="auto">
          <a:xfrm>
            <a:off x="1597025" y="294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p:cNvGraphicFramePr>
            <a:graphicFrameLocks noGrp="1"/>
          </p:cNvGraphicFramePr>
          <p:nvPr>
            <p:extLst>
              <p:ext uri="{D42A27DB-BD31-4B8C-83A1-F6EECF244321}">
                <p14:modId xmlns:p14="http://schemas.microsoft.com/office/powerpoint/2010/main" val="1178712080"/>
              </p:ext>
            </p:extLst>
          </p:nvPr>
        </p:nvGraphicFramePr>
        <p:xfrm>
          <a:off x="728882" y="3562984"/>
          <a:ext cx="8999220" cy="2669968"/>
        </p:xfrm>
        <a:graphic>
          <a:graphicData uri="http://schemas.openxmlformats.org/drawingml/2006/table">
            <a:tbl>
              <a:tblPr/>
              <a:tblGrid>
                <a:gridCol w="1623060">
                  <a:extLst>
                    <a:ext uri="{9D8B030D-6E8A-4147-A177-3AD203B41FA5}">
                      <a16:colId xmlns:a16="http://schemas.microsoft.com/office/drawing/2014/main" val="3318568821"/>
                    </a:ext>
                  </a:extLst>
                </a:gridCol>
                <a:gridCol w="670560">
                  <a:extLst>
                    <a:ext uri="{9D8B030D-6E8A-4147-A177-3AD203B41FA5}">
                      <a16:colId xmlns:a16="http://schemas.microsoft.com/office/drawing/2014/main" val="2541868458"/>
                    </a:ext>
                  </a:extLst>
                </a:gridCol>
                <a:gridCol w="670560">
                  <a:extLst>
                    <a:ext uri="{9D8B030D-6E8A-4147-A177-3AD203B41FA5}">
                      <a16:colId xmlns:a16="http://schemas.microsoft.com/office/drawing/2014/main" val="3129211082"/>
                    </a:ext>
                  </a:extLst>
                </a:gridCol>
                <a:gridCol w="670560">
                  <a:extLst>
                    <a:ext uri="{9D8B030D-6E8A-4147-A177-3AD203B41FA5}">
                      <a16:colId xmlns:a16="http://schemas.microsoft.com/office/drawing/2014/main" val="1596193279"/>
                    </a:ext>
                  </a:extLst>
                </a:gridCol>
                <a:gridCol w="670560">
                  <a:extLst>
                    <a:ext uri="{9D8B030D-6E8A-4147-A177-3AD203B41FA5}">
                      <a16:colId xmlns:a16="http://schemas.microsoft.com/office/drawing/2014/main" val="2923859419"/>
                    </a:ext>
                  </a:extLst>
                </a:gridCol>
                <a:gridCol w="670560">
                  <a:extLst>
                    <a:ext uri="{9D8B030D-6E8A-4147-A177-3AD203B41FA5}">
                      <a16:colId xmlns:a16="http://schemas.microsoft.com/office/drawing/2014/main" val="3406170578"/>
                    </a:ext>
                  </a:extLst>
                </a:gridCol>
                <a:gridCol w="670560">
                  <a:extLst>
                    <a:ext uri="{9D8B030D-6E8A-4147-A177-3AD203B41FA5}">
                      <a16:colId xmlns:a16="http://schemas.microsoft.com/office/drawing/2014/main" val="1387754627"/>
                    </a:ext>
                  </a:extLst>
                </a:gridCol>
                <a:gridCol w="670560">
                  <a:extLst>
                    <a:ext uri="{9D8B030D-6E8A-4147-A177-3AD203B41FA5}">
                      <a16:colId xmlns:a16="http://schemas.microsoft.com/office/drawing/2014/main" val="227045225"/>
                    </a:ext>
                  </a:extLst>
                </a:gridCol>
                <a:gridCol w="670560">
                  <a:extLst>
                    <a:ext uri="{9D8B030D-6E8A-4147-A177-3AD203B41FA5}">
                      <a16:colId xmlns:a16="http://schemas.microsoft.com/office/drawing/2014/main" val="1087164912"/>
                    </a:ext>
                  </a:extLst>
                </a:gridCol>
                <a:gridCol w="670560">
                  <a:extLst>
                    <a:ext uri="{9D8B030D-6E8A-4147-A177-3AD203B41FA5}">
                      <a16:colId xmlns:a16="http://schemas.microsoft.com/office/drawing/2014/main" val="924427757"/>
                    </a:ext>
                  </a:extLst>
                </a:gridCol>
                <a:gridCol w="670560">
                  <a:extLst>
                    <a:ext uri="{9D8B030D-6E8A-4147-A177-3AD203B41FA5}">
                      <a16:colId xmlns:a16="http://schemas.microsoft.com/office/drawing/2014/main" val="3310927737"/>
                    </a:ext>
                  </a:extLst>
                </a:gridCol>
                <a:gridCol w="670560">
                  <a:extLst>
                    <a:ext uri="{9D8B030D-6E8A-4147-A177-3AD203B41FA5}">
                      <a16:colId xmlns:a16="http://schemas.microsoft.com/office/drawing/2014/main" val="2120695181"/>
                    </a:ext>
                  </a:extLst>
                </a:gridCol>
              </a:tblGrid>
              <a:tr h="1516070">
                <a:tc>
                  <a:txBody>
                    <a:bodyPr/>
                    <a:lstStyle/>
                    <a:p>
                      <a:pPr algn="l" fontAlgn="base"/>
                      <a:r>
                        <a:rPr lang="ja-JP" altLang="en-US" sz="1400" b="1" i="0">
                          <a:solidFill>
                            <a:srgbClr val="FFFFFF"/>
                          </a:solidFill>
                          <a:effectLst/>
                          <a:latin typeface="メイリオ" panose="020B0604030504040204" pitchFamily="50" charset="-128"/>
                        </a:rPr>
                        <a:t>ユーザ</a:t>
                      </a:r>
                      <a:r>
                        <a:rPr lang="en-US" sz="14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a:solidFill>
                            <a:srgbClr val="FFFFFF"/>
                          </a:solidFill>
                          <a:effectLst/>
                          <a:ea typeface="メイリオ" panose="020B0604030504040204" pitchFamily="50" charset="-128"/>
                        </a:rPr>
                        <a:t>基本コンソール</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a:solidFill>
                            <a:srgbClr val="FFFFFF"/>
                          </a:solidFill>
                          <a:effectLst/>
                          <a:latin typeface="メイリオ" panose="020B0604030504040204" pitchFamily="50" charset="-128"/>
                        </a:rPr>
                        <a:t>Conductor</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zh-TW" altLang="en-US" sz="1200" b="1" i="0" u="none" strike="noStrike">
                          <a:solidFill>
                            <a:srgbClr val="FFFFFF"/>
                          </a:solidFill>
                          <a:effectLst/>
                          <a:ea typeface="メイリオ" panose="020B0604030504040204" pitchFamily="50" charset="-128"/>
                        </a:rPr>
                        <a:t>代入値自動登録用</a:t>
                      </a:r>
                      <a:r>
                        <a:rPr lang="zh-TW" altLang="en-US" sz="1200" b="1" i="0">
                          <a:solidFill>
                            <a:srgbClr val="FFFFFF"/>
                          </a:solidFill>
                          <a:effectLst/>
                          <a:ea typeface="メイリオ" panose="020B0604030504040204" pitchFamily="50" charset="-128"/>
                        </a:rPr>
                        <a:t>​</a:t>
                      </a:r>
                      <a:endParaRPr lang="zh-TW"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参照用</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ホストグループ管理</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a:t>
                      </a:r>
                      <a:r>
                        <a:rPr lang="ja-JP" altLang="en-US" sz="1200" b="1" i="0" u="none" strike="noStrike">
                          <a:solidFill>
                            <a:srgbClr val="FFFFFF"/>
                          </a:solidFill>
                          <a:effectLst/>
                          <a:ea typeface="メイリオ" panose="020B0604030504040204" pitchFamily="50" charset="-128"/>
                        </a:rPr>
                        <a:t>共通</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Ansible-Legacy</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Terraform</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マスタ管理</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運用者メニュー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ユーザーメニュー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2636520902"/>
                  </a:ext>
                </a:extLst>
              </a:tr>
              <a:tr h="640119">
                <a:tc>
                  <a:txBody>
                    <a:bodyPr/>
                    <a:lstStyle/>
                    <a:p>
                      <a:pPr algn="l" fontAlgn="base"/>
                      <a:r>
                        <a:rPr lang="en-US" altLang="ja-JP" sz="1600" b="0" i="0" u="none" strike="noStrike">
                          <a:solidFill>
                            <a:srgbClr val="000000"/>
                          </a:solidFill>
                          <a:effectLst/>
                          <a:ea typeface="メイリオ" panose="020B0604030504040204" pitchFamily="50" charset="-128"/>
                        </a:rPr>
                        <a:t>vmware_manager</a:t>
                      </a:r>
                      <a:r>
                        <a:rPr lang="en-US" sz="16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0161354"/>
                  </a:ext>
                </a:extLst>
              </a:tr>
              <a:tr h="513779">
                <a:tc>
                  <a:txBody>
                    <a:bodyPr/>
                    <a:lstStyle/>
                    <a:p>
                      <a:pPr algn="l" fontAlgn="base"/>
                      <a:r>
                        <a:rPr lang="en-US" altLang="ja-JP" sz="1600" b="0" i="0" u="none" strike="noStrike">
                          <a:solidFill>
                            <a:srgbClr val="000000"/>
                          </a:solidFill>
                          <a:effectLst/>
                          <a:ea typeface="メイリオ" panose="020B0604030504040204" pitchFamily="50" charset="-128"/>
                        </a:rPr>
                        <a:t>vmware_</a:t>
                      </a:r>
                      <a:r>
                        <a:rPr lang="en-US" sz="1600" b="0" i="0" u="none" strike="noStrike">
                          <a:solidFill>
                            <a:srgbClr val="000000"/>
                          </a:solidFill>
                          <a:effectLst/>
                          <a:latin typeface="メイリオ" panose="020B0604030504040204" pitchFamily="50" charset="-128"/>
                        </a:rPr>
                        <a:t>user</a:t>
                      </a:r>
                      <a:r>
                        <a:rPr lang="en-US" altLang="ja-JP" sz="16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dirty="0">
                          <a:solidFill>
                            <a:srgbClr val="000000"/>
                          </a:solidFill>
                          <a:effectLst/>
                          <a:ea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982778"/>
                  </a:ext>
                </a:extLst>
              </a:tr>
            </a:tbl>
          </a:graphicData>
        </a:graphic>
      </p:graphicFrame>
      <p:sp>
        <p:nvSpPr>
          <p:cNvPr id="11" name="Rectangle 5"/>
          <p:cNvSpPr>
            <a:spLocks noChangeArrowheads="1"/>
          </p:cNvSpPr>
          <p:nvPr/>
        </p:nvSpPr>
        <p:spPr bwMode="auto">
          <a:xfrm>
            <a:off x="729517" y="3563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 name="コンテンツ プレースホルダー 3">
            <a:extLst>
              <a:ext uri="{FF2B5EF4-FFF2-40B4-BE49-F238E27FC236}">
                <a16:creationId xmlns:a16="http://schemas.microsoft.com/office/drawing/2014/main" id="{AF8A85D5-DD4D-426E-A58C-BAB0E45D8D27}"/>
              </a:ext>
            </a:extLst>
          </p:cNvPr>
          <p:cNvSpPr txBox="1">
            <a:spLocks/>
          </p:cNvSpPr>
          <p:nvPr/>
        </p:nvSpPr>
        <p:spPr>
          <a:xfrm>
            <a:off x="238050" y="3123289"/>
            <a:ext cx="11713301" cy="359978"/>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a:t>アクセス権 概略図</a:t>
            </a:r>
          </a:p>
        </p:txBody>
      </p:sp>
      <p:sp>
        <p:nvSpPr>
          <p:cNvPr id="15" name="テキスト ボックス 14"/>
          <p:cNvSpPr txBox="1"/>
          <p:nvPr/>
        </p:nvSpPr>
        <p:spPr>
          <a:xfrm>
            <a:off x="4542052" y="6276378"/>
            <a:ext cx="5472760" cy="259534"/>
          </a:xfrm>
          <a:prstGeom prst="rect">
            <a:avLst/>
          </a:prstGeom>
          <a:noFill/>
        </p:spPr>
        <p:txBody>
          <a:bodyPr wrap="square" rtlCol="0">
            <a:spAutoFit/>
          </a:bodyPr>
          <a:lstStyle/>
          <a:p>
            <a:r>
              <a:rPr lang="en-US" altLang="ja-JP" sz="1100"/>
              <a:t>※</a:t>
            </a:r>
            <a:r>
              <a:rPr lang="ja-JP" altLang="en-US" sz="1100"/>
              <a:t> 表に含まれないメニューについては、いずれのユーザもアクセス権を持ちません。</a:t>
            </a:r>
            <a:endParaRPr kumimoji="1" lang="ja-JP" altLang="en-US" sz="1100"/>
          </a:p>
        </p:txBody>
      </p:sp>
      <p:sp>
        <p:nvSpPr>
          <p:cNvPr id="16" name="テキスト ボックス 15"/>
          <p:cNvSpPr txBox="1"/>
          <p:nvPr/>
        </p:nvSpPr>
        <p:spPr>
          <a:xfrm>
            <a:off x="4180292" y="3164068"/>
            <a:ext cx="5547810" cy="307777"/>
          </a:xfrm>
          <a:prstGeom prst="rect">
            <a:avLst/>
          </a:prstGeom>
          <a:noFill/>
        </p:spPr>
        <p:txBody>
          <a:bodyPr wrap="square" rtlCol="0">
            <a:spAutoFit/>
          </a:bodyPr>
          <a:lstStyle/>
          <a:p>
            <a:r>
              <a:rPr kumimoji="1" lang="ja-JP" altLang="en-US" sz="1400"/>
              <a:t>凡例</a:t>
            </a:r>
            <a:r>
              <a:rPr lang="en-US" altLang="ja-JP" sz="1400"/>
              <a:t>: </a:t>
            </a:r>
            <a:r>
              <a:rPr lang="ja-JP" altLang="en-US" sz="1400"/>
              <a:t>●</a:t>
            </a:r>
            <a:r>
              <a:rPr lang="en-US" altLang="ja-JP" sz="1400"/>
              <a:t>…</a:t>
            </a:r>
            <a:r>
              <a:rPr lang="ja-JP" altLang="en-US" sz="1400"/>
              <a:t> メニューグループ内のメニューにメンテナンス権あり</a:t>
            </a:r>
            <a:endParaRPr kumimoji="1" lang="ja-JP" altLang="en-US" sz="1400"/>
          </a:p>
        </p:txBody>
      </p:sp>
    </p:spTree>
    <p:extLst>
      <p:ext uri="{BB962C8B-B14F-4D97-AF65-F5344CB8AC3E}">
        <p14:creationId xmlns:p14="http://schemas.microsoft.com/office/powerpoint/2010/main" val="119678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2.5</a:t>
            </a:r>
            <a:r>
              <a:rPr lang="ja-JP" altLang="en-US"/>
              <a:t> ファイル管理</a:t>
            </a:r>
            <a:endParaRPr kumimoji="1" lang="ja-JP" altLang="en-US"/>
          </a:p>
        </p:txBody>
      </p:sp>
      <p:sp>
        <p:nvSpPr>
          <p:cNvPr id="5" name="コンテンツ プレースホルダー 4">
            <a:extLst>
              <a:ext uri="{FF2B5EF4-FFF2-40B4-BE49-F238E27FC236}">
                <a16:creationId xmlns:a16="http://schemas.microsoft.com/office/drawing/2014/main" id="{5551C257-6CED-4183-898B-1ABBC60DD9BE}"/>
              </a:ext>
            </a:extLst>
          </p:cNvPr>
          <p:cNvSpPr>
            <a:spLocks noGrp="1"/>
          </p:cNvSpPr>
          <p:nvPr>
            <p:ph sz="quarter" idx="10"/>
          </p:nvPr>
        </p:nvSpPr>
        <p:spPr/>
        <p:txBody>
          <a:bodyPr/>
          <a:lstStyle/>
          <a:p>
            <a:pPr defTabSz="914400"/>
            <a:r>
              <a:rPr lang="en-US" altLang="ja-JP" kern="0"/>
              <a:t>VMware</a:t>
            </a:r>
            <a:r>
              <a:rPr lang="ja-JP" altLang="en-US" kern="0"/>
              <a:t>モデルではファイル管理機能は使用していません。</a:t>
            </a:r>
            <a:endParaRPr lang="en-US" altLang="ja-JP" kern="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spTree>
    <p:extLst>
      <p:ext uri="{BB962C8B-B14F-4D97-AF65-F5344CB8AC3E}">
        <p14:creationId xmlns:p14="http://schemas.microsoft.com/office/powerpoint/2010/main" val="12215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640CF-0B66-4606-AD16-76F015F96F25}"/>
              </a:ext>
            </a:extLst>
          </p:cNvPr>
          <p:cNvSpPr>
            <a:spLocks noGrp="1"/>
          </p:cNvSpPr>
          <p:nvPr>
            <p:ph type="title"/>
          </p:nvPr>
        </p:nvSpPr>
        <p:spPr/>
        <p:txBody>
          <a:bodyPr/>
          <a:lstStyle/>
          <a:p>
            <a:r>
              <a:rPr lang="en-US" altLang="ja-JP"/>
              <a:t>2.6</a:t>
            </a:r>
            <a:r>
              <a:rPr lang="ja-JP" altLang="en-US"/>
              <a:t> テンプレート管理</a:t>
            </a:r>
            <a:endParaRPr kumimoji="1" lang="ja-JP" altLang="en-US"/>
          </a:p>
        </p:txBody>
      </p:sp>
      <p:sp>
        <p:nvSpPr>
          <p:cNvPr id="3" name="コンテンツ プレースホルダー 2">
            <a:extLst>
              <a:ext uri="{FF2B5EF4-FFF2-40B4-BE49-F238E27FC236}">
                <a16:creationId xmlns:a16="http://schemas.microsoft.com/office/drawing/2014/main" id="{201195C2-FF39-4A5C-AC9E-2E3E2743C4F1}"/>
              </a:ext>
            </a:extLst>
          </p:cNvPr>
          <p:cNvSpPr>
            <a:spLocks noGrp="1"/>
          </p:cNvSpPr>
          <p:nvPr>
            <p:ph sz="quarter" idx="10"/>
          </p:nvPr>
        </p:nvSpPr>
        <p:spPr/>
        <p:txBody>
          <a:bodyPr/>
          <a:lstStyle/>
          <a:p>
            <a:r>
              <a:rPr kumimoji="1" lang="en-US" altLang="ja-JP"/>
              <a:t>VM</a:t>
            </a:r>
            <a:r>
              <a:rPr lang="en-US" altLang="ja-JP"/>
              <a:t>ware</a:t>
            </a:r>
            <a:r>
              <a:rPr lang="ja-JP" altLang="en-US"/>
              <a:t>モデルでは、以下の</a:t>
            </a:r>
            <a:r>
              <a:rPr lang="en-US" altLang="ja-JP"/>
              <a:t>7</a:t>
            </a:r>
            <a:r>
              <a:rPr lang="ja-JP" altLang="en-US"/>
              <a:t>つのテンプレートを使用しています。</a:t>
            </a:r>
            <a:endParaRPr lang="en-US" altLang="ja-JP"/>
          </a:p>
          <a:p>
            <a:pPr marL="182563" indent="0">
              <a:buNone/>
            </a:pPr>
            <a:r>
              <a:rPr lang="ja-JP" altLang="en-US"/>
              <a:t>実行する</a:t>
            </a:r>
            <a:r>
              <a:rPr lang="en-US" altLang="ja-JP"/>
              <a:t>VMware</a:t>
            </a:r>
            <a:r>
              <a:rPr lang="ja-JP" altLang="en-US"/>
              <a:t>基盤や作成したい</a:t>
            </a:r>
            <a:r>
              <a:rPr lang="en-US" altLang="ja-JP"/>
              <a:t>VM</a:t>
            </a:r>
            <a:r>
              <a:rPr lang="ja-JP" altLang="en-US"/>
              <a:t>の設定に応じて変更してください。</a:t>
            </a:r>
            <a:endParaRPr lang="en-US" altLang="ja-JP"/>
          </a:p>
          <a:p>
            <a:pPr marL="182563" indent="0">
              <a:buNone/>
            </a:pPr>
            <a:r>
              <a:rPr kumimoji="1" lang="ja-JP" altLang="en-US"/>
              <a:t>細部ついては</a:t>
            </a:r>
            <a:r>
              <a:rPr kumimoji="1" lang="ja-JP" altLang="en-US">
                <a:hlinkClick r:id="rId3"/>
              </a:rPr>
              <a:t>利用</a:t>
            </a:r>
            <a:r>
              <a:rPr lang="ja-JP" altLang="en-US">
                <a:hlinkClick r:id="rId3"/>
              </a:rPr>
              <a:t>手順</a:t>
            </a:r>
            <a:r>
              <a:rPr kumimoji="1" lang="ja-JP" altLang="en-US">
                <a:hlinkClick r:id="rId3"/>
              </a:rPr>
              <a:t>マニュアル </a:t>
            </a:r>
            <a:r>
              <a:rPr kumimoji="1" lang="en-US" altLang="ja-JP">
                <a:hlinkClick r:id="rId3"/>
              </a:rPr>
              <a:t>Ansible-driver</a:t>
            </a:r>
            <a:r>
              <a:rPr kumimoji="1" lang="ja-JP" altLang="en-US"/>
              <a:t> </a:t>
            </a:r>
            <a:r>
              <a:rPr kumimoji="1" lang="en-US" altLang="ja-JP"/>
              <a:t>5.2.4</a:t>
            </a:r>
            <a:r>
              <a:rPr kumimoji="1" lang="ja-JP" altLang="en-US"/>
              <a:t> テンプレート管理をご参照ください。</a:t>
            </a:r>
            <a:endParaRPr kumimoji="1" lang="en-US" altLang="ja-JP"/>
          </a:p>
        </p:txBody>
      </p:sp>
      <p:graphicFrame>
        <p:nvGraphicFramePr>
          <p:cNvPr id="4" name="表 3">
            <a:extLst>
              <a:ext uri="{FF2B5EF4-FFF2-40B4-BE49-F238E27FC236}">
                <a16:creationId xmlns:a16="http://schemas.microsoft.com/office/drawing/2014/main" id="{FB6C2127-23CE-4157-B77F-19C3CEDBA5E9}"/>
              </a:ext>
            </a:extLst>
          </p:cNvPr>
          <p:cNvGraphicFramePr>
            <a:graphicFrameLocks noGrp="1"/>
          </p:cNvGraphicFramePr>
          <p:nvPr>
            <p:extLst>
              <p:ext uri="{D42A27DB-BD31-4B8C-83A1-F6EECF244321}">
                <p14:modId xmlns:p14="http://schemas.microsoft.com/office/powerpoint/2010/main" val="3557563149"/>
              </p:ext>
            </p:extLst>
          </p:nvPr>
        </p:nvGraphicFramePr>
        <p:xfrm>
          <a:off x="370767" y="1929812"/>
          <a:ext cx="11482192" cy="4608002"/>
        </p:xfrm>
        <a:graphic>
          <a:graphicData uri="http://schemas.openxmlformats.org/drawingml/2006/table">
            <a:tbl>
              <a:tblPr>
                <a:tableStyleId>{5C22544A-7EE6-4342-B048-85BDC9FD1C3A}</a:tableStyleId>
              </a:tblPr>
              <a:tblGrid>
                <a:gridCol w="661412">
                  <a:extLst>
                    <a:ext uri="{9D8B030D-6E8A-4147-A177-3AD203B41FA5}">
                      <a16:colId xmlns:a16="http://schemas.microsoft.com/office/drawing/2014/main" val="3078242317"/>
                    </a:ext>
                  </a:extLst>
                </a:gridCol>
                <a:gridCol w="1836000">
                  <a:extLst>
                    <a:ext uri="{9D8B030D-6E8A-4147-A177-3AD203B41FA5}">
                      <a16:colId xmlns:a16="http://schemas.microsoft.com/office/drawing/2014/main" val="1738963092"/>
                    </a:ext>
                  </a:extLst>
                </a:gridCol>
                <a:gridCol w="1656000">
                  <a:extLst>
                    <a:ext uri="{9D8B030D-6E8A-4147-A177-3AD203B41FA5}">
                      <a16:colId xmlns:a16="http://schemas.microsoft.com/office/drawing/2014/main" val="331728956"/>
                    </a:ext>
                  </a:extLst>
                </a:gridCol>
                <a:gridCol w="1712780">
                  <a:extLst>
                    <a:ext uri="{9D8B030D-6E8A-4147-A177-3AD203B41FA5}">
                      <a16:colId xmlns:a16="http://schemas.microsoft.com/office/drawing/2014/main" val="2129421137"/>
                    </a:ext>
                  </a:extLst>
                </a:gridCol>
                <a:gridCol w="2052000">
                  <a:extLst>
                    <a:ext uri="{9D8B030D-6E8A-4147-A177-3AD203B41FA5}">
                      <a16:colId xmlns:a16="http://schemas.microsoft.com/office/drawing/2014/main" val="1273452567"/>
                    </a:ext>
                  </a:extLst>
                </a:gridCol>
                <a:gridCol w="3564000">
                  <a:extLst>
                    <a:ext uri="{9D8B030D-6E8A-4147-A177-3AD203B41FA5}">
                      <a16:colId xmlns:a16="http://schemas.microsoft.com/office/drawing/2014/main" val="3026352381"/>
                    </a:ext>
                  </a:extLst>
                </a:gridCol>
              </a:tblGrid>
              <a:tr h="561019">
                <a:tc>
                  <a:txBody>
                    <a:bodyPr/>
                    <a:lstStyle/>
                    <a:p>
                      <a:pPr algn="ctr" fontAlgn="ctr"/>
                      <a:r>
                        <a:rPr lang="ja-JP" altLang="en-US" sz="1400" u="none" strike="noStrike">
                          <a:solidFill>
                            <a:schemeClr val="bg1"/>
                          </a:solidFill>
                          <a:effectLst/>
                          <a:latin typeface="+mn-ea"/>
                          <a:ea typeface="+mn-ea"/>
                        </a:rPr>
                        <a:t>素材</a:t>
                      </a:r>
                      <a:r>
                        <a:rPr lang="en-US" sz="1400" u="none" strike="noStrike">
                          <a:solidFill>
                            <a:schemeClr val="bg1"/>
                          </a:solidFill>
                          <a:effectLst/>
                          <a:latin typeface="+mn-ea"/>
                          <a:ea typeface="+mn-ea"/>
                        </a:rPr>
                        <a:t>ID</a:t>
                      </a:r>
                      <a:endParaRPr lang="en-US" sz="1400" b="0" i="0" u="none" strike="noStrike">
                        <a:solidFill>
                          <a:schemeClr val="bg1"/>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埋込変数名</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素材集</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変数定義</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使用している</a:t>
                      </a:r>
                      <a:endParaRPr lang="en-US" altLang="ja-JP" sz="1400" b="0" i="0" u="none" strike="noStrike">
                        <a:solidFill>
                          <a:schemeClr val="bg1"/>
                        </a:solidFill>
                        <a:effectLst/>
                        <a:latin typeface="+mn-ea"/>
                        <a:ea typeface="+mn-ea"/>
                      </a:endParaRPr>
                    </a:p>
                    <a:p>
                      <a:pPr algn="l" fontAlgn="b"/>
                      <a:r>
                        <a:rPr lang="en-US" altLang="ja-JP" sz="1400" b="0" i="0" u="none" strike="noStrike">
                          <a:solidFill>
                            <a:schemeClr val="bg1"/>
                          </a:solidFill>
                          <a:effectLst/>
                          <a:latin typeface="+mn-ea"/>
                          <a:ea typeface="+mn-ea"/>
                        </a:rPr>
                        <a:t>Movement</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説明</a:t>
                      </a: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39320596"/>
                  </a:ext>
                </a:extLst>
              </a:tr>
              <a:tr h="680867">
                <a:tc>
                  <a:txBody>
                    <a:bodyPr/>
                    <a:lstStyle/>
                    <a:p>
                      <a:pPr algn="ctr" fontAlgn="ctr"/>
                      <a:r>
                        <a:rPr lang="en-US" altLang="ja-JP" sz="1200" u="none" strike="noStrike">
                          <a:effectLst/>
                          <a:latin typeface="+mn-ea"/>
                          <a:ea typeface="+mn-ea"/>
                        </a:rPr>
                        <a:t>250001</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854756"/>
                  </a:ext>
                </a:extLst>
              </a:tr>
              <a:tr h="680867">
                <a:tc>
                  <a:txBody>
                    <a:bodyPr/>
                    <a:lstStyle/>
                    <a:p>
                      <a:pPr algn="ctr" fontAlgn="ctr"/>
                      <a:r>
                        <a:rPr lang="en-US" altLang="ja-JP" sz="1200" u="none" strike="noStrike">
                          <a:effectLst/>
                          <a:latin typeface="+mn-ea"/>
                          <a:ea typeface="+mn-ea"/>
                        </a:rPr>
                        <a:t>250002</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TPF_bas_squid</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squid.conf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squid.conf</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8106565"/>
                  </a:ext>
                </a:extLst>
              </a:tr>
              <a:tr h="321324">
                <a:tc>
                  <a:txBody>
                    <a:bodyPr/>
                    <a:lstStyle/>
                    <a:p>
                      <a:pPr algn="ctr" fontAlgn="ctr"/>
                      <a:r>
                        <a:rPr lang="en-US" altLang="ja-JP" sz="1200" u="none" strike="noStrike">
                          <a:effectLst/>
                          <a:latin typeface="+mn-ea"/>
                          <a:ea typeface="+mn-ea"/>
                        </a:rPr>
                        <a:t>250003</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TPF_bas_resolv</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6391955"/>
                  </a:ext>
                </a:extLst>
              </a:tr>
              <a:tr h="680867">
                <a:tc>
                  <a:txBody>
                    <a:bodyPr/>
                    <a:lstStyle/>
                    <a:p>
                      <a:pPr algn="ctr" fontAlgn="ctr"/>
                      <a:r>
                        <a:rPr lang="en-US" altLang="ja-JP" sz="1200" u="none" strike="noStrike">
                          <a:effectLst/>
                          <a:latin typeface="+mn-ea"/>
                          <a:ea typeface="+mn-ea"/>
                        </a:rPr>
                        <a:t>250004</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9033640"/>
                  </a:ext>
                </a:extLst>
              </a:tr>
              <a:tr h="321324">
                <a:tc>
                  <a:txBody>
                    <a:bodyPr/>
                    <a:lstStyle/>
                    <a:p>
                      <a:pPr algn="ctr" fontAlgn="ctr"/>
                      <a:r>
                        <a:rPr lang="en-US" altLang="ja-JP" sz="1200" u="none" strike="noStrike">
                          <a:effectLst/>
                          <a:latin typeface="+mn-ea"/>
                          <a:ea typeface="+mn-ea"/>
                        </a:rPr>
                        <a:t>250005</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TPF_index</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index.j2</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u="none" strike="noStrike">
                          <a:effectLst/>
                          <a:latin typeface="+mn-ea"/>
                          <a:ea typeface="+mn-ea"/>
                        </a:rPr>
                        <a:t>　</a:t>
                      </a:r>
                      <a:endParaRPr lang="ja-JP" alt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ja-JP" sz="1200" b="0" i="0" u="none" strike="noStrike">
                          <a:solidFill>
                            <a:srgbClr val="000000"/>
                          </a:solidFill>
                          <a:effectLst/>
                          <a:latin typeface="+mn-ea"/>
                          <a:ea typeface="+mn-ea"/>
                        </a:rPr>
                        <a:t>Apache</a:t>
                      </a:r>
                      <a:r>
                        <a:rPr lang="ja-JP" altLang="en-US" sz="1200" b="0" i="0" u="none" strike="noStrike">
                          <a:solidFill>
                            <a:srgbClr val="000000"/>
                          </a:solidFill>
                          <a:effectLst/>
                          <a:latin typeface="+mn-ea"/>
                          <a:ea typeface="+mn-ea"/>
                        </a:rPr>
                        <a:t>に設定する</a:t>
                      </a:r>
                      <a:r>
                        <a:rPr lang="en-US" altLang="ja-JP" sz="1200" b="0" i="0" u="none" strike="noStrike">
                          <a:solidFill>
                            <a:srgbClr val="000000"/>
                          </a:solidFill>
                          <a:effectLst/>
                          <a:latin typeface="+mn-ea"/>
                          <a:ea typeface="+mn-ea"/>
                        </a:rPr>
                        <a:t>index</a:t>
                      </a:r>
                      <a:r>
                        <a:rPr lang="ja-JP" altLang="en-US" sz="1200" b="0" i="0" u="none" strike="noStrike">
                          <a:solidFill>
                            <a:srgbClr val="000000"/>
                          </a:solidFill>
                          <a:effectLst/>
                          <a:latin typeface="+mn-ea"/>
                          <a:ea typeface="+mn-ea"/>
                        </a:rPr>
                        <a:t>ファイル</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390518"/>
                  </a:ext>
                </a:extLst>
              </a:tr>
              <a:tr h="680867">
                <a:tc>
                  <a:txBody>
                    <a:bodyPr/>
                    <a:lstStyle/>
                    <a:p>
                      <a:pPr algn="ctr" fontAlgn="ctr"/>
                      <a:r>
                        <a:rPr lang="en-US" altLang="ja-JP" sz="1200" u="none" strike="noStrike">
                          <a:effectLst/>
                          <a:latin typeface="+mn-ea"/>
                          <a:ea typeface="+mn-ea"/>
                        </a:rPr>
                        <a:t>250006</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TPF_environment_vm</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 _</a:t>
                      </a:r>
                      <a:r>
                        <a:rPr lang="en-US" sz="1200" u="none" strike="noStrike" err="1">
                          <a:effectLst/>
                          <a:latin typeface="+mn-ea"/>
                          <a:ea typeface="+mn-ea"/>
                        </a:rPr>
                        <a:t>vmgrop</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VAR_bastion</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_AP</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_DB</a:t>
                      </a:r>
                      <a:r>
                        <a:rPr lang="ja-JP" altLang="en-US" sz="1200" b="0" i="0" u="none" strike="noStrike">
                          <a:solidFill>
                            <a:srgbClr val="000000"/>
                          </a:solidFill>
                          <a:effectLst/>
                          <a:latin typeface="+mn-ea"/>
                          <a:ea typeface="+mn-ea"/>
                        </a:rPr>
                        <a:t>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4729923"/>
                  </a:ext>
                </a:extLst>
              </a:tr>
              <a:tr h="680867">
                <a:tc>
                  <a:txBody>
                    <a:bodyPr/>
                    <a:lstStyle/>
                    <a:p>
                      <a:pPr algn="ctr" fontAlgn="ctr"/>
                      <a:r>
                        <a:rPr lang="en-US" altLang="ja-JP" sz="1200" u="none" strike="noStrike">
                          <a:effectLst/>
                          <a:latin typeface="+mn-ea"/>
                          <a:ea typeface="+mn-ea"/>
                        </a:rPr>
                        <a:t>250007</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TPF_target_host_counter</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target_host_counter.yml</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en-US" sz="1200" b="0" i="0" u="none" strike="noStrike" kern="1200" err="1">
                          <a:solidFill>
                            <a:srgbClr val="000000"/>
                          </a:solidFill>
                          <a:effectLst/>
                          <a:latin typeface="+mn-ea"/>
                          <a:ea typeface="+mn-ea"/>
                          <a:cs typeface="+mn-cs"/>
                        </a:rPr>
                        <a:t>VAR_exastro_user</a:t>
                      </a:r>
                      <a:r>
                        <a:rPr kumimoji="1" lang="en-US" sz="1200" b="0" i="0" u="none" strike="noStrike" kern="1200">
                          <a:solidFill>
                            <a:srgbClr val="000000"/>
                          </a:solidFill>
                          <a:effectLst/>
                          <a:latin typeface="+mn-ea"/>
                          <a:ea typeface="+mn-ea"/>
                          <a:cs typeface="+mn-cs"/>
                        </a:rPr>
                        <a:t>: </a:t>
                      </a:r>
                      <a:br>
                        <a:rPr kumimoji="1" lang="en-US" sz="1200" b="0" i="0" u="none" strike="noStrike" kern="1200">
                          <a:solidFill>
                            <a:srgbClr val="000000"/>
                          </a:solidFill>
                          <a:effectLst/>
                          <a:latin typeface="+mn-ea"/>
                          <a:ea typeface="+mn-ea"/>
                          <a:cs typeface="+mn-cs"/>
                        </a:rPr>
                      </a:br>
                      <a:r>
                        <a:rPr kumimoji="1" lang="en-US" sz="1200" b="0" i="0" u="none" strike="noStrike" kern="1200" err="1">
                          <a:solidFill>
                            <a:srgbClr val="000000"/>
                          </a:solidFill>
                          <a:effectLst/>
                          <a:latin typeface="+mn-ea"/>
                          <a:ea typeface="+mn-ea"/>
                          <a:cs typeface="+mn-cs"/>
                        </a:rPr>
                        <a:t>VAR_exastro_pswd</a:t>
                      </a:r>
                      <a:r>
                        <a:rPr kumimoji="1" lang="en-US" sz="1200" b="0" i="0" u="none" strike="noStrike" kern="1200">
                          <a:solidFill>
                            <a:srgbClr val="000000"/>
                          </a:solidFill>
                          <a:effectLst/>
                          <a:latin typeface="+mn-ea"/>
                          <a:ea typeface="+mn-ea"/>
                          <a:cs typeface="+mn-cs"/>
                        </a:rPr>
                        <a:t>:</a:t>
                      </a: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_Web</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_AP</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_DB</a:t>
                      </a:r>
                      <a:r>
                        <a:rPr kumimoji="1" lang="ja-JP" altLang="en-US" sz="1200" b="0" i="0" u="none" strike="noStrike" kern="1200">
                          <a:solidFill>
                            <a:srgbClr val="000000"/>
                          </a:solidFill>
                          <a:effectLst/>
                          <a:latin typeface="+mn-ea"/>
                          <a:ea typeface="+mn-ea"/>
                          <a:cs typeface="+mn-cs"/>
                        </a:rPr>
                        <a:t>サーバ台数取得</a:t>
                      </a:r>
                      <a:endParaRPr kumimoji="1" lang="en-US" sz="1200" b="0" i="0" u="none" strike="noStrike" kern="120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dirty="0">
                          <a:solidFill>
                            <a:srgbClr val="000000"/>
                          </a:solidFill>
                          <a:effectLst/>
                          <a:latin typeface="+mn-ea"/>
                          <a:ea typeface="+mn-ea"/>
                          <a:cs typeface="+mn-cs"/>
                        </a:rPr>
                        <a:t>Conductor</a:t>
                      </a:r>
                      <a:r>
                        <a:rPr kumimoji="1" lang="ja-JP" altLang="en-US" sz="1200" b="0" i="0" u="none" strike="noStrike" kern="1200" dirty="0">
                          <a:solidFill>
                            <a:srgbClr val="000000"/>
                          </a:solidFill>
                          <a:effectLst/>
                          <a:latin typeface="+mn-ea"/>
                          <a:ea typeface="+mn-ea"/>
                          <a:cs typeface="+mn-cs"/>
                        </a:rPr>
                        <a:t>実行判定</a:t>
                      </a:r>
                      <a:endParaRPr kumimoji="1" lang="en-US" altLang="ja-JP" sz="1200" b="0" i="0" u="none" strike="noStrike" kern="1200" dirty="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537498"/>
                  </a:ext>
                </a:extLst>
              </a:tr>
            </a:tbl>
          </a:graphicData>
        </a:graphic>
      </p:graphicFrame>
    </p:spTree>
    <p:extLst>
      <p:ext uri="{BB962C8B-B14F-4D97-AF65-F5344CB8AC3E}">
        <p14:creationId xmlns:p14="http://schemas.microsoft.com/office/powerpoint/2010/main" val="23707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lstStyle/>
          <a:p>
            <a:r>
              <a:rPr lang="en-US" altLang="ja-JP"/>
              <a:t>2.7 </a:t>
            </a:r>
            <a:r>
              <a:rPr lang="ja-JP" altLang="en-US"/>
              <a:t>ネットワーク接続準備</a:t>
            </a:r>
            <a:endParaRPr lang="en-US"/>
          </a:p>
        </p:txBody>
      </p:sp>
      <p:sp>
        <p:nvSpPr>
          <p:cNvPr id="4" name="コンテンツ プレースホルダー 3">
            <a:extLst>
              <a:ext uri="{FF2B5EF4-FFF2-40B4-BE49-F238E27FC236}">
                <a16:creationId xmlns:a16="http://schemas.microsoft.com/office/drawing/2014/main" id="{9F9CE525-6C60-4FE9-9AA6-AA5A2E552709}"/>
              </a:ext>
            </a:extLst>
          </p:cNvPr>
          <p:cNvSpPr>
            <a:spLocks noGrp="1"/>
          </p:cNvSpPr>
          <p:nvPr>
            <p:ph sz="quarter" idx="10"/>
          </p:nvPr>
        </p:nvSpPr>
        <p:spPr/>
        <p:txBody>
          <a:bodyPr/>
          <a:lstStyle/>
          <a:p>
            <a:r>
              <a:rPr kumimoji="1" lang="en-US" altLang="ja-JP"/>
              <a:t>VMware</a:t>
            </a:r>
            <a:r>
              <a:rPr kumimoji="1" lang="ja-JP" altLang="en-US"/>
              <a:t>基盤にインターネットへ接続可能なネットワークを準備してください。各サーバは作成後に踏み台サーバ経由で必要な</a:t>
            </a:r>
            <a:r>
              <a:rPr kumimoji="1" lang="en-US" altLang="ja-JP"/>
              <a:t>yum</a:t>
            </a:r>
            <a:r>
              <a:rPr kumimoji="1" lang="ja-JP" altLang="en-US"/>
              <a:t>パッケージをインストールします。</a:t>
            </a:r>
          </a:p>
          <a:p>
            <a:pPr marL="176213" indent="0">
              <a:buNone/>
            </a:pPr>
            <a:r>
              <a:rPr kumimoji="1" lang="en-US" altLang="ja-JP"/>
              <a:t>VMware</a:t>
            </a:r>
            <a:r>
              <a:rPr kumimoji="1" lang="ja-JP" altLang="en-US"/>
              <a:t>基盤及び踏み台サーバがインターネットへ接続出来るよう準備をお願いします。</a:t>
            </a:r>
            <a:br>
              <a:rPr kumimoji="1" lang="ja-JP" altLang="en-US"/>
            </a:br>
            <a:r>
              <a:rPr kumimoji="1" lang="ja-JP" altLang="en-US"/>
              <a:t>　</a:t>
            </a:r>
          </a:p>
          <a:p>
            <a:endParaRPr kumimoji="1" lang="ja-JP" altLang="en-US"/>
          </a:p>
          <a:p>
            <a:endParaRPr kumimoji="1" lang="ja-JP" altLang="en-US"/>
          </a:p>
          <a:p>
            <a:endParaRPr kumimoji="1" lang="ja-JP" altLang="en-US"/>
          </a:p>
        </p:txBody>
      </p:sp>
    </p:spTree>
    <p:extLst>
      <p:ext uri="{BB962C8B-B14F-4D97-AF65-F5344CB8AC3E}">
        <p14:creationId xmlns:p14="http://schemas.microsoft.com/office/powerpoint/2010/main" val="317002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2.8 </a:t>
            </a:r>
            <a:r>
              <a:rPr lang="ja-JP" altLang="en-US">
                <a:ea typeface="+mn-lt"/>
                <a:cs typeface="+mn-lt"/>
              </a:rPr>
              <a:t>テンプレートの準備</a:t>
            </a:r>
            <a:endParaRPr lang="en-US"/>
          </a:p>
        </p:txBody>
      </p:sp>
      <p:sp>
        <p:nvSpPr>
          <p:cNvPr id="6" name="コンテンツ プレースホルダー 5"/>
          <p:cNvSpPr>
            <a:spLocks noGrp="1"/>
          </p:cNvSpPr>
          <p:nvPr>
            <p:ph sz="quarter" idx="10"/>
          </p:nvPr>
        </p:nvSpPr>
        <p:spPr>
          <a:ln>
            <a:noFill/>
          </a:ln>
        </p:spPr>
        <p:txBody>
          <a:bodyPr>
            <a:noAutofit/>
          </a:bodyPr>
          <a:lstStyle/>
          <a:p>
            <a:r>
              <a:rPr kumimoji="1" lang="en-US" altLang="ja-JP"/>
              <a:t>VM</a:t>
            </a:r>
            <a:r>
              <a:rPr kumimoji="1" lang="ja-JP" altLang="en-US"/>
              <a:t>テンプレートの準備</a:t>
            </a:r>
            <a:endParaRPr kumimoji="1" lang="en-US" altLang="ja-JP"/>
          </a:p>
          <a:p>
            <a:pPr marL="180975" indent="0">
              <a:buNone/>
            </a:pPr>
            <a:r>
              <a:rPr lang="en-US" altLang="ja-JP"/>
              <a:t>VMware</a:t>
            </a:r>
            <a:r>
              <a:rPr lang="ja-JP" altLang="en-US"/>
              <a:t>モデルでは、</a:t>
            </a:r>
            <a:r>
              <a:rPr lang="en-US" altLang="ja-JP"/>
              <a:t>VM</a:t>
            </a:r>
            <a:r>
              <a:rPr lang="ja-JP" altLang="en-US"/>
              <a:t>テンプレートを使用して各</a:t>
            </a:r>
            <a:r>
              <a:rPr lang="en-US" altLang="ja-JP"/>
              <a:t>VM</a:t>
            </a:r>
            <a:r>
              <a:rPr lang="ja-JP" altLang="en-US"/>
              <a:t>を作成します。</a:t>
            </a:r>
            <a:endParaRPr lang="en-US" altLang="ja-JP"/>
          </a:p>
          <a:p>
            <a:pPr marL="180975" indent="0">
              <a:buNone/>
            </a:pPr>
            <a:r>
              <a:rPr lang="ja-JP" altLang="en-US"/>
              <a:t>それぞれの</a:t>
            </a:r>
            <a:r>
              <a:rPr lang="en-US" altLang="ja-JP"/>
              <a:t>VM</a:t>
            </a:r>
            <a:r>
              <a:rPr lang="ja-JP" altLang="en-US"/>
              <a:t>へは公開鍵暗号による</a:t>
            </a:r>
            <a:r>
              <a:rPr lang="en-US" altLang="ja-JP"/>
              <a:t>SSH</a:t>
            </a:r>
            <a:r>
              <a:rPr lang="ja-JP" altLang="en-US"/>
              <a:t>接続を行うため、</a:t>
            </a:r>
            <a:r>
              <a:rPr lang="en-US" altLang="ja-JP"/>
              <a:t>ITA</a:t>
            </a:r>
            <a:r>
              <a:rPr lang="ja-JP" altLang="en-US"/>
              <a:t>に秘密鍵を登録する必要があります。</a:t>
            </a:r>
            <a:endParaRPr lang="en-US" altLang="ja-JP"/>
          </a:p>
          <a:p>
            <a:pPr marL="180975" indent="0">
              <a:buNone/>
            </a:pPr>
            <a:r>
              <a:rPr lang="ja-JP" altLang="en-US"/>
              <a:t>秘密鍵登録は </a:t>
            </a:r>
            <a:r>
              <a:rPr lang="en-US" altLang="ja-JP">
                <a:hlinkClick r:id="rId3" action="ppaction://hlinksldjump"/>
              </a:rPr>
              <a:t>3.4.1 </a:t>
            </a:r>
            <a:r>
              <a:rPr lang="ja-JP" altLang="en-US">
                <a:hlinkClick r:id="rId3" action="ppaction://hlinksldjump"/>
              </a:rPr>
              <a:t>ユーザメニューの登録 </a:t>
            </a:r>
            <a:r>
              <a:rPr lang="en-US" altLang="ja-JP">
                <a:hlinkClick r:id="rId3" action="ppaction://hlinksldjump"/>
              </a:rPr>
              <a:t>- </a:t>
            </a:r>
            <a:r>
              <a:rPr lang="ja-JP" altLang="en-US">
                <a:hlinkClick r:id="rId3" action="ppaction://hlinksldjump"/>
              </a:rPr>
              <a:t>秘密鍵管理</a:t>
            </a:r>
            <a:r>
              <a:rPr kumimoji="1" lang="ja-JP" altLang="en-US"/>
              <a:t> を参照ください。</a:t>
            </a:r>
            <a:endParaRPr kumimoji="1" lang="en-US" altLang="ja-JP"/>
          </a:p>
          <a:p>
            <a:endParaRPr kumimoji="1" lang="en-US" altLang="ja-JP"/>
          </a:p>
          <a:p>
            <a:r>
              <a:rPr kumimoji="1" lang="en-US" altLang="ja-JP"/>
              <a:t>ITA</a:t>
            </a:r>
            <a:r>
              <a:rPr kumimoji="1" lang="ja-JP" altLang="en-US"/>
              <a:t>サーバ上に登録する秘密鍵と</a:t>
            </a:r>
            <a:r>
              <a:rPr kumimoji="1" lang="en-US" altLang="ja-JP"/>
              <a:t>VM</a:t>
            </a:r>
            <a:r>
              <a:rPr kumimoji="1" lang="ja-JP" altLang="en-US"/>
              <a:t>テンプレート上の公開鍵</a:t>
            </a:r>
            <a:endParaRPr kumimoji="1" lang="en-US" altLang="ja-JP"/>
          </a:p>
          <a:p>
            <a:pPr marL="176213" indent="0">
              <a:buNone/>
            </a:pPr>
            <a:r>
              <a:rPr lang="en-US" altLang="ja-JP"/>
              <a:t>VMware</a:t>
            </a:r>
            <a:r>
              <a:rPr lang="ja-JP" altLang="en-US"/>
              <a:t>モデルでは、</a:t>
            </a:r>
            <a:r>
              <a:rPr lang="en-US" altLang="ja-JP"/>
              <a:t>ITA</a:t>
            </a:r>
            <a:r>
              <a:rPr lang="ja-JP" altLang="en-US"/>
              <a:t>に登録する秘密鍵は一種類となっているため、各テンプレートに設定する公開鍵は共通のものを使用してください。</a:t>
            </a:r>
            <a:endParaRPr kumimoji="1" lang="en-US" altLang="ja-JP"/>
          </a:p>
          <a:p>
            <a:pPr marL="179705" indent="-179705"/>
            <a:endParaRPr lang="en-US" altLang="ja-JP">
              <a:ea typeface="+mn-lt"/>
              <a:cs typeface="+mn-lt"/>
            </a:endParaRPr>
          </a:p>
        </p:txBody>
      </p:sp>
      <p:sp>
        <p:nvSpPr>
          <p:cNvPr id="3" name="フローチャート: 書類 2">
            <a:extLst>
              <a:ext uri="{FF2B5EF4-FFF2-40B4-BE49-F238E27FC236}">
                <a16:creationId xmlns:a16="http://schemas.microsoft.com/office/drawing/2014/main" id="{701D8E44-CFD3-4D31-9846-B35B5AD63244}"/>
              </a:ext>
            </a:extLst>
          </p:cNvPr>
          <p:cNvSpPr/>
          <p:nvPr/>
        </p:nvSpPr>
        <p:spPr bwMode="auto">
          <a:xfrm>
            <a:off x="1422400"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Web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8" name="フローチャート: 書類 7">
            <a:extLst>
              <a:ext uri="{FF2B5EF4-FFF2-40B4-BE49-F238E27FC236}">
                <a16:creationId xmlns:a16="http://schemas.microsoft.com/office/drawing/2014/main" id="{4F79147A-E1B8-4727-AB15-81124EB78003}"/>
              </a:ext>
            </a:extLst>
          </p:cNvPr>
          <p:cNvSpPr/>
          <p:nvPr/>
        </p:nvSpPr>
        <p:spPr bwMode="auto">
          <a:xfrm>
            <a:off x="4664364"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DB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9" name="フローチャート: 書類 8">
            <a:extLst>
              <a:ext uri="{FF2B5EF4-FFF2-40B4-BE49-F238E27FC236}">
                <a16:creationId xmlns:a16="http://schemas.microsoft.com/office/drawing/2014/main" id="{FF7D0CD1-E9FD-462A-99F3-B7F9A7FC1350}"/>
              </a:ext>
            </a:extLst>
          </p:cNvPr>
          <p:cNvSpPr/>
          <p:nvPr/>
        </p:nvSpPr>
        <p:spPr bwMode="auto">
          <a:xfrm>
            <a:off x="7777019"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AP</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4" name="正方形/長方形 3">
            <a:extLst>
              <a:ext uri="{FF2B5EF4-FFF2-40B4-BE49-F238E27FC236}">
                <a16:creationId xmlns:a16="http://schemas.microsoft.com/office/drawing/2014/main" id="{DC2416C6-1D14-4BE5-8967-0E13ED202060}"/>
              </a:ext>
            </a:extLst>
          </p:cNvPr>
          <p:cNvSpPr/>
          <p:nvPr/>
        </p:nvSpPr>
        <p:spPr bwMode="auto">
          <a:xfrm>
            <a:off x="1796473"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0" name="正方形/長方形 9">
            <a:extLst>
              <a:ext uri="{FF2B5EF4-FFF2-40B4-BE49-F238E27FC236}">
                <a16:creationId xmlns:a16="http://schemas.microsoft.com/office/drawing/2014/main" id="{EF108171-195A-46CF-BB10-073D57B8C34C}"/>
              </a:ext>
            </a:extLst>
          </p:cNvPr>
          <p:cNvSpPr/>
          <p:nvPr/>
        </p:nvSpPr>
        <p:spPr bwMode="auto">
          <a:xfrm>
            <a:off x="5038437"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1" name="正方形/長方形 10">
            <a:extLst>
              <a:ext uri="{FF2B5EF4-FFF2-40B4-BE49-F238E27FC236}">
                <a16:creationId xmlns:a16="http://schemas.microsoft.com/office/drawing/2014/main" id="{8199A6A4-8410-4D57-9DFF-59F62176026C}"/>
              </a:ext>
            </a:extLst>
          </p:cNvPr>
          <p:cNvSpPr/>
          <p:nvPr/>
        </p:nvSpPr>
        <p:spPr bwMode="auto">
          <a:xfrm>
            <a:off x="8151092"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2" name="正方形/長方形 11">
            <a:extLst>
              <a:ext uri="{FF2B5EF4-FFF2-40B4-BE49-F238E27FC236}">
                <a16:creationId xmlns:a16="http://schemas.microsoft.com/office/drawing/2014/main" id="{AA9AE9E2-D104-4637-809B-24A14A250947}"/>
              </a:ext>
            </a:extLst>
          </p:cNvPr>
          <p:cNvSpPr/>
          <p:nvPr/>
        </p:nvSpPr>
        <p:spPr bwMode="auto">
          <a:xfrm>
            <a:off x="3371273" y="5755525"/>
            <a:ext cx="4719782" cy="74973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a:latin typeface="+mn-ea"/>
              </a:rPr>
              <a:t>ITA</a:t>
            </a:r>
            <a:r>
              <a:rPr lang="ja-JP" altLang="en-US" sz="1600" b="1">
                <a:latin typeface="+mn-ea"/>
              </a:rPr>
              <a:t>サーバ</a:t>
            </a:r>
          </a:p>
        </p:txBody>
      </p:sp>
      <p:sp>
        <p:nvSpPr>
          <p:cNvPr id="13" name="正方形/長方形 12">
            <a:extLst>
              <a:ext uri="{FF2B5EF4-FFF2-40B4-BE49-F238E27FC236}">
                <a16:creationId xmlns:a16="http://schemas.microsoft.com/office/drawing/2014/main" id="{98836A03-7856-437A-B398-EBBB49CF1390}"/>
              </a:ext>
            </a:extLst>
          </p:cNvPr>
          <p:cNvSpPr/>
          <p:nvPr/>
        </p:nvSpPr>
        <p:spPr bwMode="auto">
          <a:xfrm>
            <a:off x="5038437" y="5936427"/>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latin typeface="+mn-ea"/>
              </a:rPr>
              <a:t>秘密</a:t>
            </a:r>
            <a:r>
              <a:rPr kumimoji="1" lang="ja-JP" altLang="en-US" sz="1400" b="1">
                <a:latin typeface="+mn-ea"/>
              </a:rPr>
              <a:t>鍵</a:t>
            </a:r>
          </a:p>
        </p:txBody>
      </p:sp>
      <p:cxnSp>
        <p:nvCxnSpPr>
          <p:cNvPr id="17" name="直線矢印コネクタ 16">
            <a:extLst>
              <a:ext uri="{FF2B5EF4-FFF2-40B4-BE49-F238E27FC236}">
                <a16:creationId xmlns:a16="http://schemas.microsoft.com/office/drawing/2014/main" id="{C353A79D-F61B-45D9-984D-B6BEE9ED2AE6}"/>
              </a:ext>
            </a:extLst>
          </p:cNvPr>
          <p:cNvCxnSpPr>
            <a:stCxn id="13" idx="0"/>
            <a:endCxn id="10" idx="2"/>
          </p:cNvCxnSpPr>
          <p:nvPr/>
        </p:nvCxnSpPr>
        <p:spPr bwMode="auto">
          <a:xfrm flipV="1">
            <a:off x="5731164" y="4973137"/>
            <a:ext cx="0"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矢印コネクタ 17">
            <a:extLst>
              <a:ext uri="{FF2B5EF4-FFF2-40B4-BE49-F238E27FC236}">
                <a16:creationId xmlns:a16="http://schemas.microsoft.com/office/drawing/2014/main" id="{9B83DDD5-F1F4-4F98-AA7D-4CE9C3D963EB}"/>
              </a:ext>
            </a:extLst>
          </p:cNvPr>
          <p:cNvCxnSpPr>
            <a:stCxn id="13" idx="0"/>
            <a:endCxn id="11" idx="2"/>
          </p:cNvCxnSpPr>
          <p:nvPr/>
        </p:nvCxnSpPr>
        <p:spPr bwMode="auto">
          <a:xfrm flipV="1">
            <a:off x="5731164" y="4973137"/>
            <a:ext cx="3112655"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矢印コネクタ 21">
            <a:extLst>
              <a:ext uri="{FF2B5EF4-FFF2-40B4-BE49-F238E27FC236}">
                <a16:creationId xmlns:a16="http://schemas.microsoft.com/office/drawing/2014/main" id="{A3937E51-E293-43F5-ACA8-6FB5D1EC458B}"/>
              </a:ext>
            </a:extLst>
          </p:cNvPr>
          <p:cNvCxnSpPr>
            <a:stCxn id="13" idx="0"/>
            <a:endCxn id="4" idx="2"/>
          </p:cNvCxnSpPr>
          <p:nvPr/>
        </p:nvCxnSpPr>
        <p:spPr bwMode="auto">
          <a:xfrm flipH="1" flipV="1">
            <a:off x="2489200" y="4973137"/>
            <a:ext cx="3241964"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59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2.9 NSX Manager</a:t>
            </a:r>
            <a:r>
              <a:rPr lang="ja-JP" altLang="en-US"/>
              <a:t>の準備</a:t>
            </a:r>
            <a:endParaRPr lang="en-US"/>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a:ea typeface="+mn-lt"/>
                <a:cs typeface="+mn-lt"/>
              </a:rPr>
              <a:t>VMware</a:t>
            </a:r>
            <a:r>
              <a:rPr lang="ja-JP" altLang="en-US">
                <a:ea typeface="+mn-lt"/>
                <a:cs typeface="+mn-lt"/>
              </a:rPr>
              <a:t>モデルでは、テナント作成時に仮想ネットワークが作成されます。</a:t>
            </a:r>
            <a:r>
              <a:rPr lang="en-US" altLang="ja-JP">
                <a:ea typeface="+mn-lt"/>
                <a:cs typeface="+mn-lt"/>
              </a:rPr>
              <a:t/>
            </a:r>
            <a:br>
              <a:rPr lang="en-US" altLang="ja-JP">
                <a:ea typeface="+mn-lt"/>
                <a:cs typeface="+mn-lt"/>
              </a:rPr>
            </a:br>
            <a:r>
              <a:rPr lang="ja-JP" altLang="en-US">
                <a:ea typeface="+mn-lt"/>
                <a:cs typeface="+mn-lt"/>
              </a:rPr>
              <a:t>この仮想ネットワークを作成するために</a:t>
            </a:r>
            <a:r>
              <a:rPr lang="en-US" altLang="ja-JP">
                <a:ea typeface="+mn-lt"/>
                <a:cs typeface="+mn-lt"/>
              </a:rPr>
              <a:t>NSX Manager</a:t>
            </a:r>
            <a:r>
              <a:rPr lang="ja-JP" altLang="en-US">
                <a:ea typeface="+mn-lt"/>
                <a:cs typeface="+mn-lt"/>
              </a:rPr>
              <a:t>の設定を行う必要があります。</a:t>
            </a:r>
            <a:r>
              <a:rPr lang="en-US" altLang="ja-JP">
                <a:ea typeface="+mn-lt"/>
                <a:cs typeface="+mn-lt"/>
              </a:rPr>
              <a:t/>
            </a:r>
            <a:br>
              <a:rPr lang="en-US" altLang="ja-JP">
                <a:ea typeface="+mn-lt"/>
                <a:cs typeface="+mn-lt"/>
              </a:rPr>
            </a:br>
            <a:endParaRPr lang="en-US" altLang="ja-JP">
              <a:ea typeface="+mn-lt"/>
              <a:cs typeface="+mn-lt"/>
            </a:endParaRPr>
          </a:p>
          <a:p>
            <a:pPr marL="179705" indent="-179705"/>
            <a:r>
              <a:rPr lang="ja-JP" altLang="en-US">
                <a:ea typeface="+mn-lt"/>
                <a:cs typeface="+mn-lt"/>
              </a:rPr>
              <a:t>細部は</a:t>
            </a:r>
            <a:r>
              <a:rPr lang="en-US" altLang="ja-JP">
                <a:ea typeface="+mn-lt"/>
                <a:cs typeface="+mn-lt"/>
              </a:rPr>
              <a:t>VMware</a:t>
            </a:r>
            <a:r>
              <a:rPr lang="ja-JP" altLang="en-US">
                <a:ea typeface="+mn-lt"/>
                <a:cs typeface="+mn-lt"/>
              </a:rPr>
              <a:t>社の公式ドキュメント等を参照ください。</a:t>
            </a:r>
            <a:endParaRPr lang="en-US" altLang="ja-JP">
              <a:ea typeface="+mn-lt"/>
              <a:cs typeface="+mn-lt"/>
            </a:endParaRPr>
          </a:p>
        </p:txBody>
      </p:sp>
    </p:spTree>
    <p:extLst>
      <p:ext uri="{BB962C8B-B14F-4D97-AF65-F5344CB8AC3E}">
        <p14:creationId xmlns:p14="http://schemas.microsoft.com/office/powerpoint/2010/main" val="203709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0AA3-B4A0-4555-8734-EDD1F6D10415}"/>
              </a:ext>
            </a:extLst>
          </p:cNvPr>
          <p:cNvSpPr>
            <a:spLocks noGrp="1"/>
          </p:cNvSpPr>
          <p:nvPr>
            <p:ph type="title"/>
          </p:nvPr>
        </p:nvSpPr>
        <p:spPr/>
        <p:txBody>
          <a:bodyPr/>
          <a:lstStyle/>
          <a:p>
            <a:r>
              <a:rPr lang="en-US" altLang="ja-JP"/>
              <a:t>2.10 Terraform Cloud for Business</a:t>
            </a:r>
            <a:r>
              <a:rPr lang="ja-JP" altLang="en-US"/>
              <a:t>の準備 </a:t>
            </a:r>
            <a:r>
              <a:rPr lang="en-US" altLang="ja-JP"/>
              <a:t>- </a:t>
            </a:r>
            <a:r>
              <a:rPr lang="ja-JP" altLang="en-US"/>
              <a:t>接続先設定</a:t>
            </a:r>
            <a:endParaRPr kumimoji="1" lang="ja-JP" altLang="en-US"/>
          </a:p>
        </p:txBody>
      </p:sp>
      <p:sp>
        <p:nvSpPr>
          <p:cNvPr id="3" name="コンテンツ プレースホルダー 2">
            <a:extLst>
              <a:ext uri="{FF2B5EF4-FFF2-40B4-BE49-F238E27FC236}">
                <a16:creationId xmlns:a16="http://schemas.microsoft.com/office/drawing/2014/main" id="{01C44A87-D532-4447-AC5B-651E729A1676}"/>
              </a:ext>
            </a:extLst>
          </p:cNvPr>
          <p:cNvSpPr>
            <a:spLocks noGrp="1"/>
          </p:cNvSpPr>
          <p:nvPr>
            <p:ph sz="quarter" idx="10"/>
          </p:nvPr>
        </p:nvSpPr>
        <p:spPr/>
        <p:txBody>
          <a:bodyPr/>
          <a:lstStyle/>
          <a:p>
            <a:pPr marL="179705" indent="-179705">
              <a:spcBef>
                <a:spcPts val="1800"/>
              </a:spcBef>
            </a:pPr>
            <a:r>
              <a:rPr lang="en-US" altLang="ja-JP"/>
              <a:t>Terraform Cloud</a:t>
            </a:r>
            <a:r>
              <a:rPr lang="ja-JP" altLang="en-US"/>
              <a:t>の接続先登録</a:t>
            </a:r>
            <a:endParaRPr lang="en-US" altLang="ja-JP"/>
          </a:p>
          <a:p>
            <a:pPr marL="174625" indent="0">
              <a:buNone/>
            </a:pPr>
            <a:r>
              <a:rPr lang="en-US" altLang="ja-JP"/>
              <a:t>ITA</a:t>
            </a:r>
            <a:r>
              <a:rPr lang="ja-JP" altLang="en-US"/>
              <a:t>の</a:t>
            </a:r>
            <a:r>
              <a:rPr lang="ja-JP" altLang="ja-JP"/>
              <a:t>「</a:t>
            </a:r>
            <a:r>
              <a:rPr lang="en-US" altLang="ja-JP"/>
              <a:t>Terraform</a:t>
            </a:r>
            <a:r>
              <a:rPr lang="ja-JP" altLang="en-US"/>
              <a:t>」メニューグループ　＞「</a:t>
            </a:r>
            <a:r>
              <a:rPr lang="ja-JP" altLang="ja-JP"/>
              <a:t>インターフェイス情報」</a:t>
            </a:r>
            <a:r>
              <a:rPr lang="ja-JP" altLang="en-US"/>
              <a:t>から登録します</a:t>
            </a:r>
            <a:r>
              <a:rPr lang="ja-JP" altLang="ja-JP"/>
              <a:t>。</a:t>
            </a:r>
            <a:endParaRPr lang="en-US" altLang="ja-JP"/>
          </a:p>
          <a:p>
            <a:pPr marL="174625" indent="0">
              <a:buNone/>
            </a:pPr>
            <a:r>
              <a:rPr lang="ja-JP" altLang="ja-JP"/>
              <a:t>「</a:t>
            </a:r>
            <a:r>
              <a:rPr lang="en-US" altLang="ja-JP"/>
              <a:t>Hostname</a:t>
            </a:r>
            <a:r>
              <a:rPr lang="ja-JP" altLang="en-US"/>
              <a:t>」</a:t>
            </a:r>
            <a:r>
              <a:rPr lang="ja-JP" altLang="ja-JP"/>
              <a:t>に</a:t>
            </a:r>
            <a:r>
              <a:rPr lang="ja-JP" altLang="en-US"/>
              <a:t>「</a:t>
            </a:r>
            <a:r>
              <a:rPr lang="en-US" altLang="ja-JP"/>
              <a:t>app.terraform.io</a:t>
            </a:r>
            <a:r>
              <a:rPr lang="ja-JP" altLang="en-US"/>
              <a:t>」と「</a:t>
            </a:r>
            <a:r>
              <a:rPr lang="en-US" altLang="ja-JP" err="1"/>
              <a:t>UserT</a:t>
            </a:r>
            <a:r>
              <a:rPr lang="ja-JP" altLang="en-US"/>
              <a:t>oken」に「</a:t>
            </a:r>
            <a:r>
              <a:rPr lang="en-US" altLang="ja-JP"/>
              <a:t>T</a:t>
            </a:r>
            <a:r>
              <a:rPr lang="en-US" altLang="en-US"/>
              <a:t>erraform</a:t>
            </a:r>
            <a:r>
              <a:rPr lang="ja-JP" altLang="ja-JP"/>
              <a:t> </a:t>
            </a:r>
            <a:r>
              <a:rPr lang="en-US" altLang="ja-JP"/>
              <a:t>cloud</a:t>
            </a:r>
            <a:r>
              <a:rPr lang="ja-JP" altLang="en-US"/>
              <a:t>の</a:t>
            </a:r>
            <a:r>
              <a:rPr lang="ja-JP" altLang="ja-JP"/>
              <a:t>API Tokens</a:t>
            </a:r>
            <a:r>
              <a:rPr lang="ja-JP" altLang="en-US"/>
              <a:t>」</a:t>
            </a:r>
            <a:r>
              <a:rPr lang="ja-JP" altLang="ja-JP"/>
              <a:t>　を設定し更新ボタンを押下する。</a:t>
            </a:r>
            <a:r>
              <a:rPr lang="en-US" altLang="ja-JP" sz="1600"/>
              <a:t>(Terraform Enterprise</a:t>
            </a:r>
            <a:r>
              <a:rPr lang="ja-JP" altLang="en-US" sz="1600"/>
              <a:t>の場合はインストール先ホスト名を記載してください</a:t>
            </a:r>
            <a:r>
              <a:rPr lang="en-US" altLang="ja-JP" sz="1600"/>
              <a:t>)</a:t>
            </a:r>
          </a:p>
          <a:p>
            <a:pPr marL="174625" indent="0">
              <a:buNone/>
            </a:pPr>
            <a:endParaRPr lang="en-US" altLang="ja-JP"/>
          </a:p>
          <a:p>
            <a:pPr marL="179705" indent="-179705">
              <a:spcBef>
                <a:spcPts val="1800"/>
              </a:spcBef>
            </a:pPr>
            <a:r>
              <a:rPr lang="ja-JP" altLang="ja-JP"/>
              <a:t>プロキシサーバー登録</a:t>
            </a:r>
          </a:p>
          <a:p>
            <a:pPr marL="174625" indent="0">
              <a:buNone/>
            </a:pPr>
            <a:r>
              <a:rPr lang="en-US" altLang="ja-JP"/>
              <a:t>ITA</a:t>
            </a:r>
            <a:r>
              <a:rPr lang="ja-JP" altLang="en-US"/>
              <a:t>がインストールされたサーバが</a:t>
            </a:r>
            <a:r>
              <a:rPr lang="en-US" altLang="ja-JP"/>
              <a:t>Terraform</a:t>
            </a:r>
            <a:r>
              <a:rPr lang="ja-JP" altLang="en-US"/>
              <a:t> </a:t>
            </a:r>
            <a:r>
              <a:rPr lang="en-US" altLang="ja-JP"/>
              <a:t>Cloud</a:t>
            </a:r>
            <a:r>
              <a:rPr lang="ja-JP" altLang="en-US"/>
              <a:t>へ接続する際にプロキシサーバを使用している場合、プロキシサーバを設定する必要があります。</a:t>
            </a:r>
            <a:endParaRPr lang="en-US" altLang="ja-JP"/>
          </a:p>
          <a:p>
            <a:pPr marL="174625" indent="0">
              <a:buNone/>
            </a:pPr>
            <a:r>
              <a:rPr lang="ja-JP" altLang="en-US"/>
              <a:t>細部は</a:t>
            </a:r>
            <a:r>
              <a:rPr lang="en-US" altLang="ja-JP"/>
              <a:t>Exastro</a:t>
            </a:r>
            <a:r>
              <a:rPr lang="ja-JP" altLang="en-US"/>
              <a:t>コミュニティサイトの</a:t>
            </a:r>
            <a:r>
              <a:rPr lang="en-US" altLang="ja-JP">
                <a:hlinkClick r:id="rId2">
                  <a:extLst>
                    <a:ext uri="{A12FA001-AC4F-418D-AE19-62706E023703}">
                      <ahyp:hlinkClr xmlns="" xmlns:ahyp="http://schemas.microsoft.com/office/drawing/2018/hyperlinkcolor" val="tx"/>
                    </a:ext>
                  </a:extLst>
                </a:hlinkClick>
              </a:rPr>
              <a:t>ITA_</a:t>
            </a:r>
            <a:r>
              <a:rPr lang="ja-JP" altLang="en-US">
                <a:hlinkClick r:id="rId2">
                  <a:extLst>
                    <a:ext uri="{A12FA001-AC4F-418D-AE19-62706E023703}">
                      <ahyp:hlinkClr xmlns="" xmlns:ahyp="http://schemas.microsoft.com/office/drawing/2018/hyperlinkcolor" val="tx"/>
                    </a:ext>
                  </a:extLst>
                </a:hlinkClick>
              </a:rPr>
              <a:t>利用手順マニュアル</a:t>
            </a:r>
            <a:r>
              <a:rPr lang="en-US" altLang="ja-JP">
                <a:hlinkClick r:id="rId2">
                  <a:extLst>
                    <a:ext uri="{A12FA001-AC4F-418D-AE19-62706E023703}">
                      <ahyp:hlinkClr xmlns="" xmlns:ahyp="http://schemas.microsoft.com/office/drawing/2018/hyperlinkcolor" val="tx"/>
                    </a:ext>
                  </a:extLst>
                </a:hlinkClick>
              </a:rPr>
              <a:t>_Terraform-driver</a:t>
            </a:r>
            <a:r>
              <a:rPr lang="ja-JP" altLang="en-US"/>
              <a:t> </a:t>
            </a:r>
            <a:r>
              <a:rPr lang="en-US" altLang="ja-JP"/>
              <a:t>6.2.1</a:t>
            </a:r>
            <a:r>
              <a:rPr lang="ja-JP" altLang="en-US"/>
              <a:t> </a:t>
            </a:r>
            <a:r>
              <a:rPr lang="ja-JP" altLang="ja-JP"/>
              <a:t>インターフェース情報をご参照</a:t>
            </a:r>
            <a:r>
              <a:rPr lang="ja-JP" altLang="en-US"/>
              <a:t>くだ</a:t>
            </a:r>
            <a:r>
              <a:rPr lang="ja-JP" altLang="ja-JP"/>
              <a:t>さい。</a:t>
            </a:r>
          </a:p>
          <a:p>
            <a:endParaRPr lang="ja-JP" altLang="ja-JP"/>
          </a:p>
        </p:txBody>
      </p:sp>
    </p:spTree>
    <p:extLst>
      <p:ext uri="{BB962C8B-B14F-4D97-AF65-F5344CB8AC3E}">
        <p14:creationId xmlns:p14="http://schemas.microsoft.com/office/powerpoint/2010/main" val="363724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00C95-543E-4216-8680-096D9EA36D86}"/>
              </a:ext>
            </a:extLst>
          </p:cNvPr>
          <p:cNvSpPr>
            <a:spLocks noGrp="1"/>
          </p:cNvSpPr>
          <p:nvPr>
            <p:ph type="title"/>
          </p:nvPr>
        </p:nvSpPr>
        <p:spPr/>
        <p:txBody>
          <a:bodyPr/>
          <a:lstStyle/>
          <a:p>
            <a:r>
              <a:rPr lang="en-US" altLang="ja-JP"/>
              <a:t>2.10 Terraform Cloud for Business</a:t>
            </a:r>
            <a:r>
              <a:rPr lang="ja-JP" altLang="en-US"/>
              <a:t>の準備 </a:t>
            </a:r>
            <a:r>
              <a:rPr lang="en-US" altLang="ja-JP"/>
              <a:t>– Organizations</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5D4A227A-34F3-461E-A80B-672842C27592}"/>
              </a:ext>
            </a:extLst>
          </p:cNvPr>
          <p:cNvSpPr>
            <a:spLocks noGrp="1"/>
          </p:cNvSpPr>
          <p:nvPr>
            <p:ph sz="quarter" idx="10"/>
          </p:nvPr>
        </p:nvSpPr>
        <p:spPr/>
        <p:txBody>
          <a:bodyPr>
            <a:normAutofit/>
          </a:bodyPr>
          <a:lstStyle/>
          <a:p>
            <a:pPr marL="179705" indent="-179705"/>
            <a:r>
              <a:rPr lang="en-US" altLang="ja-JP"/>
              <a:t>Organizations</a:t>
            </a:r>
            <a:r>
              <a:rPr lang="ja-JP" altLang="ja-JP"/>
              <a:t>管理</a:t>
            </a:r>
            <a:endParaRPr lang="en-US" altLang="ja-JP"/>
          </a:p>
          <a:p>
            <a:pPr marL="182563" indent="0">
              <a:buNone/>
            </a:pPr>
            <a:r>
              <a:rPr lang="en-US" altLang="ja-JP"/>
              <a:t>ITA</a:t>
            </a:r>
            <a:r>
              <a:rPr lang="ja-JP" altLang="en-US"/>
              <a:t>の</a:t>
            </a:r>
            <a:r>
              <a:rPr lang="ja-JP" altLang="ja-JP"/>
              <a:t>「</a:t>
            </a:r>
            <a:r>
              <a:rPr lang="en-US" altLang="ja-JP"/>
              <a:t>Terraform</a:t>
            </a:r>
            <a:r>
              <a:rPr lang="ja-JP" altLang="en-US"/>
              <a:t>」メニューグループ　＞「</a:t>
            </a:r>
            <a:r>
              <a:rPr lang="ja-JP" altLang="ja-JP">
                <a:latin typeface="Meiryo"/>
                <a:ea typeface="Meiryo"/>
              </a:rPr>
              <a:t>Organizations管理</a:t>
            </a:r>
            <a:r>
              <a:rPr lang="ja-JP" altLang="ja-JP"/>
              <a:t>」＞</a:t>
            </a:r>
            <a:r>
              <a:rPr lang="ja-JP" altLang="en-US">
                <a:ea typeface="+mn-lt"/>
                <a:cs typeface="+mn-lt"/>
              </a:rPr>
              <a:t>「</a:t>
            </a:r>
            <a:r>
              <a:rPr lang="en-US" altLang="ja-JP">
                <a:ea typeface="+mn-lt"/>
                <a:cs typeface="+mn-lt"/>
              </a:rPr>
              <a:t>Organization ID=</a:t>
            </a:r>
            <a:r>
              <a:rPr lang="en-US" altLang="ja-JP">
                <a:latin typeface="メイリオ"/>
                <a:ea typeface="メイリオ"/>
                <a:cs typeface="+mn-lt"/>
              </a:rPr>
              <a:t>25000</a:t>
            </a:r>
            <a:r>
              <a:rPr lang="en-US" altLang="ja-JP">
                <a:latin typeface="Meiryo"/>
                <a:ea typeface="Meiryo"/>
              </a:rPr>
              <a:t>1</a:t>
            </a:r>
            <a:r>
              <a:rPr lang="ja-JP" altLang="en-US">
                <a:ea typeface="+mn-lt"/>
                <a:cs typeface="+mn-lt"/>
              </a:rPr>
              <a:t>」</a:t>
            </a:r>
            <a:r>
              <a:rPr lang="ja-JP" altLang="en-US"/>
              <a:t>を更新します</a:t>
            </a:r>
            <a:r>
              <a:rPr lang="ja-JP" altLang="ja-JP"/>
              <a:t>。</a:t>
            </a:r>
            <a:endParaRPr lang="en-US" altLang="ja-JP"/>
          </a:p>
          <a:p>
            <a:pPr marL="541338" indent="-358775">
              <a:buFont typeface="+mj-lt"/>
              <a:buAutoNum type="arabicPeriod"/>
            </a:pPr>
            <a:r>
              <a:rPr lang="en-US" altLang="ja-JP">
                <a:ea typeface="+mn-lt"/>
                <a:cs typeface="+mn-lt"/>
              </a:rPr>
              <a:t>Organizations Name</a:t>
            </a:r>
            <a:r>
              <a:rPr lang="ja-JP" altLang="en-US"/>
              <a:t>とEmail adderssをご自身のアカウントのものに変更</a:t>
            </a:r>
            <a:endParaRPr lang="en-US" altLang="ja-JP"/>
          </a:p>
          <a:p>
            <a:pPr marL="541338" indent="-358775">
              <a:buFont typeface="+mj-lt"/>
              <a:buAutoNum type="arabicPeriod"/>
            </a:pPr>
            <a:r>
              <a:rPr lang="ja-JP" altLang="en-US"/>
              <a:t>連携状態チェック」ボタンをクリックし、連携状態が「登録済み」になったことを確認</a:t>
            </a:r>
            <a:endParaRPr lang="en-US" altLang="ja-JP"/>
          </a:p>
          <a:p>
            <a:pPr marL="182563" indent="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を新たに作成することも可能ですが、</a:t>
            </a:r>
            <a:r>
              <a:rPr lang="en-US" altLang="ja-JP" sz="1600"/>
              <a:t/>
            </a:r>
            <a:br>
              <a:rPr lang="en-US" altLang="ja-JP" sz="1600"/>
            </a:br>
            <a:r>
              <a:rPr lang="ja-JP" altLang="en-US" sz="1600"/>
              <a:t>それぞれが所属する組織の管理ルールに準じてご利用ください。</a:t>
            </a:r>
            <a:endParaRPr lang="en-US" altLang="ja-JP" sz="1600"/>
          </a:p>
          <a:p>
            <a:endParaRPr kumimoji="1" lang="ja-JP" altLang="en-US"/>
          </a:p>
        </p:txBody>
      </p:sp>
      <p:pic>
        <p:nvPicPr>
          <p:cNvPr id="5" name="Picture 7">
            <a:extLst>
              <a:ext uri="{FF2B5EF4-FFF2-40B4-BE49-F238E27FC236}">
                <a16:creationId xmlns:a16="http://schemas.microsoft.com/office/drawing/2014/main" id="{55C0AAE5-9C11-4166-B063-21EF14CAF57A}"/>
              </a:ext>
            </a:extLst>
          </p:cNvPr>
          <p:cNvPicPr>
            <a:picLocks noChangeAspect="1"/>
          </p:cNvPicPr>
          <p:nvPr/>
        </p:nvPicPr>
        <p:blipFill rotWithShape="1">
          <a:blip r:embed="rId2"/>
          <a:srcRect r="37392"/>
          <a:stretch/>
        </p:blipFill>
        <p:spPr>
          <a:xfrm>
            <a:off x="344973" y="3644950"/>
            <a:ext cx="11499900" cy="987054"/>
          </a:xfrm>
          <a:prstGeom prst="rect">
            <a:avLst/>
          </a:prstGeom>
        </p:spPr>
      </p:pic>
      <p:sp>
        <p:nvSpPr>
          <p:cNvPr id="9" name="楕円 8">
            <a:extLst>
              <a:ext uri="{FF2B5EF4-FFF2-40B4-BE49-F238E27FC236}">
                <a16:creationId xmlns:a16="http://schemas.microsoft.com/office/drawing/2014/main" id="{85CFF041-91F7-4C63-A82F-39E2DAF6D426}"/>
              </a:ext>
            </a:extLst>
          </p:cNvPr>
          <p:cNvSpPr/>
          <p:nvPr/>
        </p:nvSpPr>
        <p:spPr bwMode="auto">
          <a:xfrm>
            <a:off x="2099966" y="3391438"/>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10" name="楕円 9">
            <a:extLst>
              <a:ext uri="{FF2B5EF4-FFF2-40B4-BE49-F238E27FC236}">
                <a16:creationId xmlns:a16="http://schemas.microsoft.com/office/drawing/2014/main" id="{DAE887A8-D724-42E6-8FA0-D963CAA23993}"/>
              </a:ext>
            </a:extLst>
          </p:cNvPr>
          <p:cNvSpPr/>
          <p:nvPr/>
        </p:nvSpPr>
        <p:spPr bwMode="auto">
          <a:xfrm>
            <a:off x="7749173" y="343292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spTree>
    <p:extLst>
      <p:ext uri="{BB962C8B-B14F-4D97-AF65-F5344CB8AC3E}">
        <p14:creationId xmlns:p14="http://schemas.microsoft.com/office/powerpoint/2010/main" val="356431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目次</a:t>
            </a:r>
          </a:p>
        </p:txBody>
      </p:sp>
      <p:sp>
        <p:nvSpPr>
          <p:cNvPr id="4" name="テキスト プレースホルダー 3"/>
          <p:cNvSpPr>
            <a:spLocks noGrp="1"/>
          </p:cNvSpPr>
          <p:nvPr>
            <p:ph type="body" sz="quarter" idx="10"/>
          </p:nvPr>
        </p:nvSpPr>
        <p:spPr/>
        <p:txBody>
          <a:bodyPr vert="horz" wrap="square" lIns="91440" tIns="45720" rIns="91440" bIns="45720" rtlCol="0" anchor="t">
            <a:noAutofit/>
          </a:bodyPr>
          <a:lstStyle/>
          <a:p>
            <a:pPr marL="457200" indent="-457200">
              <a:buFont typeface="+mj-lt"/>
              <a:buAutoNum type="arabicPeriod"/>
            </a:pPr>
            <a:r>
              <a:rPr lang="ja-JP" altLang="en-US"/>
              <a:t>はじめに</a:t>
            </a:r>
            <a:endParaRPr lang="en-US" altLang="ja-JP">
              <a:latin typeface="メイリオ"/>
              <a:ea typeface="+mn-lt"/>
            </a:endParaRPr>
          </a:p>
          <a:p>
            <a:pPr marL="457200" indent="-457200">
              <a:buFont typeface="+mj-lt"/>
              <a:buAutoNum type="arabicPeriod"/>
            </a:pPr>
            <a:r>
              <a:rPr lang="en-US" altLang="ja-JP">
                <a:latin typeface="Meiryo"/>
                <a:ea typeface="+mn-lt"/>
              </a:rPr>
              <a:t>VMware</a:t>
            </a:r>
            <a:r>
              <a:rPr lang="ja-JP" altLang="en-US">
                <a:latin typeface="Meiryo"/>
                <a:ea typeface="+mn-lt"/>
              </a:rPr>
              <a:t>モデル導入手順</a:t>
            </a:r>
            <a:endParaRPr lang="en-US" altLang="ja-JP">
              <a:ea typeface="+mn-lt"/>
              <a:cs typeface="+mn-lt"/>
            </a:endParaRPr>
          </a:p>
          <a:p>
            <a:pPr marL="457200" indent="-457200">
              <a:buFont typeface="+mj-lt"/>
              <a:buAutoNum type="arabicPeriod"/>
            </a:pPr>
            <a:r>
              <a:rPr lang="en-US" altLang="ja-JP">
                <a:ea typeface="+mn-lt"/>
                <a:cs typeface="+mn-lt"/>
              </a:rPr>
              <a:t>VMware</a:t>
            </a:r>
            <a:r>
              <a:rPr lang="ja-JP" altLang="en-US">
                <a:ea typeface="+mn-lt"/>
                <a:cs typeface="+mn-lt"/>
              </a:rPr>
              <a:t>モデルの実行</a:t>
            </a:r>
            <a:endParaRPr lang="en-US" altLang="ja-JP">
              <a:ea typeface="+mn-lt"/>
              <a:cs typeface="+mn-lt"/>
            </a:endParaRPr>
          </a:p>
          <a:p>
            <a:pPr marL="457200" indent="-457200">
              <a:buFont typeface="+mj-lt"/>
              <a:buAutoNum type="arabicPeriod"/>
            </a:pPr>
            <a:r>
              <a:rPr lang="ja-JP" altLang="en-US">
                <a:ea typeface="+mn-lt"/>
                <a:cs typeface="+mn-lt"/>
              </a:rPr>
              <a:t>こんなときは？</a:t>
            </a:r>
            <a:endParaRPr lang="en-US" altLang="ja-JP">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E9710-3D70-49BA-AC67-1CD84891F45F}"/>
              </a:ext>
            </a:extLst>
          </p:cNvPr>
          <p:cNvSpPr>
            <a:spLocks noGrp="1"/>
          </p:cNvSpPr>
          <p:nvPr>
            <p:ph type="title"/>
          </p:nvPr>
        </p:nvSpPr>
        <p:spPr/>
        <p:txBody>
          <a:bodyPr/>
          <a:lstStyle/>
          <a:p>
            <a:r>
              <a:rPr lang="en-US" altLang="ja-JP"/>
              <a:t>2.10 Terraform Cloud for Business</a:t>
            </a:r>
            <a:r>
              <a:rPr lang="ja-JP" altLang="en-US"/>
              <a:t>の準備 </a:t>
            </a:r>
            <a:r>
              <a:rPr lang="en-US" altLang="ja-JP"/>
              <a:t>– Workspace</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99C77A57-B8A8-48F1-85C9-BAE260732337}"/>
              </a:ext>
            </a:extLst>
          </p:cNvPr>
          <p:cNvSpPr>
            <a:spLocks noGrp="1"/>
          </p:cNvSpPr>
          <p:nvPr>
            <p:ph sz="quarter" idx="10"/>
          </p:nvPr>
        </p:nvSpPr>
        <p:spPr/>
        <p:txBody>
          <a:bodyPr>
            <a:normAutofit/>
          </a:bodyPr>
          <a:lstStyle/>
          <a:p>
            <a:pPr marL="179705" indent="-179705"/>
            <a:r>
              <a:rPr lang="en-US" altLang="ja-JP"/>
              <a:t>Workspaces</a:t>
            </a:r>
            <a:r>
              <a:rPr lang="ja-JP" altLang="en-US"/>
              <a:t>管理</a:t>
            </a:r>
            <a:endParaRPr lang="en-US" altLang="ja-JP"/>
          </a:p>
          <a:p>
            <a:pPr marL="266700" indent="0">
              <a:buNone/>
            </a:pPr>
            <a:r>
              <a:rPr lang="ja-JP" altLang="ja-JP"/>
              <a:t>「</a:t>
            </a:r>
            <a:r>
              <a:rPr lang="en-US" altLang="ja-JP">
                <a:latin typeface="Meiryo"/>
                <a:ea typeface="Meiryo"/>
              </a:rPr>
              <a:t>Terraform</a:t>
            </a:r>
            <a:r>
              <a:rPr lang="ja-JP" altLang="ja-JP"/>
              <a:t>」</a:t>
            </a:r>
            <a:r>
              <a:rPr lang="ja-JP" altLang="en-US"/>
              <a:t>メニューグループ　</a:t>
            </a:r>
            <a:r>
              <a:rPr lang="ja-JP" altLang="ja-JP"/>
              <a:t>＞「</a:t>
            </a:r>
            <a:r>
              <a:rPr lang="en-US" altLang="ja-JP"/>
              <a:t>Workspaces</a:t>
            </a:r>
            <a:r>
              <a:rPr lang="ja-JP" altLang="ja-JP"/>
              <a:t>管理」</a:t>
            </a:r>
            <a:r>
              <a:rPr lang="ja-JP" altLang="en-US"/>
              <a:t>から管理します。</a:t>
            </a:r>
            <a:endParaRPr lang="en-US" altLang="ja-JP"/>
          </a:p>
          <a:p>
            <a:pPr marL="541338" indent="-358775">
              <a:buFont typeface="+mj-lt"/>
              <a:buAutoNum type="arabicPeriod"/>
            </a:pPr>
            <a:r>
              <a:rPr lang="ja-JP" altLang="en-US"/>
              <a:t>登録されている</a:t>
            </a:r>
            <a:r>
              <a:rPr lang="en-US" altLang="ja-JP"/>
              <a:t>Organizations</a:t>
            </a:r>
            <a:r>
              <a:rPr lang="ja-JP" altLang="en-US"/>
              <a:t>をプルダウン選択</a:t>
            </a:r>
            <a:endParaRPr lang="en-US" altLang="ja-JP"/>
          </a:p>
          <a:p>
            <a:pPr marL="541338" indent="-358775">
              <a:buFont typeface="+mj-lt"/>
              <a:buAutoNum type="arabicPeriod"/>
            </a:pPr>
            <a:r>
              <a:rPr lang="ja-JP" altLang="en-US"/>
              <a:t>既存または新規の</a:t>
            </a:r>
            <a:r>
              <a:rPr lang="en-US" altLang="ja-JP"/>
              <a:t>Workspaces</a:t>
            </a:r>
            <a:r>
              <a:rPr lang="ja-JP" altLang="ja-JP"/>
              <a:t>名を入力</a:t>
            </a:r>
            <a:r>
              <a:rPr lang="ja-JP" altLang="en-US"/>
              <a:t>して更新ボタンをクリック</a:t>
            </a: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r>
              <a:rPr lang="ja-JP" altLang="ja-JP"/>
              <a:t>登録した</a:t>
            </a:r>
            <a:r>
              <a:rPr lang="en-US" altLang="ja-JP"/>
              <a:t>Workspaces</a:t>
            </a:r>
            <a:r>
              <a:rPr lang="ja-JP" altLang="ja-JP"/>
              <a:t>名の「連携状態チェック」ボタンを</a:t>
            </a:r>
            <a:r>
              <a:rPr lang="ja-JP" altLang="en-US"/>
              <a:t>クリックし、</a:t>
            </a:r>
            <a:r>
              <a:rPr lang="ja-JP" altLang="ja-JP"/>
              <a:t>連携状態が</a:t>
            </a:r>
            <a:r>
              <a:rPr lang="ja-JP" altLang="en-US"/>
              <a:t>「</a:t>
            </a:r>
            <a:r>
              <a:rPr lang="ja-JP" altLang="ja-JP"/>
              <a:t>登録済み</a:t>
            </a:r>
            <a:r>
              <a:rPr lang="ja-JP" altLang="en-US"/>
              <a:t>」となることを確認</a:t>
            </a:r>
            <a:endParaRPr lang="en-US" altLang="ja-JP"/>
          </a:p>
          <a:p>
            <a:pPr marL="534670" indent="-26797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a:t>
            </a:r>
            <a:endParaRPr kumimoji="1" lang="ja-JP" altLang="en-US"/>
          </a:p>
        </p:txBody>
      </p:sp>
      <p:pic>
        <p:nvPicPr>
          <p:cNvPr id="4" name="Picture 7">
            <a:extLst>
              <a:ext uri="{FF2B5EF4-FFF2-40B4-BE49-F238E27FC236}">
                <a16:creationId xmlns:a16="http://schemas.microsoft.com/office/drawing/2014/main" id="{9F253487-2707-41AC-8B21-D6336B6C70C3}"/>
              </a:ext>
            </a:extLst>
          </p:cNvPr>
          <p:cNvPicPr>
            <a:picLocks noChangeAspect="1"/>
          </p:cNvPicPr>
          <p:nvPr/>
        </p:nvPicPr>
        <p:blipFill>
          <a:blip r:embed="rId2"/>
          <a:stretch>
            <a:fillRect/>
          </a:stretch>
        </p:blipFill>
        <p:spPr>
          <a:xfrm>
            <a:off x="824753" y="2571292"/>
            <a:ext cx="9914964" cy="974598"/>
          </a:xfrm>
          <a:prstGeom prst="rect">
            <a:avLst/>
          </a:prstGeom>
        </p:spPr>
      </p:pic>
      <p:sp>
        <p:nvSpPr>
          <p:cNvPr id="5" name="楕円 4">
            <a:extLst>
              <a:ext uri="{FF2B5EF4-FFF2-40B4-BE49-F238E27FC236}">
                <a16:creationId xmlns:a16="http://schemas.microsoft.com/office/drawing/2014/main" id="{9BC7245F-614C-449C-B5AF-645BFA3D0104}"/>
              </a:ext>
            </a:extLst>
          </p:cNvPr>
          <p:cNvSpPr/>
          <p:nvPr/>
        </p:nvSpPr>
        <p:spPr bwMode="auto">
          <a:xfrm>
            <a:off x="131027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6" name="楕円 5">
            <a:extLst>
              <a:ext uri="{FF2B5EF4-FFF2-40B4-BE49-F238E27FC236}">
                <a16:creationId xmlns:a16="http://schemas.microsoft.com/office/drawing/2014/main" id="{9C6CEAC8-EC05-45D0-9FBE-D1F338AF416F}"/>
              </a:ext>
            </a:extLst>
          </p:cNvPr>
          <p:cNvSpPr/>
          <p:nvPr/>
        </p:nvSpPr>
        <p:spPr bwMode="auto">
          <a:xfrm>
            <a:off x="275045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pic>
        <p:nvPicPr>
          <p:cNvPr id="7" name="Picture 9">
            <a:extLst>
              <a:ext uri="{FF2B5EF4-FFF2-40B4-BE49-F238E27FC236}">
                <a16:creationId xmlns:a16="http://schemas.microsoft.com/office/drawing/2014/main" id="{AFF6DD10-6220-412C-9A72-1E694FF98E67}"/>
              </a:ext>
            </a:extLst>
          </p:cNvPr>
          <p:cNvPicPr>
            <a:picLocks noChangeAspect="1"/>
          </p:cNvPicPr>
          <p:nvPr/>
        </p:nvPicPr>
        <p:blipFill rotWithShape="1">
          <a:blip r:embed="rId3"/>
          <a:srcRect r="18625"/>
          <a:stretch/>
        </p:blipFill>
        <p:spPr>
          <a:xfrm>
            <a:off x="496645" y="5137622"/>
            <a:ext cx="10823455" cy="883666"/>
          </a:xfrm>
          <a:prstGeom prst="rect">
            <a:avLst/>
          </a:prstGeom>
        </p:spPr>
      </p:pic>
      <p:sp>
        <p:nvSpPr>
          <p:cNvPr id="10" name="楕円 9">
            <a:extLst>
              <a:ext uri="{FF2B5EF4-FFF2-40B4-BE49-F238E27FC236}">
                <a16:creationId xmlns:a16="http://schemas.microsoft.com/office/drawing/2014/main" id="{091E9996-88ED-4F36-AA0E-5BC428D27388}"/>
              </a:ext>
            </a:extLst>
          </p:cNvPr>
          <p:cNvSpPr/>
          <p:nvPr/>
        </p:nvSpPr>
        <p:spPr bwMode="auto">
          <a:xfrm>
            <a:off x="5908372" y="4884110"/>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3</a:t>
            </a:r>
            <a:endParaRPr kumimoji="1" lang="ja-JP" altLang="en-US" b="1">
              <a:solidFill>
                <a:srgbClr val="FF0000"/>
              </a:solidFill>
              <a:latin typeface="+mn-ea"/>
            </a:endParaRPr>
          </a:p>
        </p:txBody>
      </p:sp>
    </p:spTree>
    <p:extLst>
      <p:ext uri="{BB962C8B-B14F-4D97-AF65-F5344CB8AC3E}">
        <p14:creationId xmlns:p14="http://schemas.microsoft.com/office/powerpoint/2010/main" val="369422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 VMware</a:t>
            </a:r>
            <a:r>
              <a:rPr lang="ja-JP" altLang="en-US"/>
              <a:t>モデルの実行</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8531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3.1 </a:t>
            </a:r>
            <a:r>
              <a:rPr lang="ja-JP" altLang="en-US"/>
              <a:t>マスタ情報登録</a:t>
            </a:r>
            <a:endParaRPr kumimoji="1" lang="ja-JP" altLang="en-US"/>
          </a:p>
        </p:txBody>
      </p:sp>
      <p:sp>
        <p:nvSpPr>
          <p:cNvPr id="2" name="コンテンツ プレースホルダー 1">
            <a:extLst>
              <a:ext uri="{FF2B5EF4-FFF2-40B4-BE49-F238E27FC236}">
                <a16:creationId xmlns:a16="http://schemas.microsoft.com/office/drawing/2014/main" id="{757593A2-9700-495F-9894-EBFE09BE7564}"/>
              </a:ext>
            </a:extLst>
          </p:cNvPr>
          <p:cNvSpPr>
            <a:spLocks noGrp="1"/>
          </p:cNvSpPr>
          <p:nvPr>
            <p:ph sz="quarter" idx="10"/>
          </p:nvPr>
        </p:nvSpPr>
        <p:spPr/>
        <p:txBody>
          <a:bodyPr/>
          <a:lstStyle/>
          <a:p>
            <a:r>
              <a:rPr lang="en-US" altLang="ja-JP"/>
              <a:t>VMware</a:t>
            </a:r>
            <a:r>
              <a:rPr lang="ja-JP" altLang="en-US"/>
              <a:t>モデルは実行時の入力ミスを減らすため、パラメータシート入力はプルダウン選択を採用</a:t>
            </a:r>
            <a:endParaRPr lang="en-US" altLang="ja-JP"/>
          </a:p>
          <a:p>
            <a:pPr marL="180975" indent="0">
              <a:buNone/>
            </a:pPr>
            <a:r>
              <a:rPr lang="ja-JP" altLang="en-US"/>
              <a:t>しています。</a:t>
            </a:r>
            <a:endParaRPr kumimoji="1" lang="en-US" altLang="ja-JP"/>
          </a:p>
          <a:p>
            <a:pPr marL="180975" indent="0">
              <a:buNone/>
            </a:pPr>
            <a:r>
              <a:rPr lang="ja-JP" altLang="en-US"/>
              <a:t>対象の</a:t>
            </a:r>
            <a:r>
              <a:rPr kumimoji="1" lang="en-US" altLang="ja-JP"/>
              <a:t>VMware</a:t>
            </a:r>
            <a:r>
              <a:rPr kumimoji="1" lang="ja-JP" altLang="en-US"/>
              <a:t>基盤に合わせて「マスタ管理</a:t>
            </a:r>
            <a:r>
              <a:rPr kumimoji="1" lang="en-US" altLang="ja-JP"/>
              <a:t>_VMware</a:t>
            </a:r>
            <a:r>
              <a:rPr kumimoji="1" lang="ja-JP" altLang="en-US"/>
              <a:t>モデル」メニューグループからプルダウンの</a:t>
            </a:r>
            <a:endParaRPr kumimoji="1" lang="en-US" altLang="ja-JP"/>
          </a:p>
          <a:p>
            <a:pPr marL="180975" indent="0">
              <a:buNone/>
            </a:pPr>
            <a:r>
              <a:rPr kumimoji="1" lang="ja-JP" altLang="en-US"/>
              <a:t>選択内容を編集してください。</a:t>
            </a:r>
            <a:endParaRPr kumimoji="1" lang="en-US" altLang="ja-JP"/>
          </a:p>
          <a:p>
            <a:endParaRPr kumimoji="1" lang="ja-JP" altLang="en-US"/>
          </a:p>
          <a:p>
            <a:endParaRPr kumimoji="1" lang="ja-JP" altLang="en-US"/>
          </a:p>
          <a:p>
            <a:endParaRPr kumimoji="1" lang="ja-JP" altLang="en-US"/>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pic>
        <p:nvPicPr>
          <p:cNvPr id="6" name="図 5">
            <a:extLst>
              <a:ext uri="{FF2B5EF4-FFF2-40B4-BE49-F238E27FC236}">
                <a16:creationId xmlns:a16="http://schemas.microsoft.com/office/drawing/2014/main" id="{6977E481-D920-4695-A676-E372642EC06A}"/>
              </a:ext>
            </a:extLst>
          </p:cNvPr>
          <p:cNvPicPr>
            <a:picLocks noChangeAspect="1"/>
          </p:cNvPicPr>
          <p:nvPr/>
        </p:nvPicPr>
        <p:blipFill>
          <a:blip r:embed="rId2"/>
          <a:stretch>
            <a:fillRect/>
          </a:stretch>
        </p:blipFill>
        <p:spPr>
          <a:xfrm>
            <a:off x="496843" y="2424065"/>
            <a:ext cx="4986337" cy="3688051"/>
          </a:xfrm>
          <a:prstGeom prst="rect">
            <a:avLst/>
          </a:prstGeom>
        </p:spPr>
      </p:pic>
      <p:graphicFrame>
        <p:nvGraphicFramePr>
          <p:cNvPr id="7" name="表 6">
            <a:extLst>
              <a:ext uri="{FF2B5EF4-FFF2-40B4-BE49-F238E27FC236}">
                <a16:creationId xmlns:a16="http://schemas.microsoft.com/office/drawing/2014/main" id="{7B52F7F6-2AB6-49A5-BDF6-CB007505B917}"/>
              </a:ext>
            </a:extLst>
          </p:cNvPr>
          <p:cNvGraphicFramePr>
            <a:graphicFrameLocks noGrp="1"/>
          </p:cNvGraphicFramePr>
          <p:nvPr>
            <p:extLst>
              <p:ext uri="{D42A27DB-BD31-4B8C-83A1-F6EECF244321}">
                <p14:modId xmlns:p14="http://schemas.microsoft.com/office/powerpoint/2010/main" val="1505505957"/>
              </p:ext>
            </p:extLst>
          </p:nvPr>
        </p:nvGraphicFramePr>
        <p:xfrm>
          <a:off x="5651351" y="2310682"/>
          <a:ext cx="6300000" cy="391481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4503724">
                  <a:extLst>
                    <a:ext uri="{9D8B030D-6E8A-4147-A177-3AD203B41FA5}">
                      <a16:colId xmlns:a16="http://schemas.microsoft.com/office/drawing/2014/main" val="2724313367"/>
                    </a:ext>
                  </a:extLst>
                </a:gridCol>
              </a:tblGrid>
              <a:tr h="352697">
                <a:tc>
                  <a:txBody>
                    <a:bodyPr/>
                    <a:lstStyle/>
                    <a:p>
                      <a:pPr algn="l" fontAlgn="b"/>
                      <a:r>
                        <a:rPr lang="ja-JP" altLang="en-US" sz="1600" u="none" strike="noStrike">
                          <a:solidFill>
                            <a:schemeClr val="bg1"/>
                          </a:solidFill>
                          <a:effectLst/>
                          <a:latin typeface="+mn-ea"/>
                          <a:ea typeface="+mn-ea"/>
                        </a:rPr>
                        <a:t>項目名</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600" u="none" strike="noStrike">
                          <a:solidFill>
                            <a:schemeClr val="bg1"/>
                          </a:solidFill>
                          <a:effectLst/>
                          <a:latin typeface="+mn-ea"/>
                          <a:ea typeface="+mn-ea"/>
                        </a:rPr>
                        <a:t>入力内容</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705395">
                <a:tc>
                  <a:txBody>
                    <a:bodyPr/>
                    <a:lstStyle/>
                    <a:p>
                      <a:pPr algn="l" fontAlgn="ctr"/>
                      <a:r>
                        <a:rPr lang="ja-JP" altLang="en-US" sz="1400" u="none" strike="noStrike">
                          <a:effectLst/>
                          <a:latin typeface="+mn-ea"/>
                          <a:ea typeface="+mn-ea"/>
                        </a:rPr>
                        <a:t>テンプレート名</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u="none" strike="noStrike">
                          <a:effectLst/>
                          <a:latin typeface="+mn-ea"/>
                          <a:ea typeface="+mn-ea"/>
                        </a:rPr>
                        <a:t>仮想マシン作成に利用するテンプレート名の一覧を登録するマスタです。</a:t>
                      </a:r>
                      <a:r>
                        <a:rPr lang="en-US" altLang="ja-JP" sz="1400" u="none" strike="noStrike">
                          <a:effectLst/>
                          <a:latin typeface="+mn-ea"/>
                          <a:ea typeface="+mn-ea"/>
                        </a:rPr>
                        <a:t>[</a:t>
                      </a:r>
                      <a:r>
                        <a:rPr lang="ja-JP" altLang="en-US" sz="1400" u="none" strike="noStrike">
                          <a:effectLst/>
                          <a:latin typeface="+mn-ea"/>
                          <a:ea typeface="+mn-ea"/>
                        </a:rPr>
                        <a:t>最大</a:t>
                      </a:r>
                      <a:r>
                        <a:rPr lang="en-US" altLang="ja-JP" sz="1400" u="none" strike="noStrike">
                          <a:effectLst/>
                          <a:latin typeface="+mn-ea"/>
                          <a:ea typeface="+mn-ea"/>
                        </a:rPr>
                        <a:t>] 128</a:t>
                      </a:r>
                      <a:r>
                        <a:rPr lang="ja-JP" altLang="en-US" sz="1400" u="none" strike="noStrike">
                          <a:effectLst/>
                          <a:latin typeface="+mn-ea"/>
                          <a:ea typeface="+mn-ea"/>
                        </a:rPr>
                        <a:t>バイト</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705395">
                <a:tc>
                  <a:txBody>
                    <a:bodyPr/>
                    <a:lstStyle/>
                    <a:p>
                      <a:pPr algn="l" fontAlgn="ctr"/>
                      <a:r>
                        <a:rPr lang="ja-JP" altLang="en-US" sz="1400" b="0" i="0" u="none" strike="noStrike">
                          <a:solidFill>
                            <a:srgbClr val="000000"/>
                          </a:solidFill>
                          <a:effectLst/>
                          <a:latin typeface="+mn-ea"/>
                          <a:ea typeface="+mn-ea"/>
                        </a:rPr>
                        <a:t>作成</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b="0" i="0" u="none" strike="noStrike">
                          <a:solidFill>
                            <a:srgbClr val="000000"/>
                          </a:solidFill>
                          <a:effectLst/>
                          <a:latin typeface="+mn-ea"/>
                          <a:ea typeface="+mn-ea"/>
                        </a:rPr>
                        <a:t>作成可能な</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数の一覧を登録するマスタです。</a:t>
                      </a:r>
                      <a:br>
                        <a:rPr lang="ja-JP" altLang="en-US" sz="1400" b="0" i="0" u="none" strike="noStrike">
                          <a:solidFill>
                            <a:srgbClr val="000000"/>
                          </a:solidFill>
                          <a:effectLst/>
                          <a:latin typeface="+mn-ea"/>
                          <a:ea typeface="+mn-ea"/>
                        </a:rPr>
                      </a:b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0</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10</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705395">
                <a:tc>
                  <a:txBody>
                    <a:bodyPr/>
                    <a:lstStyle/>
                    <a:p>
                      <a:pPr algn="l" fontAlgn="ct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a:t>
                      </a: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705395">
                <a:tc>
                  <a:txBody>
                    <a:bodyPr/>
                    <a:lstStyle/>
                    <a:p>
                      <a:pPr algn="l" fontAlgn="ctr"/>
                      <a:r>
                        <a:rPr lang="ja-JP" altLang="en-US" sz="1400" b="0" i="0" u="none" strike="noStrike">
                          <a:solidFill>
                            <a:srgbClr val="000000"/>
                          </a:solidFill>
                          <a:effectLst/>
                          <a:latin typeface="+mn-ea"/>
                          <a:ea typeface="+mn-ea"/>
                        </a:rPr>
                        <a:t>メモリ容量</a:t>
                      </a:r>
                      <a:r>
                        <a:rPr lang="en-US" altLang="ja-JP" sz="1400" b="0" i="0" u="none" strike="noStrike">
                          <a:solidFill>
                            <a:srgbClr val="000000"/>
                          </a:solidFill>
                          <a:effectLst/>
                          <a:latin typeface="+mn-ea"/>
                          <a:ea typeface="+mn-ea"/>
                        </a:rPr>
                        <a:t>(MB)</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作成時に登録可能なメモリ容量</a:t>
                      </a:r>
                      <a:r>
                        <a:rPr lang="en-US" altLang="ja-JP" sz="1400" b="0" i="0" u="none" strike="noStrike">
                          <a:solidFill>
                            <a:srgbClr val="000000"/>
                          </a:solidFill>
                          <a:effectLst/>
                          <a:latin typeface="+mn-ea"/>
                          <a:ea typeface="+mn-ea"/>
                        </a:rPr>
                        <a:t>(MB)</a:t>
                      </a:r>
                      <a:r>
                        <a:rPr lang="ja-JP" altLang="en-US" sz="1400" b="0" i="0" u="none" strike="noStrike">
                          <a:solidFill>
                            <a:srgbClr val="000000"/>
                          </a:solidFill>
                          <a:effectLst/>
                          <a:latin typeface="+mn-ea"/>
                          <a:ea typeface="+mn-ea"/>
                        </a:rPr>
                        <a:t>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705395">
                <a:tc>
                  <a:txBody>
                    <a:bodyPr/>
                    <a:lstStyle/>
                    <a:p>
                      <a:pPr algn="l" fontAlgn="ctr"/>
                      <a:r>
                        <a:rPr lang="en-US" altLang="ja-JP" sz="1400" b="0" i="0" u="none" strike="noStrike">
                          <a:solidFill>
                            <a:srgbClr val="000000"/>
                          </a:solidFill>
                          <a:effectLst/>
                          <a:latin typeface="+mn-ea"/>
                          <a:ea typeface="+mn-ea"/>
                        </a:rPr>
                        <a:t>vSphere</a:t>
                      </a:r>
                      <a:r>
                        <a:rPr lang="ja-JP" altLang="en-US" sz="14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dirty="0">
                          <a:solidFill>
                            <a:srgbClr val="000000"/>
                          </a:solidFill>
                          <a:effectLst/>
                          <a:latin typeface="+mn-ea"/>
                          <a:ea typeface="+mn-ea"/>
                        </a:rPr>
                        <a:t>VMware</a:t>
                      </a:r>
                      <a:r>
                        <a:rPr lang="ja-JP" altLang="en-US" sz="1400" b="0" i="0" u="none" strike="noStrike" dirty="0">
                          <a:solidFill>
                            <a:srgbClr val="000000"/>
                          </a:solidFill>
                          <a:effectLst/>
                          <a:latin typeface="+mn-ea"/>
                          <a:ea typeface="+mn-ea"/>
                        </a:rPr>
                        <a:t>モデルの実行先</a:t>
                      </a:r>
                      <a:r>
                        <a:rPr lang="en-US" altLang="ja-JP" sz="1400" b="0" i="0" u="none" strike="noStrike" dirty="0">
                          <a:solidFill>
                            <a:srgbClr val="000000"/>
                          </a:solidFill>
                          <a:effectLst/>
                          <a:latin typeface="+mn-ea"/>
                          <a:ea typeface="+mn-ea"/>
                        </a:rPr>
                        <a:t>vSphere</a:t>
                      </a:r>
                      <a:r>
                        <a:rPr lang="ja-JP" altLang="en-US" sz="1400" b="0" i="0" u="none" strike="noStrike" dirty="0">
                          <a:solidFill>
                            <a:srgbClr val="000000"/>
                          </a:solidFill>
                          <a:effectLst/>
                          <a:latin typeface="+mn-ea"/>
                          <a:ea typeface="+mn-ea"/>
                        </a:rPr>
                        <a:t>接続情報を登録するメニューです。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
        <p:nvSpPr>
          <p:cNvPr id="3" name="正方形/長方形 2">
            <a:extLst>
              <a:ext uri="{FF2B5EF4-FFF2-40B4-BE49-F238E27FC236}">
                <a16:creationId xmlns:a16="http://schemas.microsoft.com/office/drawing/2014/main" id="{D2F2440B-718D-4DA1-9DFA-F235361A28F8}"/>
              </a:ext>
            </a:extLst>
          </p:cNvPr>
          <p:cNvSpPr/>
          <p:nvPr/>
        </p:nvSpPr>
        <p:spPr bwMode="auto">
          <a:xfrm>
            <a:off x="398352" y="3318235"/>
            <a:ext cx="1231272" cy="1282045"/>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0C1B1-551A-4BC8-81C3-33BE3F42396F}"/>
              </a:ext>
            </a:extLst>
          </p:cNvPr>
          <p:cNvSpPr>
            <a:spLocks noGrp="1"/>
          </p:cNvSpPr>
          <p:nvPr>
            <p:ph type="title"/>
          </p:nvPr>
        </p:nvSpPr>
        <p:spPr/>
        <p:txBody>
          <a:bodyPr/>
          <a:lstStyle/>
          <a:p>
            <a:r>
              <a:rPr kumimoji="1" lang="en-US" altLang="ja-JP"/>
              <a:t>3.1.1 vSphere</a:t>
            </a:r>
            <a:r>
              <a:rPr kumimoji="1" lang="ja-JP" altLang="en-US"/>
              <a:t>接続情報</a:t>
            </a:r>
          </a:p>
        </p:txBody>
      </p:sp>
      <p:sp>
        <p:nvSpPr>
          <p:cNvPr id="3" name="コンテンツ プレースホルダー 2">
            <a:extLst>
              <a:ext uri="{FF2B5EF4-FFF2-40B4-BE49-F238E27FC236}">
                <a16:creationId xmlns:a16="http://schemas.microsoft.com/office/drawing/2014/main" id="{DD9733CE-51BC-4124-9E8E-1D32B7BC237F}"/>
              </a:ext>
            </a:extLst>
          </p:cNvPr>
          <p:cNvSpPr>
            <a:spLocks noGrp="1"/>
          </p:cNvSpPr>
          <p:nvPr>
            <p:ph sz="quarter" idx="10"/>
          </p:nvPr>
        </p:nvSpPr>
        <p:spPr/>
        <p:txBody>
          <a:bodyPr/>
          <a:lstStyle/>
          <a:p>
            <a:r>
              <a:rPr kumimoji="1" lang="en-US" altLang="ja-JP"/>
              <a:t>vSphere</a:t>
            </a:r>
            <a:r>
              <a:rPr kumimoji="1" lang="ja-JP" altLang="en-US"/>
              <a:t>接続情報メニューを対象の</a:t>
            </a:r>
            <a:r>
              <a:rPr lang="en-US" altLang="ja-JP"/>
              <a:t>VMware</a:t>
            </a:r>
            <a:r>
              <a:rPr lang="ja-JP" altLang="en-US"/>
              <a:t>基盤に合わせて編集します。</a:t>
            </a:r>
            <a:endParaRPr kumimoji="1" lang="ja-JP" altLang="en-US"/>
          </a:p>
        </p:txBody>
      </p:sp>
      <p:pic>
        <p:nvPicPr>
          <p:cNvPr id="4" name="図 3">
            <a:extLst>
              <a:ext uri="{FF2B5EF4-FFF2-40B4-BE49-F238E27FC236}">
                <a16:creationId xmlns:a16="http://schemas.microsoft.com/office/drawing/2014/main" id="{278E2E0F-3151-463D-AECA-9CC5A2C7E822}"/>
              </a:ext>
            </a:extLst>
          </p:cNvPr>
          <p:cNvPicPr>
            <a:picLocks noChangeAspect="1"/>
          </p:cNvPicPr>
          <p:nvPr/>
        </p:nvPicPr>
        <p:blipFill>
          <a:blip r:embed="rId2"/>
          <a:stretch>
            <a:fillRect/>
          </a:stretch>
        </p:blipFill>
        <p:spPr>
          <a:xfrm>
            <a:off x="437313" y="1496099"/>
            <a:ext cx="9982548" cy="4092044"/>
          </a:xfrm>
          <a:prstGeom prst="rect">
            <a:avLst/>
          </a:prstGeom>
        </p:spPr>
      </p:pic>
      <p:graphicFrame>
        <p:nvGraphicFramePr>
          <p:cNvPr id="6" name="表 5">
            <a:extLst>
              <a:ext uri="{FF2B5EF4-FFF2-40B4-BE49-F238E27FC236}">
                <a16:creationId xmlns:a16="http://schemas.microsoft.com/office/drawing/2014/main" id="{54F3EE31-412B-42F6-B9F2-D6A412842340}"/>
              </a:ext>
            </a:extLst>
          </p:cNvPr>
          <p:cNvGraphicFramePr>
            <a:graphicFrameLocks noGrp="1"/>
          </p:cNvGraphicFramePr>
          <p:nvPr>
            <p:extLst>
              <p:ext uri="{D42A27DB-BD31-4B8C-83A1-F6EECF244321}">
                <p14:modId xmlns:p14="http://schemas.microsoft.com/office/powerpoint/2010/main" val="2840423983"/>
              </p:ext>
            </p:extLst>
          </p:nvPr>
        </p:nvGraphicFramePr>
        <p:xfrm>
          <a:off x="7171666" y="2527508"/>
          <a:ext cx="4978948" cy="3925680"/>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1156095769"/>
                    </a:ext>
                  </a:extLst>
                </a:gridCol>
                <a:gridCol w="3538948">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0">
                <a:tc>
                  <a:txBody>
                    <a:bodyPr/>
                    <a:lstStyle/>
                    <a:p>
                      <a:pPr algn="l" fontAlgn="ctr"/>
                      <a:r>
                        <a:rPr lang="ja-JP" altLang="en-US" sz="1200" b="0" i="0" u="none" strike="noStrike">
                          <a:solidFill>
                            <a:srgbClr val="000000"/>
                          </a:solidFill>
                          <a:effectLst/>
                          <a:latin typeface="+mn-ea"/>
                          <a:ea typeface="+mn-ea"/>
                        </a:rPr>
                        <a:t>テナント名</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テナント名入力します。</a:t>
                      </a:r>
                      <a:endParaRPr lang="en-US" altLang="ja-JP" sz="12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テナントか接続する</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テナントが接続する</a:t>
                      </a:r>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ログインユーザ</a:t>
                      </a:r>
                      <a:r>
                        <a:rPr lang="en-US" altLang="ja-JP" sz="1200" b="0" i="0" u="none" strike="noStrike">
                          <a:solidFill>
                            <a:srgbClr val="000000"/>
                          </a:solidFill>
                          <a:effectLst/>
                          <a:latin typeface="+mn-ea"/>
                          <a:ea typeface="+mn-ea"/>
                        </a:rPr>
                        <a:t>ID</a:t>
                      </a:r>
                      <a:r>
                        <a:rPr lang="ja-JP" altLang="en-US" sz="1200" b="0" i="0" u="none" strike="noStrike">
                          <a:solidFill>
                            <a:srgbClr val="000000"/>
                          </a:solidFill>
                          <a:effectLst/>
                          <a:latin typeface="+mn-ea"/>
                          <a:ea typeface="+mn-ea"/>
                        </a:rPr>
                        <a:t>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ログインパスワードを入力します。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0">
                <a:tc>
                  <a:txBody>
                    <a:bodyPr/>
                    <a:lstStyle/>
                    <a:p>
                      <a:pPr algn="l" fontAlgn="ctr"/>
                      <a:r>
                        <a:rPr lang="ja-JP" altLang="en-US" sz="1200" b="0" i="0" u="none" strike="noStrike">
                          <a:solidFill>
                            <a:srgbClr val="000000"/>
                          </a:solidFill>
                          <a:effectLst/>
                          <a:latin typeface="+mn-ea"/>
                          <a:ea typeface="+mn-ea"/>
                        </a:rPr>
                        <a:t>データセンター名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を保存するデータセンター名を入力します。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0">
                <a:tc>
                  <a:txBody>
                    <a:bodyPr/>
                    <a:lstStyle/>
                    <a:p>
                      <a:pPr algn="l" fontAlgn="ctr"/>
                      <a:r>
                        <a:rPr lang="ja-JP" altLang="en-US" sz="1200" b="0" i="0" u="none" strike="noStrike">
                          <a:solidFill>
                            <a:srgbClr val="000000"/>
                          </a:solidFill>
                          <a:effectLst/>
                          <a:latin typeface="+mn-ea"/>
                          <a:ea typeface="+mn-ea"/>
                        </a:rPr>
                        <a:t>データストア名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を保存するデータストア名を入力します。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6404375"/>
                  </a:ext>
                </a:extLst>
              </a:tr>
              <a:tr h="0">
                <a:tc>
                  <a:txBody>
                    <a:bodyPr/>
                    <a:lstStyle/>
                    <a:p>
                      <a:pPr algn="l" fontAlgn="ct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を構築するクラスタ名を入力します。</a:t>
                      </a:r>
                      <a:endParaRPr lang="en-US" altLang="ja-JP" sz="1200" b="0" i="0" u="none" strike="noStrike" dirty="0">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955868"/>
                  </a:ext>
                </a:extLst>
              </a:tr>
            </a:tbl>
          </a:graphicData>
        </a:graphic>
      </p:graphicFrame>
    </p:spTree>
    <p:extLst>
      <p:ext uri="{BB962C8B-B14F-4D97-AF65-F5344CB8AC3E}">
        <p14:creationId xmlns:p14="http://schemas.microsoft.com/office/powerpoint/2010/main" val="180751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a:t>3.2</a:t>
            </a:r>
            <a:r>
              <a:rPr lang="ja-JP" altLang="en-US"/>
              <a:t> テナント作成の流れ</a:t>
            </a:r>
            <a:endParaRPr kumimoji="1" lang="ja-JP" altLang="en-US"/>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a:t>ここからは</a:t>
            </a:r>
            <a:r>
              <a:rPr kumimoji="1" lang="en-US" altLang="ja-JP"/>
              <a:t>VMware</a:t>
            </a:r>
            <a:r>
              <a:rPr kumimoji="1" lang="ja-JP" altLang="en-US"/>
              <a:t>モデルを使って、実際にテナントを作成していきます。</a:t>
            </a:r>
            <a:endParaRPr kumimoji="1" lang="en-US" altLang="ja-JP"/>
          </a:p>
          <a:p>
            <a:pPr marL="180975" indent="0">
              <a:buNone/>
            </a:pPr>
            <a:r>
              <a:rPr kumimoji="1" lang="ja-JP" altLang="en-US"/>
              <a:t>テナントを操作するための一連の流れは以下の通りです。</a:t>
            </a:r>
            <a:endParaRPr kumimoji="1" lang="en-US" altLang="ja-JP"/>
          </a:p>
        </p:txBody>
      </p:sp>
      <p:graphicFrame>
        <p:nvGraphicFramePr>
          <p:cNvPr id="11" name="図表 10">
            <a:extLst>
              <a:ext uri="{FF2B5EF4-FFF2-40B4-BE49-F238E27FC236}">
                <a16:creationId xmlns:a16="http://schemas.microsoft.com/office/drawing/2014/main" id="{9E531E01-E7C9-4946-AB2C-BCBA9734B09A}"/>
              </a:ext>
            </a:extLst>
          </p:cNvPr>
          <p:cNvGraphicFramePr/>
          <p:nvPr>
            <p:extLst>
              <p:ext uri="{D42A27DB-BD31-4B8C-83A1-F6EECF244321}">
                <p14:modId xmlns:p14="http://schemas.microsoft.com/office/powerpoint/2010/main" val="806632477"/>
              </p:ext>
            </p:extLst>
          </p:nvPr>
        </p:nvGraphicFramePr>
        <p:xfrm>
          <a:off x="1334550" y="1752234"/>
          <a:ext cx="6919214" cy="4700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矢印: 上下 1">
            <a:extLst>
              <a:ext uri="{FF2B5EF4-FFF2-40B4-BE49-F238E27FC236}">
                <a16:creationId xmlns:a16="http://schemas.microsoft.com/office/drawing/2014/main" id="{B62A666C-C879-4CF0-AED5-F38D87F766CA}"/>
              </a:ext>
            </a:extLst>
          </p:cNvPr>
          <p:cNvSpPr/>
          <p:nvPr/>
        </p:nvSpPr>
        <p:spPr bwMode="auto">
          <a:xfrm>
            <a:off x="8641939" y="1649690"/>
            <a:ext cx="320511" cy="1263192"/>
          </a:xfrm>
          <a:prstGeom prst="upDownArrow">
            <a:avLst>
              <a:gd name="adj1" fmla="val 34716"/>
              <a:gd name="adj2" fmla="val 60189"/>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3" name="テキスト ボックス 2">
            <a:extLst>
              <a:ext uri="{FF2B5EF4-FFF2-40B4-BE49-F238E27FC236}">
                <a16:creationId xmlns:a16="http://schemas.microsoft.com/office/drawing/2014/main" id="{0BB90226-C335-44A5-AD73-A01949F4352C}"/>
              </a:ext>
            </a:extLst>
          </p:cNvPr>
          <p:cNvSpPr txBox="1"/>
          <p:nvPr/>
        </p:nvSpPr>
        <p:spPr>
          <a:xfrm>
            <a:off x="9188693" y="1819621"/>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基盤運用者</a:t>
            </a:r>
            <a:endParaRPr kumimoji="1" lang="en-US" altLang="ja-JP"/>
          </a:p>
          <a:p>
            <a:r>
              <a:rPr kumimoji="1" lang="en-US" altLang="ja-JP"/>
              <a:t>(vmware_manager)</a:t>
            </a:r>
            <a:r>
              <a:rPr kumimoji="1" lang="ja-JP" altLang="en-US"/>
              <a:t>の作業</a:t>
            </a:r>
          </a:p>
        </p:txBody>
      </p:sp>
      <p:sp>
        <p:nvSpPr>
          <p:cNvPr id="7" name="矢印: 上下 6">
            <a:extLst>
              <a:ext uri="{FF2B5EF4-FFF2-40B4-BE49-F238E27FC236}">
                <a16:creationId xmlns:a16="http://schemas.microsoft.com/office/drawing/2014/main" id="{68BC279F-BFF6-43E9-908F-C5600B2A4CD1}"/>
              </a:ext>
            </a:extLst>
          </p:cNvPr>
          <p:cNvSpPr/>
          <p:nvPr/>
        </p:nvSpPr>
        <p:spPr bwMode="auto">
          <a:xfrm>
            <a:off x="8641939" y="2912883"/>
            <a:ext cx="320511" cy="3540306"/>
          </a:xfrm>
          <a:prstGeom prst="upDownArrow">
            <a:avLst>
              <a:gd name="adj1" fmla="val 34717"/>
              <a:gd name="adj2" fmla="val 50000"/>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8" name="テキスト ボックス 7">
            <a:extLst>
              <a:ext uri="{FF2B5EF4-FFF2-40B4-BE49-F238E27FC236}">
                <a16:creationId xmlns:a16="http://schemas.microsoft.com/office/drawing/2014/main" id="{7E191A51-2D9C-4C93-8B4B-31DC10F6AA63}"/>
              </a:ext>
            </a:extLst>
          </p:cNvPr>
          <p:cNvSpPr txBox="1"/>
          <p:nvPr/>
        </p:nvSpPr>
        <p:spPr>
          <a:xfrm>
            <a:off x="9188694" y="4359870"/>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基盤利用者</a:t>
            </a:r>
            <a:endParaRPr kumimoji="1" lang="en-US" altLang="ja-JP"/>
          </a:p>
          <a:p>
            <a:r>
              <a:rPr kumimoji="1" lang="en-US" altLang="ja-JP"/>
              <a:t>(vmware_user)</a:t>
            </a:r>
          </a:p>
          <a:p>
            <a:r>
              <a:rPr kumimoji="1" lang="ja-JP" altLang="en-US"/>
              <a:t>の作業</a:t>
            </a:r>
          </a:p>
        </p:txBody>
      </p:sp>
    </p:spTree>
    <p:extLst>
      <p:ext uri="{BB962C8B-B14F-4D97-AF65-F5344CB8AC3E}">
        <p14:creationId xmlns:p14="http://schemas.microsoft.com/office/powerpoint/2010/main" val="15057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3.2.1</a:t>
            </a:r>
            <a:r>
              <a:rPr kumimoji="1" lang="ja-JP" altLang="en-US"/>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a:t>仮想マシンを操作するためのオペレーションを作成します。</a:t>
            </a:r>
            <a:endParaRPr lang="en-US" altLang="ja-JP"/>
          </a:p>
          <a:p>
            <a:pPr marL="174625" indent="0">
              <a:buNone/>
            </a:pPr>
            <a:r>
              <a:rPr lang="en-US" altLang="ja-JP" u="sng">
                <a:hlinkClick r:id="rId2" action="ppaction://hlinksldjump"/>
              </a:rPr>
              <a:t>1.4 </a:t>
            </a:r>
            <a:r>
              <a:rPr lang="ja-JP" altLang="en-US" u="sng">
                <a:hlinkClick r:id="rId2" action="ppaction://hlinksldjump"/>
              </a:rPr>
              <a:t>オペレーション名と仮想マシン名の関係について</a:t>
            </a:r>
            <a:r>
              <a:rPr lang="ja-JP" altLang="en-US"/>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54074863"/>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a:t>テナントを作成する際の</a:t>
                      </a:r>
                      <a:r>
                        <a:rPr lang="ja-JP" altLang="en-US" sz="1200"/>
                        <a:t>任意のオペレーション名</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1CC7DD-584A-417C-85C5-B62BD99DBD94}"/>
              </a:ext>
            </a:extLst>
          </p:cNvPr>
          <p:cNvSpPr>
            <a:spLocks noGrp="1"/>
          </p:cNvSpPr>
          <p:nvPr>
            <p:ph type="title"/>
          </p:nvPr>
        </p:nvSpPr>
        <p:spPr/>
        <p:txBody>
          <a:bodyPr/>
          <a:lstStyle/>
          <a:p>
            <a:r>
              <a:rPr lang="ja-JP" altLang="en-US"/>
              <a:t>運用者メニューの登録</a:t>
            </a:r>
          </a:p>
        </p:txBody>
      </p:sp>
      <p:sp>
        <p:nvSpPr>
          <p:cNvPr id="5" name="テキスト プレースホルダー 4">
            <a:extLst>
              <a:ext uri="{FF2B5EF4-FFF2-40B4-BE49-F238E27FC236}">
                <a16:creationId xmlns:a16="http://schemas.microsoft.com/office/drawing/2014/main" id="{8AF97E05-730E-4825-A3D2-2593EAE085F4}"/>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87554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C0E03-CA4B-453F-A7B4-563BC09AD951}"/>
              </a:ext>
            </a:extLst>
          </p:cNvPr>
          <p:cNvSpPr>
            <a:spLocks noGrp="1"/>
          </p:cNvSpPr>
          <p:nvPr>
            <p:ph type="title"/>
          </p:nvPr>
        </p:nvSpPr>
        <p:spPr/>
        <p:txBody>
          <a:bodyPr/>
          <a:lstStyle/>
          <a:p>
            <a:pPr>
              <a:tabLst>
                <a:tab pos="1074738" algn="l"/>
              </a:tabLst>
            </a:pPr>
            <a:r>
              <a:rPr lang="en-US" altLang="ja-JP"/>
              <a:t>3.3</a:t>
            </a:r>
            <a:r>
              <a:rPr lang="ja-JP" altLang="en-US"/>
              <a:t> 運用者メニューの登録</a:t>
            </a:r>
            <a:endParaRPr kumimoji="1" lang="ja-JP" altLang="en-US"/>
          </a:p>
        </p:txBody>
      </p:sp>
      <p:sp>
        <p:nvSpPr>
          <p:cNvPr id="3" name="コンテンツ プレースホルダー 2">
            <a:extLst>
              <a:ext uri="{FF2B5EF4-FFF2-40B4-BE49-F238E27FC236}">
                <a16:creationId xmlns:a16="http://schemas.microsoft.com/office/drawing/2014/main" id="{178D5F7B-F9F3-4C6C-B7C3-305A98E6173D}"/>
              </a:ext>
            </a:extLst>
          </p:cNvPr>
          <p:cNvSpPr>
            <a:spLocks noGrp="1"/>
          </p:cNvSpPr>
          <p:nvPr>
            <p:ph sz="quarter" idx="10"/>
          </p:nvPr>
        </p:nvSpPr>
        <p:spPr/>
        <p:txBody>
          <a:bodyPr/>
          <a:lstStyle/>
          <a:p>
            <a:r>
              <a:rPr kumimoji="1" lang="ja-JP" altLang="en-US"/>
              <a:t>利用ユーザがプルダウンでパラメータ登録できるように選択内容を設定します。</a:t>
            </a:r>
            <a:endParaRPr kumimoji="1" lang="en-US" altLang="ja-JP"/>
          </a:p>
          <a:p>
            <a:pPr marL="179388" indent="0">
              <a:buNone/>
            </a:pPr>
            <a:r>
              <a:rPr lang="ja-JP" altLang="en-US"/>
              <a:t>「運用者メニュー</a:t>
            </a:r>
            <a:r>
              <a:rPr lang="en-US" altLang="ja-JP"/>
              <a:t>_VMware</a:t>
            </a:r>
            <a:r>
              <a:rPr lang="ja-JP" altLang="en-US"/>
              <a:t>モデル」メニューグループから操作を行います。</a:t>
            </a:r>
            <a:r>
              <a:rPr lang="en-US" altLang="ja-JP"/>
              <a:t/>
            </a:r>
            <a:br>
              <a:rPr lang="en-US" altLang="ja-JP"/>
            </a:br>
            <a:r>
              <a:rPr lang="ja-JP" altLang="en-US">
                <a:solidFill>
                  <a:srgbClr val="FF0000"/>
                </a:solidFill>
              </a:rPr>
              <a:t>これらのメニューの操作は「</a:t>
            </a:r>
            <a:r>
              <a:rPr lang="en-US" altLang="ja-JP">
                <a:solidFill>
                  <a:srgbClr val="FF0000"/>
                </a:solidFill>
              </a:rPr>
              <a:t>vmware_manager</a:t>
            </a:r>
            <a:r>
              <a:rPr lang="ja-JP" altLang="en-US">
                <a:solidFill>
                  <a:srgbClr val="FF0000"/>
                </a:solidFill>
              </a:rPr>
              <a:t>」ユーザが行ってください。</a:t>
            </a:r>
            <a:endParaRPr kumimoji="1" lang="ja-JP" altLang="en-US"/>
          </a:p>
          <a:p>
            <a:endParaRPr kumimoji="1" lang="ja-JP" altLang="en-US"/>
          </a:p>
        </p:txBody>
      </p:sp>
      <p:graphicFrame>
        <p:nvGraphicFramePr>
          <p:cNvPr id="7" name="表 6">
            <a:extLst>
              <a:ext uri="{FF2B5EF4-FFF2-40B4-BE49-F238E27FC236}">
                <a16:creationId xmlns:a16="http://schemas.microsoft.com/office/drawing/2014/main" id="{D409FFA9-367D-4437-B454-7CBDE73B2444}"/>
              </a:ext>
            </a:extLst>
          </p:cNvPr>
          <p:cNvGraphicFramePr>
            <a:graphicFrameLocks noGrp="1"/>
          </p:cNvGraphicFramePr>
          <p:nvPr>
            <p:extLst>
              <p:ext uri="{D42A27DB-BD31-4B8C-83A1-F6EECF244321}">
                <p14:modId xmlns:p14="http://schemas.microsoft.com/office/powerpoint/2010/main" val="4149802835"/>
              </p:ext>
            </p:extLst>
          </p:nvPr>
        </p:nvGraphicFramePr>
        <p:xfrm>
          <a:off x="6443249" y="2228999"/>
          <a:ext cx="5612276" cy="402936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61200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グループ設定に設定するネットワーク情報や作成フォルダなどを入力するメニューです。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61200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接続情報を入力するメニューです。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3709716"/>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(Ansible)</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Ansible</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612000">
                <a:tc>
                  <a:txBody>
                    <a:bodyPr/>
                    <a:lstStyle/>
                    <a:p>
                      <a:pPr algn="l" fontAlgn="ctr"/>
                      <a:r>
                        <a:rPr lang="ja-JP" altLang="en-US" sz="1200" b="0" i="0" u="none" strike="noStrike">
                          <a:solidFill>
                            <a:srgbClr val="000000"/>
                          </a:solidFill>
                          <a:effectLst/>
                          <a:latin typeface="+mn-ea"/>
                          <a:ea typeface="+mn-ea"/>
                        </a:rPr>
                        <a:t>踏み台サーバ設定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踏み台サーバの接続情報やネットワーク情報を入力するメニューです。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612000">
                <a:tc>
                  <a:txBody>
                    <a:bodyPr/>
                    <a:lstStyle/>
                    <a:p>
                      <a:pPr algn="l" fontAlgn="ct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認証用</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作成した</a:t>
                      </a: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を機器一覧に登録する時に使用する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854387"/>
                  </a:ext>
                </a:extLst>
              </a:tr>
            </a:tbl>
          </a:graphicData>
        </a:graphic>
      </p:graphicFrame>
      <p:pic>
        <p:nvPicPr>
          <p:cNvPr id="5" name="図 4"/>
          <p:cNvPicPr>
            <a:picLocks noChangeAspect="1"/>
          </p:cNvPicPr>
          <p:nvPr/>
        </p:nvPicPr>
        <p:blipFill>
          <a:blip r:embed="rId2"/>
          <a:stretch>
            <a:fillRect/>
          </a:stretch>
        </p:blipFill>
        <p:spPr>
          <a:xfrm>
            <a:off x="382543" y="2228999"/>
            <a:ext cx="5761779" cy="4105016"/>
          </a:xfrm>
          <a:prstGeom prst="rect">
            <a:avLst/>
          </a:prstGeom>
        </p:spPr>
      </p:pic>
      <p:sp>
        <p:nvSpPr>
          <p:cNvPr id="6" name="正方形/長方形 5">
            <a:extLst>
              <a:ext uri="{FF2B5EF4-FFF2-40B4-BE49-F238E27FC236}">
                <a16:creationId xmlns:a16="http://schemas.microsoft.com/office/drawing/2014/main" id="{54C43865-8486-49FB-A587-83AF2A912D74}"/>
              </a:ext>
            </a:extLst>
          </p:cNvPr>
          <p:cNvSpPr/>
          <p:nvPr/>
        </p:nvSpPr>
        <p:spPr bwMode="auto">
          <a:xfrm>
            <a:off x="4607912" y="5326660"/>
            <a:ext cx="680281"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237752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218EA-4172-4E7D-961C-0B5697C85C11}"/>
              </a:ext>
            </a:extLst>
          </p:cNvPr>
          <p:cNvSpPr>
            <a:spLocks noGrp="1"/>
          </p:cNvSpPr>
          <p:nvPr>
            <p:ph type="title"/>
          </p:nvPr>
        </p:nvSpPr>
        <p:spPr/>
        <p:txBody>
          <a:bodyPr/>
          <a:lstStyle/>
          <a:p>
            <a:r>
              <a:rPr lang="en-US" altLang="ja-JP"/>
              <a:t>3.3.1</a:t>
            </a:r>
            <a:r>
              <a:rPr lang="ja-JP" altLang="en-US"/>
              <a:t> 運用者メニューの登録 </a:t>
            </a:r>
            <a:r>
              <a:rPr lang="en-US" altLang="ja-JP"/>
              <a:t>- </a:t>
            </a:r>
            <a:r>
              <a:rPr kumimoji="1" lang="en-US" altLang="ja-JP"/>
              <a:t>NSX-T</a:t>
            </a:r>
            <a:r>
              <a:rPr kumimoji="1" lang="ja-JP" altLang="en-US"/>
              <a:t>接続情報</a:t>
            </a:r>
          </a:p>
        </p:txBody>
      </p:sp>
      <p:sp>
        <p:nvSpPr>
          <p:cNvPr id="3" name="コンテンツ プレースホルダー 2">
            <a:extLst>
              <a:ext uri="{FF2B5EF4-FFF2-40B4-BE49-F238E27FC236}">
                <a16:creationId xmlns:a16="http://schemas.microsoft.com/office/drawing/2014/main" id="{0BF355A3-8390-4B8C-9AED-243D2E36FAEF}"/>
              </a:ext>
            </a:extLst>
          </p:cNvPr>
          <p:cNvSpPr>
            <a:spLocks noGrp="1"/>
          </p:cNvSpPr>
          <p:nvPr>
            <p:ph sz="quarter" idx="10"/>
          </p:nvPr>
        </p:nvSpPr>
        <p:spPr/>
        <p:txBody>
          <a:bodyPr/>
          <a:lstStyle/>
          <a:p>
            <a:r>
              <a:rPr kumimoji="1" lang="en-US" altLang="ja-JP"/>
              <a:t>VMware</a:t>
            </a:r>
            <a:r>
              <a:rPr kumimoji="1" lang="ja-JP" altLang="en-US"/>
              <a:t>モデルがテナント作成時に使用する</a:t>
            </a:r>
            <a:r>
              <a:rPr kumimoji="1" lang="en-US" altLang="ja-JP"/>
              <a:t>NSX</a:t>
            </a:r>
            <a:r>
              <a:rPr kumimoji="1" lang="ja-JP" altLang="en-US"/>
              <a:t>マネージャと</a:t>
            </a:r>
            <a:r>
              <a:rPr kumimoji="1" lang="en-US" altLang="ja-JP"/>
              <a:t>NSX-T</a:t>
            </a:r>
            <a:r>
              <a:rPr kumimoji="1" lang="ja-JP" altLang="en-US"/>
              <a:t>の設定情報</a:t>
            </a:r>
            <a:r>
              <a:rPr lang="ja-JP" altLang="en-US"/>
              <a:t>を</a:t>
            </a:r>
            <a:r>
              <a:rPr kumimoji="1" lang="ja-JP" altLang="en-US"/>
              <a:t>登録します。</a:t>
            </a:r>
          </a:p>
          <a:p>
            <a:endParaRPr kumimoji="1" lang="ja-JP" altLang="en-US"/>
          </a:p>
        </p:txBody>
      </p:sp>
      <p:pic>
        <p:nvPicPr>
          <p:cNvPr id="4" name="図 3">
            <a:extLst>
              <a:ext uri="{FF2B5EF4-FFF2-40B4-BE49-F238E27FC236}">
                <a16:creationId xmlns:a16="http://schemas.microsoft.com/office/drawing/2014/main" id="{A1F1F436-2136-4D86-A211-0EE7B4032B06}"/>
              </a:ext>
            </a:extLst>
          </p:cNvPr>
          <p:cNvPicPr>
            <a:picLocks noChangeAspect="1"/>
          </p:cNvPicPr>
          <p:nvPr/>
        </p:nvPicPr>
        <p:blipFill>
          <a:blip r:embed="rId2"/>
          <a:stretch>
            <a:fillRect/>
          </a:stretch>
        </p:blipFill>
        <p:spPr>
          <a:xfrm>
            <a:off x="378822" y="1407557"/>
            <a:ext cx="10438039" cy="4257023"/>
          </a:xfrm>
          <a:prstGeom prst="rect">
            <a:avLst/>
          </a:prstGeom>
        </p:spPr>
      </p:pic>
      <p:graphicFrame>
        <p:nvGraphicFramePr>
          <p:cNvPr id="5" name="表 4">
            <a:extLst>
              <a:ext uri="{FF2B5EF4-FFF2-40B4-BE49-F238E27FC236}">
                <a16:creationId xmlns:a16="http://schemas.microsoft.com/office/drawing/2014/main" id="{E66DBD78-8175-4C29-91EB-115D6F79D8C5}"/>
              </a:ext>
            </a:extLst>
          </p:cNvPr>
          <p:cNvGraphicFramePr>
            <a:graphicFrameLocks noGrp="1"/>
          </p:cNvGraphicFramePr>
          <p:nvPr>
            <p:extLst>
              <p:ext uri="{D42A27DB-BD31-4B8C-83A1-F6EECF244321}">
                <p14:modId xmlns:p14="http://schemas.microsoft.com/office/powerpoint/2010/main" val="2212344921"/>
              </p:ext>
            </p:extLst>
          </p:nvPr>
        </p:nvGraphicFramePr>
        <p:xfrm>
          <a:off x="6810375" y="2085961"/>
          <a:ext cx="5281748" cy="4367227"/>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en-US" altLang="ja-JP" sz="1200" b="0" i="0" u="none" strike="noStrike">
                          <a:solidFill>
                            <a:srgbClr val="000000"/>
                          </a:solidFill>
                          <a:effectLst/>
                          <a:latin typeface="+mn-ea"/>
                          <a:ea typeface="+mn-ea"/>
                        </a:rPr>
                        <a:t>NSX-Mg</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85547">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ログインユーザ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のログインユーザ名を入力します。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]30</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476250">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のパスワードを入力します。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476250">
                <a:tc>
                  <a:txBody>
                    <a:bodyPr/>
                    <a:lstStyle/>
                    <a:p>
                      <a:pPr algn="l" fontAlgn="ctr"/>
                      <a:r>
                        <a:rPr lang="ja-JP" altLang="en-US" sz="1200" b="0" i="0" u="none" strike="noStrike">
                          <a:solidFill>
                            <a:srgbClr val="000000"/>
                          </a:solidFill>
                          <a:effectLst/>
                          <a:latin typeface="+mn-ea"/>
                          <a:ea typeface="+mn-ea"/>
                        </a:rPr>
                        <a:t>オーバレイトランスポートゾーン名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外部ネットワークと接続するオーバレイトランスポートゾーンを入力します。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01</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仮想ネットワークを構築するエッジクラスタに含まれる</a:t>
                      </a:r>
                      <a:r>
                        <a:rPr lang="en-US" altLang="ja-JP" sz="1200" b="0" i="0" u="none" strike="noStrike">
                          <a:solidFill>
                            <a:srgbClr val="000000"/>
                          </a:solidFill>
                          <a:effectLst/>
                          <a:latin typeface="+mn-ea"/>
                          <a:ea typeface="+mn-ea"/>
                        </a:rPr>
                        <a:t>1</a:t>
                      </a:r>
                      <a:r>
                        <a:rPr lang="ja-JP" altLang="en-US" sz="1200" b="0" i="0" u="none" strike="noStrike">
                          <a:solidFill>
                            <a:srgbClr val="000000"/>
                          </a:solidFill>
                          <a:effectLst/>
                          <a:latin typeface="+mn-ea"/>
                          <a:ea typeface="+mn-ea"/>
                        </a:rPr>
                        <a:t>つめのエッジノード名を入力します。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02</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dirty="0">
                          <a:solidFill>
                            <a:srgbClr val="000000"/>
                          </a:solidFill>
                          <a:effectLst/>
                          <a:latin typeface="+mn-ea"/>
                          <a:ea typeface="+mn-ea"/>
                        </a:rPr>
                        <a:t>仮想ネットワークを構築するエッジクラスタに含まれる</a:t>
                      </a:r>
                      <a:r>
                        <a:rPr lang="en-US" altLang="ja-JP" sz="1200" b="0" i="0" u="none" strike="noStrike" dirty="0">
                          <a:solidFill>
                            <a:srgbClr val="000000"/>
                          </a:solidFill>
                          <a:effectLst/>
                          <a:latin typeface="+mn-ea"/>
                          <a:ea typeface="+mn-ea"/>
                        </a:rPr>
                        <a:t>1</a:t>
                      </a:r>
                      <a:r>
                        <a:rPr lang="ja-JP" altLang="en-US" sz="1200" b="0" i="0" u="none" strike="noStrike" dirty="0">
                          <a:solidFill>
                            <a:srgbClr val="000000"/>
                          </a:solidFill>
                          <a:effectLst/>
                          <a:latin typeface="+mn-ea"/>
                          <a:ea typeface="+mn-ea"/>
                        </a:rPr>
                        <a:t>つめのエッジノード名を入力します。</a:t>
                      </a:r>
                      <a:endParaRPr lang="en-US" altLang="ja-JP" sz="1200" b="0" i="0" u="none" strike="noStrike" dirty="0">
                        <a:solidFill>
                          <a:srgbClr val="000000"/>
                        </a:solidFill>
                        <a:effectLst/>
                        <a:latin typeface="+mn-ea"/>
                        <a:ea typeface="+mn-ea"/>
                      </a:endParaRPr>
                    </a:p>
                    <a:p>
                      <a:pPr algn="l" fontAlgn="t"/>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bl>
          </a:graphicData>
        </a:graphic>
      </p:graphicFrame>
    </p:spTree>
    <p:extLst>
      <p:ext uri="{BB962C8B-B14F-4D97-AF65-F5344CB8AC3E}">
        <p14:creationId xmlns:p14="http://schemas.microsoft.com/office/powerpoint/2010/main" val="321115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F3AB0-A405-4DA5-AFBC-BA27038FF682}"/>
              </a:ext>
            </a:extLst>
          </p:cNvPr>
          <p:cNvSpPr>
            <a:spLocks noGrp="1"/>
          </p:cNvSpPr>
          <p:nvPr>
            <p:ph type="title"/>
          </p:nvPr>
        </p:nvSpPr>
        <p:spPr/>
        <p:txBody>
          <a:bodyPr/>
          <a:lstStyle/>
          <a:p>
            <a:r>
              <a:rPr lang="en-US" altLang="ja-JP"/>
              <a:t>3.3.2</a:t>
            </a:r>
            <a:r>
              <a:rPr lang="ja-JP" altLang="en-US"/>
              <a:t> 運用者メニューの登録 </a:t>
            </a:r>
            <a:r>
              <a:rPr lang="en-US" altLang="ja-JP"/>
              <a:t>- </a:t>
            </a:r>
            <a:r>
              <a:rPr kumimoji="1" lang="en-US" altLang="ja-JP"/>
              <a:t>vSphere</a:t>
            </a:r>
            <a:r>
              <a:rPr kumimoji="1" lang="ja-JP" altLang="en-US"/>
              <a:t>接続情報</a:t>
            </a:r>
            <a:r>
              <a:rPr kumimoji="1" lang="en-US" altLang="ja-JP"/>
              <a:t>(Terraform/Ansible)</a:t>
            </a:r>
            <a:endParaRPr kumimoji="1" lang="ja-JP" altLang="en-US"/>
          </a:p>
        </p:txBody>
      </p:sp>
      <p:sp>
        <p:nvSpPr>
          <p:cNvPr id="3" name="コンテンツ プレースホルダー 2">
            <a:extLst>
              <a:ext uri="{FF2B5EF4-FFF2-40B4-BE49-F238E27FC236}">
                <a16:creationId xmlns:a16="http://schemas.microsoft.com/office/drawing/2014/main" id="{BF7A9AB9-CE2A-4537-9873-1ABB32CFC06C}"/>
              </a:ext>
            </a:extLst>
          </p:cNvPr>
          <p:cNvSpPr>
            <a:spLocks noGrp="1"/>
          </p:cNvSpPr>
          <p:nvPr>
            <p:ph sz="quarter" idx="10"/>
          </p:nvPr>
        </p:nvSpPr>
        <p:spPr/>
        <p:txBody>
          <a:bodyPr/>
          <a:lstStyle/>
          <a:p>
            <a:r>
              <a:rPr kumimoji="1" lang="en-US" altLang="ja-JP"/>
              <a:t>3.1</a:t>
            </a:r>
            <a:r>
              <a:rPr kumimoji="1" lang="ja-JP" altLang="en-US"/>
              <a:t> マスタ情報登録 でテナント毎に登録した</a:t>
            </a:r>
            <a:r>
              <a:rPr kumimoji="1" lang="en-US" altLang="ja-JP"/>
              <a:t>vSphere</a:t>
            </a:r>
            <a:r>
              <a:rPr kumimoji="1" lang="ja-JP" altLang="en-US"/>
              <a:t>の接続情報をオペレーションと紐づけます。</a:t>
            </a:r>
            <a:endParaRPr kumimoji="1" lang="en-US" altLang="ja-JP"/>
          </a:p>
          <a:p>
            <a:pPr marL="179388" indent="0">
              <a:buNone/>
            </a:pPr>
            <a:r>
              <a:rPr kumimoji="1" lang="en-US" altLang="ja-JP"/>
              <a:t>vSphere</a:t>
            </a:r>
            <a:r>
              <a:rPr kumimoji="1" lang="ja-JP" altLang="en-US"/>
              <a:t>接続情報</a:t>
            </a:r>
            <a:r>
              <a:rPr kumimoji="1" lang="en-US" altLang="ja-JP"/>
              <a:t>(Terraform</a:t>
            </a:r>
            <a:r>
              <a:rPr kumimoji="1" lang="ja-JP" altLang="en-US"/>
              <a:t>及び</a:t>
            </a:r>
            <a:r>
              <a:rPr kumimoji="1" lang="en-US" altLang="ja-JP"/>
              <a:t>Ansible)</a:t>
            </a:r>
            <a:r>
              <a:rPr kumimoji="1" lang="ja-JP" altLang="en-US"/>
              <a:t>メニューから設定してください。</a:t>
            </a:r>
          </a:p>
        </p:txBody>
      </p:sp>
      <p:pic>
        <p:nvPicPr>
          <p:cNvPr id="4" name="図 3">
            <a:extLst>
              <a:ext uri="{FF2B5EF4-FFF2-40B4-BE49-F238E27FC236}">
                <a16:creationId xmlns:a16="http://schemas.microsoft.com/office/drawing/2014/main" id="{D84A692E-EA33-44A0-8DB4-67AC1F40BB4A}"/>
              </a:ext>
            </a:extLst>
          </p:cNvPr>
          <p:cNvPicPr>
            <a:picLocks noChangeAspect="1"/>
          </p:cNvPicPr>
          <p:nvPr/>
        </p:nvPicPr>
        <p:blipFill rotWithShape="1">
          <a:blip r:embed="rId2"/>
          <a:srcRect r="46209"/>
          <a:stretch/>
        </p:blipFill>
        <p:spPr>
          <a:xfrm>
            <a:off x="405622" y="1874939"/>
            <a:ext cx="4939376" cy="3772488"/>
          </a:xfrm>
          <a:prstGeom prst="rect">
            <a:avLst/>
          </a:prstGeom>
        </p:spPr>
      </p:pic>
      <p:pic>
        <p:nvPicPr>
          <p:cNvPr id="7" name="図 6">
            <a:extLst>
              <a:ext uri="{FF2B5EF4-FFF2-40B4-BE49-F238E27FC236}">
                <a16:creationId xmlns:a16="http://schemas.microsoft.com/office/drawing/2014/main" id="{A2562A7A-696F-4905-B09F-1BB1D87BA20E}"/>
              </a:ext>
            </a:extLst>
          </p:cNvPr>
          <p:cNvPicPr>
            <a:picLocks noChangeAspect="1"/>
          </p:cNvPicPr>
          <p:nvPr/>
        </p:nvPicPr>
        <p:blipFill rotWithShape="1">
          <a:blip r:embed="rId3"/>
          <a:srcRect r="34313"/>
          <a:stretch/>
        </p:blipFill>
        <p:spPr>
          <a:xfrm>
            <a:off x="5729331" y="1874939"/>
            <a:ext cx="5838987" cy="3765324"/>
          </a:xfrm>
          <a:prstGeom prst="rect">
            <a:avLst/>
          </a:prstGeom>
        </p:spPr>
      </p:pic>
      <p:graphicFrame>
        <p:nvGraphicFramePr>
          <p:cNvPr id="6" name="表 5">
            <a:extLst>
              <a:ext uri="{FF2B5EF4-FFF2-40B4-BE49-F238E27FC236}">
                <a16:creationId xmlns:a16="http://schemas.microsoft.com/office/drawing/2014/main" id="{17409310-1FC7-4F93-839B-FD49B2AF019A}"/>
              </a:ext>
            </a:extLst>
          </p:cNvPr>
          <p:cNvGraphicFramePr>
            <a:graphicFrameLocks noGrp="1"/>
          </p:cNvGraphicFramePr>
          <p:nvPr>
            <p:extLst>
              <p:ext uri="{D42A27DB-BD31-4B8C-83A1-F6EECF244321}">
                <p14:modId xmlns:p14="http://schemas.microsoft.com/office/powerpoint/2010/main" val="1563172635"/>
              </p:ext>
            </p:extLst>
          </p:nvPr>
        </p:nvGraphicFramePr>
        <p:xfrm>
          <a:off x="6810375" y="5130351"/>
          <a:ext cx="5281748" cy="1343370"/>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ja-JP" altLang="en-US" sz="1200" b="0" i="0" u="none" strike="noStrike">
                          <a:solidFill>
                            <a:srgbClr val="000000"/>
                          </a:solidFill>
                          <a:effectLst/>
                          <a:latin typeface="+mn-ea"/>
                          <a:ea typeface="+mn-ea"/>
                        </a:rPr>
                        <a:t>オペレーション名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に対して操作を実施するオペレーション名を選択します。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476250">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3.1</a:t>
                      </a:r>
                      <a:r>
                        <a:rPr lang="ja-JP" altLang="en-US" sz="1200" b="0" i="0" u="none" strike="noStrike" dirty="0">
                          <a:solidFill>
                            <a:srgbClr val="000000"/>
                          </a:solidFill>
                          <a:effectLst/>
                          <a:latin typeface="+mn-ea"/>
                          <a:ea typeface="+mn-ea"/>
                        </a:rPr>
                        <a:t>で設定したテナントを選択します。</a:t>
                      </a:r>
                      <a:endParaRPr lang="en-US" altLang="ja-JP" sz="1200" b="0" i="0" u="none" strike="noStrike" dirty="0">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67008"/>
                  </a:ext>
                </a:extLst>
              </a:tr>
            </a:tbl>
          </a:graphicData>
        </a:graphic>
      </p:graphicFrame>
    </p:spTree>
    <p:extLst>
      <p:ext uri="{BB962C8B-B14F-4D97-AF65-F5344CB8AC3E}">
        <p14:creationId xmlns:p14="http://schemas.microsoft.com/office/powerpoint/2010/main" val="368886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a:t>1. </a:t>
            </a:r>
            <a:r>
              <a:rPr lang="ja-JP" altLang="en-US"/>
              <a:t>はじめに</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70684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3.3.3</a:t>
            </a:r>
            <a:r>
              <a:rPr lang="ja-JP" altLang="en-US"/>
              <a:t> 運用者メニューの登録 </a:t>
            </a:r>
            <a:r>
              <a:rPr lang="en-US" altLang="ja-JP"/>
              <a:t>-</a:t>
            </a:r>
            <a:r>
              <a:rPr lang="ja-JP" altLang="en-US"/>
              <a:t> </a:t>
            </a:r>
            <a:r>
              <a:rPr kumimoji="1" lang="ja-JP" altLang="en-US"/>
              <a:t>踏み台サーバ設定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「踏み台サーバ設定」メニューでテナントに設定する踏み台サーバ</a:t>
            </a:r>
            <a:r>
              <a:rPr lang="ja-JP" altLang="en-US"/>
              <a:t>の設定を登録します。</a:t>
            </a:r>
            <a:endParaRPr kumimoji="1" lang="ja-JP" altLang="en-US"/>
          </a:p>
          <a:p>
            <a:endParaRPr kumimoji="1" lang="ja-JP" altLang="en-US"/>
          </a:p>
        </p:txBody>
      </p:sp>
      <p:pic>
        <p:nvPicPr>
          <p:cNvPr id="7" name="図 6">
            <a:extLst>
              <a:ext uri="{FF2B5EF4-FFF2-40B4-BE49-F238E27FC236}">
                <a16:creationId xmlns:a16="http://schemas.microsoft.com/office/drawing/2014/main" id="{EC28CBF2-3C60-43AA-854F-9149FECEFA72}"/>
              </a:ext>
            </a:extLst>
          </p:cNvPr>
          <p:cNvPicPr>
            <a:picLocks noChangeAspect="1"/>
          </p:cNvPicPr>
          <p:nvPr/>
        </p:nvPicPr>
        <p:blipFill rotWithShape="1">
          <a:blip r:embed="rId2"/>
          <a:srcRect l="1" r="33387" b="6554"/>
          <a:stretch/>
        </p:blipFill>
        <p:spPr>
          <a:xfrm>
            <a:off x="139566" y="1287905"/>
            <a:ext cx="7785234" cy="2916449"/>
          </a:xfrm>
          <a:prstGeom prst="rect">
            <a:avLst/>
          </a:prstGeom>
        </p:spPr>
      </p:pic>
      <p:graphicFrame>
        <p:nvGraphicFramePr>
          <p:cNvPr id="5" name="表 4">
            <a:extLst>
              <a:ext uri="{FF2B5EF4-FFF2-40B4-BE49-F238E27FC236}">
                <a16:creationId xmlns:a16="http://schemas.microsoft.com/office/drawing/2014/main" id="{EE4B9D41-7969-4002-82B8-E25D2FEEAC79}"/>
              </a:ext>
            </a:extLst>
          </p:cNvPr>
          <p:cNvGraphicFramePr>
            <a:graphicFrameLocks noGrp="1"/>
          </p:cNvGraphicFramePr>
          <p:nvPr>
            <p:extLst>
              <p:ext uri="{D42A27DB-BD31-4B8C-83A1-F6EECF244321}">
                <p14:modId xmlns:p14="http://schemas.microsoft.com/office/powerpoint/2010/main" val="4037253984"/>
              </p:ext>
            </p:extLst>
          </p:nvPr>
        </p:nvGraphicFramePr>
        <p:xfrm>
          <a:off x="6223000" y="1287905"/>
          <a:ext cx="5829434" cy="5263680"/>
        </p:xfrm>
        <a:graphic>
          <a:graphicData uri="http://schemas.openxmlformats.org/drawingml/2006/table">
            <a:tbl>
              <a:tblPr/>
              <a:tblGrid>
                <a:gridCol w="1612900">
                  <a:extLst>
                    <a:ext uri="{9D8B030D-6E8A-4147-A177-3AD203B41FA5}">
                      <a16:colId xmlns:a16="http://schemas.microsoft.com/office/drawing/2014/main" val="2623303426"/>
                    </a:ext>
                  </a:extLst>
                </a:gridCol>
                <a:gridCol w="4216534">
                  <a:extLst>
                    <a:ext uri="{9D8B030D-6E8A-4147-A177-3AD203B41FA5}">
                      <a16:colId xmlns:a16="http://schemas.microsoft.com/office/drawing/2014/main" val="1612170231"/>
                    </a:ext>
                  </a:extLst>
                </a:gridCol>
              </a:tblGrid>
              <a:tr h="252090">
                <a:tc>
                  <a:txBody>
                    <a:bodyPr/>
                    <a:lstStyle/>
                    <a:p>
                      <a:pPr algn="l" fontAlgn="b"/>
                      <a:r>
                        <a:rPr lang="ja-JP" altLang="en-US" sz="12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2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02822">
                <a:tc>
                  <a:txBody>
                    <a:bodyPr/>
                    <a:lstStyle/>
                    <a:p>
                      <a:pPr algn="l" fontAlgn="t"/>
                      <a:r>
                        <a:rPr lang="ja-JP" altLang="en-US" sz="11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利用ユーザに対して払い出すテナント名を入力します。</a:t>
                      </a:r>
                      <a:endParaRPr lang="en-US" altLang="ja-JP" sz="11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06540"/>
                  </a:ext>
                </a:extLst>
              </a:tr>
              <a:tr h="402822">
                <a:tc>
                  <a:txBody>
                    <a:bodyPr/>
                    <a:lstStyle/>
                    <a:p>
                      <a:pPr algn="l" fontAlgn="t"/>
                      <a:r>
                        <a:rPr lang="ja-JP" altLang="en-US" sz="1100" b="0" i="0" u="none" strike="noStrike">
                          <a:solidFill>
                            <a:srgbClr val="000000"/>
                          </a:solidFill>
                          <a:effectLst/>
                          <a:latin typeface="+mn-ea"/>
                          <a:ea typeface="+mn-ea"/>
                        </a:rPr>
                        <a:t>ネットワーク</a:t>
                      </a:r>
                      <a:endParaRPr lang="en-US" altLang="ja-JP" sz="1100" b="0" i="0" u="none" strike="noStrike">
                        <a:solidFill>
                          <a:srgbClr val="000000"/>
                        </a:solidFill>
                        <a:effectLst/>
                        <a:latin typeface="+mn-ea"/>
                        <a:ea typeface="+mn-ea"/>
                      </a:endParaRPr>
                    </a:p>
                    <a:p>
                      <a:pPr algn="l" fontAlgn="t"/>
                      <a:r>
                        <a:rPr lang="ja-JP" altLang="en-US" sz="1100" b="0" i="0" u="none" strike="noStrike">
                          <a:solidFill>
                            <a:srgbClr val="000000"/>
                          </a:solidFill>
                          <a:effectLst/>
                          <a:latin typeface="+mn-ea"/>
                          <a:ea typeface="+mn-ea"/>
                        </a:rPr>
                        <a:t>アダプター名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踏み台サーバが外部接続に使用するネットワークアダプター名を入力します。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7779778"/>
                  </a:ext>
                </a:extLst>
              </a:tr>
              <a:tr h="402822">
                <a:tc>
                  <a:txBody>
                    <a:bodyPr/>
                    <a:lstStyle/>
                    <a:p>
                      <a:pPr algn="l" fontAlgn="t"/>
                      <a:r>
                        <a:rPr lang="ja-JP" altLang="en-US" sz="1100" b="0" i="0" u="none" strike="noStrike">
                          <a:solidFill>
                            <a:srgbClr val="000000"/>
                          </a:solidFill>
                          <a:effectLst/>
                          <a:latin typeface="+mn-ea"/>
                          <a:ea typeface="+mn-ea"/>
                        </a:rPr>
                        <a:t>外部接続用</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5744362"/>
                  </a:ext>
                </a:extLst>
              </a:tr>
              <a:tr h="402822">
                <a:tc>
                  <a:txBody>
                    <a:bodyPr/>
                    <a:lstStyle/>
                    <a:p>
                      <a:pPr algn="l" fontAlgn="t"/>
                      <a:r>
                        <a:rPr lang="ja-JP" altLang="en-US" sz="1100" b="0" i="0" u="none" strike="noStrike">
                          <a:solidFill>
                            <a:srgbClr val="000000"/>
                          </a:solidFill>
                          <a:effectLst/>
                          <a:latin typeface="+mn-ea"/>
                          <a:ea typeface="+mn-ea"/>
                        </a:rPr>
                        <a:t>ローカル</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踏み台サーバがテナント内ネットワークに使用する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 [</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1282348"/>
                  </a:ext>
                </a:extLst>
              </a:tr>
              <a:tr h="402822">
                <a:tc>
                  <a:txBody>
                    <a:bodyPr/>
                    <a:lstStyle/>
                    <a:p>
                      <a:pPr algn="l" fontAlgn="t"/>
                      <a:r>
                        <a:rPr lang="ja-JP" altLang="en-US" sz="1100" b="0" i="0" u="none" strike="noStrike">
                          <a:solidFill>
                            <a:srgbClr val="000000"/>
                          </a:solidFill>
                          <a:effectLst/>
                          <a:latin typeface="+mn-ea"/>
                          <a:ea typeface="+mn-ea"/>
                        </a:rPr>
                        <a:t>サブネットマスク</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chemeClr val="tx1"/>
                          </a:solidFill>
                          <a:effectLst/>
                          <a:latin typeface="+mn-ea"/>
                          <a:ea typeface="+mn-ea"/>
                        </a:rPr>
                        <a:t>踏み台サーバが外部接続に使用するサブネットを入力します。</a:t>
                      </a:r>
                      <a:r>
                        <a:rPr lang="en-US" altLang="ja-JP" sz="1100" b="0" i="0" u="none" strike="noStrike">
                          <a:solidFill>
                            <a:schemeClr val="tx1"/>
                          </a:solidFill>
                          <a:effectLst/>
                          <a:latin typeface="+mn-ea"/>
                          <a:ea typeface="+mn-ea"/>
                        </a:rPr>
                        <a:t>[</a:t>
                      </a:r>
                      <a:r>
                        <a:rPr lang="ja-JP" altLang="en-US" sz="1100" b="0" i="0" u="none" strike="noStrike">
                          <a:solidFill>
                            <a:schemeClr val="tx1"/>
                          </a:solidFill>
                          <a:effectLst/>
                          <a:latin typeface="+mn-ea"/>
                          <a:ea typeface="+mn-ea"/>
                        </a:rPr>
                        <a:t>最大</a:t>
                      </a:r>
                      <a:r>
                        <a:rPr lang="en-US" altLang="ja-JP" sz="1100" b="0" i="0" u="none" strike="noStrike">
                          <a:solidFill>
                            <a:schemeClr val="tx1"/>
                          </a:solidFill>
                          <a:effectLst/>
                          <a:latin typeface="+mn-ea"/>
                          <a:ea typeface="+mn-ea"/>
                        </a:rPr>
                        <a:t>]15</a:t>
                      </a:r>
                      <a:r>
                        <a:rPr lang="ja-JP" altLang="en-US" sz="1100" b="0" i="0" u="none" strike="noStrike">
                          <a:solidFill>
                            <a:schemeClr val="tx1"/>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725025"/>
                  </a:ext>
                </a:extLst>
              </a:tr>
              <a:tr h="402822">
                <a:tc>
                  <a:txBody>
                    <a:bodyPr/>
                    <a:lstStyle/>
                    <a:p>
                      <a:pPr algn="l" fontAlgn="ctr"/>
                      <a:r>
                        <a:rPr lang="ja-JP" altLang="en-US" sz="1100" b="0" i="0" u="none" strike="noStrike">
                          <a:solidFill>
                            <a:srgbClr val="000000"/>
                          </a:solidFill>
                          <a:effectLst/>
                          <a:latin typeface="+mn-ea"/>
                          <a:ea typeface="+mn-ea"/>
                        </a:rPr>
                        <a:t>ゲートウェイ</a:t>
                      </a:r>
                      <a:r>
                        <a:rPr lang="en-US" altLang="ja-JP" sz="1100" b="0" i="0" u="none" strike="noStrike">
                          <a:solidFill>
                            <a:srgbClr val="000000"/>
                          </a:solidFill>
                          <a:effectLst/>
                          <a:latin typeface="+mn-ea"/>
                          <a:ea typeface="+mn-ea"/>
                        </a:rPr>
                        <a:t>IP</a:t>
                      </a:r>
                    </a:p>
                    <a:p>
                      <a:pPr algn="l" fontAlgn="ctr"/>
                      <a:r>
                        <a:rPr lang="ja-JP" altLang="en-US" sz="11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踏み台サーバが外部接続に使用するゲートウェイの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最大長</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264354">
                <a:tc>
                  <a:txBody>
                    <a:bodyPr/>
                    <a:lstStyle/>
                    <a:p>
                      <a:pPr algn="l" fontAlgn="t"/>
                      <a:r>
                        <a:rPr lang="ja-JP" altLang="en-US" sz="1100" b="0" i="0" u="none" strike="noStrike">
                          <a:solidFill>
                            <a:srgbClr val="000000"/>
                          </a:solidFill>
                          <a:effectLst/>
                          <a:latin typeface="+mn-ea"/>
                          <a:ea typeface="+mn-ea"/>
                        </a:rPr>
                        <a:t>接続ユーザ</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踏み台サーバのログインユーザを入力します。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313592">
                <a:tc>
                  <a:txBody>
                    <a:bodyPr/>
                    <a:lstStyle/>
                    <a:p>
                      <a:pPr algn="l" fontAlgn="t"/>
                      <a:r>
                        <a:rPr lang="en-US"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設定</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外部接続時に使用する</a:t>
                      </a:r>
                      <a:r>
                        <a:rPr lang="en-US" altLang="ja-JP"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アドレスを入力します。複数入力する場合はカンマ区切りで入力します。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402822">
                <a:tc>
                  <a:txBody>
                    <a:bodyPr/>
                    <a:lstStyle/>
                    <a:p>
                      <a:pPr algn="l" fontAlgn="t"/>
                      <a:r>
                        <a:rPr lang="ja-JP" altLang="en-US" sz="1100" b="0" i="0" u="none" strike="noStrike">
                          <a:solidFill>
                            <a:srgbClr val="000000"/>
                          </a:solidFill>
                          <a:effectLst/>
                          <a:latin typeface="+mn-ea"/>
                          <a:ea typeface="+mn-ea"/>
                        </a:rPr>
                        <a:t>プロトコル</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外部接続時に使用するプロキシサーバが使用するプロトコルを入力します。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r h="264354">
                <a:tc>
                  <a:txBody>
                    <a:bodyPr/>
                    <a:lstStyle/>
                    <a:p>
                      <a:pPr algn="l" fontAlgn="t"/>
                      <a:r>
                        <a:rPr lang="ja-JP" altLang="en-US" sz="1100" b="0" i="0" u="none" strike="noStrike">
                          <a:solidFill>
                            <a:srgbClr val="000000"/>
                          </a:solidFill>
                          <a:effectLst/>
                          <a:latin typeface="+mn-ea"/>
                          <a:ea typeface="+mn-ea"/>
                        </a:rPr>
                        <a:t>ホスト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上記プロキシサーバのホストを入力します。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endParaRPr lang="en-US" altLang="ja-JP" sz="11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803897"/>
                  </a:ext>
                </a:extLst>
              </a:tr>
              <a:tr h="402822">
                <a:tc>
                  <a:txBody>
                    <a:bodyPr/>
                    <a:lstStyle/>
                    <a:p>
                      <a:pPr algn="l" fontAlgn="t"/>
                      <a:r>
                        <a:rPr lang="ja-JP" altLang="en-US" sz="1100" b="0" i="0" u="none" strike="noStrike">
                          <a:solidFill>
                            <a:srgbClr val="000000"/>
                          </a:solidFill>
                          <a:effectLst/>
                          <a:latin typeface="+mn-ea"/>
                          <a:ea typeface="+mn-ea"/>
                        </a:rPr>
                        <a:t>ポート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dirty="0">
                          <a:solidFill>
                            <a:srgbClr val="000000"/>
                          </a:solidFill>
                          <a:effectLst/>
                          <a:latin typeface="+mn-ea"/>
                          <a:ea typeface="+mn-ea"/>
                        </a:rPr>
                        <a:t>上記プロキシサーバのポート番号を入力します。</a:t>
                      </a:r>
                      <a:endParaRPr lang="en-US" altLang="ja-JP" sz="1100" b="0" i="0" u="none" strike="noStrike" dirty="0">
                        <a:solidFill>
                          <a:srgbClr val="000000"/>
                        </a:solidFill>
                        <a:effectLst/>
                        <a:latin typeface="+mn-ea"/>
                        <a:ea typeface="+mn-ea"/>
                      </a:endParaRPr>
                    </a:p>
                    <a:p>
                      <a:pPr algn="l" fontAlgn="t"/>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最小値</a:t>
                      </a:r>
                      <a:r>
                        <a:rPr lang="en-US" altLang="ja-JP" sz="1100" b="0" i="0" u="none" strike="noStrike" dirty="0">
                          <a:solidFill>
                            <a:srgbClr val="000000"/>
                          </a:solidFill>
                          <a:effectLst/>
                          <a:latin typeface="+mn-ea"/>
                          <a:ea typeface="+mn-ea"/>
                        </a:rPr>
                        <a:t>]1024</a:t>
                      </a:r>
                      <a:r>
                        <a:rPr lang="ja-JP" altLang="en-US" sz="1100" b="0" i="0" u="none" strike="noStrike" dirty="0">
                          <a:solidFill>
                            <a:srgbClr val="000000"/>
                          </a:solidFill>
                          <a:effectLst/>
                          <a:latin typeface="+mn-ea"/>
                          <a:ea typeface="+mn-ea"/>
                        </a:rPr>
                        <a:t>　</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最大値</a:t>
                      </a:r>
                      <a:r>
                        <a:rPr lang="en-US" altLang="ja-JP" sz="1100" b="0" i="0" u="none" strike="noStrike" dirty="0">
                          <a:solidFill>
                            <a:srgbClr val="000000"/>
                          </a:solidFill>
                          <a:effectLst/>
                          <a:latin typeface="+mn-ea"/>
                          <a:ea typeface="+mn-ea"/>
                        </a:rPr>
                        <a:t>]65535</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4291683"/>
                  </a:ext>
                </a:extLst>
              </a:tr>
            </a:tbl>
          </a:graphicData>
        </a:graphic>
      </p:graphicFrame>
    </p:spTree>
    <p:extLst>
      <p:ext uri="{BB962C8B-B14F-4D97-AF65-F5344CB8AC3E}">
        <p14:creationId xmlns:p14="http://schemas.microsoft.com/office/powerpoint/2010/main" val="1481323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3.3.4</a:t>
            </a:r>
            <a:r>
              <a:rPr lang="ja-JP" altLang="en-US"/>
              <a:t> 運用者メニューの登録 </a:t>
            </a:r>
            <a:r>
              <a:rPr lang="en-US" altLang="ja-JP"/>
              <a:t>- </a:t>
            </a:r>
            <a:r>
              <a:rPr kumimoji="1" lang="en-US" altLang="ja-JP"/>
              <a:t>VM</a:t>
            </a:r>
            <a:r>
              <a:rPr kumimoji="1" lang="ja-JP" altLang="en-US"/>
              <a:t>グループ設定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a:t>
            </a:r>
            <a:r>
              <a:rPr kumimoji="1" lang="en-US" altLang="ja-JP"/>
              <a:t>VM</a:t>
            </a:r>
            <a:r>
              <a:rPr kumimoji="1" lang="ja-JP" altLang="en-US"/>
              <a:t>グループ設定」メニューでは、作成するテナントの基本設定を登録します。</a:t>
            </a:r>
            <a:endParaRPr kumimoji="1" lang="en-US" altLang="ja-JP"/>
          </a:p>
          <a:p>
            <a:pPr marL="179388" indent="0">
              <a:buNone/>
            </a:pPr>
            <a:r>
              <a:rPr lang="ja-JP" altLang="en-US"/>
              <a:t>作成するテナント名毎にパラメータ登録が必要です。</a:t>
            </a:r>
            <a:endParaRPr kumimoji="1" lang="ja-JP" altLang="en-US"/>
          </a:p>
        </p:txBody>
      </p:sp>
      <p:pic>
        <p:nvPicPr>
          <p:cNvPr id="4" name="図 3">
            <a:extLst>
              <a:ext uri="{FF2B5EF4-FFF2-40B4-BE49-F238E27FC236}">
                <a16:creationId xmlns:a16="http://schemas.microsoft.com/office/drawing/2014/main" id="{2487B451-4A37-406B-A167-FB1D51AC3692}"/>
              </a:ext>
            </a:extLst>
          </p:cNvPr>
          <p:cNvPicPr>
            <a:picLocks noChangeAspect="1"/>
          </p:cNvPicPr>
          <p:nvPr/>
        </p:nvPicPr>
        <p:blipFill>
          <a:blip r:embed="rId2"/>
          <a:stretch>
            <a:fillRect/>
          </a:stretch>
        </p:blipFill>
        <p:spPr>
          <a:xfrm>
            <a:off x="289836" y="1705330"/>
            <a:ext cx="11611029" cy="3665346"/>
          </a:xfrm>
          <a:prstGeom prst="rect">
            <a:avLst/>
          </a:prstGeom>
        </p:spPr>
      </p:pic>
      <p:graphicFrame>
        <p:nvGraphicFramePr>
          <p:cNvPr id="5" name="表 4">
            <a:extLst>
              <a:ext uri="{FF2B5EF4-FFF2-40B4-BE49-F238E27FC236}">
                <a16:creationId xmlns:a16="http://schemas.microsoft.com/office/drawing/2014/main" id="{619659DA-6D0C-4BC5-A80C-173C6B40A8C1}"/>
              </a:ext>
            </a:extLst>
          </p:cNvPr>
          <p:cNvGraphicFramePr>
            <a:graphicFrameLocks noGrp="1"/>
          </p:cNvGraphicFramePr>
          <p:nvPr>
            <p:extLst>
              <p:ext uri="{D42A27DB-BD31-4B8C-83A1-F6EECF244321}">
                <p14:modId xmlns:p14="http://schemas.microsoft.com/office/powerpoint/2010/main" val="3619493452"/>
              </p:ext>
            </p:extLst>
          </p:nvPr>
        </p:nvGraphicFramePr>
        <p:xfrm>
          <a:off x="6262609" y="1584474"/>
          <a:ext cx="5815942" cy="494520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利用ユーザが作成する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作成出来る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テナント名を入力します。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作成フォルダ名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をまとめるフォルダ名を入力します。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504688">
                <a:tc>
                  <a:txBody>
                    <a:bodyPr/>
                    <a:lstStyle/>
                    <a:p>
                      <a:pPr algn="l" fontAlgn="t"/>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504688">
                <a:tc>
                  <a:txBody>
                    <a:bodyPr/>
                    <a:lstStyle/>
                    <a:p>
                      <a:pPr algn="l" fontAlgn="t"/>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504688">
                <a:tc>
                  <a:txBody>
                    <a:bodyPr/>
                    <a:lstStyle/>
                    <a:p>
                      <a:pPr algn="l" fontAlgn="t"/>
                      <a:r>
                        <a:rPr lang="ja-JP" altLang="en-US" sz="1200" b="0" i="0" u="none" strike="noStrike">
                          <a:solidFill>
                            <a:srgbClr val="000000"/>
                          </a:solidFill>
                          <a:effectLst/>
                          <a:latin typeface="+mn-ea"/>
                          <a:ea typeface="+mn-ea"/>
                        </a:rPr>
                        <a:t>セグメント名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504688">
                <a:tc>
                  <a:txBody>
                    <a:bodyPr/>
                    <a:lstStyle/>
                    <a:p>
                      <a:pPr algn="l" fontAlgn="ct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に作成するセグメントの</a:t>
                      </a: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範囲を指定します。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第３オクテット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a:t>
                      </a:r>
                      <a:r>
                        <a:rPr lang="en-US" altLang="ja-JP" sz="1200" b="0" i="0" u="none" strike="noStrike">
                          <a:solidFill>
                            <a:srgbClr val="000000"/>
                          </a:solidFill>
                          <a:effectLst/>
                          <a:latin typeface="+mn-ea"/>
                          <a:ea typeface="+mn-ea"/>
                        </a:rPr>
                        <a:t>3</a:t>
                      </a:r>
                      <a:r>
                        <a:rPr lang="ja-JP" altLang="en-US" sz="1200" b="0" i="0" u="none" strike="noStrike">
                          <a:solidFill>
                            <a:srgbClr val="000000"/>
                          </a:solidFill>
                          <a:effectLst/>
                          <a:latin typeface="+mn-ea"/>
                          <a:ea typeface="+mn-ea"/>
                        </a:rPr>
                        <a:t>オクテットまでを入力します。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a:t>
                      </a:r>
                      <a:r>
                        <a:rPr lang="en-US" altLang="ja-JP" sz="1200" b="0" i="0" u="none" strike="noStrike">
                          <a:solidFill>
                            <a:srgbClr val="000000"/>
                          </a:solidFill>
                          <a:effectLst/>
                          <a:latin typeface="+mn-ea"/>
                          <a:ea typeface="+mn-ea"/>
                        </a:rPr>
                        <a:t>4</a:t>
                      </a:r>
                      <a:r>
                        <a:rPr lang="ja-JP" altLang="en-US" sz="1200" b="0" i="0" u="none" strike="noStrike">
                          <a:solidFill>
                            <a:srgbClr val="000000"/>
                          </a:solidFill>
                          <a:effectLst/>
                          <a:latin typeface="+mn-ea"/>
                          <a:ea typeface="+mn-ea"/>
                        </a:rPr>
                        <a:t>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アドレスの第４オクテットを入力します。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最小値</a:t>
                      </a:r>
                      <a:r>
                        <a:rPr lang="en-US" altLang="ja-JP" sz="1200" b="0" i="0" u="none" strike="noStrike">
                          <a:solidFill>
                            <a:srgbClr val="000000"/>
                          </a:solidFill>
                          <a:effectLst/>
                          <a:latin typeface="+mn-ea"/>
                          <a:ea typeface="+mn-ea"/>
                        </a:rPr>
                        <a:t>]1  [</a:t>
                      </a:r>
                      <a:r>
                        <a:rPr lang="ja-JP" altLang="en-US" sz="1200" b="0" i="0" u="none" strike="noStrike">
                          <a:solidFill>
                            <a:srgbClr val="000000"/>
                          </a:solidFill>
                          <a:effectLst/>
                          <a:latin typeface="+mn-ea"/>
                          <a:ea typeface="+mn-ea"/>
                        </a:rPr>
                        <a:t>最大値</a:t>
                      </a:r>
                      <a:r>
                        <a:rPr lang="en-US" altLang="ja-JP" sz="1200" b="0" i="0" u="none" strike="noStrike">
                          <a:solidFill>
                            <a:srgbClr val="000000"/>
                          </a:solidFill>
                          <a:effectLst/>
                          <a:latin typeface="+mn-ea"/>
                          <a:ea typeface="+mn-ea"/>
                        </a:rPr>
                        <a:t>]255</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504688">
                <a:tc>
                  <a:txBody>
                    <a:bodyPr/>
                    <a:lstStyle/>
                    <a:p>
                      <a:pPr algn="l" fontAlgn="t"/>
                      <a:r>
                        <a:rPr lang="ja-JP" altLang="en-US" sz="1200" b="0" i="0" u="none" strike="noStrike">
                          <a:solidFill>
                            <a:srgbClr val="000000"/>
                          </a:solidFill>
                          <a:effectLst/>
                          <a:latin typeface="+mn-ea"/>
                          <a:ea typeface="+mn-ea"/>
                        </a:rPr>
                        <a:t>デフォルトゲートウェイ</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グループに設定するデフォルトゲートウェイアドレスを入力します。</a:t>
                      </a: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]15</a:t>
                      </a:r>
                      <a:r>
                        <a:rPr lang="ja-JP" altLang="en-US" sz="1200" b="0" i="0" u="none" strike="noStrike" dirty="0">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bl>
          </a:graphicData>
        </a:graphic>
      </p:graphicFrame>
    </p:spTree>
    <p:extLst>
      <p:ext uri="{BB962C8B-B14F-4D97-AF65-F5344CB8AC3E}">
        <p14:creationId xmlns:p14="http://schemas.microsoft.com/office/powerpoint/2010/main" val="170205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3.3.5</a:t>
            </a:r>
            <a:r>
              <a:rPr lang="ja-JP" altLang="en-US"/>
              <a:t> 運用者メニューの登録 </a:t>
            </a:r>
            <a:r>
              <a:rPr lang="en-US" altLang="ja-JP"/>
              <a:t>-</a:t>
            </a:r>
            <a:r>
              <a:rPr kumimoji="1" lang="ja-JP" altLang="en-US"/>
              <a:t> </a:t>
            </a:r>
            <a:r>
              <a:rPr kumimoji="1" lang="en-US" altLang="ja-JP" err="1"/>
              <a:t>RestAPI</a:t>
            </a:r>
            <a:r>
              <a:rPr kumimoji="1" lang="ja-JP" altLang="en-US"/>
              <a:t>認証用</a:t>
            </a:r>
            <a:r>
              <a:rPr kumimoji="1" lang="en-US" altLang="ja-JP"/>
              <a:t>ITA</a:t>
            </a:r>
            <a:r>
              <a:rPr kumimoji="1" lang="ja-JP" altLang="en-US"/>
              <a:t>ユーザ</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en-US" altLang="ja-JP"/>
              <a:t>VMware</a:t>
            </a:r>
            <a:r>
              <a:rPr kumimoji="1" lang="ja-JP" altLang="en-US"/>
              <a:t>モデルではオペレーションごとに</a:t>
            </a:r>
            <a:r>
              <a:rPr kumimoji="1" lang="en-US" altLang="ja-JP" err="1"/>
              <a:t>RestAPI</a:t>
            </a:r>
            <a:r>
              <a:rPr lang="ja-JP" altLang="en-US"/>
              <a:t>実行ユーザを設定します。</a:t>
            </a:r>
            <a:endParaRPr lang="en-US" altLang="ja-JP"/>
          </a:p>
          <a:p>
            <a:pPr marL="179388" indent="0">
              <a:buNone/>
            </a:pPr>
            <a:r>
              <a:rPr lang="ja-JP" altLang="en-US"/>
              <a:t>プルダウンからユーザ名を選択し、該当ユーザのログインパスワードを登録します。</a:t>
            </a:r>
            <a:endParaRPr kumimoji="1" lang="ja-JP" altLang="en-US"/>
          </a:p>
        </p:txBody>
      </p:sp>
      <p:pic>
        <p:nvPicPr>
          <p:cNvPr id="4" name="図 3">
            <a:extLst>
              <a:ext uri="{FF2B5EF4-FFF2-40B4-BE49-F238E27FC236}">
                <a16:creationId xmlns:a16="http://schemas.microsoft.com/office/drawing/2014/main" id="{EAB5C31F-0C07-4334-BE48-7CB35B26EABC}"/>
              </a:ext>
            </a:extLst>
          </p:cNvPr>
          <p:cNvPicPr>
            <a:picLocks noChangeAspect="1"/>
          </p:cNvPicPr>
          <p:nvPr/>
        </p:nvPicPr>
        <p:blipFill>
          <a:blip r:embed="rId2"/>
          <a:stretch>
            <a:fillRect/>
          </a:stretch>
        </p:blipFill>
        <p:spPr>
          <a:xfrm>
            <a:off x="457200" y="1745788"/>
            <a:ext cx="10979195" cy="3662445"/>
          </a:xfrm>
          <a:prstGeom prst="rect">
            <a:avLst/>
          </a:prstGeom>
        </p:spPr>
      </p:pic>
      <p:graphicFrame>
        <p:nvGraphicFramePr>
          <p:cNvPr id="6" name="表 5">
            <a:extLst>
              <a:ext uri="{FF2B5EF4-FFF2-40B4-BE49-F238E27FC236}">
                <a16:creationId xmlns:a16="http://schemas.microsoft.com/office/drawing/2014/main" id="{8CB7C7CE-3614-45FF-B00C-825D89CD29CF}"/>
              </a:ext>
            </a:extLst>
          </p:cNvPr>
          <p:cNvGraphicFramePr>
            <a:graphicFrameLocks noGrp="1"/>
          </p:cNvGraphicFramePr>
          <p:nvPr>
            <p:extLst>
              <p:ext uri="{D42A27DB-BD31-4B8C-83A1-F6EECF244321}">
                <p14:modId xmlns:p14="http://schemas.microsoft.com/office/powerpoint/2010/main" val="1910770491"/>
              </p:ext>
            </p:extLst>
          </p:nvPr>
        </p:nvGraphicFramePr>
        <p:xfrm>
          <a:off x="6262609" y="4066932"/>
          <a:ext cx="5815942" cy="2386256"/>
        </p:xfrm>
        <a:graphic>
          <a:graphicData uri="http://schemas.openxmlformats.org/drawingml/2006/table">
            <a:tbl>
              <a:tblPr/>
              <a:tblGrid>
                <a:gridCol w="1281191">
                  <a:extLst>
                    <a:ext uri="{9D8B030D-6E8A-4147-A177-3AD203B41FA5}">
                      <a16:colId xmlns:a16="http://schemas.microsoft.com/office/drawing/2014/main" val="2623303426"/>
                    </a:ext>
                  </a:extLst>
                </a:gridCol>
                <a:gridCol w="4534751">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ctr"/>
                      <a:r>
                        <a:rPr lang="ja-JP" altLang="en-US" sz="1200" b="0" i="0" u="none" strike="noStrike">
                          <a:solidFill>
                            <a:srgbClr val="000000"/>
                          </a:solidFill>
                          <a:effectLst/>
                          <a:latin typeface="+mn-ea"/>
                          <a:ea typeface="+mn-ea"/>
                        </a:rPr>
                        <a:t>ホスト名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smtClean="0">
                          <a:solidFill>
                            <a:srgbClr val="000000"/>
                          </a:solidFill>
                          <a:effectLst/>
                          <a:latin typeface="+mn-ea"/>
                          <a:ea typeface="+mn-ea"/>
                        </a:rPr>
                        <a:t>「</a:t>
                      </a:r>
                      <a:r>
                        <a:rPr lang="en-US" altLang="ja-JP" sz="1200" b="0" i="0" u="none" strike="noStrike" smtClean="0">
                          <a:solidFill>
                            <a:srgbClr val="000000"/>
                          </a:solidFill>
                          <a:effectLst/>
                          <a:latin typeface="+mn-ea"/>
                          <a:ea typeface="+mn-ea"/>
                        </a:rPr>
                        <a:t>exastro-it-automation</a:t>
                      </a:r>
                      <a:r>
                        <a:rPr lang="ja-JP" altLang="en-US" sz="1200" b="0" i="0" u="none" strike="noStrike" smtClean="0">
                          <a:solidFill>
                            <a:srgbClr val="000000"/>
                          </a:solidFill>
                          <a:effectLst/>
                          <a:latin typeface="+mn-ea"/>
                          <a:ea typeface="+mn-ea"/>
                        </a:rPr>
                        <a:t>」を選択します。</a:t>
                      </a:r>
                      <a:endParaRPr lang="en-US" altLang="ja-JP" sz="1200" b="0" i="0" u="none" strike="noStrike" smtClean="0">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ユーザを設定して、</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に対して</a:t>
                      </a:r>
                      <a:r>
                        <a:rPr lang="en-US" altLang="ja-JP" sz="1200" b="0" i="0" u="none" strike="noStrike">
                          <a:solidFill>
                            <a:srgbClr val="000000"/>
                          </a:solidFill>
                          <a:effectLst/>
                          <a:latin typeface="+mn-ea"/>
                          <a:ea typeface="+mn-ea"/>
                        </a:rPr>
                        <a:t>Rest</a:t>
                      </a:r>
                      <a:r>
                        <a:rPr lang="ja-JP" altLang="en-US" sz="1200" b="0" i="0" u="none" strike="noStrike">
                          <a:solidFill>
                            <a:srgbClr val="000000"/>
                          </a:solidFill>
                          <a:effectLst/>
                          <a:latin typeface="+mn-ea"/>
                          <a:ea typeface="+mn-ea"/>
                        </a:rPr>
                        <a:t>を実行したいオペレーション名を選択します。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r h="504688">
                <a:tc>
                  <a:txBody>
                    <a:bodyPr/>
                    <a:lstStyle/>
                    <a:p>
                      <a:pPr algn="l" fontAlgn="t"/>
                      <a:r>
                        <a:rPr lang="ja-JP" altLang="en-US" sz="1200" b="0" i="0" u="none" strike="noStrike">
                          <a:solidFill>
                            <a:srgbClr val="000000"/>
                          </a:solidFill>
                          <a:effectLst/>
                          <a:latin typeface="+mn-ea"/>
                          <a:ea typeface="+mn-ea"/>
                        </a:rPr>
                        <a:t>ユーザ名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機器一覧に登録する際に</a:t>
                      </a:r>
                      <a:r>
                        <a:rPr lang="en-US" altLang="ja-JP" sz="1200" b="0" i="0" u="none" strike="noStrike">
                          <a:solidFill>
                            <a:srgbClr val="000000"/>
                          </a:solidFill>
                          <a:effectLst/>
                          <a:latin typeface="+mn-ea"/>
                          <a:ea typeface="+mn-ea"/>
                        </a:rPr>
                        <a:t>Rest API</a:t>
                      </a:r>
                      <a:r>
                        <a:rPr lang="ja-JP" altLang="en-US" sz="1200" b="0" i="0" u="none" strike="noStrike">
                          <a:solidFill>
                            <a:srgbClr val="000000"/>
                          </a:solidFill>
                          <a:effectLst/>
                          <a:latin typeface="+mn-ea"/>
                          <a:ea typeface="+mn-ea"/>
                        </a:rPr>
                        <a:t>を実行する</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REST API</a:t>
                      </a:r>
                      <a:r>
                        <a:rPr lang="ja-JP" altLang="en-US" sz="1200" b="0" i="0" u="none" strike="noStrike" dirty="0">
                          <a:solidFill>
                            <a:srgbClr val="000000"/>
                          </a:solidFill>
                          <a:effectLst/>
                          <a:latin typeface="+mn-ea"/>
                          <a:ea typeface="+mn-ea"/>
                        </a:rPr>
                        <a:t>実行する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ユーザのパスワードを入力します。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bl>
          </a:graphicData>
        </a:graphic>
      </p:graphicFrame>
    </p:spTree>
    <p:extLst>
      <p:ext uri="{BB962C8B-B14F-4D97-AF65-F5344CB8AC3E}">
        <p14:creationId xmlns:p14="http://schemas.microsoft.com/office/powerpoint/2010/main" val="1196278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7A30A-92B0-4BE9-8864-804703C28D08}"/>
              </a:ext>
            </a:extLst>
          </p:cNvPr>
          <p:cNvSpPr>
            <a:spLocks noGrp="1"/>
          </p:cNvSpPr>
          <p:nvPr>
            <p:ph type="title"/>
          </p:nvPr>
        </p:nvSpPr>
        <p:spPr/>
        <p:txBody>
          <a:bodyPr/>
          <a:lstStyle/>
          <a:p>
            <a:r>
              <a:rPr lang="en-US" altLang="ja-JP"/>
              <a:t>3.3.6 </a:t>
            </a:r>
            <a:r>
              <a:rPr lang="ja-JP" altLang="en-US"/>
              <a:t>ホストグループ設定</a:t>
            </a:r>
            <a:endParaRPr kumimoji="1" lang="ja-JP" altLang="en-US"/>
          </a:p>
        </p:txBody>
      </p:sp>
      <p:sp>
        <p:nvSpPr>
          <p:cNvPr id="3" name="コンテンツ プレースホルダー 2">
            <a:extLst>
              <a:ext uri="{FF2B5EF4-FFF2-40B4-BE49-F238E27FC236}">
                <a16:creationId xmlns:a16="http://schemas.microsoft.com/office/drawing/2014/main" id="{42B74D37-7724-4BA9-9057-7B8C6ABD3A17}"/>
              </a:ext>
            </a:extLst>
          </p:cNvPr>
          <p:cNvSpPr>
            <a:spLocks noGrp="1"/>
          </p:cNvSpPr>
          <p:nvPr>
            <p:ph sz="quarter" idx="10"/>
          </p:nvPr>
        </p:nvSpPr>
        <p:spPr/>
        <p:txBody>
          <a:bodyPr/>
          <a:lstStyle/>
          <a:p>
            <a:r>
              <a:rPr kumimoji="1" lang="en-US" altLang="ja-JP"/>
              <a:t>VMware</a:t>
            </a:r>
            <a:r>
              <a:rPr kumimoji="1" lang="ja-JP" altLang="en-US"/>
              <a:t>モデルが作成する</a:t>
            </a:r>
            <a:r>
              <a:rPr kumimoji="1" lang="en-US" altLang="ja-JP"/>
              <a:t>VM</a:t>
            </a:r>
            <a:r>
              <a:rPr lang="ja-JP" altLang="en-US"/>
              <a:t>名は、</a:t>
            </a:r>
            <a:r>
              <a:rPr kumimoji="1" lang="en-US" altLang="ja-JP"/>
              <a:t>ITA</a:t>
            </a:r>
            <a:r>
              <a:rPr kumimoji="1" lang="ja-JP" altLang="en-US"/>
              <a:t>のホストグループ名をプレフィックスとして使用します。</a:t>
            </a:r>
            <a:endParaRPr kumimoji="1" lang="en-US" altLang="ja-JP"/>
          </a:p>
          <a:p>
            <a:pPr marL="179388" indent="0">
              <a:buNone/>
            </a:pPr>
            <a:r>
              <a:rPr kumimoji="1" lang="ja-JP" altLang="en-US"/>
              <a:t>例</a:t>
            </a:r>
            <a:r>
              <a:rPr kumimoji="1" lang="en-US" altLang="ja-JP"/>
              <a:t>: </a:t>
            </a:r>
            <a:r>
              <a:rPr kumimoji="1" lang="ja-JP" altLang="en-US"/>
              <a:t>ホストグループ名を</a:t>
            </a:r>
            <a:r>
              <a:rPr lang="en-US" altLang="ja-JP"/>
              <a:t>”Web”</a:t>
            </a:r>
            <a:r>
              <a:rPr lang="ja-JP" altLang="en-US"/>
              <a:t>とした場合、</a:t>
            </a:r>
            <a:r>
              <a:rPr lang="en-US" altLang="ja-JP"/>
              <a:t>VM</a:t>
            </a:r>
            <a:r>
              <a:rPr kumimoji="1" lang="ja-JP" altLang="en-US"/>
              <a:t>は</a:t>
            </a:r>
            <a:r>
              <a:rPr kumimoji="1" lang="en-US" altLang="ja-JP"/>
              <a:t>”web-1”, “web-2” ... </a:t>
            </a:r>
            <a:r>
              <a:rPr lang="ja-JP" altLang="en-US"/>
              <a:t>と設定されます</a:t>
            </a:r>
            <a:endParaRPr lang="en-US" altLang="ja-JP"/>
          </a:p>
          <a:p>
            <a:pPr marL="179388" indent="0">
              <a:buNone/>
            </a:pPr>
            <a:endParaRPr kumimoji="1" lang="en-US" altLang="ja-JP" sz="1400"/>
          </a:p>
          <a:p>
            <a:r>
              <a:rPr kumimoji="1" lang="ja-JP" altLang="en-US"/>
              <a:t>「ホストグループ管理」メニューグループの「ホストグループ一覧」から</a:t>
            </a:r>
            <a:r>
              <a:rPr kumimoji="1" lang="en-US" altLang="ja-JP"/>
              <a:t>WEB</a:t>
            </a:r>
            <a:r>
              <a:rPr kumimoji="1" lang="ja-JP" altLang="en-US"/>
              <a:t>、</a:t>
            </a:r>
            <a:r>
              <a:rPr kumimoji="1" lang="en-US" altLang="ja-JP"/>
              <a:t>AP</a:t>
            </a:r>
            <a:r>
              <a:rPr kumimoji="1" lang="ja-JP" altLang="en-US"/>
              <a:t>、</a:t>
            </a:r>
            <a:r>
              <a:rPr kumimoji="1" lang="en-US" altLang="ja-JP"/>
              <a:t>DB</a:t>
            </a:r>
            <a:r>
              <a:rPr kumimoji="1" lang="ja-JP" altLang="en-US"/>
              <a:t>、</a:t>
            </a:r>
            <a:endParaRPr kumimoji="1" lang="en-US" altLang="ja-JP"/>
          </a:p>
          <a:p>
            <a:pPr marL="179388" indent="0">
              <a:buNone/>
            </a:pPr>
            <a:r>
              <a:rPr kumimoji="1" lang="ja-JP" altLang="en-US"/>
              <a:t>踏み台サーバが所属するホストグループ名を設定します。</a:t>
            </a:r>
          </a:p>
        </p:txBody>
      </p:sp>
      <p:pic>
        <p:nvPicPr>
          <p:cNvPr id="4" name="図 3">
            <a:extLst>
              <a:ext uri="{FF2B5EF4-FFF2-40B4-BE49-F238E27FC236}">
                <a16:creationId xmlns:a16="http://schemas.microsoft.com/office/drawing/2014/main" id="{729E5FC9-B744-4216-AB0A-9D5C2AE5A3AA}"/>
              </a:ext>
            </a:extLst>
          </p:cNvPr>
          <p:cNvPicPr>
            <a:picLocks noChangeAspect="1"/>
          </p:cNvPicPr>
          <p:nvPr/>
        </p:nvPicPr>
        <p:blipFill>
          <a:blip r:embed="rId2"/>
          <a:stretch>
            <a:fillRect/>
          </a:stretch>
        </p:blipFill>
        <p:spPr>
          <a:xfrm>
            <a:off x="421782" y="2792789"/>
            <a:ext cx="9193559" cy="3542883"/>
          </a:xfrm>
          <a:prstGeom prst="rect">
            <a:avLst/>
          </a:prstGeom>
        </p:spPr>
      </p:pic>
      <p:graphicFrame>
        <p:nvGraphicFramePr>
          <p:cNvPr id="6" name="表 5">
            <a:extLst>
              <a:ext uri="{FF2B5EF4-FFF2-40B4-BE49-F238E27FC236}">
                <a16:creationId xmlns:a16="http://schemas.microsoft.com/office/drawing/2014/main" id="{EDA94AA7-B1DD-47E3-BA2E-C8EA8C4CF2CA}"/>
              </a:ext>
            </a:extLst>
          </p:cNvPr>
          <p:cNvGraphicFramePr>
            <a:graphicFrameLocks noGrp="1"/>
          </p:cNvGraphicFramePr>
          <p:nvPr>
            <p:extLst>
              <p:ext uri="{D42A27DB-BD31-4B8C-83A1-F6EECF244321}">
                <p14:modId xmlns:p14="http://schemas.microsoft.com/office/powerpoint/2010/main" val="837792207"/>
              </p:ext>
            </p:extLst>
          </p:nvPr>
        </p:nvGraphicFramePr>
        <p:xfrm>
          <a:off x="6262609" y="5121604"/>
          <a:ext cx="5815942" cy="137688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ホストグループ名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のプレフィックスとなるホストグループ名を入力します。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優先順位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VMware</a:t>
                      </a:r>
                      <a:r>
                        <a:rPr lang="ja-JP" altLang="en-US" sz="1200" b="0" i="0" u="none" strike="noStrike" dirty="0">
                          <a:solidFill>
                            <a:srgbClr val="000000"/>
                          </a:solidFill>
                          <a:effectLst/>
                          <a:latin typeface="+mn-ea"/>
                          <a:ea typeface="+mn-ea"/>
                        </a:rPr>
                        <a:t>モデルを使う際の指定はありませんが、他のホストグループに設定されていない数字を登録します。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bl>
          </a:graphicData>
        </a:graphic>
      </p:graphicFrame>
    </p:spTree>
    <p:extLst>
      <p:ext uri="{BB962C8B-B14F-4D97-AF65-F5344CB8AC3E}">
        <p14:creationId xmlns:p14="http://schemas.microsoft.com/office/powerpoint/2010/main" val="2551343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ユーザメニューの登録</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3958609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CE4FE42-D305-4727-8836-A8214E6F3F1A}"/>
              </a:ext>
            </a:extLst>
          </p:cNvPr>
          <p:cNvPicPr>
            <a:picLocks noChangeAspect="1"/>
          </p:cNvPicPr>
          <p:nvPr/>
        </p:nvPicPr>
        <p:blipFill>
          <a:blip r:embed="rId2"/>
          <a:stretch>
            <a:fillRect/>
          </a:stretch>
        </p:blipFill>
        <p:spPr>
          <a:xfrm>
            <a:off x="418458" y="2228999"/>
            <a:ext cx="5844520" cy="4087622"/>
          </a:xfrm>
          <a:prstGeom prst="rect">
            <a:avLst/>
          </a:prstGeom>
        </p:spPr>
      </p:pic>
      <p:sp>
        <p:nvSpPr>
          <p:cNvPr id="4" name="タイトル 3">
            <a:extLst>
              <a:ext uri="{FF2B5EF4-FFF2-40B4-BE49-F238E27FC236}">
                <a16:creationId xmlns:a16="http://schemas.microsoft.com/office/drawing/2014/main" id="{AB9F2196-9C90-4FD2-B1B2-8E5D1A6D9BCA}"/>
              </a:ext>
            </a:extLst>
          </p:cNvPr>
          <p:cNvSpPr>
            <a:spLocks noGrp="1"/>
          </p:cNvSpPr>
          <p:nvPr>
            <p:ph type="title"/>
          </p:nvPr>
        </p:nvSpPr>
        <p:spPr/>
        <p:txBody>
          <a:bodyPr/>
          <a:lstStyle/>
          <a:p>
            <a:r>
              <a:rPr lang="en-US" altLang="ja-JP"/>
              <a:t>3.4</a:t>
            </a:r>
            <a:r>
              <a:rPr lang="ja-JP" altLang="en-US"/>
              <a:t> </a:t>
            </a:r>
            <a:r>
              <a:rPr kumimoji="1" lang="ja-JP" altLang="en-US"/>
              <a:t>ユーザメニュー</a:t>
            </a:r>
            <a:r>
              <a:rPr lang="ja-JP" altLang="en-US"/>
              <a:t>の登録</a:t>
            </a:r>
          </a:p>
        </p:txBody>
      </p:sp>
      <p:sp>
        <p:nvSpPr>
          <p:cNvPr id="5" name="コンテンツ プレースホルダー 4">
            <a:extLst>
              <a:ext uri="{FF2B5EF4-FFF2-40B4-BE49-F238E27FC236}">
                <a16:creationId xmlns:a16="http://schemas.microsoft.com/office/drawing/2014/main" id="{13223422-AEC3-4150-BC88-F4730F9DD296}"/>
              </a:ext>
            </a:extLst>
          </p:cNvPr>
          <p:cNvSpPr>
            <a:spLocks noGrp="1"/>
          </p:cNvSpPr>
          <p:nvPr>
            <p:ph sz="quarter" idx="10"/>
          </p:nvPr>
        </p:nvSpPr>
        <p:spPr/>
        <p:txBody>
          <a:bodyPr/>
          <a:lstStyle/>
          <a:p>
            <a:r>
              <a:rPr lang="en-US" altLang="ja-JP"/>
              <a:t>VMware</a:t>
            </a:r>
            <a:r>
              <a:rPr lang="ja-JP" altLang="en-US"/>
              <a:t>モデルを使って作成したいテナントの情報をパラメータシートに登録します。</a:t>
            </a:r>
            <a:endParaRPr lang="en-US" altLang="ja-JP"/>
          </a:p>
          <a:p>
            <a:pPr marL="179388" indent="0">
              <a:buNone/>
            </a:pPr>
            <a:r>
              <a:rPr kumimoji="1" lang="ja-JP" altLang="en-US"/>
              <a:t>パラメータシートは「ユーザメニュー</a:t>
            </a:r>
            <a:r>
              <a:rPr kumimoji="1" lang="en-US" altLang="ja-JP"/>
              <a:t>_VMware</a:t>
            </a:r>
            <a:r>
              <a:rPr kumimoji="1" lang="ja-JP" altLang="en-US"/>
              <a:t>モデル」メニューグループに配置されています。</a:t>
            </a:r>
            <a:r>
              <a:rPr kumimoji="1" lang="en-US" altLang="ja-JP"/>
              <a:t/>
            </a:r>
            <a:br>
              <a:rPr kumimoji="1" lang="en-US" altLang="ja-JP"/>
            </a:br>
            <a:r>
              <a:rPr lang="ja-JP" altLang="en-US">
                <a:solidFill>
                  <a:srgbClr val="FF0000"/>
                </a:solidFill>
              </a:rPr>
              <a:t>これらのメニューの操作は「</a:t>
            </a:r>
            <a:r>
              <a:rPr lang="en-US" altLang="ja-JP">
                <a:solidFill>
                  <a:srgbClr val="FF0000"/>
                </a:solidFill>
              </a:rPr>
              <a:t>vmware_user</a:t>
            </a:r>
            <a:r>
              <a:rPr lang="ja-JP" altLang="en-US">
                <a:solidFill>
                  <a:srgbClr val="FF0000"/>
                </a:solidFill>
              </a:rPr>
              <a:t>」ユーザが行ってください。</a:t>
            </a:r>
            <a:endParaRPr lang="ja-JP" altLang="en-US"/>
          </a:p>
          <a:p>
            <a:pPr marL="179388" indent="0">
              <a:buNone/>
            </a:pPr>
            <a:endParaRPr kumimoji="1" lang="en-US" altLang="ja-JP"/>
          </a:p>
        </p:txBody>
      </p:sp>
      <p:sp>
        <p:nvSpPr>
          <p:cNvPr id="9" name="正方形/長方形 8">
            <a:extLst>
              <a:ext uri="{FF2B5EF4-FFF2-40B4-BE49-F238E27FC236}">
                <a16:creationId xmlns:a16="http://schemas.microsoft.com/office/drawing/2014/main" id="{050D7C3F-C08A-4964-AF88-87E0C7AF2073}"/>
              </a:ext>
            </a:extLst>
          </p:cNvPr>
          <p:cNvSpPr/>
          <p:nvPr/>
        </p:nvSpPr>
        <p:spPr bwMode="auto">
          <a:xfrm>
            <a:off x="5415719" y="5221915"/>
            <a:ext cx="758838"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graphicFrame>
        <p:nvGraphicFramePr>
          <p:cNvPr id="8" name="表 7">
            <a:extLst>
              <a:ext uri="{FF2B5EF4-FFF2-40B4-BE49-F238E27FC236}">
                <a16:creationId xmlns:a16="http://schemas.microsoft.com/office/drawing/2014/main" id="{36708CF9-1C1B-44F4-8BBB-BF0489573E5F}"/>
              </a:ext>
            </a:extLst>
          </p:cNvPr>
          <p:cNvGraphicFramePr>
            <a:graphicFrameLocks noGrp="1"/>
          </p:cNvGraphicFramePr>
          <p:nvPr>
            <p:extLst>
              <p:ext uri="{D42A27DB-BD31-4B8C-83A1-F6EECF244321}">
                <p14:modId xmlns:p14="http://schemas.microsoft.com/office/powerpoint/2010/main" val="3799222779"/>
              </p:ext>
            </p:extLst>
          </p:nvPr>
        </p:nvGraphicFramePr>
        <p:xfrm>
          <a:off x="6443249" y="2228999"/>
          <a:ext cx="5612276" cy="341592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50976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テナント作成時に</a:t>
                      </a: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に作成される仮想ネットワークを登録するメニューです。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a:t>
                      </a: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設定時に</a:t>
                      </a:r>
                      <a:r>
                        <a:rPr lang="en-US" altLang="ja-JP" sz="1200" b="0" i="0" u="none" strike="noStrike">
                          <a:solidFill>
                            <a:srgbClr val="000000"/>
                          </a:solidFill>
                          <a:effectLst/>
                          <a:latin typeface="+mn-ea"/>
                          <a:ea typeface="+mn-ea"/>
                        </a:rPr>
                        <a:t>Ansible</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50976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各サーバの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509760">
                <a:tc>
                  <a:txBody>
                    <a:bodyPr/>
                    <a:lstStyle/>
                    <a:p>
                      <a:pPr algn="l" fontAlgn="ctr"/>
                      <a:r>
                        <a:rPr lang="en-US" altLang="ja-JP" sz="1200" b="0" i="0" u="none" strike="noStrike">
                          <a:solidFill>
                            <a:srgbClr val="000000"/>
                          </a:solidFill>
                          <a:effectLst/>
                          <a:latin typeface="+mn-ea"/>
                          <a:ea typeface="+mn-ea"/>
                        </a:rPr>
                        <a:t>(WEB/AP/DB)</a:t>
                      </a:r>
                    </a:p>
                    <a:p>
                      <a:pPr algn="l" fontAlgn="ctr"/>
                      <a:r>
                        <a:rPr lang="ja-JP" altLang="en-US" sz="1200" b="0" i="0" u="none" strike="noStrike">
                          <a:solidFill>
                            <a:srgbClr val="000000"/>
                          </a:solidFill>
                          <a:effectLst/>
                          <a:latin typeface="+mn-ea"/>
                          <a:ea typeface="+mn-ea"/>
                        </a:rPr>
                        <a:t>サーバプロキシ設定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各サーバのプロキシ設定を登録するメニューです。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509760">
                <a:tc>
                  <a:txBody>
                    <a:bodyPr/>
                    <a:lstStyle/>
                    <a:p>
                      <a:pPr algn="l" fontAlgn="ctr"/>
                      <a:r>
                        <a:rPr lang="ja-JP" altLang="en-US" sz="1200" b="0" i="0" u="none" strike="noStrike">
                          <a:solidFill>
                            <a:srgbClr val="000000"/>
                          </a:solidFill>
                          <a:effectLst/>
                          <a:latin typeface="+mn-ea"/>
                          <a:ea typeface="+mn-ea"/>
                        </a:rPr>
                        <a:t>秘密鍵管理</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テンプレートに設定した公開鍵の対となる秘密鍵を登録するメニューです。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394694"/>
                  </a:ext>
                </a:extLst>
              </a:tr>
            </a:tbl>
          </a:graphicData>
        </a:graphic>
      </p:graphicFrame>
    </p:spTree>
    <p:extLst>
      <p:ext uri="{BB962C8B-B14F-4D97-AF65-F5344CB8AC3E}">
        <p14:creationId xmlns:p14="http://schemas.microsoft.com/office/powerpoint/2010/main" val="3167091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1B87C-17CD-4C67-9C99-3B7F1A93C970}"/>
              </a:ext>
            </a:extLst>
          </p:cNvPr>
          <p:cNvSpPr>
            <a:spLocks noGrp="1"/>
          </p:cNvSpPr>
          <p:nvPr>
            <p:ph type="title"/>
          </p:nvPr>
        </p:nvSpPr>
        <p:spPr/>
        <p:txBody>
          <a:bodyPr/>
          <a:lstStyle/>
          <a:p>
            <a:r>
              <a:rPr lang="en-US" altLang="ja-JP"/>
              <a:t>3.4.1</a:t>
            </a:r>
            <a:r>
              <a:rPr lang="ja-JP" altLang="en-US"/>
              <a:t> </a:t>
            </a:r>
            <a:r>
              <a:rPr kumimoji="1" lang="ja-JP" altLang="en-US"/>
              <a:t>ユーザメニュー</a:t>
            </a:r>
            <a:r>
              <a:rPr lang="ja-JP" altLang="en-US"/>
              <a:t>の登録 </a:t>
            </a:r>
            <a:r>
              <a:rPr lang="en-US" altLang="ja-JP"/>
              <a:t>- </a:t>
            </a:r>
            <a:r>
              <a:rPr kumimoji="1" lang="ja-JP" altLang="en-US"/>
              <a:t>秘密鍵管理</a:t>
            </a:r>
          </a:p>
        </p:txBody>
      </p:sp>
      <p:sp>
        <p:nvSpPr>
          <p:cNvPr id="3" name="コンテンツ プレースホルダー 2">
            <a:extLst>
              <a:ext uri="{FF2B5EF4-FFF2-40B4-BE49-F238E27FC236}">
                <a16:creationId xmlns:a16="http://schemas.microsoft.com/office/drawing/2014/main" id="{3E28B162-C704-4CE3-A378-C52BE2F2B410}"/>
              </a:ext>
            </a:extLst>
          </p:cNvPr>
          <p:cNvSpPr>
            <a:spLocks noGrp="1"/>
          </p:cNvSpPr>
          <p:nvPr>
            <p:ph sz="quarter" idx="10"/>
          </p:nvPr>
        </p:nvSpPr>
        <p:spPr/>
        <p:txBody>
          <a:bodyPr/>
          <a:lstStyle/>
          <a:p>
            <a:r>
              <a:rPr kumimoji="1" lang="en-US" altLang="ja-JP"/>
              <a:t>VMware</a:t>
            </a:r>
            <a:r>
              <a:rPr kumimoji="1" lang="ja-JP" altLang="en-US"/>
              <a:t>モデルでは</a:t>
            </a:r>
            <a:r>
              <a:rPr kumimoji="1" lang="en-US" altLang="ja-JP"/>
              <a:t>1</a:t>
            </a:r>
            <a:r>
              <a:rPr kumimoji="1" lang="ja-JP" altLang="en-US"/>
              <a:t>つのテナントに共通となる</a:t>
            </a:r>
            <a:r>
              <a:rPr kumimoji="1" lang="en-US" altLang="ja-JP"/>
              <a:t>1</a:t>
            </a:r>
            <a:r>
              <a:rPr kumimoji="1" lang="ja-JP" altLang="en-US"/>
              <a:t>つのキーペアを設定します。</a:t>
            </a:r>
            <a:endParaRPr kumimoji="1" lang="en-US" altLang="ja-JP"/>
          </a:p>
          <a:p>
            <a:pPr marL="179388" indent="0">
              <a:buNone/>
            </a:pPr>
            <a:r>
              <a:rPr kumimoji="1" lang="ja-JP" altLang="en-US"/>
              <a:t>秘密鍵管理メニューに「テナントと秘密鍵ファイル名と秘密鍵」の組み合わせを登録します。</a:t>
            </a:r>
          </a:p>
          <a:p>
            <a:endParaRPr kumimoji="1" lang="ja-JP" altLang="en-US"/>
          </a:p>
        </p:txBody>
      </p:sp>
      <p:pic>
        <p:nvPicPr>
          <p:cNvPr id="4" name="図 3">
            <a:extLst>
              <a:ext uri="{FF2B5EF4-FFF2-40B4-BE49-F238E27FC236}">
                <a16:creationId xmlns:a16="http://schemas.microsoft.com/office/drawing/2014/main" id="{A8A775EB-57B1-4E82-A137-9B06BDFAA240}"/>
              </a:ext>
            </a:extLst>
          </p:cNvPr>
          <p:cNvPicPr>
            <a:picLocks noChangeAspect="1"/>
          </p:cNvPicPr>
          <p:nvPr/>
        </p:nvPicPr>
        <p:blipFill>
          <a:blip r:embed="rId2"/>
          <a:stretch>
            <a:fillRect/>
          </a:stretch>
        </p:blipFill>
        <p:spPr>
          <a:xfrm>
            <a:off x="483640" y="1717158"/>
            <a:ext cx="8926875" cy="3439304"/>
          </a:xfrm>
          <a:prstGeom prst="rect">
            <a:avLst/>
          </a:prstGeom>
        </p:spPr>
      </p:pic>
      <p:graphicFrame>
        <p:nvGraphicFramePr>
          <p:cNvPr id="7" name="表 6">
            <a:extLst>
              <a:ext uri="{FF2B5EF4-FFF2-40B4-BE49-F238E27FC236}">
                <a16:creationId xmlns:a16="http://schemas.microsoft.com/office/drawing/2014/main" id="{B7BA7CC0-7DBD-49C4-9082-3AAA2E00ADD8}"/>
              </a:ext>
            </a:extLst>
          </p:cNvPr>
          <p:cNvGraphicFramePr>
            <a:graphicFrameLocks noGrp="1"/>
          </p:cNvGraphicFramePr>
          <p:nvPr>
            <p:extLst>
              <p:ext uri="{D42A27DB-BD31-4B8C-83A1-F6EECF244321}">
                <p14:modId xmlns:p14="http://schemas.microsoft.com/office/powerpoint/2010/main" val="1597166677"/>
              </p:ext>
            </p:extLst>
          </p:nvPr>
        </p:nvGraphicFramePr>
        <p:xfrm>
          <a:off x="6443249" y="3265545"/>
          <a:ext cx="5612276" cy="267788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464105">
                <a:tc>
                  <a:txBody>
                    <a:bodyPr/>
                    <a:lstStyle/>
                    <a:p>
                      <a:pPr algn="l" fontAlgn="ctr"/>
                      <a:r>
                        <a:rPr lang="ja-JP" altLang="en-US" sz="1200" b="0" i="0" u="none" strike="noStrike" smtClean="0">
                          <a:solidFill>
                            <a:srgbClr val="000000"/>
                          </a:solidFill>
                          <a:effectLst/>
                          <a:latin typeface="+mn-ea"/>
                          <a:ea typeface="+mn-ea"/>
                        </a:rPr>
                        <a:t>ホスト名</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smtClean="0">
                          <a:solidFill>
                            <a:srgbClr val="000000"/>
                          </a:solidFill>
                          <a:effectLst/>
                          <a:latin typeface="+mn-ea"/>
                          <a:ea typeface="+mn-ea"/>
                        </a:rPr>
                        <a:t>「</a:t>
                      </a:r>
                      <a:r>
                        <a:rPr lang="en-US" altLang="ja-JP" sz="1200" b="0" i="0" u="none" strike="noStrike" smtClean="0">
                          <a:solidFill>
                            <a:srgbClr val="000000"/>
                          </a:solidFill>
                          <a:effectLst/>
                          <a:latin typeface="+mn-ea"/>
                          <a:ea typeface="+mn-ea"/>
                        </a:rPr>
                        <a:t>exastro-it-automation</a:t>
                      </a:r>
                      <a:r>
                        <a:rPr lang="ja-JP" altLang="en-US" sz="1200" b="0" i="0" u="none" strike="noStrike" smtClean="0">
                          <a:solidFill>
                            <a:srgbClr val="000000"/>
                          </a:solidFill>
                          <a:effectLst/>
                          <a:latin typeface="+mn-ea"/>
                          <a:ea typeface="+mn-ea"/>
                        </a:rPr>
                        <a:t>」を選択します。</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464105">
                <a:tc>
                  <a:txBody>
                    <a:bodyPr/>
                    <a:lstStyle/>
                    <a:p>
                      <a:pPr algn="l" fontAlgn="ctr"/>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秘密鍵を使用するオペレーションを選択します。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464105">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秘密鍵を使用するテナントを選択します。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464105">
                <a:tc>
                  <a:txBody>
                    <a:bodyPr/>
                    <a:lstStyle/>
                    <a:p>
                      <a:pPr algn="l" fontAlgn="ctr"/>
                      <a:r>
                        <a:rPr lang="ja-JP" altLang="en-US" sz="1200" b="0" i="0" u="none" strike="noStrike">
                          <a:solidFill>
                            <a:srgbClr val="000000"/>
                          </a:solidFill>
                          <a:effectLst/>
                          <a:latin typeface="+mn-ea"/>
                          <a:ea typeface="+mn-ea"/>
                        </a:rPr>
                        <a:t>秘密鍵ファイル名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アップロードする秘密鍵のファイル名を入力します。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464105">
                <a:tc>
                  <a:txBody>
                    <a:bodyPr/>
                    <a:lstStyle/>
                    <a:p>
                      <a:pPr algn="l" fontAlgn="ctr"/>
                      <a:r>
                        <a:rPr lang="ja-JP" altLang="en-US" sz="1200" b="0" i="0" u="none" strike="noStrike">
                          <a:solidFill>
                            <a:srgbClr val="000000"/>
                          </a:solidFill>
                          <a:effectLst/>
                          <a:latin typeface="+mn-ea"/>
                          <a:ea typeface="+mn-ea"/>
                        </a:rPr>
                        <a:t>秘密鍵ファイル</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使用する秘密鍵ファイルをアップロードしてください。</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Tree>
    <p:extLst>
      <p:ext uri="{BB962C8B-B14F-4D97-AF65-F5344CB8AC3E}">
        <p14:creationId xmlns:p14="http://schemas.microsoft.com/office/powerpoint/2010/main" val="120901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実行</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128847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3.5 Conductor</a:t>
            </a:r>
            <a:r>
              <a:rPr kumimoji="1" lang="ja-JP" altLang="en-US"/>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en-US" altLang="ja-JP"/>
              <a:t>Conductor: VMware</a:t>
            </a:r>
            <a:r>
              <a:rPr lang="ja-JP" altLang="en-US"/>
              <a:t>モデル</a:t>
            </a:r>
            <a:r>
              <a:rPr lang="en-US" altLang="ja-JP"/>
              <a:t>_</a:t>
            </a:r>
            <a:r>
              <a:rPr lang="ja-JP" altLang="en-US"/>
              <a:t>機器一括プロビジョニング</a:t>
            </a:r>
            <a:endParaRPr lang="en-US" altLang="ja-JP"/>
          </a:p>
          <a:p>
            <a:pPr marL="179388" indent="0">
              <a:buNone/>
            </a:pPr>
            <a:r>
              <a:rPr lang="en-US" altLang="ja-JP"/>
              <a:t>VMware</a:t>
            </a:r>
            <a:r>
              <a:rPr lang="ja-JP" altLang="en-US"/>
              <a:t>基盤上にテナントを作成し</a:t>
            </a:r>
            <a:r>
              <a:rPr lang="en-US" altLang="ja-JP"/>
              <a:t>ITA</a:t>
            </a:r>
            <a:r>
              <a:rPr lang="ja-JP" altLang="en-US"/>
              <a:t>の機器一覧に</a:t>
            </a:r>
            <a:r>
              <a:rPr lang="en-US" altLang="ja-JP"/>
              <a:t>VM</a:t>
            </a:r>
            <a:r>
              <a:rPr lang="ja-JP" altLang="en-US"/>
              <a:t>を登録します。</a:t>
            </a:r>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0" indent="0">
              <a:buNone/>
            </a:pPr>
            <a:endParaRPr lang="en-US" altLang="ja-JP"/>
          </a:p>
          <a:p>
            <a:pPr marL="179705" indent="-179705"/>
            <a:r>
              <a:rPr lang="en-US" altLang="ja-JP"/>
              <a:t>Conductor: VMware</a:t>
            </a:r>
            <a:r>
              <a:rPr lang="ja-JP" altLang="en-US"/>
              <a:t>モデル</a:t>
            </a:r>
            <a:r>
              <a:rPr lang="en-US" altLang="ja-JP"/>
              <a:t>_</a:t>
            </a:r>
            <a:r>
              <a:rPr lang="ja-JP" altLang="en-US"/>
              <a:t>機器一括設定</a:t>
            </a:r>
            <a:endParaRPr lang="en-US" altLang="ja-JP"/>
          </a:p>
          <a:p>
            <a:pPr marL="179388" indent="0">
              <a:buNone/>
            </a:pPr>
            <a:r>
              <a:rPr lang="ja-JP" altLang="en-US"/>
              <a:t>作成したテナントに含まれる</a:t>
            </a:r>
            <a:r>
              <a:rPr lang="en-US" altLang="ja-JP"/>
              <a:t>VM</a:t>
            </a:r>
            <a:r>
              <a:rPr lang="ja-JP" altLang="en-US"/>
              <a:t>に必要な設定を一括投入します。</a:t>
            </a:r>
            <a:endParaRPr lang="en-US" altLang="ja-JP"/>
          </a:p>
          <a:p>
            <a:pPr marL="179705" indent="-179705"/>
            <a:endParaRPr lang="ja-JP" altLang="en-US"/>
          </a:p>
        </p:txBody>
      </p:sp>
      <p:pic>
        <p:nvPicPr>
          <p:cNvPr id="4" name="図 3">
            <a:extLst>
              <a:ext uri="{FF2B5EF4-FFF2-40B4-BE49-F238E27FC236}">
                <a16:creationId xmlns:a16="http://schemas.microsoft.com/office/drawing/2014/main" id="{1EC5706B-D73C-45F3-AA6C-35DDB85D7D5E}"/>
              </a:ext>
            </a:extLst>
          </p:cNvPr>
          <p:cNvPicPr>
            <a:picLocks noChangeAspect="1"/>
          </p:cNvPicPr>
          <p:nvPr/>
        </p:nvPicPr>
        <p:blipFill rotWithShape="1">
          <a:blip r:embed="rId2"/>
          <a:srcRect l="72" t="36290" r="23214" b="30261"/>
          <a:stretch/>
        </p:blipFill>
        <p:spPr>
          <a:xfrm>
            <a:off x="1224411" y="1627896"/>
            <a:ext cx="8729426" cy="1579857"/>
          </a:xfrm>
          <a:prstGeom prst="rect">
            <a:avLst/>
          </a:prstGeom>
          <a:effectLst>
            <a:outerShdw blurRad="50800" dist="38100" dir="2700000" algn="tl" rotWithShape="0">
              <a:prstClr val="black">
                <a:alpha val="40000"/>
              </a:prstClr>
            </a:outerShdw>
          </a:effectLst>
        </p:spPr>
      </p:pic>
      <p:pic>
        <p:nvPicPr>
          <p:cNvPr id="5" name="図 4">
            <a:extLst>
              <a:ext uri="{FF2B5EF4-FFF2-40B4-BE49-F238E27FC236}">
                <a16:creationId xmlns:a16="http://schemas.microsoft.com/office/drawing/2014/main" id="{7A2EC35E-6CCE-4E5E-897B-4150EF809D8E}"/>
              </a:ext>
            </a:extLst>
          </p:cNvPr>
          <p:cNvPicPr>
            <a:picLocks noChangeAspect="1"/>
          </p:cNvPicPr>
          <p:nvPr/>
        </p:nvPicPr>
        <p:blipFill rotWithShape="1">
          <a:blip r:embed="rId3"/>
          <a:srcRect l="766" t="32493" r="22347" b="27431"/>
          <a:stretch/>
        </p:blipFill>
        <p:spPr>
          <a:xfrm>
            <a:off x="1224411" y="4357585"/>
            <a:ext cx="9384474" cy="20278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22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ITA</a:t>
            </a:r>
            <a:r>
              <a:rPr kumimoji="1" lang="ja-JP" altLang="en-US"/>
              <a:t>での確認</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a:t>まず</a:t>
            </a:r>
            <a:r>
              <a:rPr kumimoji="1" lang="en-US" altLang="ja-JP"/>
              <a:t>Conductor</a:t>
            </a:r>
            <a:r>
              <a:rPr kumimoji="1" lang="ja-JP" altLang="en-US"/>
              <a:t>実行画面で正しく終了したことを確認します。</a:t>
            </a:r>
            <a:endParaRPr kumimoji="1" lang="en-US" altLang="ja-JP"/>
          </a:p>
          <a:p>
            <a:pPr marL="0" indent="0">
              <a:buNone/>
            </a:pPr>
            <a:endParaRPr lang="en-US" altLang="ja-JP"/>
          </a:p>
          <a:p>
            <a:pPr marL="0" indent="0">
              <a:buNone/>
            </a:pPr>
            <a:r>
              <a:rPr kumimoji="1" lang="ja-JP" altLang="en-US"/>
              <a:t>例：「</a:t>
            </a:r>
            <a:r>
              <a:rPr kumimoji="1" lang="en-US" altLang="ja-JP"/>
              <a:t>VMware</a:t>
            </a:r>
            <a:r>
              <a:rPr kumimoji="1" lang="ja-JP" altLang="en-US"/>
              <a:t>モデル</a:t>
            </a:r>
            <a:r>
              <a:rPr kumimoji="1" lang="en-US" altLang="ja-JP"/>
              <a:t>_</a:t>
            </a:r>
            <a:r>
              <a:rPr kumimoji="1" lang="ja-JP" altLang="en-US"/>
              <a:t>機器一括プロビジョニング」</a:t>
            </a:r>
            <a:endParaRPr kumimoji="1" lang="en-US" altLang="ja-JP"/>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a:t>「</a:t>
            </a:r>
            <a:r>
              <a:rPr lang="en-US" altLang="ja-JP"/>
              <a:t>Status:</a:t>
            </a:r>
            <a:r>
              <a:rPr lang="ja-JP" altLang="en-US"/>
              <a:t>正常終了」となっていることを確認</a:t>
            </a:r>
            <a:endParaRPr lang="en-US" altLang="ja-JP"/>
          </a:p>
          <a:p>
            <a:r>
              <a:rPr lang="ja-JP" altLang="en-US"/>
              <a:t>それ以外の場合は途中で失敗しているので、</a:t>
            </a:r>
            <a:r>
              <a:rPr lang="en-US" altLang="ja-JP"/>
              <a:t>Movement</a:t>
            </a:r>
            <a:r>
              <a:rPr lang="ja-JP" altLang="en-US"/>
              <a:t>をクリックして詳細を確認してください。</a:t>
            </a:r>
          </a:p>
        </p:txBody>
      </p:sp>
      <p:pic>
        <p:nvPicPr>
          <p:cNvPr id="9" name="図 8">
            <a:extLst>
              <a:ext uri="{FF2B5EF4-FFF2-40B4-BE49-F238E27FC236}">
                <a16:creationId xmlns:a16="http://schemas.microsoft.com/office/drawing/2014/main" id="{9B5A5DF8-9E4E-47F7-B31F-2423A5FFB23E}"/>
              </a:ext>
            </a:extLst>
          </p:cNvPr>
          <p:cNvPicPr>
            <a:picLocks noChangeAspect="1"/>
          </p:cNvPicPr>
          <p:nvPr/>
        </p:nvPicPr>
        <p:blipFill>
          <a:blip r:embed="rId2"/>
          <a:stretch>
            <a:fillRect/>
          </a:stretch>
        </p:blipFill>
        <p:spPr>
          <a:xfrm>
            <a:off x="1062757" y="2025171"/>
            <a:ext cx="10066485" cy="2807658"/>
          </a:xfrm>
          <a:prstGeom prst="rect">
            <a:avLst/>
          </a:prstGeom>
          <a:ln>
            <a:solidFill>
              <a:schemeClr val="accent1"/>
            </a:solidFill>
          </a:ln>
        </p:spPr>
      </p:pic>
    </p:spTree>
    <p:extLst>
      <p:ext uri="{BB962C8B-B14F-4D97-AF65-F5344CB8AC3E}">
        <p14:creationId xmlns:p14="http://schemas.microsoft.com/office/powerpoint/2010/main" val="346738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1.1 </a:t>
            </a:r>
            <a:r>
              <a:rPr lang="ja-JP" altLang="en-US"/>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lang="ja-JP" altLang="en-US"/>
              <a:t>このドキュメントは</a:t>
            </a:r>
            <a:r>
              <a:rPr lang="en-US" altLang="ja-JP"/>
              <a:t>VMware</a:t>
            </a:r>
            <a:r>
              <a:rPr lang="ja-JP" altLang="en-US"/>
              <a:t>モデルを</a:t>
            </a:r>
            <a:r>
              <a:rPr lang="en-US" altLang="ja-JP"/>
              <a:t>ITA</a:t>
            </a:r>
            <a:r>
              <a:rPr lang="ja-JP" altLang="en-US"/>
              <a:t>にインポートして実行するまでの手順を記載しています。</a:t>
            </a:r>
            <a:endParaRPr lang="en-US" altLang="ja-JP"/>
          </a:p>
          <a:p>
            <a:pPr marL="179388" indent="0">
              <a:buNone/>
            </a:pPr>
            <a:r>
              <a:rPr lang="en-US" altLang="ja-JP"/>
              <a:t>VMware</a:t>
            </a:r>
            <a:r>
              <a:rPr lang="ja-JP" altLang="en-US"/>
              <a:t>モデルの概要について知りたい方は、</a:t>
            </a:r>
            <a:r>
              <a:rPr lang="en-US" altLang="ja-JP"/>
              <a:t>Exastro</a:t>
            </a:r>
            <a:r>
              <a:rPr lang="ja-JP" altLang="en-US"/>
              <a:t>コミュニティサイトの 「</a:t>
            </a:r>
            <a:r>
              <a:rPr lang="en-US" altLang="ja-JP"/>
              <a:t>VMware</a:t>
            </a:r>
            <a:r>
              <a:rPr lang="ja-JP" altLang="en-US"/>
              <a:t>モデル概要」をご参照ください。</a:t>
            </a:r>
            <a:endParaRPr lang="en-US" altLang="ja-JP"/>
          </a:p>
          <a:p>
            <a:pPr marL="179705" indent="-179705"/>
            <a:endParaRPr lang="en-US" altLang="ja-JP"/>
          </a:p>
        </p:txBody>
      </p:sp>
      <p:pic>
        <p:nvPicPr>
          <p:cNvPr id="1026" name="Picture 2">
            <a:extLst>
              <a:ext uri="{FF2B5EF4-FFF2-40B4-BE49-F238E27FC236}">
                <a16:creationId xmlns:a16="http://schemas.microsoft.com/office/drawing/2014/main" id="{0AE5193B-F04A-4E15-A1A7-2247B9122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689" y="2183239"/>
            <a:ext cx="8872622" cy="426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5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0C070-8D88-41BD-8650-A64E8261108C}"/>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a:t>
            </a:r>
            <a:r>
              <a:rPr kumimoji="1" lang="ja-JP" altLang="en-US"/>
              <a:t>コマンドラインでの確認</a:t>
            </a:r>
          </a:p>
        </p:txBody>
      </p:sp>
      <p:sp>
        <p:nvSpPr>
          <p:cNvPr id="3" name="コンテンツ プレースホルダー 2">
            <a:extLst>
              <a:ext uri="{FF2B5EF4-FFF2-40B4-BE49-F238E27FC236}">
                <a16:creationId xmlns:a16="http://schemas.microsoft.com/office/drawing/2014/main" id="{07143ECB-0946-43DA-99B9-93E16A380971}"/>
              </a:ext>
            </a:extLst>
          </p:cNvPr>
          <p:cNvSpPr>
            <a:spLocks noGrp="1"/>
          </p:cNvSpPr>
          <p:nvPr>
            <p:ph sz="quarter" idx="10"/>
          </p:nvPr>
        </p:nvSpPr>
        <p:spPr/>
        <p:txBody>
          <a:bodyPr/>
          <a:lstStyle/>
          <a:p>
            <a:r>
              <a:rPr lang="ja-JP" altLang="en-US"/>
              <a:t>各</a:t>
            </a:r>
            <a:r>
              <a:rPr kumimoji="1" lang="ja-JP" altLang="en-US"/>
              <a:t>サーバが正しく設定されていることをコマンドラインで確認します</a:t>
            </a:r>
          </a:p>
          <a:p>
            <a:endParaRPr kumimoji="1" lang="ja-JP" altLang="en-US"/>
          </a:p>
          <a:p>
            <a:endParaRPr kumimoji="1" lang="ja-JP" altLang="en-US"/>
          </a:p>
        </p:txBody>
      </p:sp>
      <p:graphicFrame>
        <p:nvGraphicFramePr>
          <p:cNvPr id="4" name="表 3">
            <a:extLst>
              <a:ext uri="{FF2B5EF4-FFF2-40B4-BE49-F238E27FC236}">
                <a16:creationId xmlns:a16="http://schemas.microsoft.com/office/drawing/2014/main" id="{97DFD396-E756-4E68-A549-CFFCDB10E5A1}"/>
              </a:ext>
            </a:extLst>
          </p:cNvPr>
          <p:cNvGraphicFramePr>
            <a:graphicFrameLocks noGrp="1"/>
          </p:cNvGraphicFramePr>
          <p:nvPr>
            <p:extLst>
              <p:ext uri="{D42A27DB-BD31-4B8C-83A1-F6EECF244321}">
                <p14:modId xmlns:p14="http://schemas.microsoft.com/office/powerpoint/2010/main" val="2785407022"/>
              </p:ext>
            </p:extLst>
          </p:nvPr>
        </p:nvGraphicFramePr>
        <p:xfrm>
          <a:off x="443215" y="1642562"/>
          <a:ext cx="11305570" cy="4455036"/>
        </p:xfrm>
        <a:graphic>
          <a:graphicData uri="http://schemas.openxmlformats.org/drawingml/2006/table">
            <a:tbl>
              <a:tblPr firstRow="1" bandRow="1">
                <a:tableStyleId>{93296810-A885-4BE3-A3E7-6D5BEEA58F35}</a:tableStyleId>
              </a:tblPr>
              <a:tblGrid>
                <a:gridCol w="5652785">
                  <a:extLst>
                    <a:ext uri="{9D8B030D-6E8A-4147-A177-3AD203B41FA5}">
                      <a16:colId xmlns:a16="http://schemas.microsoft.com/office/drawing/2014/main" val="1359547242"/>
                    </a:ext>
                  </a:extLst>
                </a:gridCol>
                <a:gridCol w="5652785">
                  <a:extLst>
                    <a:ext uri="{9D8B030D-6E8A-4147-A177-3AD203B41FA5}">
                      <a16:colId xmlns:a16="http://schemas.microsoft.com/office/drawing/2014/main" val="1487810163"/>
                    </a:ext>
                  </a:extLst>
                </a:gridCol>
              </a:tblGrid>
              <a:tr h="370840">
                <a:tc>
                  <a:txBody>
                    <a:bodyPr/>
                    <a:lstStyle/>
                    <a:p>
                      <a:r>
                        <a:rPr kumimoji="1" lang="ja-JP" altLang="en-US"/>
                        <a:t>確認方法</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正しい応答の例</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701851"/>
                  </a:ext>
                </a:extLst>
              </a:tr>
              <a:tr h="4084196">
                <a:tc>
                  <a:txBody>
                    <a:bodyPr/>
                    <a:lstStyle/>
                    <a:p>
                      <a:pPr marL="342900" indent="-342900">
                        <a:buAutoNum type="arabicPeriod"/>
                      </a:pPr>
                      <a:r>
                        <a:rPr kumimoji="1" lang="ja-JP" altLang="en-US"/>
                        <a:t>踏み台サーバへ</a:t>
                      </a:r>
                      <a:r>
                        <a:rPr kumimoji="1" lang="en-US" altLang="ja-JP"/>
                        <a:t>SSH</a:t>
                      </a:r>
                      <a:r>
                        <a:rPr kumimoji="1" lang="ja-JP" altLang="en-US"/>
                        <a:t>ログイン</a:t>
                      </a:r>
                      <a:endParaRPr kumimoji="1" lang="en-US" altLang="ja-JP"/>
                    </a:p>
                    <a:p>
                      <a:pPr marL="342900" indent="-342900">
                        <a:buAutoNum type="arabicPeriod"/>
                      </a:pPr>
                      <a:endParaRPr kumimoji="1" lang="en-US" altLang="ja-JP"/>
                    </a:p>
                    <a:p>
                      <a:pPr marL="342900" indent="-342900">
                        <a:buAutoNum type="arabicPeriod"/>
                      </a:pPr>
                      <a:r>
                        <a:rPr kumimoji="1" lang="en-US" altLang="ja-JP"/>
                        <a:t>HTTP</a:t>
                      </a:r>
                      <a:r>
                        <a:rPr kumimoji="1" lang="ja-JP" altLang="en-US"/>
                        <a:t>サーバに対して</a:t>
                      </a:r>
                      <a:r>
                        <a:rPr kumimoji="1" lang="en-US" altLang="ja-JP"/>
                        <a:t>curl</a:t>
                      </a:r>
                      <a:r>
                        <a:rPr kumimoji="1" lang="ja-JP" altLang="en-US"/>
                        <a:t>コマンドで</a:t>
                      </a:r>
                      <a:r>
                        <a:rPr kumimoji="1" lang="en-US" altLang="ja-JP"/>
                        <a:t>HTTP</a:t>
                      </a:r>
                      <a:r>
                        <a:rPr kumimoji="1" lang="ja-JP" altLang="en-US"/>
                        <a:t>リクエストします。</a:t>
                      </a:r>
                    </a:p>
                    <a:p>
                      <a:pPr marL="342900" indent="-342900">
                        <a:buAutoNum type="arabicPeriod"/>
                      </a:pPr>
                      <a:endParaRPr kumimoji="1" lang="en-US" altLang="ja-JP"/>
                    </a:p>
                    <a:p>
                      <a:pPr marL="342900" indent="-342900">
                        <a:spcBef>
                          <a:spcPts val="1200"/>
                        </a:spcBef>
                        <a:buAutoNum type="arabicPeriod"/>
                      </a:pPr>
                      <a:r>
                        <a:rPr kumimoji="1" lang="en-US" altLang="ja-JP"/>
                        <a:t>AP</a:t>
                      </a:r>
                      <a:r>
                        <a:rPr kumimoji="1" lang="ja-JP" altLang="en-US"/>
                        <a:t>サーバへ</a:t>
                      </a:r>
                      <a:r>
                        <a:rPr kumimoji="1" lang="en-US" altLang="ja-JP"/>
                        <a:t>SSH</a:t>
                      </a:r>
                      <a:r>
                        <a:rPr kumimoji="1" lang="ja-JP" altLang="en-US"/>
                        <a:t>ログインし、</a:t>
                      </a:r>
                      <a:r>
                        <a:rPr kumimoji="1" lang="en-US" altLang="ja-JP"/>
                        <a:t>pip</a:t>
                      </a:r>
                      <a:r>
                        <a:rPr kumimoji="1" lang="ja-JP" altLang="en-US"/>
                        <a:t>コマンドで</a:t>
                      </a:r>
                      <a:r>
                        <a:rPr kumimoji="1" lang="en-US" altLang="ja-JP"/>
                        <a:t>Django</a:t>
                      </a:r>
                      <a:r>
                        <a:rPr kumimoji="1" lang="ja-JP" altLang="en-US"/>
                        <a:t>がインストールされていることを確認します。</a:t>
                      </a:r>
                      <a:endParaRPr kumimoji="1" lang="en-US" altLang="ja-JP"/>
                    </a:p>
                    <a:p>
                      <a:pPr marL="342900" lvl="0" indent="-342900">
                        <a:buAutoNum type="arabicPeriod"/>
                      </a:pPr>
                      <a:endParaRPr lang="en-US" altLang="ja-JP"/>
                    </a:p>
                    <a:p>
                      <a:pPr marL="342900" lvl="0" indent="-342900">
                        <a:buAutoNum type="arabicPeriod"/>
                      </a:pPr>
                      <a:endParaRPr lang="en-US" altLang="ja-JP"/>
                    </a:p>
                    <a:p>
                      <a:pPr marL="342900" indent="-342900">
                        <a:spcBef>
                          <a:spcPts val="1200"/>
                        </a:spcBef>
                        <a:buAutoNum type="arabicPeriod"/>
                      </a:pPr>
                      <a:r>
                        <a:rPr kumimoji="1" lang="en-US" altLang="ja-JP"/>
                        <a:t>DB</a:t>
                      </a:r>
                      <a:r>
                        <a:rPr kumimoji="1" lang="ja-JP" altLang="en-US"/>
                        <a:t>サーバへ</a:t>
                      </a:r>
                      <a:r>
                        <a:rPr kumimoji="1" lang="en-US" altLang="ja-JP"/>
                        <a:t>SSH</a:t>
                      </a:r>
                      <a:r>
                        <a:rPr kumimoji="1" lang="ja-JP" altLang="en-US"/>
                        <a:t>ログインし、</a:t>
                      </a:r>
                      <a:r>
                        <a:rPr kumimoji="1" lang="en-US" altLang="ja-JP" err="1"/>
                        <a:t>mysql</a:t>
                      </a:r>
                      <a:r>
                        <a:rPr kumimoji="1" lang="ja-JP" altLang="en-US"/>
                        <a:t>コマンドでバージョンを確認します。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206493"/>
                  </a:ext>
                </a:extLst>
              </a:tr>
            </a:tbl>
          </a:graphicData>
        </a:graphic>
      </p:graphicFrame>
      <p:sp>
        <p:nvSpPr>
          <p:cNvPr id="7" name="正方形/長方形 6">
            <a:extLst>
              <a:ext uri="{FF2B5EF4-FFF2-40B4-BE49-F238E27FC236}">
                <a16:creationId xmlns:a16="http://schemas.microsoft.com/office/drawing/2014/main" id="{C1A61C45-0EA9-4EF6-89DB-A11611E725A3}"/>
              </a:ext>
            </a:extLst>
          </p:cNvPr>
          <p:cNvSpPr/>
          <p:nvPr/>
        </p:nvSpPr>
        <p:spPr bwMode="auto">
          <a:xfrm>
            <a:off x="6283075" y="3530466"/>
            <a:ext cx="5231877" cy="1016015"/>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pip3 list</a:t>
            </a:r>
          </a:p>
          <a:p>
            <a:r>
              <a:rPr kumimoji="1" lang="en-US" altLang="ja-JP" sz="1400">
                <a:solidFill>
                  <a:schemeClr val="bg1"/>
                </a:solidFill>
                <a:latin typeface="Arial" panose="020B0604020202020204" pitchFamily="34" charset="0"/>
                <a:cs typeface="Arial" panose="020B0604020202020204" pitchFamily="34" charset="0"/>
              </a:rPr>
              <a:t>Package           Version</a:t>
            </a:r>
          </a:p>
          <a:p>
            <a:r>
              <a:rPr lang="en-US" altLang="ja-JP" sz="1400">
                <a:solidFill>
                  <a:schemeClr val="bg1"/>
                </a:solidFill>
                <a:latin typeface="Arial" panose="020B0604020202020204" pitchFamily="34" charset="0"/>
                <a:cs typeface="Arial" panose="020B0604020202020204" pitchFamily="34" charset="0"/>
              </a:rPr>
              <a:t>-------------------- --------</a:t>
            </a:r>
          </a:p>
          <a:p>
            <a:r>
              <a:rPr kumimoji="1" lang="en-US" altLang="ja-JP" sz="1400">
                <a:solidFill>
                  <a:schemeClr val="bg1"/>
                </a:solidFill>
                <a:latin typeface="Arial" panose="020B0604020202020204" pitchFamily="34" charset="0"/>
                <a:cs typeface="Arial" panose="020B0604020202020204" pitchFamily="34" charset="0"/>
              </a:rPr>
              <a:t>Django              3.2.11</a:t>
            </a:r>
            <a:endParaRPr kumimoji="1" lang="ja-JP" altLang="en-US" sz="1400">
              <a:solidFill>
                <a:schemeClr val="bg1"/>
              </a:solidFill>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id="{F7027339-085F-4C98-8E27-24D6EBB9D10C}"/>
              </a:ext>
            </a:extLst>
          </p:cNvPr>
          <p:cNvSpPr/>
          <p:nvPr/>
        </p:nvSpPr>
        <p:spPr bwMode="auto">
          <a:xfrm>
            <a:off x="6283075" y="5077549"/>
            <a:ext cx="5231877" cy="869975"/>
          </a:xfrm>
          <a:prstGeom prst="rect">
            <a:avLst/>
          </a:prstGeom>
          <a:solidFill>
            <a:schemeClr val="tx1"/>
          </a:solidFill>
          <a:ln w="1270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a:t>
            </a:r>
            <a:r>
              <a:rPr kumimoji="1" lang="en-US" altLang="ja-JP" sz="1400" err="1">
                <a:solidFill>
                  <a:schemeClr val="bg1"/>
                </a:solidFill>
                <a:latin typeface="Arial" panose="020B0604020202020204" pitchFamily="34" charset="0"/>
                <a:cs typeface="Arial" panose="020B0604020202020204" pitchFamily="34" charset="0"/>
              </a:rPr>
              <a:t>mysql</a:t>
            </a:r>
            <a:r>
              <a:rPr kumimoji="1" lang="en-US" altLang="ja-JP" sz="1400">
                <a:solidFill>
                  <a:schemeClr val="bg1"/>
                </a:solidFill>
                <a:latin typeface="Arial" panose="020B0604020202020204" pitchFamily="34" charset="0"/>
                <a:cs typeface="Arial" panose="020B0604020202020204" pitchFamily="34" charset="0"/>
              </a:rPr>
              <a:t> --version</a:t>
            </a:r>
          </a:p>
          <a:p>
            <a:r>
              <a:rPr lang="en-US" altLang="ja-JP" sz="1400" err="1">
                <a:solidFill>
                  <a:schemeClr val="bg1"/>
                </a:solidFill>
                <a:latin typeface="Arial" panose="020B0604020202020204" pitchFamily="34" charset="0"/>
                <a:cs typeface="Arial" panose="020B0604020202020204" pitchFamily="34" charset="0"/>
              </a:rPr>
              <a:t>mysql</a:t>
            </a:r>
            <a:r>
              <a:rPr lang="en-US" altLang="ja-JP" sz="1400">
                <a:solidFill>
                  <a:schemeClr val="bg1"/>
                </a:solidFill>
                <a:latin typeface="Arial" panose="020B0604020202020204" pitchFamily="34" charset="0"/>
                <a:cs typeface="Arial" panose="020B0604020202020204" pitchFamily="34" charset="0"/>
              </a:rPr>
              <a:t>  Ver  15.1 </a:t>
            </a:r>
            <a:r>
              <a:rPr lang="en-US" altLang="ja-JP" sz="1400" err="1">
                <a:solidFill>
                  <a:schemeClr val="bg1"/>
                </a:solidFill>
                <a:latin typeface="Arial" panose="020B0604020202020204" pitchFamily="34" charset="0"/>
                <a:cs typeface="Arial" panose="020B0604020202020204" pitchFamily="34" charset="0"/>
              </a:rPr>
              <a:t>Distrib</a:t>
            </a:r>
            <a:r>
              <a:rPr lang="en-US" altLang="ja-JP" sz="1400">
                <a:solidFill>
                  <a:schemeClr val="bg1"/>
                </a:solidFill>
                <a:latin typeface="Arial" panose="020B0604020202020204" pitchFamily="34" charset="0"/>
                <a:cs typeface="Arial" panose="020B0604020202020204" pitchFamily="34" charset="0"/>
              </a:rPr>
              <a:t> 5.5.68-MariaDB, for Linux (x86_64) using </a:t>
            </a:r>
            <a:r>
              <a:rPr lang="en-US" altLang="ja-JP" sz="1400" err="1">
                <a:solidFill>
                  <a:schemeClr val="bg1"/>
                </a:solidFill>
                <a:latin typeface="Arial" panose="020B0604020202020204" pitchFamily="34" charset="0"/>
                <a:cs typeface="Arial" panose="020B0604020202020204" pitchFamily="34" charset="0"/>
              </a:rPr>
              <a:t>readline</a:t>
            </a:r>
            <a:r>
              <a:rPr lang="en-US" altLang="ja-JP" sz="1400">
                <a:solidFill>
                  <a:schemeClr val="bg1"/>
                </a:solidFill>
                <a:latin typeface="Arial" panose="020B0604020202020204" pitchFamily="34" charset="0"/>
                <a:cs typeface="Arial" panose="020B0604020202020204" pitchFamily="34" charset="0"/>
              </a:rPr>
              <a:t> 5.1</a:t>
            </a:r>
            <a:endParaRPr kumimoji="1" lang="en-US" altLang="ja-JP" sz="1400">
              <a:solidFill>
                <a:schemeClr val="bg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485AE07F-C2DD-43B2-9E69-87F64698B0C6}"/>
              </a:ext>
            </a:extLst>
          </p:cNvPr>
          <p:cNvSpPr/>
          <p:nvPr/>
        </p:nvSpPr>
        <p:spPr bwMode="auto">
          <a:xfrm>
            <a:off x="6283075" y="2514452"/>
            <a:ext cx="5231877" cy="813210"/>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curl &lt;</a:t>
            </a:r>
            <a:r>
              <a:rPr kumimoji="1" lang="ja-JP" altLang="en-US" sz="1400">
                <a:solidFill>
                  <a:schemeClr val="bg1"/>
                </a:solidFill>
                <a:latin typeface="Arial" panose="020B0604020202020204" pitchFamily="34" charset="0"/>
                <a:cs typeface="Arial" panose="020B0604020202020204" pitchFamily="34" charset="0"/>
              </a:rPr>
              <a:t>対象</a:t>
            </a:r>
            <a:r>
              <a:rPr kumimoji="1" lang="en-US" altLang="ja-JP" sz="1400">
                <a:solidFill>
                  <a:schemeClr val="bg1"/>
                </a:solidFill>
                <a:latin typeface="Arial" panose="020B0604020202020204" pitchFamily="34" charset="0"/>
                <a:cs typeface="Arial" panose="020B0604020202020204" pitchFamily="34" charset="0"/>
              </a:rPr>
              <a:t>HTTP</a:t>
            </a:r>
            <a:r>
              <a:rPr kumimoji="1" lang="ja-JP" altLang="en-US" sz="1400">
                <a:solidFill>
                  <a:schemeClr val="bg1"/>
                </a:solidFill>
                <a:latin typeface="Arial" panose="020B0604020202020204" pitchFamily="34" charset="0"/>
                <a:cs typeface="Arial" panose="020B0604020202020204" pitchFamily="34" charset="0"/>
              </a:rPr>
              <a:t>サーバ</a:t>
            </a:r>
            <a:r>
              <a:rPr kumimoji="1" lang="en-US" altLang="ja-JP" sz="1400">
                <a:solidFill>
                  <a:schemeClr val="bg1"/>
                </a:solidFill>
                <a:latin typeface="Arial" panose="020B0604020202020204" pitchFamily="34" charset="0"/>
                <a:cs typeface="Arial" panose="020B0604020202020204" pitchFamily="34" charset="0"/>
              </a:rPr>
              <a:t>&gt;</a:t>
            </a:r>
          </a:p>
          <a:p>
            <a:pPr marL="179388" indent="-179388"/>
            <a:r>
              <a:rPr lang="en-US" altLang="ja-JP" sz="1400">
                <a:solidFill>
                  <a:schemeClr val="bg1"/>
                </a:solidFill>
                <a:latin typeface="Arial" panose="020B0604020202020204" pitchFamily="34" charset="0"/>
                <a:cs typeface="Arial" panose="020B0604020202020204" pitchFamily="34" charset="0"/>
              </a:rPr>
              <a:t>Hello world. &lt;</a:t>
            </a:r>
            <a:r>
              <a:rPr lang="en-US" altLang="ja-JP" sz="1400" err="1">
                <a:solidFill>
                  <a:schemeClr val="bg1"/>
                </a:solidFill>
                <a:latin typeface="Arial" panose="020B0604020202020204" pitchFamily="34" charset="0"/>
                <a:cs typeface="Arial" panose="020B0604020202020204" pitchFamily="34" charset="0"/>
              </a:rPr>
              <a:t>br</a:t>
            </a:r>
            <a:r>
              <a:rPr lang="en-US" altLang="ja-JP" sz="1400">
                <a:solidFill>
                  <a:schemeClr val="bg1"/>
                </a:solidFill>
                <a:latin typeface="Arial" panose="020B0604020202020204" pitchFamily="34" charset="0"/>
                <a:cs typeface="Arial" panose="020B0604020202020204" pitchFamily="34" charset="0"/>
              </a:rPr>
              <a:t>&gt;</a:t>
            </a:r>
          </a:p>
          <a:p>
            <a:pPr marL="179388" indent="-179388"/>
            <a:r>
              <a:rPr kumimoji="1" lang="en-US" altLang="ja-JP" sz="1400" err="1">
                <a:solidFill>
                  <a:schemeClr val="bg1"/>
                </a:solidFill>
                <a:latin typeface="Arial" panose="020B0604020202020204" pitchFamily="34" charset="0"/>
                <a:cs typeface="Arial" panose="020B0604020202020204" pitchFamily="34" charset="0"/>
              </a:rPr>
              <a:t>Powerd</a:t>
            </a:r>
            <a:r>
              <a:rPr kumimoji="1" lang="en-US" altLang="ja-JP" sz="1400">
                <a:solidFill>
                  <a:schemeClr val="bg1"/>
                </a:solidFill>
                <a:latin typeface="Arial" panose="020B0604020202020204" pitchFamily="34" charset="0"/>
                <a:cs typeface="Arial" panose="020B0604020202020204" pitchFamily="34" charset="0"/>
              </a:rPr>
              <a:t> by web-0 &lt;</a:t>
            </a:r>
            <a:r>
              <a:rPr kumimoji="1" lang="en-US" altLang="ja-JP" sz="1400" err="1">
                <a:solidFill>
                  <a:schemeClr val="bg1"/>
                </a:solidFill>
                <a:latin typeface="Arial" panose="020B0604020202020204" pitchFamily="34" charset="0"/>
                <a:cs typeface="Arial" panose="020B0604020202020204" pitchFamily="34" charset="0"/>
              </a:rPr>
              <a:t>br</a:t>
            </a:r>
            <a:r>
              <a:rPr kumimoji="1" lang="en-US" altLang="ja-JP" sz="1400">
                <a:solidFill>
                  <a:schemeClr val="bg1"/>
                </a:solidFill>
                <a:latin typeface="Arial" panose="020B0604020202020204" pitchFamily="34" charset="0"/>
                <a:cs typeface="Arial" panose="020B0604020202020204" pitchFamily="34" charset="0"/>
              </a:rPr>
              <a:t>)</a:t>
            </a:r>
            <a:endParaRPr kumimoji="1" lang="ja-JP" altLang="en-US" sz="1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03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a:t>こんなときは？</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51620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vert="horz" lIns="91440" tIns="45720" rIns="91440" bIns="45720" rtlCol="0" anchor="t">
            <a:normAutofit/>
          </a:bodyPr>
          <a:lstStyle/>
          <a:p>
            <a:r>
              <a:rPr lang="ja-JP" altLang="en-US" kern="0"/>
              <a:t>リソースの削除</a:t>
            </a:r>
            <a:r>
              <a:rPr lang="en-US" altLang="ja-JP" kern="0"/>
              <a:t/>
            </a:r>
            <a:br>
              <a:rPr lang="en-US" altLang="ja-JP" kern="0"/>
            </a:br>
            <a:r>
              <a:rPr lang="ja-JP" altLang="en-US" kern="0">
                <a:latin typeface="+mn-ea"/>
              </a:rPr>
              <a:t>作成したリソースの削除は </a:t>
            </a:r>
            <a:r>
              <a:rPr lang="en-US" altLang="ja-JP" kern="0">
                <a:latin typeface="+mn-ea"/>
              </a:rPr>
              <a:t>Terraform</a:t>
            </a:r>
            <a:r>
              <a:rPr lang="ja-JP" altLang="en-US" kern="0">
                <a:latin typeface="+mn-ea"/>
              </a:rPr>
              <a:t> </a:t>
            </a:r>
            <a:r>
              <a:rPr lang="en-US" altLang="ja-JP" kern="0">
                <a:latin typeface="+mn-ea"/>
              </a:rPr>
              <a:t>&gt;</a:t>
            </a:r>
            <a:r>
              <a:rPr lang="en-US" altLang="ja-JP">
                <a:latin typeface="+mn-ea"/>
              </a:rPr>
              <a:t> Workspace</a:t>
            </a:r>
            <a:r>
              <a:rPr lang="ja-JP" altLang="en-US">
                <a:latin typeface="+mn-ea"/>
              </a:rPr>
              <a:t>の管理 を選択し、対象の</a:t>
            </a:r>
            <a:r>
              <a:rPr lang="en-US" altLang="ja-JP">
                <a:latin typeface="+mn-ea"/>
              </a:rPr>
              <a:t>Workspace</a:t>
            </a:r>
            <a:r>
              <a:rPr lang="ja-JP" altLang="en-US">
                <a:latin typeface="+mn-ea"/>
              </a:rPr>
              <a:t>の</a:t>
            </a:r>
            <a:r>
              <a:rPr lang="en-US" altLang="ja-JP">
                <a:latin typeface="+mn-ea"/>
              </a:rPr>
              <a:t/>
            </a:r>
            <a:br>
              <a:rPr lang="en-US" altLang="ja-JP">
                <a:latin typeface="+mn-ea"/>
              </a:rPr>
            </a:br>
            <a:r>
              <a:rPr lang="ja-JP" altLang="en-US">
                <a:latin typeface="+mn-ea"/>
              </a:rPr>
              <a:t>「リソース削除」をクリックします。</a:t>
            </a:r>
            <a:endParaRPr lang="en-US" altLang="ja-JP">
              <a:latin typeface="+mn-ea"/>
            </a:endParaRPr>
          </a:p>
          <a:p>
            <a:endParaRPr lang="en-US" altLang="ja-JP">
              <a:latin typeface="+mn-ea"/>
            </a:endParaRPr>
          </a:p>
          <a:p>
            <a:endParaRPr lang="en-US" altLang="ja-JP">
              <a:latin typeface="+mn-ea"/>
            </a:endParaRPr>
          </a:p>
          <a:p>
            <a:endParaRPr lang="en-US" altLang="ja-JP">
              <a:latin typeface="+mn-ea"/>
            </a:endParaRPr>
          </a:p>
          <a:p>
            <a:endParaRPr lang="en-US" altLang="ja-JP" kern="0">
              <a:latin typeface="+mn-ea"/>
            </a:endParaRPr>
          </a:p>
          <a:p>
            <a:r>
              <a:rPr lang="ja-JP" altLang="en-US">
                <a:latin typeface="+mn-ea"/>
              </a:rPr>
              <a:t>リソース削除の順番</a:t>
            </a:r>
            <a:endParaRPr lang="en-US" altLang="ja-JP">
              <a:latin typeface="+mn-ea"/>
            </a:endParaRPr>
          </a:p>
          <a:p>
            <a:pPr marL="180975" indent="0">
              <a:buNone/>
            </a:pPr>
            <a:r>
              <a:rPr lang="en-US" altLang="ja-JP">
                <a:latin typeface="+mn-ea"/>
              </a:rPr>
              <a:t>NSX-T</a:t>
            </a:r>
            <a:r>
              <a:rPr lang="ja-JP" altLang="en-US">
                <a:latin typeface="+mn-ea"/>
              </a:rPr>
              <a:t>リソース上に</a:t>
            </a:r>
            <a:r>
              <a:rPr lang="en-US" altLang="ja-JP">
                <a:latin typeface="+mn-ea"/>
              </a:rPr>
              <a:t>vSphere</a:t>
            </a:r>
            <a:r>
              <a:rPr lang="ja-JP" altLang="en-US">
                <a:latin typeface="+mn-ea"/>
              </a:rPr>
              <a:t>リソースが展開しているため、</a:t>
            </a:r>
            <a:r>
              <a:rPr lang="en-US" altLang="ja-JP" u="sng">
                <a:latin typeface="+mn-ea"/>
              </a:rPr>
              <a:t>vSphere</a:t>
            </a:r>
            <a:r>
              <a:rPr lang="ja-JP" altLang="en-US" u="sng">
                <a:latin typeface="+mn-ea"/>
              </a:rPr>
              <a:t>リソースから削除</a:t>
            </a:r>
            <a:r>
              <a:rPr lang="ja-JP" altLang="en-US">
                <a:latin typeface="+mn-ea"/>
              </a:rPr>
              <a:t>してください。</a:t>
            </a:r>
            <a:endParaRPr lang="en-US" altLang="ja-JP">
              <a:latin typeface="+mn-ea"/>
            </a:endParaRPr>
          </a:p>
        </p:txBody>
      </p:sp>
      <p:sp>
        <p:nvSpPr>
          <p:cNvPr id="2" name="タイトル 1"/>
          <p:cNvSpPr>
            <a:spLocks noGrp="1"/>
          </p:cNvSpPr>
          <p:nvPr>
            <p:ph type="title"/>
          </p:nvPr>
        </p:nvSpPr>
        <p:spPr/>
        <p:txBody>
          <a:bodyPr/>
          <a:lstStyle/>
          <a:p>
            <a:r>
              <a:rPr lang="en-US" altLang="ja-JP">
                <a:ea typeface="+mj-lt"/>
                <a:cs typeface="+mj-lt"/>
              </a:rPr>
              <a:t>4.1 </a:t>
            </a:r>
            <a:r>
              <a:rPr lang="ja-JP" altLang="en-US">
                <a:ea typeface="+mj-lt"/>
                <a:cs typeface="+mj-lt"/>
              </a:rPr>
              <a:t>作成したテナントを削除したい</a:t>
            </a:r>
            <a:endParaRPr kumimoji="1" lang="ja-JP" altLang="en-US"/>
          </a:p>
        </p:txBody>
      </p:sp>
      <p:pic>
        <p:nvPicPr>
          <p:cNvPr id="31" name="図 30">
            <a:extLst>
              <a:ext uri="{FF2B5EF4-FFF2-40B4-BE49-F238E27FC236}">
                <a16:creationId xmlns:a16="http://schemas.microsoft.com/office/drawing/2014/main" id="{BCA6E41F-45CB-4734-964E-4C1BC628C8E1}"/>
              </a:ext>
            </a:extLst>
          </p:cNvPr>
          <p:cNvPicPr>
            <a:picLocks noChangeAspect="1"/>
          </p:cNvPicPr>
          <p:nvPr/>
        </p:nvPicPr>
        <p:blipFill rotWithShape="1">
          <a:blip r:embed="rId2"/>
          <a:srcRect b="16661"/>
          <a:stretch/>
        </p:blipFill>
        <p:spPr>
          <a:xfrm>
            <a:off x="241796" y="1758220"/>
            <a:ext cx="11751464" cy="1080230"/>
          </a:xfrm>
          <a:prstGeom prst="rect">
            <a:avLst/>
          </a:prstGeom>
        </p:spPr>
      </p:pic>
      <p:sp>
        <p:nvSpPr>
          <p:cNvPr id="5" name="正方形/長方形 4">
            <a:extLst>
              <a:ext uri="{FF2B5EF4-FFF2-40B4-BE49-F238E27FC236}">
                <a16:creationId xmlns:a16="http://schemas.microsoft.com/office/drawing/2014/main" id="{A2948D86-4E1C-4A85-8D1A-E54483EB81A1}"/>
              </a:ext>
            </a:extLst>
          </p:cNvPr>
          <p:cNvSpPr/>
          <p:nvPr/>
        </p:nvSpPr>
        <p:spPr bwMode="auto">
          <a:xfrm>
            <a:off x="7543800" y="1805846"/>
            <a:ext cx="819150" cy="1080230"/>
          </a:xfrm>
          <a:prstGeom prst="rect">
            <a:avLst/>
          </a:prstGeom>
          <a:noFill/>
          <a:ln w="28575">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620744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 </a:t>
            </a:r>
            <a:r>
              <a:rPr lang="ja-JP" altLang="en-US"/>
              <a:t>連携サービスとの動作確認</a:t>
            </a:r>
            <a:endParaRPr kumimoji="1" lang="ja-JP" altLang="en-US"/>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a:t>VMware</a:t>
            </a:r>
            <a:r>
              <a:rPr lang="ja-JP" altLang="en-US"/>
              <a:t>モデルは以下のバージョンでの動作確認しています。</a:t>
            </a:r>
          </a:p>
        </p:txBody>
      </p:sp>
      <p:graphicFrame>
        <p:nvGraphicFramePr>
          <p:cNvPr id="7" name="表 6"/>
          <p:cNvGraphicFramePr>
            <a:graphicFrameLocks noGrp="1"/>
          </p:cNvGraphicFramePr>
          <p:nvPr>
            <p:extLst>
              <p:ext uri="{D42A27DB-BD31-4B8C-83A1-F6EECF244321}">
                <p14:modId xmlns:p14="http://schemas.microsoft.com/office/powerpoint/2010/main" val="227211047"/>
              </p:ext>
            </p:extLst>
          </p:nvPr>
        </p:nvGraphicFramePr>
        <p:xfrm>
          <a:off x="1013711" y="1848949"/>
          <a:ext cx="9902024" cy="3454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419426">
                  <a:extLst>
                    <a:ext uri="{9D8B030D-6E8A-4147-A177-3AD203B41FA5}">
                      <a16:colId xmlns:a16="http://schemas.microsoft.com/office/drawing/2014/main" val="2030358754"/>
                    </a:ext>
                  </a:extLst>
                </a:gridCol>
                <a:gridCol w="2929688">
                  <a:extLst>
                    <a:ext uri="{9D8B030D-6E8A-4147-A177-3AD203B41FA5}">
                      <a16:colId xmlns:a16="http://schemas.microsoft.com/office/drawing/2014/main" val="2893812588"/>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a:t>No.</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ja-JP" altLang="en-US" sz="180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a:t>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vSphere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lang="ja-JP" altLang="en-US" sz="1800">
                          <a:latin typeface="Meiryo"/>
                          <a:ea typeface="Meiryo"/>
                          <a:cs typeface="+mn-lt"/>
                        </a:rPr>
                        <a:t>バージョン6.7.0.42200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02000">
                <a:tc>
                  <a:txBody>
                    <a:bodyPr/>
                    <a:lstStyle/>
                    <a:p>
                      <a:r>
                        <a:rPr kumimoji="1" lang="en-US" altLang="ja-JP" sz="1800"/>
                        <a:t>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NSX-T</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02000">
                <a:tc>
                  <a:txBody>
                    <a:bodyPr/>
                    <a:lstStyle/>
                    <a:p>
                      <a:r>
                        <a:rPr kumimoji="1" lang="en-US" altLang="ja-JP" sz="1800"/>
                        <a:t>2.1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Manager</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a:t>
                      </a:r>
                      <a:r>
                        <a:rPr lang="en-US" altLang="en-US" sz="1800">
                          <a:latin typeface="Meiryo"/>
                          <a:ea typeface="+mn-lt"/>
                          <a:cs typeface="+mn-lt"/>
                        </a:rPr>
                        <a:t>2</a:t>
                      </a:r>
                      <a:r>
                        <a:rPr lang="ja-JP" altLang="en-US" sz="1800">
                          <a:latin typeface="Meiryo"/>
                          <a:ea typeface="+mn-lt"/>
                          <a:cs typeface="+mn-lt"/>
                        </a:rPr>
                        <a:t>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02000">
                <a:tc>
                  <a:txBody>
                    <a:bodyPr/>
                    <a:lstStyle/>
                    <a:p>
                      <a:r>
                        <a:rPr kumimoji="1" lang="en-US" altLang="ja-JP" sz="1800"/>
                        <a:t>2.2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Edge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バージョン2.5.1.0.0.15314292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02000">
                <a:tc>
                  <a:txBody>
                    <a:bodyPr/>
                    <a:lstStyle/>
                    <a:p>
                      <a:r>
                        <a:rPr kumimoji="1" lang="en-US" altLang="ja-JP" sz="1800"/>
                        <a:t>3</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Terraform Cloud</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en-US" altLang="ja-JP" sz="1800"/>
                        <a:t>Terraform Cloud Business</a:t>
                      </a:r>
                    </a:p>
                    <a:p>
                      <a:r>
                        <a:rPr kumimoji="1" lang="en-US" altLang="ja-JP" sz="1800"/>
                        <a:t>HTTPS(TCP/443)</a:t>
                      </a:r>
                      <a:r>
                        <a:rPr kumimoji="1" lang="ja-JP" altLang="en-US" sz="1800"/>
                        <a:t>でアクセス出来ること</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791289"/>
                  </a:ext>
                </a:extLst>
              </a:tr>
              <a:tr h="402000">
                <a:tc>
                  <a:txBody>
                    <a:bodyPr/>
                    <a:lstStyle/>
                    <a:p>
                      <a:r>
                        <a:rPr kumimoji="1" lang="en-US" altLang="ja-JP" sz="1800"/>
                        <a:t>3.1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a:t>Terraform Cloud Agents</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a:t>バージョン</a:t>
                      </a:r>
                      <a:r>
                        <a:rPr kumimoji="1" lang="en-US" altLang="ja-JP" sz="1800"/>
                        <a:t>0.1.9 </a:t>
                      </a:r>
                      <a:r>
                        <a:rPr kumimoji="1" lang="ja-JP" altLang="en-US" sz="1800"/>
                        <a:t>以上</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023384"/>
                  </a:ext>
                </a:extLst>
              </a:tr>
              <a:tr h="402000">
                <a:tc>
                  <a:txBody>
                    <a:bodyPr/>
                    <a:lstStyle/>
                    <a:p>
                      <a:r>
                        <a:rPr kumimoji="1" lang="en-US" altLang="ja-JP" sz="1800"/>
                        <a:t>4</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err="1"/>
                        <a:t>Exastro</a:t>
                      </a:r>
                      <a:r>
                        <a:rPr kumimoji="1" lang="en-US" altLang="ja-JP" sz="1800"/>
                        <a:t> IT Automation</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1800" dirty="0"/>
                        <a:t>バージョン</a:t>
                      </a:r>
                      <a:r>
                        <a:rPr lang="en-US" altLang="ja-JP" sz="1800" smtClean="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a:t>1.3 </a:t>
            </a:r>
            <a:r>
              <a:rPr kumimoji="1" lang="ja-JP" altLang="en-US"/>
              <a:t>用語の説明</a:t>
            </a:r>
          </a:p>
        </p:txBody>
      </p:sp>
      <p:graphicFrame>
        <p:nvGraphicFramePr>
          <p:cNvPr id="4" name="表 3">
            <a:extLst>
              <a:ext uri="{FF2B5EF4-FFF2-40B4-BE49-F238E27FC236}">
                <a16:creationId xmlns:a16="http://schemas.microsoft.com/office/drawing/2014/main" id="{E28BD125-1E5A-4641-95E2-73A3F26F9067}"/>
              </a:ext>
            </a:extLst>
          </p:cNvPr>
          <p:cNvGraphicFramePr>
            <a:graphicFrameLocks noGrp="1"/>
          </p:cNvGraphicFramePr>
          <p:nvPr>
            <p:extLst>
              <p:ext uri="{D42A27DB-BD31-4B8C-83A1-F6EECF244321}">
                <p14:modId xmlns:p14="http://schemas.microsoft.com/office/powerpoint/2010/main" val="2054293013"/>
              </p:ext>
            </p:extLst>
          </p:nvPr>
        </p:nvGraphicFramePr>
        <p:xfrm>
          <a:off x="756216" y="1080021"/>
          <a:ext cx="10484214" cy="4350625"/>
        </p:xfrm>
        <a:graphic>
          <a:graphicData uri="http://schemas.openxmlformats.org/drawingml/2006/table">
            <a:tbl>
              <a:tblPr firstRow="1" bandRow="1">
                <a:tableStyleId>{93296810-A885-4BE3-A3E7-6D5BEEA58F35}</a:tableStyleId>
              </a:tblPr>
              <a:tblGrid>
                <a:gridCol w="721963">
                  <a:extLst>
                    <a:ext uri="{9D8B030D-6E8A-4147-A177-3AD203B41FA5}">
                      <a16:colId xmlns:a16="http://schemas.microsoft.com/office/drawing/2014/main" val="1884901537"/>
                    </a:ext>
                  </a:extLst>
                </a:gridCol>
                <a:gridCol w="2673988">
                  <a:extLst>
                    <a:ext uri="{9D8B030D-6E8A-4147-A177-3AD203B41FA5}">
                      <a16:colId xmlns:a16="http://schemas.microsoft.com/office/drawing/2014/main" val="2768844600"/>
                    </a:ext>
                  </a:extLst>
                </a:gridCol>
                <a:gridCol w="7088263">
                  <a:extLst>
                    <a:ext uri="{9D8B030D-6E8A-4147-A177-3AD203B41FA5}">
                      <a16:colId xmlns:a16="http://schemas.microsoft.com/office/drawing/2014/main" val="2203131240"/>
                    </a:ext>
                  </a:extLst>
                </a:gridCol>
              </a:tblGrid>
              <a:tr h="429764">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1059692">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a:t>テナント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algn="l" defTabSz="914400" rtl="0" eaLnBrk="1" latinLnBrk="0" hangingPunct="1">
                        <a:buNone/>
                      </a:pPr>
                      <a:r>
                        <a:rPr kumimoji="1" lang="en-US" altLang="ja-JP" sz="1800" b="0" i="0" kern="1200">
                          <a:solidFill>
                            <a:schemeClr val="dk1"/>
                          </a:solidFill>
                          <a:effectLst/>
                          <a:latin typeface="+mn-lt"/>
                          <a:ea typeface="+mn-ea"/>
                          <a:cs typeface="+mn-cs"/>
                        </a:rPr>
                        <a:t>Setting samples</a:t>
                      </a:r>
                      <a:r>
                        <a:rPr kumimoji="1" lang="ja-JP" altLang="en-US" sz="1800" b="0" i="0" kern="1200">
                          <a:solidFill>
                            <a:schemeClr val="dk1"/>
                          </a:solidFill>
                          <a:effectLst/>
                          <a:latin typeface="+mn-lt"/>
                          <a:ea typeface="+mn-ea"/>
                          <a:cs typeface="+mn-cs"/>
                        </a:rPr>
                        <a:t> </a:t>
                      </a:r>
                      <a:r>
                        <a:rPr kumimoji="1" lang="en-US" altLang="ja-JP" sz="1800" b="0" i="0" kern="1200">
                          <a:solidFill>
                            <a:schemeClr val="dk1"/>
                          </a:solidFill>
                          <a:effectLst/>
                          <a:latin typeface="+mn-lt"/>
                          <a:ea typeface="+mn-ea"/>
                          <a:cs typeface="+mn-cs"/>
                        </a:rPr>
                        <a:t>VMware</a:t>
                      </a:r>
                      <a:r>
                        <a:rPr kumimoji="1" lang="ja-JP" altLang="en-US" sz="1800" b="0" i="0" kern="1200">
                          <a:solidFill>
                            <a:schemeClr val="dk1"/>
                          </a:solidFill>
                          <a:effectLst/>
                          <a:latin typeface="+mn-lt"/>
                          <a:ea typeface="+mn-ea"/>
                          <a:cs typeface="+mn-cs"/>
                        </a:rPr>
                        <a:t>モデルでの定義は、仮想ネットワークと</a:t>
                      </a:r>
                      <a:r>
                        <a:rPr kumimoji="1" lang="en-US" altLang="ja-JP" sz="1800" b="0" i="0" kern="1200">
                          <a:solidFill>
                            <a:schemeClr val="dk1"/>
                          </a:solidFill>
                          <a:effectLst/>
                          <a:latin typeface="+mn-lt"/>
                          <a:ea typeface="+mn-ea"/>
                          <a:cs typeface="+mn-cs"/>
                        </a:rPr>
                        <a:t>WEB</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AP</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DB</a:t>
                      </a:r>
                      <a:r>
                        <a:rPr kumimoji="1" lang="ja-JP" altLang="en-US" sz="1800" b="0" i="0" kern="1200" err="1">
                          <a:solidFill>
                            <a:schemeClr val="dk1"/>
                          </a:solidFill>
                          <a:effectLst/>
                          <a:latin typeface="+mn-lt"/>
                          <a:ea typeface="+mn-ea"/>
                          <a:cs typeface="+mn-cs"/>
                        </a:rPr>
                        <a:t>、</a:t>
                      </a:r>
                      <a:r>
                        <a:rPr kumimoji="1" lang="ja-JP" altLang="en-US" sz="1800" b="0" i="0" kern="1200">
                          <a:solidFill>
                            <a:schemeClr val="dk1"/>
                          </a:solidFill>
                          <a:effectLst/>
                          <a:latin typeface="+mn-lt"/>
                          <a:ea typeface="+mn-ea"/>
                          <a:cs typeface="+mn-cs"/>
                        </a:rPr>
                        <a:t>踏み台サーバのセットをテナントと定義します。</a:t>
                      </a:r>
                      <a:endParaRPr kumimoji="1" lang="ja-JP" sz="1800" b="0" i="0" kern="1200" noProof="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1059692">
                <a:tc>
                  <a:txBody>
                    <a:bodyPr/>
                    <a:lstStyle/>
                    <a:p>
                      <a:pPr algn="ctr"/>
                      <a:r>
                        <a:rPr kumimoji="1" lang="en-US" altLang="ja-JP"/>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800" b="0" i="0" kern="1200">
                          <a:solidFill>
                            <a:schemeClr val="dk1"/>
                          </a:solidFill>
                          <a:effectLst/>
                          <a:latin typeface="+mn-lt"/>
                          <a:ea typeface="+mn-ea"/>
                          <a:cs typeface="+mn-cs"/>
                        </a:rPr>
                        <a:t>テンプレートは、仮想マシンのマスター イメージを作成してそこから数多くの仮想マシンをデプロイできるようにするために作成します。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1059692">
                <a:tc>
                  <a:txBody>
                    <a:bodyPr/>
                    <a:lstStyle/>
                    <a:p>
                      <a:pPr algn="ctr"/>
                      <a:r>
                        <a:rPr kumimoji="1" lang="en-US" altLang="ja-JP"/>
                        <a:t>3</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a:t>Organizations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a:latin typeface="Meiryo"/>
                          <a:ea typeface="Meiryo"/>
                        </a:rPr>
                        <a:t>アカウントが所属している</a:t>
                      </a:r>
                      <a:r>
                        <a:rPr lang="ja-JP" sz="1800" b="0" i="0" u="none" strike="noStrike" noProof="0">
                          <a:latin typeface="Meiryo"/>
                          <a:ea typeface="Meiryo"/>
                        </a:rPr>
                        <a:t>組織</a:t>
                      </a:r>
                      <a:r>
                        <a:rPr lang="ja-JP" altLang="en-US" sz="1800" b="0" i="0" u="none" strike="noStrike" noProof="0">
                          <a:latin typeface="Meiryo"/>
                          <a:ea typeface="Meiryo"/>
                        </a:rPr>
                        <a:t>の</a:t>
                      </a:r>
                      <a:r>
                        <a:rPr lang="ja-JP" sz="1800" b="0" i="0" u="none" strike="noStrike" noProof="0">
                          <a:latin typeface="Meiryo"/>
                          <a:ea typeface="Meiryo"/>
                        </a:rPr>
                        <a:t>こと</a:t>
                      </a:r>
                      <a:r>
                        <a:rPr lang="ja-JP" altLang="en-US" sz="1800" b="0" i="0" u="none" strike="noStrike" noProof="0">
                          <a:latin typeface="Meiryo"/>
                          <a:ea typeface="Meiryo"/>
                        </a:rPr>
                        <a:t>。</a:t>
                      </a:r>
                    </a:p>
                    <a:p>
                      <a:pPr lvl="0" algn="l">
                        <a:buNone/>
                      </a:pPr>
                      <a:r>
                        <a:rPr lang="ja-JP" altLang="en-US" sz="1800" b="0" i="0" u="none" strike="noStrike" noProof="0"/>
                        <a:t>組織単位で</a:t>
                      </a:r>
                      <a:r>
                        <a:rPr lang="ja-JP" altLang="en-US" sz="1800" b="0" i="0" u="none" strike="noStrike" noProof="0">
                          <a:latin typeface="メイリオ"/>
                          <a:ea typeface="メイリオ"/>
                        </a:rPr>
                        <a:t>共同</a:t>
                      </a:r>
                      <a:r>
                        <a:rPr lang="ja-JP" sz="1800" b="0" i="0" u="none" strike="noStrike" noProof="0"/>
                        <a:t>ワークスペース</a:t>
                      </a:r>
                      <a:r>
                        <a:rPr lang="ja-JP" altLang="en-US" sz="1800" b="0" i="0" u="none" strike="noStrike" noProof="0"/>
                        <a:t>を提供したり</a:t>
                      </a:r>
                      <a:r>
                        <a:rPr lang="ja-JP" sz="1800" b="0" i="0" u="none" strike="noStrike" noProof="0"/>
                        <a:t>、プライベートモジュールを共有したりすることができます</a:t>
                      </a:r>
                      <a:r>
                        <a:rPr lang="ja-JP" altLang="en-US" sz="1800" b="0" i="0" u="none" strike="noStrike" noProof="0"/>
                        <a:t>。</a:t>
                      </a:r>
                      <a:endParaRPr lang="ja-JP" sz="1800" b="0" i="0" u="none" strike="noStrike"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9258983"/>
                  </a:ext>
                </a:extLst>
              </a:tr>
              <a:tr h="741785">
                <a:tc>
                  <a:txBody>
                    <a:bodyPr/>
                    <a:lstStyle/>
                    <a:p>
                      <a:pPr algn="ctr"/>
                      <a:r>
                        <a:rPr kumimoji="1" lang="en-US" altLang="ja-JP"/>
                        <a:t>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a:t>Workspaces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altLang="ja-JP" sz="1800" b="0" i="0" u="none" strike="noStrike" noProof="0" dirty="0">
                          <a:latin typeface="メイリオ"/>
                          <a:ea typeface="メイリオ"/>
                        </a:rPr>
                        <a:t>T</a:t>
                      </a:r>
                      <a:r>
                        <a:rPr lang="ja-JP" sz="1800" b="0" i="0" u="none" strike="noStrike" noProof="0" dirty="0">
                          <a:latin typeface="メイリオ"/>
                          <a:ea typeface="メイリオ"/>
                        </a:rPr>
                        <a:t>erraformの実行状態を</a:t>
                      </a:r>
                      <a:r>
                        <a:rPr lang="ja-JP" altLang="en-US" sz="1800" b="0" i="0" u="none" strike="noStrike" noProof="0" dirty="0">
                          <a:latin typeface="メイリオ"/>
                          <a:ea typeface="メイリオ"/>
                        </a:rPr>
                        <a:t>保存</a:t>
                      </a:r>
                      <a:r>
                        <a:rPr lang="ja-JP" sz="1800" b="0" i="0" u="none" strike="noStrike" noProof="0" dirty="0">
                          <a:latin typeface="メイリオ"/>
                          <a:ea typeface="メイリオ"/>
                        </a:rPr>
                        <a:t>するデータ</a:t>
                      </a:r>
                      <a:r>
                        <a:rPr lang="ja-JP" altLang="en-US" sz="1800" b="0" i="0" u="none" strike="noStrike" noProof="0" dirty="0">
                          <a:latin typeface="メイリオ"/>
                          <a:ea typeface="メイリオ"/>
                        </a:rPr>
                        <a:t>のこと。</a:t>
                      </a:r>
                      <a:endParaRPr lang="en-US" altLang="ja-JP" sz="1800" b="0" i="0" u="none" strike="noStrike" noProof="0" dirty="0">
                        <a:latin typeface="メイリオ"/>
                        <a:ea typeface="メイリオ"/>
                      </a:endParaRPr>
                    </a:p>
                    <a:p>
                      <a:pPr lvl="0">
                        <a:buNone/>
                      </a:pPr>
                      <a:r>
                        <a:rPr lang="ja-JP" altLang="en-US" sz="1800" b="0" i="0" u="none" strike="noStrike" noProof="0" dirty="0">
                          <a:latin typeface="メイリオ"/>
                          <a:ea typeface="メイリオ"/>
                        </a:rPr>
                        <a:t>プロビジョニングするリソースごとに</a:t>
                      </a:r>
                      <a:r>
                        <a:rPr lang="ja-JP" sz="1800" b="0" i="0" u="none" strike="noStrike" noProof="0" dirty="0">
                          <a:latin typeface="メイリオ"/>
                          <a:ea typeface="メイリオ"/>
                        </a:rPr>
                        <a:t>管理</a:t>
                      </a:r>
                      <a:r>
                        <a:rPr lang="ja-JP" altLang="en-US" sz="1800" b="0" i="0" u="none" strike="noStrike" noProof="0" dirty="0">
                          <a:latin typeface="メイリオ"/>
                          <a:ea typeface="メイリオ"/>
                        </a:rPr>
                        <a:t>することが可能です。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0214983"/>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0">
            <a:extLst>
              <a:ext uri="{FF2B5EF4-FFF2-40B4-BE49-F238E27FC236}">
                <a16:creationId xmlns:a16="http://schemas.microsoft.com/office/drawing/2014/main" id="{AB91ADB7-96DC-40A7-8CF9-82FEE3D76926}"/>
              </a:ext>
            </a:extLst>
          </p:cNvPr>
          <p:cNvSpPr>
            <a:spLocks noGrp="1"/>
          </p:cNvSpPr>
          <p:nvPr>
            <p:ph sz="quarter" idx="10"/>
          </p:nvPr>
        </p:nvSpPr>
        <p:spPr/>
        <p:txBody>
          <a:bodyPr/>
          <a:lstStyle/>
          <a:p>
            <a:r>
              <a:rPr lang="en-US" altLang="ja-JP" kern="1200">
                <a:solidFill>
                  <a:schemeClr val="dk1"/>
                </a:solidFill>
              </a:rPr>
              <a:t>VMware</a:t>
            </a:r>
            <a:r>
              <a:rPr lang="ja-JP" altLang="en-US"/>
              <a:t>モデルでは</a:t>
            </a:r>
            <a:r>
              <a:rPr lang="en-US" altLang="ja-JP"/>
              <a:t>ITA</a:t>
            </a:r>
            <a:r>
              <a:rPr lang="ja-JP" altLang="en-US"/>
              <a:t>の「テナント用</a:t>
            </a:r>
            <a:r>
              <a:rPr lang="en-US" altLang="ja-JP"/>
              <a:t>Movement </a:t>
            </a:r>
            <a:r>
              <a:rPr lang="ja-JP" altLang="en-US"/>
              <a:t>」と</a:t>
            </a:r>
            <a:r>
              <a:rPr lang="en-US" altLang="ja-JP"/>
              <a:t>Terraform</a:t>
            </a:r>
            <a:r>
              <a:rPr lang="ja-JP" altLang="en-US"/>
              <a:t>上の「</a:t>
            </a:r>
            <a:r>
              <a:rPr lang="en-US" altLang="ja-JP"/>
              <a:t>Workspace</a:t>
            </a:r>
            <a:r>
              <a:rPr lang="ja-JP" altLang="en-US"/>
              <a:t>」が</a:t>
            </a:r>
            <a:r>
              <a:rPr lang="en-US" altLang="ja-JP"/>
              <a:t>1</a:t>
            </a:r>
            <a:r>
              <a:rPr lang="ja-JP" altLang="en-US"/>
              <a:t>対</a:t>
            </a:r>
            <a:r>
              <a:rPr lang="en-US" altLang="ja-JP"/>
              <a:t>1</a:t>
            </a:r>
            <a:r>
              <a:rPr lang="ja-JP" altLang="en-US"/>
              <a:t>の</a:t>
            </a:r>
            <a:endParaRPr lang="en-US" altLang="ja-JP"/>
          </a:p>
          <a:p>
            <a:pPr marL="179388" indent="0">
              <a:buNone/>
            </a:pPr>
            <a:r>
              <a:rPr lang="ja-JP" altLang="en-US"/>
              <a:t>関係で管理されます。</a:t>
            </a:r>
            <a:endParaRPr lang="en-US" altLang="ja-JP"/>
          </a:p>
          <a:p>
            <a:pPr marL="179388" indent="0">
              <a:buNone/>
            </a:pPr>
            <a:r>
              <a:rPr lang="ja-JP" altLang="en-US"/>
              <a:t>新しくテナントを作成する際は、</a:t>
            </a:r>
            <a:r>
              <a:rPr lang="en-US" altLang="ja-JP"/>
              <a:t>Movement</a:t>
            </a:r>
            <a:r>
              <a:rPr lang="ja-JP" altLang="en-US"/>
              <a:t>と</a:t>
            </a:r>
            <a:r>
              <a:rPr lang="en-US" altLang="ja-JP"/>
              <a:t>Workspace</a:t>
            </a:r>
            <a:r>
              <a:rPr lang="ja-JP" altLang="en-US"/>
              <a:t>をセットで作成してください。</a:t>
            </a:r>
            <a:endParaRPr kumimoji="1" lang="ja-JP" altLang="en-US"/>
          </a:p>
          <a:p>
            <a:endParaRPr kumimoji="1" lang="ja-JP" altLang="en-US"/>
          </a:p>
        </p:txBody>
      </p:sp>
      <p:sp>
        <p:nvSpPr>
          <p:cNvPr id="32" name="正方形/長方形 31">
            <a:extLst>
              <a:ext uri="{FF2B5EF4-FFF2-40B4-BE49-F238E27FC236}">
                <a16:creationId xmlns:a16="http://schemas.microsoft.com/office/drawing/2014/main" id="{103FC768-DB0D-40E3-B0E8-A885E9F0C9BF}"/>
              </a:ext>
            </a:extLst>
          </p:cNvPr>
          <p:cNvSpPr/>
          <p:nvPr/>
        </p:nvSpPr>
        <p:spPr bwMode="auto">
          <a:xfrm>
            <a:off x="4698082" y="1988831"/>
            <a:ext cx="3931878" cy="3516423"/>
          </a:xfrm>
          <a:prstGeom prst="rect">
            <a:avLst/>
          </a:prstGeom>
          <a:solidFill>
            <a:schemeClr val="accent5">
              <a:lumMod val="10000"/>
              <a:lumOff val="90000"/>
              <a:alpha val="8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a:latin typeface="+mn-ea"/>
              </a:rPr>
              <a:t>Terraform</a:t>
            </a:r>
            <a:r>
              <a:rPr lang="ja-JP" altLang="en-US" b="1">
                <a:latin typeface="+mn-ea"/>
              </a:rPr>
              <a:t>上の</a:t>
            </a:r>
            <a:r>
              <a:rPr lang="en-US" altLang="ja-JP" b="1">
                <a:latin typeface="+mn-ea"/>
              </a:rPr>
              <a:t>Workspace</a:t>
            </a:r>
            <a:endParaRPr kumimoji="1" lang="ja-JP" altLang="en-US" b="1">
              <a:latin typeface="+mn-ea"/>
            </a:endParaRPr>
          </a:p>
        </p:txBody>
      </p:sp>
      <p:sp>
        <p:nvSpPr>
          <p:cNvPr id="4" name="正方形/長方形 3">
            <a:extLst>
              <a:ext uri="{FF2B5EF4-FFF2-40B4-BE49-F238E27FC236}">
                <a16:creationId xmlns:a16="http://schemas.microsoft.com/office/drawing/2014/main" id="{9264B399-B885-4D9F-97E7-DC35C92F463D}"/>
              </a:ext>
            </a:extLst>
          </p:cNvPr>
          <p:cNvSpPr/>
          <p:nvPr/>
        </p:nvSpPr>
        <p:spPr bwMode="auto">
          <a:xfrm>
            <a:off x="8804635" y="1988831"/>
            <a:ext cx="3204488" cy="3516423"/>
          </a:xfrm>
          <a:prstGeom prst="rect">
            <a:avLst/>
          </a:prstGeom>
          <a:solidFill>
            <a:schemeClr val="accent4">
              <a:lumMod val="20000"/>
              <a:lumOff val="80000"/>
              <a:alpha val="5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a:latin typeface="+mn-ea"/>
              </a:rPr>
              <a:t>VMware</a:t>
            </a:r>
            <a:r>
              <a:rPr kumimoji="1" lang="ja-JP" altLang="en-US" b="1">
                <a:latin typeface="+mn-ea"/>
              </a:rPr>
              <a:t>基盤上のリソース</a:t>
            </a:r>
          </a:p>
        </p:txBody>
      </p:sp>
      <p:sp>
        <p:nvSpPr>
          <p:cNvPr id="2" name="タイトル 1">
            <a:extLst>
              <a:ext uri="{FF2B5EF4-FFF2-40B4-BE49-F238E27FC236}">
                <a16:creationId xmlns:a16="http://schemas.microsoft.com/office/drawing/2014/main" id="{19B08947-15C7-4FC8-8FB5-7E786AE980AE}"/>
              </a:ext>
            </a:extLst>
          </p:cNvPr>
          <p:cNvSpPr>
            <a:spLocks noGrp="1"/>
          </p:cNvSpPr>
          <p:nvPr>
            <p:ph type="title"/>
          </p:nvPr>
        </p:nvSpPr>
        <p:spPr/>
        <p:txBody>
          <a:bodyPr/>
          <a:lstStyle/>
          <a:p>
            <a:r>
              <a:rPr kumimoji="1" lang="en-US" altLang="ja-JP"/>
              <a:t>1.4 Movement</a:t>
            </a:r>
            <a:r>
              <a:rPr kumimoji="1" lang="ja-JP" altLang="en-US"/>
              <a:t>と</a:t>
            </a:r>
            <a:r>
              <a:rPr kumimoji="1" lang="en-US" altLang="ja-JP"/>
              <a:t>Workspace</a:t>
            </a:r>
            <a:r>
              <a:rPr kumimoji="1" lang="ja-JP" altLang="en-US"/>
              <a:t>の関係</a:t>
            </a:r>
          </a:p>
        </p:txBody>
      </p:sp>
      <p:grpSp>
        <p:nvGrpSpPr>
          <p:cNvPr id="17" name="グループ化 16">
            <a:extLst>
              <a:ext uri="{FF2B5EF4-FFF2-40B4-BE49-F238E27FC236}">
                <a16:creationId xmlns:a16="http://schemas.microsoft.com/office/drawing/2014/main" id="{27592276-A68A-4B15-89BD-999C3CE76141}"/>
              </a:ext>
            </a:extLst>
          </p:cNvPr>
          <p:cNvGrpSpPr/>
          <p:nvPr/>
        </p:nvGrpSpPr>
        <p:grpSpPr>
          <a:xfrm>
            <a:off x="512069" y="5835230"/>
            <a:ext cx="1114306" cy="380132"/>
            <a:chOff x="419520" y="4643499"/>
            <a:chExt cx="1282134" cy="437384"/>
          </a:xfrm>
          <a:effectLst>
            <a:outerShdw blurRad="25400" dist="25400" dir="5400000" algn="t" rotWithShape="0">
              <a:prstClr val="black">
                <a:alpha val="53000"/>
              </a:prstClr>
            </a:outerShdw>
          </a:effectLst>
        </p:grpSpPr>
        <p:sp>
          <p:nvSpPr>
            <p:cNvPr id="19" name="フリーフォーム 38">
              <a:extLst>
                <a:ext uri="{FF2B5EF4-FFF2-40B4-BE49-F238E27FC236}">
                  <a16:creationId xmlns:a16="http://schemas.microsoft.com/office/drawing/2014/main" id="{AC04BAA4-A56F-4258-8508-C7EC6DADADA9}"/>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latin typeface="+mj-ea"/>
                <a:ea typeface="+mj-ea"/>
              </a:endParaRPr>
            </a:p>
          </p:txBody>
        </p:sp>
        <p:sp>
          <p:nvSpPr>
            <p:cNvPr id="20" name="テキスト ボックス 39">
              <a:extLst>
                <a:ext uri="{FF2B5EF4-FFF2-40B4-BE49-F238E27FC236}">
                  <a16:creationId xmlns:a16="http://schemas.microsoft.com/office/drawing/2014/main" id="{E5A17E98-CC00-4CB1-A7BA-330390F16DBC}"/>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40">
            <a:extLst>
              <a:ext uri="{FF2B5EF4-FFF2-40B4-BE49-F238E27FC236}">
                <a16:creationId xmlns:a16="http://schemas.microsoft.com/office/drawing/2014/main" id="{12007EAB-F6F8-4D99-80B7-A24C44A09BFC}"/>
              </a:ext>
            </a:extLst>
          </p:cNvPr>
          <p:cNvSpPr txBox="1"/>
          <p:nvPr/>
        </p:nvSpPr>
        <p:spPr>
          <a:xfrm>
            <a:off x="1663865" y="5577175"/>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a:t>1</a:t>
            </a:r>
            <a:r>
              <a:rPr lang="ja-JP" altLang="en-US"/>
              <a:t>つの</a:t>
            </a:r>
            <a:r>
              <a:rPr lang="en-US" altLang="ja-JP"/>
              <a:t>Movement</a:t>
            </a:r>
            <a:r>
              <a:rPr lang="ja-JP" altLang="en-US"/>
              <a:t>に複数のテナントを紐づけることはできません。</a:t>
            </a:r>
            <a:endParaRPr lang="en-US" altLang="ja-JP"/>
          </a:p>
          <a:p>
            <a:r>
              <a:rPr kumimoji="1" lang="ja-JP" altLang="en-US"/>
              <a:t>新たに</a:t>
            </a:r>
            <a:r>
              <a:rPr lang="ja-JP" altLang="en-US"/>
              <a:t>テナント</a:t>
            </a:r>
            <a:r>
              <a:rPr lang="en-US" altLang="ja-JP"/>
              <a:t>B</a:t>
            </a:r>
            <a:r>
              <a:rPr lang="ja-JP" altLang="en-US"/>
              <a:t>を作成したい場合は、</a:t>
            </a:r>
            <a:r>
              <a:rPr lang="en-US" altLang="ja-JP"/>
              <a:t>Movement</a:t>
            </a:r>
            <a:r>
              <a:rPr lang="ja-JP" altLang="en-US"/>
              <a:t>を新規作成もしくは複製して新しく作成した</a:t>
            </a:r>
            <a:r>
              <a:rPr lang="en-US" altLang="ja-JP"/>
              <a:t>Workspace</a:t>
            </a:r>
            <a:r>
              <a:rPr lang="ja-JP" altLang="en-US"/>
              <a:t>を登録する必要があります。</a:t>
            </a:r>
            <a:endParaRPr lang="en-US" altLang="ja-JP"/>
          </a:p>
        </p:txBody>
      </p:sp>
      <p:sp>
        <p:nvSpPr>
          <p:cNvPr id="22" name="角丸四角形 44">
            <a:extLst>
              <a:ext uri="{FF2B5EF4-FFF2-40B4-BE49-F238E27FC236}">
                <a16:creationId xmlns:a16="http://schemas.microsoft.com/office/drawing/2014/main" id="{169CA318-7447-44B1-8166-6530DDB4AACB}"/>
              </a:ext>
            </a:extLst>
          </p:cNvPr>
          <p:cNvSpPr/>
          <p:nvPr/>
        </p:nvSpPr>
        <p:spPr bwMode="auto">
          <a:xfrm>
            <a:off x="191962" y="2465506"/>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A</a:t>
            </a:r>
            <a:endParaRPr lang="ja-JP" altLang="en-US" b="1">
              <a:latin typeface="+mn-ea"/>
            </a:endParaRPr>
          </a:p>
        </p:txBody>
      </p:sp>
      <p:sp>
        <p:nvSpPr>
          <p:cNvPr id="23" name="角丸四角形 5">
            <a:extLst>
              <a:ext uri="{FF2B5EF4-FFF2-40B4-BE49-F238E27FC236}">
                <a16:creationId xmlns:a16="http://schemas.microsoft.com/office/drawing/2014/main" id="{8C469DD7-661E-492B-8F70-2B95025B2828}"/>
              </a:ext>
            </a:extLst>
          </p:cNvPr>
          <p:cNvSpPr/>
          <p:nvPr/>
        </p:nvSpPr>
        <p:spPr bwMode="auto">
          <a:xfrm>
            <a:off x="8985909" y="2465506"/>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Tier-0 </a:t>
            </a:r>
            <a:r>
              <a:rPr lang="ja-JP" altLang="en-US" sz="1400" b="1">
                <a:latin typeface="+mn-ea"/>
              </a:rPr>
              <a:t>ゲートウェイ</a:t>
            </a:r>
            <a:endParaRPr kumimoji="1" lang="ja-JP" altLang="en-US" sz="1400" b="1">
              <a:latin typeface="+mn-ea"/>
            </a:endParaRPr>
          </a:p>
        </p:txBody>
      </p:sp>
      <p:sp>
        <p:nvSpPr>
          <p:cNvPr id="24" name="角丸四角形 6">
            <a:extLst>
              <a:ext uri="{FF2B5EF4-FFF2-40B4-BE49-F238E27FC236}">
                <a16:creationId xmlns:a16="http://schemas.microsoft.com/office/drawing/2014/main" id="{BDC09E13-29B1-488E-AFB2-B2E5CF56B8AD}"/>
              </a:ext>
            </a:extLst>
          </p:cNvPr>
          <p:cNvSpPr/>
          <p:nvPr/>
        </p:nvSpPr>
        <p:spPr bwMode="auto">
          <a:xfrm>
            <a:off x="8985909" y="3065835"/>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Tier-1 </a:t>
            </a:r>
            <a:r>
              <a:rPr lang="ja-JP" altLang="en-US" sz="1400" b="1">
                <a:latin typeface="+mn-ea"/>
              </a:rPr>
              <a:t>ゲートウェイ</a:t>
            </a:r>
          </a:p>
        </p:txBody>
      </p:sp>
      <p:cxnSp>
        <p:nvCxnSpPr>
          <p:cNvPr id="25" name="直線コネクタ 24">
            <a:extLst>
              <a:ext uri="{FF2B5EF4-FFF2-40B4-BE49-F238E27FC236}">
                <a16:creationId xmlns:a16="http://schemas.microsoft.com/office/drawing/2014/main" id="{47AD660C-0779-4D22-8DAF-F0B4A8F8D719}"/>
              </a:ext>
            </a:extLst>
          </p:cNvPr>
          <p:cNvCxnSpPr/>
          <p:nvPr/>
        </p:nvCxnSpPr>
        <p:spPr bwMode="auto">
          <a:xfrm>
            <a:off x="5954044" y="271658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792898AF-5BCB-4DFD-8FCF-102651E76D64}"/>
              </a:ext>
            </a:extLst>
          </p:cNvPr>
          <p:cNvCxnSpPr>
            <a:cxnSpLocks/>
            <a:stCxn id="23" idx="1"/>
            <a:endCxn id="24" idx="1"/>
          </p:cNvCxnSpPr>
          <p:nvPr/>
        </p:nvCxnSpPr>
        <p:spPr bwMode="auto">
          <a:xfrm rot="10800000" flipV="1">
            <a:off x="8985909" y="2681505"/>
            <a:ext cx="12700" cy="600329"/>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角丸四角形 22">
            <a:extLst>
              <a:ext uri="{FF2B5EF4-FFF2-40B4-BE49-F238E27FC236}">
                <a16:creationId xmlns:a16="http://schemas.microsoft.com/office/drawing/2014/main" id="{062D944C-5B1F-4DE4-B54C-7C7B957837A9}"/>
              </a:ext>
            </a:extLst>
          </p:cNvPr>
          <p:cNvSpPr/>
          <p:nvPr/>
        </p:nvSpPr>
        <p:spPr bwMode="auto">
          <a:xfrm>
            <a:off x="8985909" y="3659897"/>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Segment</a:t>
            </a:r>
            <a:endParaRPr lang="ja-JP" altLang="en-US" sz="1400" b="1">
              <a:latin typeface="+mn-ea"/>
            </a:endParaRPr>
          </a:p>
        </p:txBody>
      </p:sp>
      <p:cxnSp>
        <p:nvCxnSpPr>
          <p:cNvPr id="28" name="カギ線コネクタ 23">
            <a:extLst>
              <a:ext uri="{FF2B5EF4-FFF2-40B4-BE49-F238E27FC236}">
                <a16:creationId xmlns:a16="http://schemas.microsoft.com/office/drawing/2014/main" id="{411349C9-A63E-40AD-90F3-6055375392BA}"/>
              </a:ext>
            </a:extLst>
          </p:cNvPr>
          <p:cNvCxnSpPr>
            <a:cxnSpLocks/>
            <a:stCxn id="22" idx="3"/>
            <a:endCxn id="29" idx="1"/>
          </p:cNvCxnSpPr>
          <p:nvPr/>
        </p:nvCxnSpPr>
        <p:spPr bwMode="auto">
          <a:xfrm>
            <a:off x="4156364" y="2681506"/>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角丸四角形 64">
            <a:extLst>
              <a:ext uri="{FF2B5EF4-FFF2-40B4-BE49-F238E27FC236}">
                <a16:creationId xmlns:a16="http://schemas.microsoft.com/office/drawing/2014/main" id="{169CA318-7447-44B1-8166-6530DDB4AACB}"/>
              </a:ext>
            </a:extLst>
          </p:cNvPr>
          <p:cNvSpPr/>
          <p:nvPr/>
        </p:nvSpPr>
        <p:spPr bwMode="auto">
          <a:xfrm>
            <a:off x="4812145" y="2465506"/>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nsxt</a:t>
            </a:r>
            <a:r>
              <a:rPr lang="en-US" altLang="ja-JP" b="1">
                <a:latin typeface="+mn-ea"/>
              </a:rPr>
              <a:t>-A</a:t>
            </a:r>
            <a:endParaRPr lang="ja-JP" altLang="en-US" b="1">
              <a:latin typeface="+mn-ea"/>
            </a:endParaRPr>
          </a:p>
        </p:txBody>
      </p:sp>
      <p:grpSp>
        <p:nvGrpSpPr>
          <p:cNvPr id="44" name="グループ化 43">
            <a:extLst>
              <a:ext uri="{FF2B5EF4-FFF2-40B4-BE49-F238E27FC236}">
                <a16:creationId xmlns:a16="http://schemas.microsoft.com/office/drawing/2014/main" id="{AFFEDCC9-D483-4794-85BE-9A698443BE90}"/>
              </a:ext>
            </a:extLst>
          </p:cNvPr>
          <p:cNvGrpSpPr/>
          <p:nvPr/>
        </p:nvGrpSpPr>
        <p:grpSpPr>
          <a:xfrm>
            <a:off x="8985909" y="4382261"/>
            <a:ext cx="2610793" cy="432000"/>
            <a:chOff x="3374370" y="2589297"/>
            <a:chExt cx="2610793" cy="495300"/>
          </a:xfrm>
          <a:noFill/>
        </p:grpSpPr>
        <p:sp>
          <p:nvSpPr>
            <p:cNvPr id="35" name="角丸四角形 5">
              <a:extLst>
                <a:ext uri="{FF2B5EF4-FFF2-40B4-BE49-F238E27FC236}">
                  <a16:creationId xmlns:a16="http://schemas.microsoft.com/office/drawing/2014/main" id="{8C469DD7-661E-492B-8F70-2B95025B2828}"/>
                </a:ext>
              </a:extLst>
            </p:cNvPr>
            <p:cNvSpPr/>
            <p:nvPr/>
          </p:nvSpPr>
          <p:spPr bwMode="auto">
            <a:xfrm>
              <a:off x="3374370" y="258929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WEB-01</a:t>
              </a:r>
              <a:endParaRPr kumimoji="1" lang="ja-JP" altLang="en-US" sz="1400" b="1">
                <a:latin typeface="+mn-ea"/>
              </a:endParaRPr>
            </a:p>
          </p:txBody>
        </p:sp>
        <p:sp>
          <p:nvSpPr>
            <p:cNvPr id="37" name="テキスト ボックス 57">
              <a:extLst>
                <a:ext uri="{FF2B5EF4-FFF2-40B4-BE49-F238E27FC236}">
                  <a16:creationId xmlns:a16="http://schemas.microsoft.com/office/drawing/2014/main" id="{102BC622-12F8-4A0D-94F1-1135C072B82D}"/>
                </a:ext>
              </a:extLst>
            </p:cNvPr>
            <p:cNvSpPr txBox="1"/>
            <p:nvPr/>
          </p:nvSpPr>
          <p:spPr>
            <a:xfrm>
              <a:off x="5501993" y="2652282"/>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a:t>…</a:t>
              </a:r>
              <a:endParaRPr kumimoji="1" lang="ja-JP" altLang="en-US" sz="1400"/>
            </a:p>
          </p:txBody>
        </p:sp>
      </p:grpSp>
      <p:grpSp>
        <p:nvGrpSpPr>
          <p:cNvPr id="45" name="グループ化 44">
            <a:extLst>
              <a:ext uri="{FF2B5EF4-FFF2-40B4-BE49-F238E27FC236}">
                <a16:creationId xmlns:a16="http://schemas.microsoft.com/office/drawing/2014/main" id="{B17192C7-9862-4D90-9C2B-012E1D5CCA62}"/>
              </a:ext>
            </a:extLst>
          </p:cNvPr>
          <p:cNvGrpSpPr/>
          <p:nvPr/>
        </p:nvGrpSpPr>
        <p:grpSpPr>
          <a:xfrm>
            <a:off x="8985909" y="4981631"/>
            <a:ext cx="2610793" cy="432000"/>
            <a:chOff x="3374370" y="3188667"/>
            <a:chExt cx="2610793" cy="495300"/>
          </a:xfrm>
          <a:noFill/>
        </p:grpSpPr>
        <p:sp>
          <p:nvSpPr>
            <p:cNvPr id="38" name="角丸四角形 5">
              <a:extLst>
                <a:ext uri="{FF2B5EF4-FFF2-40B4-BE49-F238E27FC236}">
                  <a16:creationId xmlns:a16="http://schemas.microsoft.com/office/drawing/2014/main" id="{8C469DD7-661E-492B-8F70-2B95025B2828}"/>
                </a:ext>
              </a:extLst>
            </p:cNvPr>
            <p:cNvSpPr/>
            <p:nvPr/>
          </p:nvSpPr>
          <p:spPr bwMode="auto">
            <a:xfrm>
              <a:off x="3374370" y="318866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a:t>
              </a:r>
              <a:r>
                <a:rPr lang="en-US" altLang="ja-JP" sz="1400" b="1">
                  <a:latin typeface="+mn-ea"/>
                </a:rPr>
                <a:t>AP</a:t>
              </a:r>
              <a:r>
                <a:rPr kumimoji="1" lang="en-US" altLang="ja-JP" sz="1400" b="1">
                  <a:latin typeface="+mn-ea"/>
                </a:rPr>
                <a:t>-01</a:t>
              </a:r>
              <a:endParaRPr kumimoji="1" lang="ja-JP" altLang="en-US" sz="1400" b="1">
                <a:latin typeface="+mn-ea"/>
              </a:endParaRPr>
            </a:p>
          </p:txBody>
        </p:sp>
        <p:sp>
          <p:nvSpPr>
            <p:cNvPr id="42" name="テキスト ボックス 62">
              <a:extLst>
                <a:ext uri="{FF2B5EF4-FFF2-40B4-BE49-F238E27FC236}">
                  <a16:creationId xmlns:a16="http://schemas.microsoft.com/office/drawing/2014/main" id="{C10EFC2C-9451-4404-BA3B-6EFA029D992F}"/>
                </a:ext>
              </a:extLst>
            </p:cNvPr>
            <p:cNvSpPr txBox="1"/>
            <p:nvPr/>
          </p:nvSpPr>
          <p:spPr>
            <a:xfrm>
              <a:off x="5501993" y="3217817"/>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kumimoji="1" lang="en-US" altLang="ja-JP" sz="1400"/>
                <a:t>…</a:t>
              </a:r>
              <a:endParaRPr kumimoji="1" lang="ja-JP" altLang="en-US" sz="1400"/>
            </a:p>
          </p:txBody>
        </p:sp>
      </p:grpSp>
      <p:sp>
        <p:nvSpPr>
          <p:cNvPr id="47" name="角丸四角形 44">
            <a:extLst>
              <a:ext uri="{FF2B5EF4-FFF2-40B4-BE49-F238E27FC236}">
                <a16:creationId xmlns:a16="http://schemas.microsoft.com/office/drawing/2014/main" id="{7BA97AC0-292F-4412-BF0D-286CE1EDCF87}"/>
              </a:ext>
            </a:extLst>
          </p:cNvPr>
          <p:cNvSpPr/>
          <p:nvPr/>
        </p:nvSpPr>
        <p:spPr bwMode="auto">
          <a:xfrm>
            <a:off x="191962" y="4382261"/>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vSphere_</a:t>
            </a:r>
            <a:r>
              <a:rPr lang="ja-JP" altLang="en-US" b="1">
                <a:latin typeface="+mn-ea"/>
              </a:rPr>
              <a:t>テナント</a:t>
            </a:r>
            <a:r>
              <a:rPr lang="en-US" altLang="ja-JP" b="1">
                <a:latin typeface="+mn-ea"/>
              </a:rPr>
              <a:t>A</a:t>
            </a:r>
            <a:endParaRPr lang="ja-JP" altLang="en-US" b="1">
              <a:latin typeface="+mn-ea"/>
            </a:endParaRPr>
          </a:p>
        </p:txBody>
      </p:sp>
      <p:sp>
        <p:nvSpPr>
          <p:cNvPr id="48" name="角丸四角形 64">
            <a:extLst>
              <a:ext uri="{FF2B5EF4-FFF2-40B4-BE49-F238E27FC236}">
                <a16:creationId xmlns:a16="http://schemas.microsoft.com/office/drawing/2014/main" id="{CA30EA3E-718F-42F1-9590-225E637B54BC}"/>
              </a:ext>
            </a:extLst>
          </p:cNvPr>
          <p:cNvSpPr/>
          <p:nvPr/>
        </p:nvSpPr>
        <p:spPr bwMode="auto">
          <a:xfrm>
            <a:off x="4812145" y="4382261"/>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vsphere</a:t>
            </a:r>
            <a:r>
              <a:rPr lang="en-US" altLang="ja-JP" b="1">
                <a:latin typeface="+mn-ea"/>
              </a:rPr>
              <a:t>-B</a:t>
            </a:r>
            <a:endParaRPr lang="ja-JP" altLang="en-US" b="1">
              <a:latin typeface="+mn-ea"/>
            </a:endParaRPr>
          </a:p>
        </p:txBody>
      </p:sp>
      <p:cxnSp>
        <p:nvCxnSpPr>
          <p:cNvPr id="51" name="カギ線コネクタ 21">
            <a:extLst>
              <a:ext uri="{FF2B5EF4-FFF2-40B4-BE49-F238E27FC236}">
                <a16:creationId xmlns:a16="http://schemas.microsoft.com/office/drawing/2014/main" id="{19B7B0A8-0D6E-40E2-B2C1-18031F6E3085}"/>
              </a:ext>
            </a:extLst>
          </p:cNvPr>
          <p:cNvCxnSpPr>
            <a:stCxn id="24" idx="1"/>
            <a:endCxn id="27" idx="1"/>
          </p:cNvCxnSpPr>
          <p:nvPr/>
        </p:nvCxnSpPr>
        <p:spPr bwMode="auto">
          <a:xfrm rot="10800000" flipV="1">
            <a:off x="8985909" y="3281835"/>
            <a:ext cx="12700" cy="594062"/>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カギ線コネクタ 21">
            <a:extLst>
              <a:ext uri="{FF2B5EF4-FFF2-40B4-BE49-F238E27FC236}">
                <a16:creationId xmlns:a16="http://schemas.microsoft.com/office/drawing/2014/main" id="{CCE80C53-4B3B-470C-A23A-83C8F7562C3C}"/>
              </a:ext>
            </a:extLst>
          </p:cNvPr>
          <p:cNvCxnSpPr>
            <a:stCxn id="35" idx="1"/>
            <a:endCxn id="38" idx="1"/>
          </p:cNvCxnSpPr>
          <p:nvPr/>
        </p:nvCxnSpPr>
        <p:spPr bwMode="auto">
          <a:xfrm rot="10800000" flipV="1">
            <a:off x="8985909" y="4598261"/>
            <a:ext cx="12700" cy="599370"/>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カギ線コネクタ 21">
            <a:extLst>
              <a:ext uri="{FF2B5EF4-FFF2-40B4-BE49-F238E27FC236}">
                <a16:creationId xmlns:a16="http://schemas.microsoft.com/office/drawing/2014/main" id="{CC48FACE-D1E8-42DD-9D18-52D5AF369A5B}"/>
              </a:ext>
            </a:extLst>
          </p:cNvPr>
          <p:cNvCxnSpPr>
            <a:cxnSpLocks/>
            <a:stCxn id="48" idx="3"/>
            <a:endCxn id="35" idx="1"/>
          </p:cNvCxnSpPr>
          <p:nvPr/>
        </p:nvCxnSpPr>
        <p:spPr bwMode="auto">
          <a:xfrm>
            <a:off x="8512233" y="4598261"/>
            <a:ext cx="473676"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7" name="カギ線コネクタ 23">
            <a:extLst>
              <a:ext uri="{FF2B5EF4-FFF2-40B4-BE49-F238E27FC236}">
                <a16:creationId xmlns:a16="http://schemas.microsoft.com/office/drawing/2014/main" id="{38B814EE-1C69-4AAC-846F-33F28B39F580}"/>
              </a:ext>
            </a:extLst>
          </p:cNvPr>
          <p:cNvCxnSpPr>
            <a:cxnSpLocks/>
            <a:stCxn id="47" idx="3"/>
            <a:endCxn id="48" idx="1"/>
          </p:cNvCxnSpPr>
          <p:nvPr/>
        </p:nvCxnSpPr>
        <p:spPr bwMode="auto">
          <a:xfrm>
            <a:off x="4156364" y="4598261"/>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角丸四角形 44">
            <a:extLst>
              <a:ext uri="{FF2B5EF4-FFF2-40B4-BE49-F238E27FC236}">
                <a16:creationId xmlns:a16="http://schemas.microsoft.com/office/drawing/2014/main" id="{8E2F542C-5251-42BC-AAD3-8EFFB0B57A36}"/>
              </a:ext>
            </a:extLst>
          </p:cNvPr>
          <p:cNvSpPr/>
          <p:nvPr/>
        </p:nvSpPr>
        <p:spPr bwMode="auto">
          <a:xfrm>
            <a:off x="191962" y="3267047"/>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B</a:t>
            </a:r>
            <a:endParaRPr lang="ja-JP" altLang="en-US" b="1">
              <a:latin typeface="+mn-ea"/>
            </a:endParaRPr>
          </a:p>
        </p:txBody>
      </p:sp>
      <p:cxnSp>
        <p:nvCxnSpPr>
          <p:cNvPr id="9" name="コネクタ: カギ線 8">
            <a:extLst>
              <a:ext uri="{FF2B5EF4-FFF2-40B4-BE49-F238E27FC236}">
                <a16:creationId xmlns:a16="http://schemas.microsoft.com/office/drawing/2014/main" id="{F836AE71-940C-4AD5-A790-321751D0AFB8}"/>
              </a:ext>
            </a:extLst>
          </p:cNvPr>
          <p:cNvCxnSpPr>
            <a:stCxn id="34" idx="3"/>
            <a:endCxn id="29" idx="1"/>
          </p:cNvCxnSpPr>
          <p:nvPr/>
        </p:nvCxnSpPr>
        <p:spPr bwMode="auto">
          <a:xfrm flipV="1">
            <a:off x="4156364" y="2681506"/>
            <a:ext cx="655781" cy="801541"/>
          </a:xfrm>
          <a:prstGeom prst="bentConnector3">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a:extLst>
              <a:ext uri="{FF2B5EF4-FFF2-40B4-BE49-F238E27FC236}">
                <a16:creationId xmlns:a16="http://schemas.microsoft.com/office/drawing/2014/main" id="{4896EBD5-4AA3-4582-9EC6-3B75869BAEFF}"/>
              </a:ext>
            </a:extLst>
          </p:cNvPr>
          <p:cNvCxnSpPr>
            <a:stCxn id="29" idx="3"/>
            <a:endCxn id="23" idx="1"/>
          </p:cNvCxnSpPr>
          <p:nvPr/>
        </p:nvCxnSpPr>
        <p:spPr bwMode="auto">
          <a:xfrm>
            <a:off x="8512233" y="2681506"/>
            <a:ext cx="473676" cy="0"/>
          </a:xfrm>
          <a:prstGeom prst="lin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乗算記号 15">
            <a:extLst>
              <a:ext uri="{FF2B5EF4-FFF2-40B4-BE49-F238E27FC236}">
                <a16:creationId xmlns:a16="http://schemas.microsoft.com/office/drawing/2014/main" id="{523A451C-ADA4-4EF5-BF47-4E99080F0C68}"/>
              </a:ext>
            </a:extLst>
          </p:cNvPr>
          <p:cNvSpPr/>
          <p:nvPr/>
        </p:nvSpPr>
        <p:spPr bwMode="auto">
          <a:xfrm>
            <a:off x="4156363" y="2839031"/>
            <a:ext cx="655781" cy="655781"/>
          </a:xfrm>
          <a:prstGeom prst="mathMultiply">
            <a:avLst>
              <a:gd name="adj1" fmla="val 948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428095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a:t>
            </a:r>
            <a:r>
              <a:rPr lang="ja-JP" altLang="en-US"/>
              <a:t> </a:t>
            </a:r>
            <a:r>
              <a:rPr lang="en-US" altLang="ja-JP"/>
              <a:t>VMware</a:t>
            </a:r>
            <a:r>
              <a:rPr lang="ja-JP" altLang="en-US"/>
              <a:t>モデル導入手順</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310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2.1 ITA</a:t>
            </a:r>
            <a:r>
              <a:rPr lang="ja-JP" altLang="en-US"/>
              <a:t>の準備</a:t>
            </a:r>
            <a:endParaRPr kumimoji="1" lang="ja-JP" altLang="en-US"/>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a:t>サーバの準備</a:t>
            </a:r>
            <a:endParaRPr lang="en-US" altLang="ja-JP"/>
          </a:p>
          <a:p>
            <a:pPr marL="174625" indent="0">
              <a:buNone/>
            </a:pPr>
            <a:r>
              <a:rPr lang="ja-JP" altLang="en-US">
                <a:hlinkClick r:id="rId2"/>
              </a:rPr>
              <a:t>公式ドキュメント</a:t>
            </a:r>
            <a:r>
              <a:rPr lang="ja-JP" altLang="en-US"/>
              <a:t>の</a:t>
            </a:r>
            <a:r>
              <a:rPr lang="ja-JP" altLang="en-US">
                <a:hlinkClick r:id="rId3"/>
              </a:rPr>
              <a:t>システム構成／環境構築ガイド 基本編</a:t>
            </a:r>
            <a:r>
              <a:rPr lang="ja-JP" altLang="en-US"/>
              <a:t>を参考にサーバを準備します。</a:t>
            </a:r>
            <a:endParaRPr lang="en-US" altLang="ja-JP"/>
          </a:p>
          <a:p>
            <a:pPr marL="174625" indent="0">
              <a:buNone/>
            </a:pPr>
            <a:endParaRPr lang="en-US" altLang="ja-JP">
              <a:solidFill>
                <a:srgbClr val="000000"/>
              </a:solidFill>
            </a:endParaRPr>
          </a:p>
          <a:p>
            <a:pPr marL="179705" indent="-179705"/>
            <a:r>
              <a:rPr lang="en-US" altLang="ja-JP"/>
              <a:t>ITA</a:t>
            </a:r>
            <a:r>
              <a:rPr lang="ja-JP" altLang="en-US"/>
              <a:t>のインストール</a:t>
            </a:r>
            <a:endParaRPr lang="en-US" altLang="ja-JP"/>
          </a:p>
          <a:p>
            <a:pPr marL="177800" indent="0">
              <a:buNone/>
            </a:pPr>
            <a:r>
              <a:rPr lang="ja-JP" altLang="en-US"/>
              <a:t>サーバが準備出来たら</a:t>
            </a:r>
            <a:r>
              <a:rPr lang="en-US" altLang="ja-JP">
                <a:hlinkClick r:id="rId4"/>
              </a:rPr>
              <a:t>Install</a:t>
            </a:r>
            <a:r>
              <a:rPr lang="ja-JP" altLang="en-US">
                <a:hlinkClick r:id="rId4"/>
              </a:rPr>
              <a:t>ページ</a:t>
            </a:r>
            <a:r>
              <a:rPr lang="ja-JP" altLang="en-US"/>
              <a:t>を参照しながら</a:t>
            </a:r>
            <a:r>
              <a:rPr lang="en-US" altLang="ja-JP"/>
              <a:t>ITA</a:t>
            </a:r>
            <a:r>
              <a:rPr lang="ja-JP" altLang="en-US"/>
              <a:t>をインストールします。</a:t>
            </a:r>
            <a:endParaRPr lang="en-US" altLang="ja-JP"/>
          </a:p>
          <a:p>
            <a:pPr marL="182245" indent="0">
              <a:buNone/>
            </a:pPr>
            <a:r>
              <a:rPr lang="en-US" altLang="ja-JP"/>
              <a:t>ITA</a:t>
            </a:r>
            <a:r>
              <a:rPr lang="ja-JP" altLang="en-US"/>
              <a:t>はバージョン</a:t>
            </a:r>
            <a:r>
              <a:rPr lang="en-US" altLang="ja-JP"/>
              <a:t>1.9.0</a:t>
            </a:r>
            <a:r>
              <a:rPr lang="ja-JP" altLang="en-US"/>
              <a:t>以上をインストールしてください。</a:t>
            </a:r>
            <a:endParaRPr lang="en-US" altLang="ja-JP"/>
          </a:p>
        </p:txBody>
      </p:sp>
    </p:spTree>
    <p:extLst>
      <p:ext uri="{BB962C8B-B14F-4D97-AF65-F5344CB8AC3E}">
        <p14:creationId xmlns:p14="http://schemas.microsoft.com/office/powerpoint/2010/main" val="3291930646"/>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3800</Words>
  <Application>Microsoft Office PowerPoint</Application>
  <PresentationFormat>ワイド画面</PresentationFormat>
  <Paragraphs>564</Paragraphs>
  <Slides>43</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43</vt:i4>
      </vt:variant>
    </vt:vector>
  </HeadingPairs>
  <TitlesOfParts>
    <vt:vector size="55" baseType="lpstr">
      <vt:lpstr>HGP創英角ｺﾞｼｯｸUB</vt:lpstr>
      <vt:lpstr>ＭＳ Ｐゴシック</vt:lpstr>
      <vt:lpstr>Meiryo</vt:lpstr>
      <vt:lpstr>Meiryo</vt:lpstr>
      <vt:lpstr>游ゴシック</vt:lpstr>
      <vt:lpstr>Arial</vt:lpstr>
      <vt:lpstr>Segoe UI</vt:lpstr>
      <vt:lpstr>Tahoma</vt:lpstr>
      <vt:lpstr>Wingdings</vt:lpstr>
      <vt:lpstr>NEC_Corporation_2021</vt:lpstr>
      <vt:lpstr>Exastro-Suite</vt:lpstr>
      <vt:lpstr>1_NEC_standard4_3</vt:lpstr>
      <vt:lpstr>Setting samples VMwareモデル(v1.1) 導入手順</vt:lpstr>
      <vt:lpstr>目次</vt:lpstr>
      <vt:lpstr>1. はじめに</vt:lpstr>
      <vt:lpstr>1.1 はじめに</vt:lpstr>
      <vt:lpstr>1.2 連携サービスとの動作確認</vt:lpstr>
      <vt:lpstr>1.3 用語の説明</vt:lpstr>
      <vt:lpstr>1.4 MovementとWorkspaceの関係</vt:lpstr>
      <vt:lpstr>2. VMwareモデル導入手順</vt:lpstr>
      <vt:lpstr>2.1 ITAの準備</vt:lpstr>
      <vt:lpstr>2.2 VMwareモデルのインポート</vt:lpstr>
      <vt:lpstr>2.3 グローバル変数管理</vt:lpstr>
      <vt:lpstr>2.4 ユーザ管理</vt:lpstr>
      <vt:lpstr>2.5 ファイル管理</vt:lpstr>
      <vt:lpstr>2.6 テンプレート管理</vt:lpstr>
      <vt:lpstr>2.7 ネットワーク接続準備</vt:lpstr>
      <vt:lpstr>2.8 テンプレートの準備</vt:lpstr>
      <vt:lpstr>2.9 NSX Managerの準備</vt:lpstr>
      <vt:lpstr>2.10 Terraform Cloud for Businessの準備 - 接続先設定</vt:lpstr>
      <vt:lpstr>2.10 Terraform Cloud for Businessの準備 – Organizations管理</vt:lpstr>
      <vt:lpstr>2.10 Terraform Cloud for Businessの準備 – Workspace管理</vt:lpstr>
      <vt:lpstr>3. VMwareモデルの実行</vt:lpstr>
      <vt:lpstr>3.1 マスタ情報登録</vt:lpstr>
      <vt:lpstr>3.1.1 vSphere接続情報</vt:lpstr>
      <vt:lpstr>3.2 テナント作成の流れ</vt:lpstr>
      <vt:lpstr>3.2.1 オペレーション作成</vt:lpstr>
      <vt:lpstr>運用者メニューの登録</vt:lpstr>
      <vt:lpstr>3.3 運用者メニューの登録</vt:lpstr>
      <vt:lpstr>3.3.1 運用者メニューの登録 - NSX-T接続情報</vt:lpstr>
      <vt:lpstr>3.3.2 運用者メニューの登録 - vSphere接続情報(Terraform/Ansible)</vt:lpstr>
      <vt:lpstr>3.3.3 運用者メニューの登録 - 踏み台サーバ設定</vt:lpstr>
      <vt:lpstr>3.3.4 運用者メニューの登録 - VMグループ設定</vt:lpstr>
      <vt:lpstr>3.3.5 運用者メニューの登録 - RestAPI認証用ITAユーザ</vt:lpstr>
      <vt:lpstr>3.3.6 ホストグループ設定</vt:lpstr>
      <vt:lpstr>ユーザメニューの登録</vt:lpstr>
      <vt:lpstr>3.4 ユーザメニューの登録</vt:lpstr>
      <vt:lpstr>3.4.1 ユーザメニューの登録 - 秘密鍵管理</vt:lpstr>
      <vt:lpstr>実行</vt:lpstr>
      <vt:lpstr>3.5 Conductor実行</vt:lpstr>
      <vt:lpstr>3.6 実行結果の確認 - ITAでの確認</vt:lpstr>
      <vt:lpstr>3.6 実行結果の確認 - コマンドラインでの確認</vt:lpstr>
      <vt:lpstr>こんなときは？</vt:lpstr>
      <vt:lpstr>4.1 作成したテナントを削除したい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2022-02-04T08:46:09Z</dcterms:created>
  <dcterms:modified xsi:type="dcterms:W3CDTF">2022-03-29T05:38:00Z</dcterms:modified>
</cp:coreProperties>
</file>