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01" r:id="rId1"/>
    <p:sldMasterId id="2147483737" r:id="rId2"/>
  </p:sldMasterIdLst>
  <p:handoutMasterIdLst>
    <p:handoutMasterId r:id="rId5"/>
  </p:handoutMasterIdLst>
  <p:sldIdLst>
    <p:sldId id="317" r:id="rId3"/>
    <p:sldId id="318" r:id="rId4"/>
  </p:sldIdLst>
  <p:sldSz cx="12192000" cy="6858000"/>
  <p:notesSz cx="6858000" cy="9144000"/>
  <p:kinsoku lang="ja-JP" invalStChars="んンーー、。，．・：；？！゛゜ヽヾゝゞ々ー’”）〕］｝〉》」』】°‰′″℃￠％ぁぃぅぇぉっゃゅょゎァィゥェォッャュョヮヵヶ!%),.:;?]}｡｣､･ｧｨｩｪｫｬｭｮｯｰﾞﾟ" invalEndChars="一‘“（〔［｛〈《「『【￥＄$([\{｢￡"/>
  <p:defaultTextStyle>
    <a:defPPr>
      <a:defRPr lang="ja-JP"/>
    </a:defPPr>
    <a:lvl1pPr marL="0" algn="l" defTabSz="914377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提出前のチェックリスト" id="{505977D1-F4D6-4C2D-88BB-E9A674B099F4}">
          <p14:sldIdLst/>
        </p14:section>
        <p14:section name="Title Slide_B" id="{6E1D4837-1861-496D-A2A7-16F633F000BE}">
          <p14:sldIdLst/>
        </p14:section>
        <p14:section name="Table of Contents_B" id="{1A4A0102-D644-4411-9AF4-C3565AF6F0EA}">
          <p14:sldIdLst/>
        </p14:section>
        <p14:section name="Body" id="{1656E0C4-A011-421A-8B8A-DCFA0DD713FC}">
          <p14:sldIdLst>
            <p14:sldId id="317"/>
            <p14:sldId id="318"/>
          </p14:sldIdLst>
        </p14:section>
        <p14:section name="Closing" id="{63415C97-F7DA-4C18-918C-B52024DD0A73}">
          <p14:sldIdLst/>
        </p14:section>
        <p14:section name="Purpose_B" id="{9559CDB3-97BF-4819-B6C7-EE5F0D9EC6FC}">
          <p14:sldIdLst/>
        </p14:section>
        <p14:section name="Corporate Mark" id="{2665F1B4-8CD8-4161-B33E-635F3D4823CA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7343"/>
    <a:srgbClr val="DA6A38"/>
    <a:srgbClr val="6EA4E0"/>
    <a:srgbClr val="4188D7"/>
    <a:srgbClr val="9B441D"/>
    <a:srgbClr val="C25524"/>
    <a:srgbClr val="E38D67"/>
    <a:srgbClr val="EDB9A1"/>
    <a:srgbClr val="E28860"/>
    <a:srgbClr val="A0D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EF265-A975-4964-B12F-775CB9AC17F3}" v="354" dt="2023-12-19T07:36:51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6238" autoAdjust="0"/>
  </p:normalViewPr>
  <p:slideViewPr>
    <p:cSldViewPr snapToGrid="0">
      <p:cViewPr>
        <p:scale>
          <a:sx n="125" d="100"/>
          <a:sy n="125" d="100"/>
        </p:scale>
        <p:origin x="32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682"/>
    </p:cViewPr>
  </p:sorterViewPr>
  <p:notesViewPr>
    <p:cSldViewPr snapToGrid="0" showGuides="1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775A9-FB6F-49EB-A3A6-1BBF055712B9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015AC-153B-4E63-8750-7FA97C5B64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312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 bwMode="ltGray">
          <a:xfrm>
            <a:off x="0" y="0"/>
            <a:ext cx="262800" cy="68580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50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6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677043" y="4162775"/>
            <a:ext cx="11108324" cy="69762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ja-JP" altLang="en-US" sz="38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7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77044" y="5021216"/>
            <a:ext cx="9005205" cy="41036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121908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  <a:lvl2pPr marL="95992" indent="0">
              <a:buNone/>
              <a:defRPr>
                <a:solidFill>
                  <a:schemeClr val="bg1"/>
                </a:solidFill>
              </a:defRPr>
            </a:lvl2pPr>
            <a:lvl3pPr marL="297251" indent="0">
              <a:buNone/>
              <a:defRPr>
                <a:solidFill>
                  <a:schemeClr val="bg1"/>
                </a:solidFill>
              </a:defRPr>
            </a:lvl3pPr>
            <a:lvl4pPr marL="437006" indent="0">
              <a:buNone/>
              <a:defRPr>
                <a:solidFill>
                  <a:schemeClr val="bg1"/>
                </a:solidFill>
              </a:defRPr>
            </a:lvl4pPr>
            <a:lvl5pPr marL="41516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  <p:sp>
        <p:nvSpPr>
          <p:cNvPr id="8" name="テキスト プレースホルダー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77044" y="1152001"/>
            <a:ext cx="9005205" cy="381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eaLnBrk="1" hangingPunct="1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  <a:lvl2pPr marL="95992" indent="0">
              <a:buNone/>
              <a:defRPr/>
            </a:lvl2pPr>
            <a:lvl3pPr marL="297251" indent="0">
              <a:buNone/>
              <a:defRPr/>
            </a:lvl3pPr>
            <a:lvl4pPr marL="437006" indent="0">
              <a:buNone/>
              <a:defRPr/>
            </a:lvl4pPr>
            <a:lvl5pPr marL="415160" indent="0">
              <a:buNone/>
              <a:defRPr/>
            </a:lvl5pPr>
          </a:lstStyle>
          <a:p>
            <a:r>
              <a:rPr lang="ja-JP" altLang="en-US" dirty="0"/>
              <a:t>宛先がある場合は入力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4891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〈Wide〉Lead line &amp; Contents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13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0"/>
            <a:ext cx="11664955" cy="615555"/>
          </a:xfrm>
          <a:prstGeom prst="rect">
            <a:avLst/>
          </a:prstGeom>
        </p:spPr>
        <p:txBody>
          <a:bodyPr vert="horz" wrap="square" lIns="91440" tIns="25200" rIns="91440" bIns="45720" rtlCol="0" anchor="ctr">
            <a:noAutofit/>
          </a:bodyPr>
          <a:lstStyle/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5" name="テキスト プレースホルダー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3529" y="662953"/>
            <a:ext cx="11664950" cy="822442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55557" indent="0">
              <a:buFontTx/>
              <a:buNone/>
              <a:defRPr sz="2600"/>
            </a:lvl2pPr>
            <a:lvl3pPr marL="598942" indent="0">
              <a:buFontTx/>
              <a:buNone/>
              <a:defRPr sz="2600"/>
            </a:lvl3pPr>
            <a:lvl4pPr marL="719578" indent="0">
              <a:buFontTx/>
              <a:buNone/>
              <a:defRPr sz="2600"/>
            </a:lvl4pPr>
            <a:lvl5pPr marL="835982" indent="0">
              <a:buFontTx/>
              <a:buNone/>
              <a:defRPr sz="2600"/>
            </a:lvl5pPr>
          </a:lstStyle>
          <a:p>
            <a:pPr lvl="0"/>
            <a:r>
              <a:rPr kumimoji="1" lang="ja-JP" altLang="en-US" dirty="0"/>
              <a:t>リード文が１行・２行ともにこのレイアウトで入力</a:t>
            </a:r>
          </a:p>
        </p:txBody>
      </p:sp>
      <p:sp>
        <p:nvSpPr>
          <p:cNvPr id="8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5" hasCustomPrompt="1"/>
          </p:nvPr>
        </p:nvSpPr>
        <p:spPr>
          <a:xfrm>
            <a:off x="263525" y="1736725"/>
            <a:ext cx="11664950" cy="4429125"/>
          </a:xfrm>
        </p:spPr>
        <p:txBody>
          <a:bodyPr/>
          <a:lstStyle/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文章を入力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3435664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1094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white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5" name="正方形/長方形 4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6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2234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deep)">
    <p:bg bwMode="lt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9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142683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bg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304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s(deep)">
    <p:bg bwMode="lt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7" name="正方形/長方形 6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11" name="コンテンツ プレースホルダー"/>
          <p:cNvSpPr>
            <a:spLocks noGrp="1"/>
          </p:cNvSpPr>
          <p:nvPr>
            <p:ph sz="quarter" idx="13" hasCustomPrompt="1"/>
          </p:nvPr>
        </p:nvSpPr>
        <p:spPr bwMode="gray">
          <a:xfrm>
            <a:off x="263528" y="1016000"/>
            <a:ext cx="11664949" cy="5149850"/>
          </a:xfrm>
          <a:prstGeom prst="rect">
            <a:avLst/>
          </a:prstGeom>
        </p:spPr>
        <p:txBody>
          <a:bodyPr/>
          <a:lstStyle>
            <a:lvl1pPr marL="357666" indent="-357666">
              <a:lnSpc>
                <a:spcPct val="110000"/>
              </a:lnSpc>
              <a:spcBef>
                <a:spcPts val="600"/>
              </a:spcBef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u"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98929" indent="-241265">
              <a:lnSpc>
                <a:spcPct val="110000"/>
              </a:lnSpc>
              <a:spcBef>
                <a:spcPts val="600"/>
              </a:spcBef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n"/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715325" indent="-116401">
              <a:lnSpc>
                <a:spcPct val="110000"/>
              </a:lnSpc>
              <a:spcBef>
                <a:spcPts val="600"/>
              </a:spcBef>
              <a:buClr>
                <a:schemeClr val="bg1">
                  <a:lumMod val="95000"/>
                </a:schemeClr>
              </a:buClr>
              <a:defRPr sz="1600">
                <a:solidFill>
                  <a:schemeClr val="bg1">
                    <a:lumMod val="95000"/>
                  </a:schemeClr>
                </a:solidFill>
              </a:defRPr>
            </a:lvl3pPr>
            <a:lvl4pPr marL="838078" indent="-118517">
              <a:lnSpc>
                <a:spcPct val="110000"/>
              </a:lnSpc>
              <a:spcBef>
                <a:spcPts val="600"/>
              </a:spcBef>
              <a:buClr>
                <a:schemeClr val="bg1">
                  <a:lumMod val="95000"/>
                </a:schemeClr>
              </a:buClr>
              <a:defRPr sz="1400">
                <a:solidFill>
                  <a:schemeClr val="bg1">
                    <a:lumMod val="95000"/>
                  </a:schemeClr>
                </a:solidFill>
              </a:defRPr>
            </a:lvl4pPr>
            <a:lvl5pPr marL="838078" indent="0">
              <a:lnSpc>
                <a:spcPct val="110000"/>
              </a:lnSpc>
              <a:spcBef>
                <a:spcPts val="500"/>
              </a:spcBef>
              <a:buClr>
                <a:schemeClr val="bg1">
                  <a:lumMod val="95000"/>
                </a:schemeClr>
              </a:buClr>
              <a:buFontTx/>
              <a:buNone/>
              <a:defRPr sz="1400" b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文章を入力</a:t>
            </a:r>
            <a:endParaRPr kumimoji="1" lang="en-US" altLang="ja-JP" dirty="0"/>
          </a:p>
        </p:txBody>
      </p:sp>
      <p:sp>
        <p:nvSpPr>
          <p:cNvPr id="13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142683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8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bg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8414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A4A3A4"/>
          </p15:clr>
        </p15:guide>
        <p15:guide id="2" orient="horz" pos="3884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ine Only(deep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7" name="正方形/長方形 6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9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142683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bg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16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ine ＆ Contents(deep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9" name="正方形/長方形 8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3" hasCustomPrompt="1"/>
          </p:nvPr>
        </p:nvSpPr>
        <p:spPr bwMode="gray">
          <a:xfrm>
            <a:off x="263529" y="1160463"/>
            <a:ext cx="11664951" cy="5005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bg1">
                  <a:lumMod val="95000"/>
                </a:schemeClr>
              </a:buClr>
              <a:defRPr lang="ja-JP" altLang="en-US" dirty="0" smtClean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>
                  <a:lumMod val="95000"/>
                </a:schemeClr>
              </a:buClr>
              <a:defRPr lang="ja-JP" altLang="en-US" dirty="0" smtClean="0"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>
                  <a:lumMod val="95000"/>
                </a:schemeClr>
              </a:buClr>
              <a:defRPr lang="ja-JP" altLang="en-US" dirty="0" smtClean="0">
                <a:solidFill>
                  <a:schemeClr val="bg1">
                    <a:lumMod val="95000"/>
                  </a:schemeClr>
                </a:solidFill>
              </a:defRPr>
            </a:lvl3pPr>
            <a:lvl4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4pPr>
            <a:lvl5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357666" lvl="0" indent="-357666">
              <a:buClr>
                <a:schemeClr val="bg1">
                  <a:lumMod val="95000"/>
                </a:schemeClr>
              </a:buClr>
            </a:pPr>
            <a:r>
              <a:rPr kumimoji="1" lang="ja-JP" altLang="en-US" dirty="0"/>
              <a:t>本文を入力</a:t>
            </a:r>
          </a:p>
          <a:p>
            <a:pPr marL="598929" lvl="1" indent="-241265">
              <a:buClr>
                <a:schemeClr val="bg1">
                  <a:lumMod val="95000"/>
                </a:schemeClr>
              </a:buClr>
            </a:pPr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715325" lvl="2" indent="-116401">
              <a:buClr>
                <a:schemeClr val="bg1">
                  <a:lumMod val="95000"/>
                </a:schemeClr>
              </a:buClr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838078" lvl="3" indent="-118517">
              <a:buClr>
                <a:schemeClr val="bg1">
                  <a:lumMod val="95000"/>
                </a:schemeClr>
              </a:buClr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marL="838078" lvl="4"/>
            <a:r>
              <a:rPr kumimoji="1" lang="ja-JP" altLang="en-US" dirty="0"/>
              <a:t>文章を入力</a:t>
            </a:r>
            <a:endParaRPr kumimoji="1" lang="en-US" altLang="ja-JP" dirty="0"/>
          </a:p>
        </p:txBody>
      </p:sp>
      <p:sp>
        <p:nvSpPr>
          <p:cNvPr id="13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142683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7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bg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752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3884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line &amp; Contents(deep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15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142683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3529" y="988896"/>
            <a:ext cx="11664950" cy="822442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sz="2600">
                <a:solidFill>
                  <a:schemeClr val="bg1">
                    <a:lumMod val="95000"/>
                  </a:schemeClr>
                </a:solidFill>
              </a:defRPr>
            </a:lvl1pPr>
            <a:lvl2pPr marL="355557" indent="0">
              <a:buFontTx/>
              <a:buNone/>
              <a:defRPr sz="2600"/>
            </a:lvl2pPr>
            <a:lvl3pPr marL="598942" indent="0">
              <a:buFontTx/>
              <a:buNone/>
              <a:defRPr sz="2600"/>
            </a:lvl3pPr>
            <a:lvl4pPr marL="719578" indent="0">
              <a:buFontTx/>
              <a:buNone/>
              <a:defRPr sz="2600"/>
            </a:lvl4pPr>
            <a:lvl5pPr marL="835982" indent="0">
              <a:buFontTx/>
              <a:buNone/>
              <a:defRPr sz="2600"/>
            </a:lvl5pPr>
          </a:lstStyle>
          <a:p>
            <a:pPr lvl="0"/>
            <a:r>
              <a:rPr kumimoji="1" lang="ja-JP" altLang="en-US" dirty="0"/>
              <a:t>リード文が１行・２行ともにこのレイアウトで入力</a:t>
            </a:r>
          </a:p>
        </p:txBody>
      </p:sp>
      <p:sp>
        <p:nvSpPr>
          <p:cNvPr id="8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bg1">
                  <a:lumMod val="9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sz="quarter" idx="15" hasCustomPrompt="1"/>
          </p:nvPr>
        </p:nvSpPr>
        <p:spPr>
          <a:xfrm>
            <a:off x="263525" y="2024063"/>
            <a:ext cx="11664950" cy="4141787"/>
          </a:xfrm>
        </p:spPr>
        <p:txBody>
          <a:bodyPr/>
          <a:lstStyle>
            <a:lvl1pPr>
              <a:buClr>
                <a:schemeClr val="bg1">
                  <a:lumMod val="95000"/>
                </a:schemeClr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>
                  <a:lumMod val="95000"/>
                </a:schemeClr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>
                  <a:lumMod val="95000"/>
                </a:schemeClr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buClr>
                <a:schemeClr val="bg1">
                  <a:lumMod val="95000"/>
                </a:schemeClr>
              </a:buCl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文章を入力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6623338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3884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〈Wide〉Title line ＆ Contents(deep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9" name="正方形/長方形 8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3" hasCustomPrompt="1"/>
          </p:nvPr>
        </p:nvSpPr>
        <p:spPr bwMode="gray">
          <a:xfrm>
            <a:off x="263529" y="836613"/>
            <a:ext cx="11664951" cy="5329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bg1">
                  <a:lumMod val="95000"/>
                </a:schemeClr>
              </a:buClr>
              <a:defRPr lang="ja-JP" altLang="en-US" dirty="0" smtClean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>
                  <a:lumMod val="95000"/>
                </a:schemeClr>
              </a:buClr>
              <a:defRPr lang="ja-JP" altLang="en-US" dirty="0" smtClean="0"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>
                  <a:lumMod val="95000"/>
                </a:schemeClr>
              </a:buClr>
              <a:defRPr lang="ja-JP" altLang="en-US" dirty="0" smtClean="0">
                <a:solidFill>
                  <a:schemeClr val="bg1">
                    <a:lumMod val="95000"/>
                  </a:schemeClr>
                </a:solidFill>
              </a:defRPr>
            </a:lvl3pPr>
            <a:lvl4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4pPr>
            <a:lvl5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357666" lvl="0" indent="-357666">
              <a:buClr>
                <a:schemeClr val="bg1">
                  <a:lumMod val="95000"/>
                </a:schemeClr>
              </a:buClr>
            </a:pPr>
            <a:r>
              <a:rPr kumimoji="1" lang="ja-JP" altLang="en-US" dirty="0"/>
              <a:t>本文を入力</a:t>
            </a:r>
          </a:p>
          <a:p>
            <a:pPr marL="598929" lvl="1" indent="-241265">
              <a:buClr>
                <a:schemeClr val="bg1">
                  <a:lumMod val="95000"/>
                </a:schemeClr>
              </a:buClr>
            </a:pPr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715325" lvl="2" indent="-116401">
              <a:buClr>
                <a:schemeClr val="bg1">
                  <a:lumMod val="95000"/>
                </a:schemeClr>
              </a:buClr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838078" lvl="3" indent="-118517">
              <a:buClr>
                <a:schemeClr val="bg1">
                  <a:lumMod val="95000"/>
                </a:schemeClr>
              </a:buClr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marL="838078" lvl="4"/>
            <a:r>
              <a:rPr kumimoji="1" lang="ja-JP" altLang="en-US" dirty="0"/>
              <a:t>文章を入力</a:t>
            </a:r>
            <a:endParaRPr kumimoji="1" lang="en-US" altLang="ja-JP" dirty="0"/>
          </a:p>
        </p:txBody>
      </p:sp>
      <p:sp>
        <p:nvSpPr>
          <p:cNvPr id="13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0"/>
            <a:ext cx="11664955" cy="615555"/>
          </a:xfrm>
          <a:prstGeom prst="rect">
            <a:avLst/>
          </a:prstGeom>
        </p:spPr>
        <p:txBody>
          <a:bodyPr vert="horz" wrap="square" lIns="91440" tIns="2520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7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bg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41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3884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〈Wide〉Lead line &amp; Contents(deep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15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0"/>
            <a:ext cx="11664955" cy="615555"/>
          </a:xfrm>
          <a:prstGeom prst="rect">
            <a:avLst/>
          </a:prstGeom>
        </p:spPr>
        <p:txBody>
          <a:bodyPr vert="horz" wrap="square" lIns="91440" tIns="2520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3529" y="658111"/>
            <a:ext cx="11664950" cy="822442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355557" indent="0">
              <a:buFontTx/>
              <a:buNone/>
              <a:defRPr sz="2600"/>
            </a:lvl2pPr>
            <a:lvl3pPr marL="598942" indent="0">
              <a:buFontTx/>
              <a:buNone/>
              <a:defRPr sz="2600"/>
            </a:lvl3pPr>
            <a:lvl4pPr marL="719578" indent="0">
              <a:buFontTx/>
              <a:buNone/>
              <a:defRPr sz="2600"/>
            </a:lvl4pPr>
            <a:lvl5pPr marL="835982" indent="0">
              <a:buFontTx/>
              <a:buNone/>
              <a:defRPr sz="2600"/>
            </a:lvl5pPr>
          </a:lstStyle>
          <a:p>
            <a:pPr lvl="0"/>
            <a:r>
              <a:rPr kumimoji="1" lang="ja-JP" altLang="en-US" dirty="0"/>
              <a:t>リード文が１行・２行ともにこのレイアウトで入力</a:t>
            </a:r>
          </a:p>
        </p:txBody>
      </p:sp>
      <p:sp>
        <p:nvSpPr>
          <p:cNvPr id="8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bg1">
                  <a:lumMod val="9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sz="quarter" idx="15" hasCustomPrompt="1"/>
          </p:nvPr>
        </p:nvSpPr>
        <p:spPr>
          <a:xfrm>
            <a:off x="263525" y="1736725"/>
            <a:ext cx="11664950" cy="4429125"/>
          </a:xfrm>
        </p:spPr>
        <p:txBody>
          <a:bodyPr/>
          <a:lstStyle>
            <a:lvl1pPr>
              <a:buClr>
                <a:schemeClr val="bg1">
                  <a:lumMod val="95000"/>
                </a:schemeClr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>
                  <a:lumMod val="95000"/>
                </a:schemeClr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>
                  <a:lumMod val="95000"/>
                </a:schemeClr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buClr>
                <a:schemeClr val="bg1">
                  <a:lumMod val="95000"/>
                </a:schemeClr>
              </a:buCl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文章を入力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901727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1094">
          <p15:clr>
            <a:srgbClr val="A4A3A4"/>
          </p15:clr>
        </p15:guide>
        <p15:guide id="2" orient="horz" pos="3884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deep)">
    <p:bg bwMode="lt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5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bg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9918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_B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 bwMode="ltGray">
          <a:xfrm>
            <a:off x="1098893" y="0"/>
            <a:ext cx="28800" cy="68580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50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8" name="テキスト プレースホルダー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326576" y="1910626"/>
            <a:ext cx="9065743" cy="40075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57155" marR="0" indent="-457155" algn="l" defTabSz="121908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+mj-lt"/>
              <a:buAutoNum type="arabicPeriod"/>
              <a:tabLst/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  <a:lvl2pPr marL="715361" indent="-241277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85000"/>
                  <a:lumOff val="15000"/>
                </a:schemeClr>
              </a:buClr>
              <a:buFont typeface="游ゴシック" panose="020B0400000000000000" pitchFamily="50" charset="-128"/>
              <a:buChar char="-"/>
              <a:defRPr lang="ja-JP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297251" indent="0">
              <a:buFontTx/>
              <a:buNone/>
              <a:defRPr sz="4800">
                <a:solidFill>
                  <a:schemeClr val="bg1"/>
                </a:solidFill>
              </a:defRPr>
            </a:lvl3pPr>
            <a:lvl4pPr marL="719595" marR="0" indent="-239161" algn="l" defTabSz="121908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Tahoma" pitchFamily="34" charset="0"/>
              <a:buChar char="–"/>
              <a:tabLst/>
              <a:defRPr sz="1867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474085" indent="0">
              <a:buClr>
                <a:schemeClr val="tx1">
                  <a:lumMod val="85000"/>
                  <a:lumOff val="15000"/>
                </a:schemeClr>
              </a:buClr>
              <a:buFont typeface="游ゴシック" panose="020B0400000000000000" pitchFamily="50" charset="-128"/>
              <a:buNone/>
              <a:defRPr sz="1867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項目を入力</a:t>
            </a:r>
            <a:endParaRPr kumimoji="1" lang="en-US" altLang="ja-JP" dirty="0"/>
          </a:p>
        </p:txBody>
      </p:sp>
      <p:sp>
        <p:nvSpPr>
          <p:cNvPr id="11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1936266" y="1211819"/>
            <a:ext cx="9456054" cy="53348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ja-JP" altLang="en-US" sz="2800" dirty="0" smtClean="0"/>
            </a:lvl1pPr>
          </a:lstStyle>
          <a:p>
            <a:pPr marL="0" marR="0" lvl="0" indent="0" defTabSz="1219080" latinLnBrk="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ja-JP" altLang="en-US" dirty="0"/>
              <a:t>目次のタイトル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3681252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ose_B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722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rporate Mar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 userDrawn="1"/>
        </p:nvGrpSpPr>
        <p:grpSpPr>
          <a:xfrm>
            <a:off x="11071921" y="6971182"/>
            <a:ext cx="1119015" cy="460404"/>
            <a:chOff x="11071921" y="6971182"/>
            <a:chExt cx="1119015" cy="460404"/>
          </a:xfrm>
        </p:grpSpPr>
        <p:sp>
          <p:nvSpPr>
            <p:cNvPr id="17" name="テキスト ボックス 16"/>
            <p:cNvSpPr txBox="1"/>
            <p:nvPr/>
          </p:nvSpPr>
          <p:spPr>
            <a:xfrm>
              <a:off x="11302865" y="7216142"/>
              <a:ext cx="751809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l"/>
              <a:r>
                <a:rPr kumimoji="1" lang="en-US" altLang="ja-JP" sz="8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Brighter</a:t>
              </a:r>
              <a:r>
                <a:rPr kumimoji="1" lang="en-US" altLang="ja-JP" sz="800" b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kumimoji="1" lang="en-US" altLang="ja-JP" sz="8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Orange</a:t>
              </a:r>
              <a:endParaRPr kumimoji="1" lang="ja-JP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3" name="正方形/長方形 22"/>
            <p:cNvSpPr/>
            <p:nvPr userDrawn="1"/>
          </p:nvSpPr>
          <p:spPr bwMode="gray">
            <a:xfrm>
              <a:off x="11071921" y="6990230"/>
              <a:ext cx="187539" cy="187536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400" b="1" dirty="0">
                <a:latin typeface="+mj-ea"/>
                <a:ea typeface="+mj-ea"/>
              </a:endParaRPr>
            </a:p>
          </p:txBody>
        </p:sp>
        <p:sp>
          <p:nvSpPr>
            <p:cNvPr id="24" name="テキスト ボックス 23"/>
            <p:cNvSpPr txBox="1"/>
            <p:nvPr userDrawn="1"/>
          </p:nvSpPr>
          <p:spPr bwMode="gray">
            <a:xfrm>
              <a:off x="11302872" y="6971182"/>
              <a:ext cx="888064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l"/>
              <a:r>
                <a:rPr kumimoji="1" lang="en-US" altLang="ja-JP" sz="8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Orchestrating </a:t>
              </a:r>
              <a:r>
                <a:rPr kumimoji="1" lang="en-US" altLang="ja-JP" sz="800" b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Blue</a:t>
              </a:r>
              <a:endParaRPr kumimoji="1" lang="ja-JP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1" name="正方形/長方形 20"/>
            <p:cNvSpPr/>
            <p:nvPr userDrawn="1"/>
          </p:nvSpPr>
          <p:spPr bwMode="gray">
            <a:xfrm>
              <a:off x="11072002" y="7235263"/>
              <a:ext cx="188160" cy="188160"/>
            </a:xfrm>
            <a:prstGeom prst="rect">
              <a:avLst/>
            </a:prstGeom>
            <a:solidFill>
              <a:srgbClr val="EB6E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4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04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A">
    <p:bg bwMode="ltGray">
      <p:bgPr>
        <a:gradFill flip="none" rotWithShape="1">
          <a:gsLst>
            <a:gs pos="65000">
              <a:schemeClr val="tx2"/>
            </a:gs>
            <a:gs pos="10000">
              <a:srgbClr val="65B3A4"/>
            </a:gs>
            <a:gs pos="0">
              <a:srgbClr val="A0D8A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266"/>
          <a:stretch/>
        </p:blipFill>
        <p:spPr bwMode="gray">
          <a:xfrm>
            <a:off x="8572967" y="1"/>
            <a:ext cx="3611912" cy="678507"/>
          </a:xfrm>
          <a:prstGeom prst="rect">
            <a:avLst/>
          </a:prstGeom>
        </p:spPr>
      </p:pic>
      <p:sp>
        <p:nvSpPr>
          <p:cNvPr id="7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403445" y="2726414"/>
            <a:ext cx="11385115" cy="62298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ja-JP" altLang="en-US" sz="3800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8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03445" y="3510213"/>
            <a:ext cx="8792123" cy="35983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121911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 marL="95994" indent="0">
              <a:buNone/>
              <a:defRPr>
                <a:solidFill>
                  <a:schemeClr val="bg1"/>
                </a:solidFill>
              </a:defRPr>
            </a:lvl2pPr>
            <a:lvl3pPr marL="297259" indent="0">
              <a:buNone/>
              <a:defRPr>
                <a:solidFill>
                  <a:schemeClr val="bg1"/>
                </a:solidFill>
              </a:defRPr>
            </a:lvl3pPr>
            <a:lvl4pPr marL="437017" indent="0">
              <a:buNone/>
              <a:defRPr>
                <a:solidFill>
                  <a:schemeClr val="bg1"/>
                </a:solidFill>
              </a:defRPr>
            </a:lvl4pPr>
            <a:lvl5pPr marL="41517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12191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年月　部署名　氏名など　適宜改行</a:t>
            </a:r>
          </a:p>
        </p:txBody>
      </p:sp>
      <p:sp>
        <p:nvSpPr>
          <p:cNvPr id="10" name="テキスト プレースホルダー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03445" y="1152001"/>
            <a:ext cx="8792123" cy="3269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  <a:lvl2pPr marL="95994" indent="0">
              <a:buNone/>
              <a:defRPr/>
            </a:lvl2pPr>
            <a:lvl3pPr marL="297259" indent="0">
              <a:buNone/>
              <a:defRPr/>
            </a:lvl3pPr>
            <a:lvl4pPr marL="437017" indent="0">
              <a:buNone/>
              <a:defRPr/>
            </a:lvl4pPr>
            <a:lvl5pPr marL="415170" indent="0">
              <a:buNone/>
              <a:defRPr/>
            </a:lvl5pPr>
          </a:lstStyle>
          <a:p>
            <a:r>
              <a:rPr lang="ja-JP" altLang="en-US" dirty="0"/>
              <a:t>宛先がある場合は入力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5953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ose_A">
    <p:bg bwMode="ltGray">
      <p:bgPr>
        <a:gradFill flip="none" rotWithShape="1">
          <a:gsLst>
            <a:gs pos="65000">
              <a:schemeClr val="tx2"/>
            </a:gs>
            <a:gs pos="10000">
              <a:srgbClr val="65B3A4"/>
            </a:gs>
            <a:gs pos="0">
              <a:srgbClr val="A0D8A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3022600" y="1054100"/>
            <a:ext cx="9167757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59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_A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 bwMode="ltGray">
          <a:xfrm>
            <a:off x="0" y="0"/>
            <a:ext cx="2184400" cy="68580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75000">
                <a:schemeClr val="tx2"/>
              </a:gs>
            </a:gsLst>
            <a:lin ang="150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12" name="テキスト プレースホルダー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383283" y="1910626"/>
            <a:ext cx="8009040" cy="40075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57155" marR="0" indent="-457155" algn="l" defTabSz="121908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+mj-lt"/>
              <a:buAutoNum type="arabicPeriod"/>
              <a:tabLst/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  <a:lvl2pPr marL="715361" indent="-241277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85000"/>
                  <a:lumOff val="15000"/>
                </a:schemeClr>
              </a:buClr>
              <a:buFont typeface="游ゴシック" panose="020B0400000000000000" pitchFamily="50" charset="-128"/>
              <a:buChar char="-"/>
              <a:defRPr lang="ja-JP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297251" indent="0">
              <a:buFontTx/>
              <a:buNone/>
              <a:defRPr sz="4800">
                <a:solidFill>
                  <a:schemeClr val="bg1"/>
                </a:solidFill>
              </a:defRPr>
            </a:lvl3pPr>
            <a:lvl4pPr marL="719595" marR="0" indent="-239161" algn="l" defTabSz="121908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Tahoma" pitchFamily="34" charset="0"/>
              <a:buChar char="–"/>
              <a:tabLst/>
              <a:defRPr sz="1867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474085" indent="0">
              <a:buClr>
                <a:schemeClr val="tx1">
                  <a:lumMod val="85000"/>
                  <a:lumOff val="15000"/>
                </a:schemeClr>
              </a:buClr>
              <a:buFont typeface="游ゴシック" panose="020B0400000000000000" pitchFamily="50" charset="-128"/>
              <a:buNone/>
              <a:defRPr sz="1867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項目を入力</a:t>
            </a:r>
            <a:endParaRPr kumimoji="1" lang="en-US" altLang="ja-JP" dirty="0"/>
          </a:p>
        </p:txBody>
      </p:sp>
      <p:sp>
        <p:nvSpPr>
          <p:cNvPr id="13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992972" y="1211819"/>
            <a:ext cx="8399351" cy="53348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ja-JP" altLang="en-US" sz="2800" dirty="0" smtClean="0"/>
            </a:lvl1pPr>
          </a:lstStyle>
          <a:p>
            <a:pPr marL="0" marR="0" lvl="0" indent="0" defTabSz="1219080" latinLnBrk="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ja-JP" altLang="en-US" dirty="0"/>
              <a:t>目次のタイトル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343477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A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 userDrawn="1"/>
        </p:nvGrpSpPr>
        <p:grpSpPr bwMode="ltGray">
          <a:xfrm>
            <a:off x="-5926" y="3777813"/>
            <a:ext cx="12203851" cy="3080187"/>
            <a:chOff x="-5926" y="3777813"/>
            <a:chExt cx="12203851" cy="3080187"/>
          </a:xfrm>
        </p:grpSpPr>
        <p:sp>
          <p:nvSpPr>
            <p:cNvPr id="8" name="正方形/長方形 7"/>
            <p:cNvSpPr/>
            <p:nvPr userDrawn="1"/>
          </p:nvSpPr>
          <p:spPr bwMode="ltGray">
            <a:xfrm>
              <a:off x="-5926" y="3777813"/>
              <a:ext cx="12203851" cy="3080187"/>
            </a:xfrm>
            <a:prstGeom prst="rect">
              <a:avLst/>
            </a:prstGeom>
            <a:gradFill flip="none" rotWithShape="1">
              <a:gsLst>
                <a:gs pos="0">
                  <a:srgbClr val="A0D8AD"/>
                </a:gs>
                <a:gs pos="10000">
                  <a:srgbClr val="65B3A4"/>
                </a:gs>
                <a:gs pos="72000">
                  <a:schemeClr val="tx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400" b="1" dirty="0">
                <a:latin typeface="+mj-ea"/>
                <a:ea typeface="+mj-ea"/>
              </a:endParaRPr>
            </a:p>
          </p:txBody>
        </p:sp>
        <p:pic>
          <p:nvPicPr>
            <p:cNvPr id="7" name="図 6"/>
            <p:cNvPicPr>
              <a:picLocks noChangeAspect="1"/>
            </p:cNvPicPr>
            <p:nvPr userDrawn="1"/>
          </p:nvPicPr>
          <p:blipFill>
            <a:blip r:embed="rId2">
              <a:biLevel thresh="25000"/>
            </a:blip>
            <a:stretch>
              <a:fillRect/>
            </a:stretch>
          </p:blipFill>
          <p:spPr bwMode="ltGray">
            <a:xfrm>
              <a:off x="9616828" y="6517511"/>
              <a:ext cx="2311647" cy="182055"/>
            </a:xfrm>
            <a:prstGeom prst="rect">
              <a:avLst/>
            </a:prstGeom>
          </p:spPr>
        </p:pic>
      </p:grpSp>
      <p:sp>
        <p:nvSpPr>
          <p:cNvPr id="10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814493" y="2861133"/>
            <a:ext cx="10577827" cy="697627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defRPr lang="ja-JP" altLang="en-US" sz="3800" dirty="0"/>
            </a:lvl1pPr>
          </a:lstStyle>
          <a:p>
            <a:pPr lvl="0"/>
            <a:r>
              <a:rPr kumimoji="1" lang="ja-JP" altLang="en-US" dirty="0"/>
              <a:t>中表紙のタイトルを入力</a:t>
            </a:r>
          </a:p>
        </p:txBody>
      </p:sp>
      <p:sp>
        <p:nvSpPr>
          <p:cNvPr id="11" name="テキスト プレースホルダー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14495" y="4037333"/>
            <a:ext cx="8060567" cy="216109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1219110" rtl="0" eaLnBrk="1" fontAlgn="base" latinLnBrk="0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bg1"/>
                </a:solidFill>
                <a:latin typeface="+mj-ea"/>
                <a:ea typeface="+mj-ea"/>
              </a:defRPr>
            </a:lvl1pPr>
            <a:lvl2pPr marL="478331" indent="-239167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bg1"/>
              </a:buClr>
              <a:buFont typeface="Segoe UI" panose="020B0502040204020203" pitchFamily="34" charset="0"/>
              <a:buChar char="-"/>
              <a:defRPr sz="1600">
                <a:solidFill>
                  <a:schemeClr val="bg1"/>
                </a:solidFill>
              </a:defRPr>
            </a:lvl2pPr>
            <a:lvl3pPr marL="297259" indent="0">
              <a:buNone/>
              <a:defRPr>
                <a:solidFill>
                  <a:schemeClr val="bg1"/>
                </a:solidFill>
              </a:defRPr>
            </a:lvl3pPr>
            <a:lvl4pPr marL="437017" indent="0">
              <a:buNone/>
              <a:defRPr>
                <a:solidFill>
                  <a:schemeClr val="bg1"/>
                </a:solidFill>
              </a:defRPr>
            </a:lvl4pPr>
            <a:lvl5pPr marL="41517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サブタイトルを入力</a:t>
            </a:r>
          </a:p>
          <a:p>
            <a:pPr lvl="1"/>
            <a:r>
              <a:rPr kumimoji="1" lang="ja-JP" altLang="en-US" dirty="0"/>
              <a:t>項目を入力</a:t>
            </a:r>
          </a:p>
        </p:txBody>
      </p:sp>
    </p:spTree>
    <p:extLst>
      <p:ext uri="{BB962C8B-B14F-4D97-AF65-F5344CB8AC3E}">
        <p14:creationId xmlns:p14="http://schemas.microsoft.com/office/powerpoint/2010/main" val="391382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9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142684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7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9005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s(white)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7" name="正方形/長方形 6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12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142684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3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63529" y="1016000"/>
            <a:ext cx="11664951" cy="5149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en-US" altLang="ja-JP" dirty="0" smtClean="0"/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文章を入力</a:t>
            </a:r>
            <a:endParaRPr kumimoji="1" lang="en-US" altLang="ja-JP" dirty="0"/>
          </a:p>
        </p:txBody>
      </p:sp>
      <p:sp>
        <p:nvSpPr>
          <p:cNvPr id="8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9741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A4A3A4"/>
          </p15:clr>
        </p15:guide>
        <p15:guide id="2" orient="horz" pos="3884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ine Only(white)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7" name="正方形/長方形 6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9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142684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7811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ine ＆ Contents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9" name="正方形/長方形 8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10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142684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63529" y="1160463"/>
            <a:ext cx="11664951" cy="5005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en-US" altLang="ja-JP" dirty="0" smtClean="0"/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文章を入力</a:t>
            </a:r>
            <a:endParaRPr kumimoji="1" lang="en-US" altLang="ja-JP" dirty="0"/>
          </a:p>
        </p:txBody>
      </p:sp>
      <p:sp>
        <p:nvSpPr>
          <p:cNvPr id="7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0626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731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B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 bwMode="ltGray">
          <a:xfrm>
            <a:off x="-600" y="3777813"/>
            <a:ext cx="12193200" cy="288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7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814493" y="2861133"/>
            <a:ext cx="10577827" cy="697627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defRPr lang="ja-JP" altLang="en-US" sz="3800" dirty="0"/>
            </a:lvl1pPr>
          </a:lstStyle>
          <a:p>
            <a:pPr lvl="0"/>
            <a:r>
              <a:rPr kumimoji="1" lang="ja-JP" altLang="en-US" dirty="0"/>
              <a:t>中表紙のタイトルを入力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14495" y="4037333"/>
            <a:ext cx="8060567" cy="216109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1219110" rtl="0" eaLnBrk="1" fontAlgn="base" latinLnBrk="0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  <a:lvl2pPr marL="478331" indent="-239167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85000"/>
                  <a:lumOff val="15000"/>
                </a:schemeClr>
              </a:buClr>
              <a:buFont typeface="Segoe UI" panose="020B0502040204020203" pitchFamily="34" charset="0"/>
              <a:buChar char="-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297259" indent="0">
              <a:buNone/>
              <a:defRPr>
                <a:solidFill>
                  <a:schemeClr val="bg1"/>
                </a:solidFill>
              </a:defRPr>
            </a:lvl3pPr>
            <a:lvl4pPr marL="437017" indent="0">
              <a:buNone/>
              <a:defRPr>
                <a:solidFill>
                  <a:schemeClr val="bg1"/>
                </a:solidFill>
              </a:defRPr>
            </a:lvl4pPr>
            <a:lvl5pPr marL="41517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サブタイトルを入力</a:t>
            </a:r>
          </a:p>
          <a:p>
            <a:pPr lvl="1"/>
            <a:r>
              <a:rPr kumimoji="1" lang="ja-JP" altLang="en-US" dirty="0"/>
              <a:t>項目を入力</a:t>
            </a:r>
          </a:p>
        </p:txBody>
      </p:sp>
    </p:spTree>
    <p:extLst>
      <p:ext uri="{BB962C8B-B14F-4D97-AF65-F5344CB8AC3E}">
        <p14:creationId xmlns:p14="http://schemas.microsoft.com/office/powerpoint/2010/main" val="2054240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line &amp; Contents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13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142684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5" name="テキスト プレースホルダー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3529" y="988896"/>
            <a:ext cx="11664950" cy="822442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55557" indent="0">
              <a:buFontTx/>
              <a:buNone/>
              <a:defRPr sz="2600"/>
            </a:lvl2pPr>
            <a:lvl3pPr marL="598942" indent="0">
              <a:buFontTx/>
              <a:buNone/>
              <a:defRPr sz="2600"/>
            </a:lvl3pPr>
            <a:lvl4pPr marL="719578" indent="0">
              <a:buFontTx/>
              <a:buNone/>
              <a:defRPr sz="2600"/>
            </a:lvl4pPr>
            <a:lvl5pPr marL="835982" indent="0">
              <a:buFontTx/>
              <a:buNone/>
              <a:defRPr sz="2600"/>
            </a:lvl5pPr>
          </a:lstStyle>
          <a:p>
            <a:pPr lvl="0"/>
            <a:r>
              <a:rPr kumimoji="1" lang="ja-JP" altLang="en-US" dirty="0"/>
              <a:t>リード文が１行・２行ともにこのレイアウトで入力</a:t>
            </a:r>
          </a:p>
        </p:txBody>
      </p:sp>
      <p:sp>
        <p:nvSpPr>
          <p:cNvPr id="8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5" hasCustomPrompt="1"/>
          </p:nvPr>
        </p:nvSpPr>
        <p:spPr>
          <a:xfrm>
            <a:off x="263525" y="2024063"/>
            <a:ext cx="11664950" cy="4141787"/>
          </a:xfrm>
        </p:spPr>
        <p:txBody>
          <a:bodyPr/>
          <a:lstStyle/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文章を入力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250676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1275">
          <p15:clr>
            <a:srgbClr val="A4A3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white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5" name="正方形/長方形 4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6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038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deep)">
    <p:bg bwMode="lt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9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142683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bg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2176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A4A3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s(deep)">
    <p:bg bwMode="lt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7" name="正方形/長方形 6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11" name="コンテンツ プレースホルダー"/>
          <p:cNvSpPr>
            <a:spLocks noGrp="1"/>
          </p:cNvSpPr>
          <p:nvPr>
            <p:ph sz="quarter" idx="13" hasCustomPrompt="1"/>
          </p:nvPr>
        </p:nvSpPr>
        <p:spPr bwMode="gray">
          <a:xfrm>
            <a:off x="263528" y="1016000"/>
            <a:ext cx="11664949" cy="5149850"/>
          </a:xfrm>
          <a:prstGeom prst="rect">
            <a:avLst/>
          </a:prstGeom>
        </p:spPr>
        <p:txBody>
          <a:bodyPr/>
          <a:lstStyle>
            <a:lvl1pPr marL="357666" indent="-357666">
              <a:lnSpc>
                <a:spcPct val="110000"/>
              </a:lnSpc>
              <a:spcBef>
                <a:spcPts val="600"/>
              </a:spcBef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u"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98929" indent="-241265">
              <a:lnSpc>
                <a:spcPct val="110000"/>
              </a:lnSpc>
              <a:spcBef>
                <a:spcPts val="600"/>
              </a:spcBef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n"/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715325" indent="-116401">
              <a:lnSpc>
                <a:spcPct val="110000"/>
              </a:lnSpc>
              <a:spcBef>
                <a:spcPts val="600"/>
              </a:spcBef>
              <a:buClr>
                <a:schemeClr val="bg1">
                  <a:lumMod val="95000"/>
                </a:schemeClr>
              </a:buClr>
              <a:defRPr sz="1600">
                <a:solidFill>
                  <a:schemeClr val="bg1">
                    <a:lumMod val="95000"/>
                  </a:schemeClr>
                </a:solidFill>
              </a:defRPr>
            </a:lvl3pPr>
            <a:lvl4pPr marL="838078" indent="-118517">
              <a:lnSpc>
                <a:spcPct val="110000"/>
              </a:lnSpc>
              <a:spcBef>
                <a:spcPts val="600"/>
              </a:spcBef>
              <a:buClr>
                <a:schemeClr val="bg1">
                  <a:lumMod val="95000"/>
                </a:schemeClr>
              </a:buClr>
              <a:defRPr sz="1400">
                <a:solidFill>
                  <a:schemeClr val="bg1">
                    <a:lumMod val="95000"/>
                  </a:schemeClr>
                </a:solidFill>
              </a:defRPr>
            </a:lvl4pPr>
            <a:lvl5pPr marL="838078" indent="0">
              <a:lnSpc>
                <a:spcPct val="110000"/>
              </a:lnSpc>
              <a:spcBef>
                <a:spcPts val="500"/>
              </a:spcBef>
              <a:buClr>
                <a:schemeClr val="bg1">
                  <a:lumMod val="95000"/>
                </a:schemeClr>
              </a:buClr>
              <a:buFontTx/>
              <a:buNone/>
              <a:defRPr sz="1400" b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文章を入力</a:t>
            </a:r>
            <a:endParaRPr kumimoji="1" lang="en-US" altLang="ja-JP" dirty="0"/>
          </a:p>
        </p:txBody>
      </p:sp>
      <p:sp>
        <p:nvSpPr>
          <p:cNvPr id="13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142683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8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bg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9356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A4A3A4"/>
          </p15:clr>
        </p15:guide>
        <p15:guide id="2" orient="horz" pos="3884">
          <p15:clr>
            <a:srgbClr val="A4A3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ine Only(deep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7" name="正方形/長方形 6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9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142683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bg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3065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ine ＆ Contents(deep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9" name="正方形/長方形 8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3" hasCustomPrompt="1"/>
          </p:nvPr>
        </p:nvSpPr>
        <p:spPr bwMode="gray">
          <a:xfrm>
            <a:off x="263529" y="1160463"/>
            <a:ext cx="11664951" cy="5005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bg1">
                  <a:lumMod val="95000"/>
                </a:schemeClr>
              </a:buClr>
              <a:defRPr lang="ja-JP" altLang="en-US" dirty="0" smtClean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>
                  <a:lumMod val="95000"/>
                </a:schemeClr>
              </a:buClr>
              <a:defRPr lang="ja-JP" altLang="en-US" dirty="0" smtClean="0"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>
                  <a:lumMod val="95000"/>
                </a:schemeClr>
              </a:buClr>
              <a:defRPr lang="ja-JP" altLang="en-US" dirty="0" smtClean="0">
                <a:solidFill>
                  <a:schemeClr val="bg1">
                    <a:lumMod val="95000"/>
                  </a:schemeClr>
                </a:solidFill>
              </a:defRPr>
            </a:lvl3pPr>
            <a:lvl4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4pPr>
            <a:lvl5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357666" lvl="0" indent="-357666">
              <a:buClr>
                <a:schemeClr val="bg1">
                  <a:lumMod val="95000"/>
                </a:schemeClr>
              </a:buClr>
            </a:pPr>
            <a:r>
              <a:rPr kumimoji="1" lang="ja-JP" altLang="en-US" dirty="0"/>
              <a:t>本文を入力</a:t>
            </a:r>
          </a:p>
          <a:p>
            <a:pPr marL="598929" lvl="1" indent="-241265">
              <a:buClr>
                <a:schemeClr val="bg1">
                  <a:lumMod val="95000"/>
                </a:schemeClr>
              </a:buClr>
            </a:pPr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715325" lvl="2" indent="-116401">
              <a:buClr>
                <a:schemeClr val="bg1">
                  <a:lumMod val="95000"/>
                </a:schemeClr>
              </a:buClr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838078" lvl="3" indent="-118517">
              <a:buClr>
                <a:schemeClr val="bg1">
                  <a:lumMod val="95000"/>
                </a:schemeClr>
              </a:buClr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marL="838078" lvl="4"/>
            <a:r>
              <a:rPr kumimoji="1" lang="ja-JP" altLang="en-US" dirty="0"/>
              <a:t>文章を入力</a:t>
            </a:r>
            <a:endParaRPr kumimoji="1" lang="en-US" altLang="ja-JP" dirty="0"/>
          </a:p>
        </p:txBody>
      </p:sp>
      <p:sp>
        <p:nvSpPr>
          <p:cNvPr id="13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142683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7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bg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170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3884">
          <p15:clr>
            <a:srgbClr val="A4A3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line &amp; Contents(deep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15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142683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3529" y="988896"/>
            <a:ext cx="11664950" cy="822442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sz="2600">
                <a:solidFill>
                  <a:schemeClr val="bg1">
                    <a:lumMod val="95000"/>
                  </a:schemeClr>
                </a:solidFill>
              </a:defRPr>
            </a:lvl1pPr>
            <a:lvl2pPr marL="355557" indent="0">
              <a:buFontTx/>
              <a:buNone/>
              <a:defRPr sz="2600"/>
            </a:lvl2pPr>
            <a:lvl3pPr marL="598942" indent="0">
              <a:buFontTx/>
              <a:buNone/>
              <a:defRPr sz="2600"/>
            </a:lvl3pPr>
            <a:lvl4pPr marL="719578" indent="0">
              <a:buFontTx/>
              <a:buNone/>
              <a:defRPr sz="2600"/>
            </a:lvl4pPr>
            <a:lvl5pPr marL="835982" indent="0">
              <a:buFontTx/>
              <a:buNone/>
              <a:defRPr sz="2600"/>
            </a:lvl5pPr>
          </a:lstStyle>
          <a:p>
            <a:pPr lvl="0"/>
            <a:r>
              <a:rPr kumimoji="1" lang="ja-JP" altLang="en-US" dirty="0"/>
              <a:t>リード文が１行・２行ともにこのレイアウトで入力</a:t>
            </a:r>
          </a:p>
        </p:txBody>
      </p:sp>
      <p:sp>
        <p:nvSpPr>
          <p:cNvPr id="8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bg1">
                  <a:lumMod val="9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sz="quarter" idx="15" hasCustomPrompt="1"/>
          </p:nvPr>
        </p:nvSpPr>
        <p:spPr>
          <a:xfrm>
            <a:off x="263525" y="2024063"/>
            <a:ext cx="11664950" cy="4141787"/>
          </a:xfrm>
        </p:spPr>
        <p:txBody>
          <a:bodyPr/>
          <a:lstStyle>
            <a:lvl1pPr>
              <a:buClr>
                <a:schemeClr val="bg1">
                  <a:lumMod val="95000"/>
                </a:schemeClr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>
                  <a:lumMod val="95000"/>
                </a:schemeClr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>
                  <a:lumMod val="95000"/>
                </a:schemeClr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buClr>
                <a:schemeClr val="bg1">
                  <a:lumMod val="95000"/>
                </a:schemeClr>
              </a:buCl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文章を入力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6513871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3884">
          <p15:clr>
            <a:srgbClr val="A4A3A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deep)">
    <p:bg bwMode="lt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5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bg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7254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11071921" y="6971177"/>
            <a:ext cx="1119015" cy="460398"/>
            <a:chOff x="8303938" y="5228387"/>
            <a:chExt cx="839261" cy="345299"/>
          </a:xfrm>
        </p:grpSpPr>
        <p:grpSp>
          <p:nvGrpSpPr>
            <p:cNvPr id="6" name="グループ化 5"/>
            <p:cNvGrpSpPr/>
            <p:nvPr userDrawn="1"/>
          </p:nvGrpSpPr>
          <p:grpSpPr>
            <a:xfrm>
              <a:off x="8303938" y="5228387"/>
              <a:ext cx="839261" cy="161583"/>
              <a:chOff x="8303938" y="-416763"/>
              <a:chExt cx="839261" cy="161583"/>
            </a:xfrm>
          </p:grpSpPr>
          <p:sp>
            <p:nvSpPr>
              <p:cNvPr id="13" name="正方形/長方形 12"/>
              <p:cNvSpPr/>
              <p:nvPr userDrawn="1"/>
            </p:nvSpPr>
            <p:spPr bwMode="auto">
              <a:xfrm>
                <a:off x="8303938" y="-402477"/>
                <a:ext cx="140654" cy="140652"/>
              </a:xfrm>
              <a:prstGeom prst="rect">
                <a:avLst/>
              </a:prstGeom>
              <a:solidFill>
                <a:srgbClr val="002B62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400" b="1" dirty="0">
                  <a:latin typeface="+mj-ea"/>
                  <a:ea typeface="+mj-ea"/>
                </a:endParaRPr>
              </a:p>
            </p:txBody>
          </p:sp>
          <p:sp>
            <p:nvSpPr>
              <p:cNvPr id="14" name="テキスト ボックス 13"/>
              <p:cNvSpPr txBox="1"/>
              <p:nvPr userDrawn="1"/>
            </p:nvSpPr>
            <p:spPr>
              <a:xfrm>
                <a:off x="8477151" y="-416763"/>
                <a:ext cx="666048" cy="161583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l"/>
                <a:r>
                  <a:rPr kumimoji="1" lang="en-US" altLang="ja-JP" sz="8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Orchestrating </a:t>
                </a:r>
                <a:r>
                  <a:rPr kumimoji="1" lang="en-US" altLang="ja-JP" sz="800" b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Blue</a:t>
                </a:r>
                <a:endParaRPr kumimoji="1" lang="ja-JP" altLang="en-US" sz="8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7" name="グループ化 6"/>
            <p:cNvGrpSpPr/>
            <p:nvPr userDrawn="1"/>
          </p:nvGrpSpPr>
          <p:grpSpPr>
            <a:xfrm>
              <a:off x="8303999" y="5412103"/>
              <a:ext cx="737008" cy="161583"/>
              <a:chOff x="8303999" y="-233047"/>
              <a:chExt cx="737008" cy="161583"/>
            </a:xfrm>
          </p:grpSpPr>
          <p:sp>
            <p:nvSpPr>
              <p:cNvPr id="8" name="正方形/長方形 7"/>
              <p:cNvSpPr/>
              <p:nvPr userDrawn="1"/>
            </p:nvSpPr>
            <p:spPr bwMode="auto">
              <a:xfrm>
                <a:off x="8303999" y="-218702"/>
                <a:ext cx="141120" cy="141120"/>
              </a:xfrm>
              <a:prstGeom prst="rect">
                <a:avLst/>
              </a:prstGeom>
              <a:solidFill>
                <a:srgbClr val="EB6E0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4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テキスト ボックス 8"/>
              <p:cNvSpPr txBox="1"/>
              <p:nvPr userDrawn="1"/>
            </p:nvSpPr>
            <p:spPr>
              <a:xfrm>
                <a:off x="8477151" y="-233047"/>
                <a:ext cx="563856" cy="161583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l"/>
                <a:r>
                  <a:rPr kumimoji="1" lang="en-US" altLang="ja-JP" sz="8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Brighter</a:t>
                </a:r>
                <a:r>
                  <a:rPr kumimoji="1" lang="en-US" altLang="ja-JP" sz="800" b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ja-JP" sz="8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Orange</a:t>
                </a:r>
                <a:endParaRPr kumimoji="1" lang="ja-JP" altLang="en-US" sz="8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28669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9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142684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7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6006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s(white)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7" name="正方形/長方形 6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12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142684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3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63529" y="1016000"/>
            <a:ext cx="11664951" cy="5149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en-US" altLang="ja-JP" dirty="0" smtClean="0"/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文章を入力</a:t>
            </a:r>
            <a:endParaRPr kumimoji="1" lang="en-US" altLang="ja-JP" dirty="0"/>
          </a:p>
        </p:txBody>
      </p:sp>
      <p:sp>
        <p:nvSpPr>
          <p:cNvPr id="8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5940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A4A3A4"/>
          </p15:clr>
        </p15:guide>
        <p15:guide id="2" orient="horz" pos="3884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ine Only(white)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7" name="正方形/長方形 6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9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142684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4393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ine ＆ Contents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9" name="正方形/長方形 8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10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142684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63529" y="1160463"/>
            <a:ext cx="11664951" cy="5005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en-US" altLang="ja-JP" dirty="0" smtClean="0"/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文章を入力</a:t>
            </a:r>
            <a:endParaRPr kumimoji="1" lang="en-US" altLang="ja-JP" dirty="0"/>
          </a:p>
        </p:txBody>
      </p:sp>
      <p:sp>
        <p:nvSpPr>
          <p:cNvPr id="7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2409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73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line &amp; Contents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13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142684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5" name="テキスト プレースホルダー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3529" y="988896"/>
            <a:ext cx="11664950" cy="822442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55557" indent="0">
              <a:buFontTx/>
              <a:buNone/>
              <a:defRPr sz="2600"/>
            </a:lvl2pPr>
            <a:lvl3pPr marL="598942" indent="0">
              <a:buFontTx/>
              <a:buNone/>
              <a:defRPr sz="2600"/>
            </a:lvl3pPr>
            <a:lvl4pPr marL="719578" indent="0">
              <a:buFontTx/>
              <a:buNone/>
              <a:defRPr sz="2600"/>
            </a:lvl4pPr>
            <a:lvl5pPr marL="835982" indent="0">
              <a:buFontTx/>
              <a:buNone/>
              <a:defRPr sz="2600"/>
            </a:lvl5pPr>
          </a:lstStyle>
          <a:p>
            <a:pPr lvl="0"/>
            <a:r>
              <a:rPr kumimoji="1" lang="ja-JP" altLang="en-US" dirty="0"/>
              <a:t>リード文が１行・２行ともにこのレイアウトで入力</a:t>
            </a:r>
          </a:p>
        </p:txBody>
      </p:sp>
      <p:sp>
        <p:nvSpPr>
          <p:cNvPr id="8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5" hasCustomPrompt="1"/>
          </p:nvPr>
        </p:nvSpPr>
        <p:spPr>
          <a:xfrm>
            <a:off x="263525" y="2024063"/>
            <a:ext cx="11664950" cy="4141787"/>
          </a:xfrm>
        </p:spPr>
        <p:txBody>
          <a:bodyPr/>
          <a:lstStyle/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文章を入力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4453414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1275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〈Wide〉Title line ＆ Contents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9" name="正方形/長方形 8"/>
          <p:cNvSpPr/>
          <p:nvPr userDrawn="1"/>
        </p:nvSpPr>
        <p:spPr bwMode="lt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10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4" y="0"/>
            <a:ext cx="11664955" cy="615555"/>
          </a:xfrm>
          <a:prstGeom prst="rect">
            <a:avLst/>
          </a:prstGeom>
        </p:spPr>
        <p:txBody>
          <a:bodyPr vert="horz" wrap="square" lIns="91440" tIns="25200" rIns="91440" bIns="45720" rtlCol="0" anchor="ctr">
            <a:noAutofit/>
          </a:bodyPr>
          <a:lstStyle/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63529" y="836613"/>
            <a:ext cx="11664951" cy="5329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en-US" altLang="ja-JP" dirty="0" smtClean="0"/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文章を入力</a:t>
            </a:r>
            <a:endParaRPr kumimoji="1" lang="en-US" altLang="ja-JP" dirty="0"/>
          </a:p>
        </p:txBody>
      </p:sp>
      <p:sp>
        <p:nvSpPr>
          <p:cNvPr id="7" name="PageNumber"/>
          <p:cNvSpPr txBox="1"/>
          <p:nvPr userDrawn="1"/>
        </p:nvSpPr>
        <p:spPr bwMode="gray">
          <a:xfrm>
            <a:off x="185576" y="644318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900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900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898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527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63524" y="142684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1219110" latinLnBrk="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2" name="テキスト プレースホルダー 1"/>
          <p:cNvSpPr>
            <a:spLocks noGrp="1"/>
          </p:cNvSpPr>
          <p:nvPr>
            <p:ph type="body" idx="1"/>
          </p:nvPr>
        </p:nvSpPr>
        <p:spPr bwMode="gray">
          <a:xfrm>
            <a:off x="263524" y="980019"/>
            <a:ext cx="11664955" cy="5137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55558" lvl="0" indent="-355558">
              <a:lnSpc>
                <a:spcPct val="110000"/>
              </a:lnSpc>
              <a:spcBef>
                <a:spcPts val="600"/>
              </a:spcBef>
            </a:pPr>
            <a:r>
              <a:rPr kumimoji="1" lang="ja-JP" altLang="en-US" dirty="0"/>
              <a:t>マスター テキストの書式設定</a:t>
            </a:r>
          </a:p>
          <a:p>
            <a:pPr marL="598944" lvl="1" indent="-243387">
              <a:lnSpc>
                <a:spcPct val="110000"/>
              </a:lnSpc>
              <a:spcBef>
                <a:spcPts val="600"/>
              </a:spcBef>
            </a:pPr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721695" lvl="2" indent="-122753">
              <a:lnSpc>
                <a:spcPct val="110000"/>
              </a:lnSpc>
              <a:spcBef>
                <a:spcPts val="600"/>
              </a:spcBef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838098" lvl="3" indent="-118520">
              <a:lnSpc>
                <a:spcPct val="110000"/>
              </a:lnSpc>
              <a:spcBef>
                <a:spcPts val="600"/>
              </a:spcBef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marL="835982" lvl="4">
              <a:lnSpc>
                <a:spcPct val="110000"/>
              </a:lnSpc>
              <a:spcBef>
                <a:spcPts val="500"/>
              </a:spcBef>
            </a:pPr>
            <a:r>
              <a:rPr kumimoji="1" lang="ja-JP" altLang="en-US" dirty="0"/>
              <a:t>文章を入力</a:t>
            </a:r>
            <a:endParaRPr kumimoji="1" lang="en-US" altLang="ja-JP" dirty="0"/>
          </a:p>
        </p:txBody>
      </p:sp>
      <p:sp>
        <p:nvSpPr>
          <p:cNvPr id="6" name="Credit"/>
          <p:cNvSpPr txBox="1">
            <a:spLocks/>
          </p:cNvSpPr>
          <p:nvPr userDrawn="1"/>
        </p:nvSpPr>
        <p:spPr bwMode="auto">
          <a:xfrm>
            <a:off x="679659" y="6477313"/>
            <a:ext cx="1591141" cy="23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sz="750" b="0" baseline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© NEC Corporation 2024</a:t>
            </a:r>
          </a:p>
        </p:txBody>
      </p:sp>
      <p:sp>
        <p:nvSpPr>
          <p:cNvPr id="7" name="Confidential"/>
          <p:cNvSpPr txBox="1">
            <a:spLocks/>
          </p:cNvSpPr>
          <p:nvPr userDrawn="1"/>
        </p:nvSpPr>
        <p:spPr bwMode="auto">
          <a:xfrm>
            <a:off x="2246967" y="6477313"/>
            <a:ext cx="1817034" cy="23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sz="750" b="0" baseline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46229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31" r:id="rId9"/>
    <p:sldLayoutId id="2147483732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3" r:id="rId17"/>
    <p:sldLayoutId id="2147483734" r:id="rId18"/>
    <p:sldLayoutId id="2147483730" r:id="rId19"/>
    <p:sldLayoutId id="2147483717" r:id="rId20"/>
    <p:sldLayoutId id="2147483718" r:id="rId2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3200" b="0" i="0" u="none" strike="noStrike" kern="0" cap="none" spc="0" normalizeH="0" baseline="0" dirty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j-ea"/>
          <a:ea typeface="+mj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609523"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1219050"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828573"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2438098"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355558" indent="-355558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u"/>
        <a:defRPr kumimoji="1" lang="ja-JP" altLang="en-US" sz="2400" b="0" i="0" u="none" strike="noStrike" kern="0" cap="none" spc="0" normalizeH="0" baseline="0" dirty="0" smtClean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n-lt"/>
          <a:ea typeface="+mn-ea"/>
          <a:cs typeface="+mn-cs"/>
        </a:defRPr>
      </a:lvl1pPr>
      <a:lvl2pPr marL="598944" indent="-243387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lang="ja-JP" altLang="en-US" sz="2000" b="0" i="0" u="none" strike="noStrike" kern="0" cap="none" spc="0" normalizeH="0" baseline="0" dirty="0" smtClean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n-lt"/>
          <a:ea typeface="+mn-ea"/>
        </a:defRPr>
      </a:lvl2pPr>
      <a:lvl3pPr marL="721695" indent="-122753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umimoji="1" lang="ja-JP" altLang="en-US" sz="1600" b="0" i="0" u="none" strike="noStrike" kern="0" cap="none" spc="0" normalizeH="0" baseline="0" dirty="0" smtClean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n-lt"/>
          <a:ea typeface="+mn-ea"/>
        </a:defRPr>
      </a:lvl3pPr>
      <a:lvl4pPr marL="838098" indent="-11852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Font typeface="Tahoma" pitchFamily="34" charset="0"/>
        <a:buChar char="–"/>
        <a:defRPr kumimoji="1" lang="ja-JP" altLang="en-US" sz="1400" b="0" i="0" u="none" strike="noStrike" kern="0" cap="none" spc="0" normalizeH="0" baseline="0" dirty="0" smtClean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n-lt"/>
          <a:ea typeface="+mn-ea"/>
        </a:defRPr>
      </a:lvl4pPr>
      <a:lvl5pPr marL="835982" indent="0" algn="l" rtl="0" eaLnBrk="1" fontAlgn="base" hangingPunct="1">
        <a:lnSpc>
          <a:spcPct val="110000"/>
        </a:lnSpc>
        <a:spcBef>
          <a:spcPts val="500"/>
        </a:spcBef>
        <a:spcAft>
          <a:spcPct val="0"/>
        </a:spcAft>
        <a:buClr>
          <a:schemeClr val="accent6"/>
        </a:buClr>
        <a:buFontTx/>
        <a:buNone/>
        <a:defRPr kumimoji="1" sz="1400" b="0">
          <a:solidFill>
            <a:schemeClr val="tx1">
              <a:lumMod val="85000"/>
              <a:lumOff val="15000"/>
            </a:schemeClr>
          </a:solidFill>
          <a:latin typeface="+mj-lt"/>
          <a:ea typeface="+mn-ea"/>
        </a:defRPr>
      </a:lvl5pPr>
      <a:lvl6pPr marL="3352380" indent="-304760" algn="l" rtl="0" eaLnBrk="1" fontAlgn="base" hangingPunct="1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6pPr>
      <a:lvl7pPr marL="3961906" indent="-304760" algn="l" rtl="0" eaLnBrk="1" fontAlgn="base" hangingPunct="1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7pPr>
      <a:lvl8pPr marL="4571430" indent="-304760" algn="l" rtl="0" eaLnBrk="1" fontAlgn="base" hangingPunct="1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8pPr>
      <a:lvl9pPr marL="5180953" indent="-304760" algn="l" rtl="0" eaLnBrk="1" fontAlgn="base" hangingPunct="1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121905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3" algn="l" defTabSz="121905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50" algn="l" defTabSz="121905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3" algn="l" defTabSz="121905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8" algn="l" defTabSz="121905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20" algn="l" defTabSz="121905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121905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7" algn="l" defTabSz="121905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1" algn="l" defTabSz="121905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4043">
          <p15:clr>
            <a:srgbClr val="A4A3A4"/>
          </p15:clr>
        </p15:guide>
        <p15:guide id="2" pos="167">
          <p15:clr>
            <a:srgbClr val="A4A3A4"/>
          </p15:clr>
        </p15:guide>
        <p15:guide id="3" pos="7515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4042" userDrawn="1">
          <p15:clr>
            <a:srgbClr val="A4A3A4"/>
          </p15:clr>
        </p15:guide>
        <p15:guide id="6" pos="166" userDrawn="1">
          <p15:clr>
            <a:srgbClr val="A4A3A4"/>
          </p15:clr>
        </p15:guide>
        <p15:guide id="7" pos="7514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63524" y="142684"/>
            <a:ext cx="11664955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1219110" latinLnBrk="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5" name="テキスト プレースホルダー 1"/>
          <p:cNvSpPr>
            <a:spLocks noGrp="1"/>
          </p:cNvSpPr>
          <p:nvPr>
            <p:ph type="body" idx="1"/>
          </p:nvPr>
        </p:nvSpPr>
        <p:spPr bwMode="gray">
          <a:xfrm>
            <a:off x="263524" y="980019"/>
            <a:ext cx="11664955" cy="5137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55558" lvl="0" indent="-355558">
              <a:lnSpc>
                <a:spcPct val="110000"/>
              </a:lnSpc>
              <a:spcBef>
                <a:spcPts val="600"/>
              </a:spcBef>
            </a:pPr>
            <a:r>
              <a:rPr kumimoji="1" lang="ja-JP" altLang="en-US" dirty="0"/>
              <a:t>マスター テキストの書式設定</a:t>
            </a:r>
          </a:p>
          <a:p>
            <a:pPr marL="598944" lvl="1" indent="-243387">
              <a:lnSpc>
                <a:spcPct val="110000"/>
              </a:lnSpc>
              <a:spcBef>
                <a:spcPts val="600"/>
              </a:spcBef>
            </a:pPr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721695" lvl="2" indent="-122753">
              <a:lnSpc>
                <a:spcPct val="110000"/>
              </a:lnSpc>
              <a:spcBef>
                <a:spcPts val="600"/>
              </a:spcBef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838098" lvl="3" indent="-118520">
              <a:lnSpc>
                <a:spcPct val="110000"/>
              </a:lnSpc>
              <a:spcBef>
                <a:spcPts val="600"/>
              </a:spcBef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marL="835982" lvl="4">
              <a:lnSpc>
                <a:spcPct val="110000"/>
              </a:lnSpc>
              <a:spcBef>
                <a:spcPts val="500"/>
              </a:spcBef>
            </a:pPr>
            <a:r>
              <a:rPr kumimoji="1" lang="ja-JP" altLang="en-US" dirty="0"/>
              <a:t>文章を入力</a:t>
            </a:r>
            <a:endParaRPr kumimoji="1" lang="en-US" altLang="ja-JP" dirty="0"/>
          </a:p>
        </p:txBody>
      </p:sp>
      <p:sp>
        <p:nvSpPr>
          <p:cNvPr id="8" name="Credit"/>
          <p:cNvSpPr txBox="1">
            <a:spLocks/>
          </p:cNvSpPr>
          <p:nvPr userDrawn="1"/>
        </p:nvSpPr>
        <p:spPr bwMode="auto">
          <a:xfrm>
            <a:off x="679659" y="6477313"/>
            <a:ext cx="1685854" cy="23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sz="750" b="0" baseline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© NEC </a:t>
            </a:r>
            <a:r>
              <a:rPr lang="en-US" altLang="ja-JP" sz="75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Corporation 2023</a:t>
            </a:r>
            <a:endParaRPr lang="en-US" altLang="ja-JP" sz="750" b="0" baseline="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Confidential"/>
          <p:cNvSpPr txBox="1">
            <a:spLocks/>
          </p:cNvSpPr>
          <p:nvPr userDrawn="1"/>
        </p:nvSpPr>
        <p:spPr bwMode="auto">
          <a:xfrm>
            <a:off x="2246967" y="6477313"/>
            <a:ext cx="1817034" cy="23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sz="750" b="0" baseline="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09921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3200" b="0" i="0" u="none" strike="noStrike" kern="0" cap="none" spc="0" normalizeH="0" baseline="0" dirty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j-ea"/>
          <a:ea typeface="+mj-ea"/>
          <a:cs typeface="+mn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609555" algn="l" rtl="0" fontAlgn="base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1219110" algn="l" rtl="0" fontAlgn="base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828664" algn="l" rtl="0" fontAlgn="base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2438218" algn="l" rtl="0" fontAlgn="base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355574" indent="-355574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u"/>
        <a:defRPr kumimoji="1" lang="ja-JP" altLang="en-US" sz="2400" b="0" i="0" u="none" strike="noStrike" kern="0" cap="none" spc="0" normalizeH="0" baseline="0" dirty="0" smtClean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n-lt"/>
          <a:ea typeface="+mn-ea"/>
          <a:cs typeface="+mn-cs"/>
        </a:defRPr>
      </a:lvl1pPr>
      <a:lvl2pPr marL="598973" indent="-243399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lang="ja-JP" altLang="en-US" sz="2000" b="0" i="0" u="none" strike="noStrike" kern="0" cap="none" spc="0" normalizeH="0" baseline="0" dirty="0" smtClean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n-lt"/>
          <a:ea typeface="+mn-ea"/>
        </a:defRPr>
      </a:lvl2pPr>
      <a:lvl3pPr marL="721731" indent="-122758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umimoji="1" lang="ja-JP" altLang="en-US" sz="1600" b="0" i="0" u="none" strike="noStrike" kern="0" cap="none" spc="0" normalizeH="0" baseline="0" dirty="0" smtClean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n-lt"/>
          <a:ea typeface="+mn-ea"/>
        </a:defRPr>
      </a:lvl3pPr>
      <a:lvl4pPr marL="838138" indent="-118525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lr>
          <a:schemeClr val="accent1"/>
        </a:buClr>
        <a:buFont typeface="Tahoma" pitchFamily="34" charset="0"/>
        <a:buChar char="–"/>
        <a:defRPr kumimoji="1" lang="en-US" altLang="ja-JP" sz="1400" b="0" i="0" u="none" strike="noStrike" kern="0" cap="none" spc="0" normalizeH="0" baseline="0" dirty="0" smtClean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n-lt"/>
          <a:ea typeface="+mn-ea"/>
        </a:defRPr>
      </a:lvl4pPr>
      <a:lvl5pPr marL="836022" indent="0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lr>
          <a:schemeClr val="accent6"/>
        </a:buClr>
        <a:buFontTx/>
        <a:buNone/>
        <a:defRPr kumimoji="1" lang="en-US" altLang="ja-JP" sz="1400" b="0" dirty="0" smtClean="0">
          <a:solidFill>
            <a:schemeClr val="tx1">
              <a:lumMod val="85000"/>
              <a:lumOff val="15000"/>
            </a:schemeClr>
          </a:solidFill>
          <a:latin typeface="+mj-lt"/>
          <a:ea typeface="+mn-ea"/>
        </a:defRPr>
      </a:lvl5pPr>
      <a:lvl6pPr marL="3352548" indent="-304776" algn="l" rtl="0" fontAlgn="base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6pPr>
      <a:lvl7pPr marL="3962104" indent="-304776" algn="l" rtl="0" fontAlgn="base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7pPr>
      <a:lvl8pPr marL="4571658" indent="-304776" algn="l" rtl="0" fontAlgn="base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8pPr>
      <a:lvl9pPr marL="5181212" indent="-304776" algn="l" rtl="0" fontAlgn="base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42">
          <p15:clr>
            <a:srgbClr val="A4A3A4"/>
          </p15:clr>
        </p15:guide>
        <p15:guide id="4" pos="3840">
          <p15:clr>
            <a:srgbClr val="A4A3A4"/>
          </p15:clr>
        </p15:guide>
        <p15:guide id="5" pos="166">
          <p15:clr>
            <a:srgbClr val="A4A3A4"/>
          </p15:clr>
        </p15:guide>
        <p15:guide id="6" pos="7514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BF3C64E-6750-047E-2CF1-7308DBD0EE39}"/>
              </a:ext>
            </a:extLst>
          </p:cNvPr>
          <p:cNvSpPr/>
          <p:nvPr/>
        </p:nvSpPr>
        <p:spPr bwMode="auto">
          <a:xfrm>
            <a:off x="1192564" y="1524000"/>
            <a:ext cx="9508489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3570A0E-BA74-4F5E-EADF-6173254519F2}"/>
              </a:ext>
            </a:extLst>
          </p:cNvPr>
          <p:cNvSpPr/>
          <p:nvPr/>
        </p:nvSpPr>
        <p:spPr bwMode="auto">
          <a:xfrm>
            <a:off x="2668478" y="2080265"/>
            <a:ext cx="5942121" cy="18390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DD7343"/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D7E05BB-454A-7835-846A-EE25911BE6F0}"/>
              </a:ext>
            </a:extLst>
          </p:cNvPr>
          <p:cNvSpPr/>
          <p:nvPr/>
        </p:nvSpPr>
        <p:spPr bwMode="auto">
          <a:xfrm>
            <a:off x="9429230" y="2125058"/>
            <a:ext cx="1153647" cy="805862"/>
          </a:xfrm>
          <a:prstGeom prst="rect">
            <a:avLst/>
          </a:prstGeom>
          <a:solidFill>
            <a:schemeClr val="bg1"/>
          </a:solidFill>
          <a:ln>
            <a:solidFill>
              <a:srgbClr val="04127C"/>
            </a:solidFill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419B9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3" name="Picture 8" descr="「Windows Server 2012 R2 ロゴ」の画像検索結果">
            <a:extLst>
              <a:ext uri="{FF2B5EF4-FFF2-40B4-BE49-F238E27FC236}">
                <a16:creationId xmlns:a16="http://schemas.microsoft.com/office/drawing/2014/main" id="{0F49D6CD-3574-ECF1-AFAD-09D73E1FB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81"/>
          <a:stretch/>
        </p:blipFill>
        <p:spPr bwMode="auto">
          <a:xfrm>
            <a:off x="9523382" y="2587828"/>
            <a:ext cx="1042802" cy="28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角丸四角形 23">
            <a:extLst>
              <a:ext uri="{FF2B5EF4-FFF2-40B4-BE49-F238E27FC236}">
                <a16:creationId xmlns:a16="http://schemas.microsoft.com/office/drawing/2014/main" id="{5CDC1C78-E260-8F4C-3F75-26672E98AB4E}"/>
              </a:ext>
            </a:extLst>
          </p:cNvPr>
          <p:cNvSpPr/>
          <p:nvPr/>
        </p:nvSpPr>
        <p:spPr bwMode="auto">
          <a:xfrm>
            <a:off x="9522465" y="2208845"/>
            <a:ext cx="1006698" cy="27239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0000">
                <a:lumMod val="50000"/>
                <a:lumOff val="50000"/>
              </a:srgbClr>
            </a:solidFill>
          </a:ln>
          <a:effectLst/>
        </p:spPr>
        <p:txBody>
          <a:bodyPr rot="0" spcFirstLastPara="0" vertOverflow="overflow" horzOverflow="overflow" vert="horz" wrap="none" lIns="91440" tIns="828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ea"/>
                <a:cs typeface="+mn-cs"/>
              </a:rPr>
              <a:t>WinRM </a:t>
            </a:r>
            <a:r>
              <a:rPr kumimoji="0" lang="ja-JP" altLang="en-US" sz="900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ea"/>
                <a:cs typeface="+mn-cs"/>
              </a:rPr>
              <a:t>サービス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565C433-2555-1BB8-A2D4-268509C4D3C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306764" y="2587828"/>
            <a:ext cx="225826" cy="388714"/>
            <a:chOff x="5936838" y="1169393"/>
            <a:chExt cx="484187" cy="833438"/>
          </a:xfrm>
        </p:grpSpPr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E2CEAAF0-F399-F76D-EE94-3DB9668F199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41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7" name="フリーフォーム 65">
              <a:extLst>
                <a:ext uri="{FF2B5EF4-FFF2-40B4-BE49-F238E27FC236}">
                  <a16:creationId xmlns:a16="http://schemas.microsoft.com/office/drawing/2014/main" id="{4A4115ED-4BA4-4E6B-FE5F-80D368AADA3E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848ED96-A468-0527-9FD9-F560C1507690}"/>
              </a:ext>
            </a:extLst>
          </p:cNvPr>
          <p:cNvSpPr/>
          <p:nvPr/>
        </p:nvSpPr>
        <p:spPr bwMode="auto">
          <a:xfrm>
            <a:off x="5323480" y="2465814"/>
            <a:ext cx="1542213" cy="122036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002B6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050" b="1" i="0" u="none" strike="noStrike" kern="0" cap="none" spc="0" normalizeH="0" baseline="0" noProof="0" dirty="0">
              <a:ln>
                <a:noFill/>
              </a:ln>
              <a:solidFill>
                <a:srgbClr val="002B62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9ACC3D10-72AA-7E6F-5B83-0F39973022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19"/>
          <a:stretch/>
        </p:blipFill>
        <p:spPr>
          <a:xfrm>
            <a:off x="5515883" y="2533150"/>
            <a:ext cx="1246755" cy="4996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8" name="フローチャート: 内部記憶 4">
            <a:extLst>
              <a:ext uri="{FF2B5EF4-FFF2-40B4-BE49-F238E27FC236}">
                <a16:creationId xmlns:a16="http://schemas.microsoft.com/office/drawing/2014/main" id="{AC9E21B0-71B0-8220-1724-3407B8E25132}"/>
              </a:ext>
            </a:extLst>
          </p:cNvPr>
          <p:cNvSpPr>
            <a:spLocks noChangeAspect="1"/>
          </p:cNvSpPr>
          <p:nvPr/>
        </p:nvSpPr>
        <p:spPr bwMode="auto">
          <a:xfrm>
            <a:off x="5537411" y="3106432"/>
            <a:ext cx="369456" cy="28925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36 h 10036"/>
              <a:gd name="connsiteX1" fmla="*/ 10000 w 10000"/>
              <a:gd name="connsiteY1" fmla="*/ 36 h 10036"/>
              <a:gd name="connsiteX2" fmla="*/ 10000 w 10000"/>
              <a:gd name="connsiteY2" fmla="*/ 10036 h 10036"/>
              <a:gd name="connsiteX3" fmla="*/ 0 w 10000"/>
              <a:gd name="connsiteY3" fmla="*/ 10036 h 10036"/>
              <a:gd name="connsiteX4" fmla="*/ 0 w 10000"/>
              <a:gd name="connsiteY4" fmla="*/ 36 h 10036"/>
              <a:gd name="connsiteX0" fmla="*/ 2390 w 10000"/>
              <a:gd name="connsiteY0" fmla="*/ 0 h 10036"/>
              <a:gd name="connsiteX1" fmla="*/ 1250 w 10000"/>
              <a:gd name="connsiteY1" fmla="*/ 10036 h 10036"/>
              <a:gd name="connsiteX2" fmla="*/ 0 w 10000"/>
              <a:gd name="connsiteY2" fmla="*/ 1286 h 10036"/>
              <a:gd name="connsiteX3" fmla="*/ 10000 w 10000"/>
              <a:gd name="connsiteY3" fmla="*/ 1286 h 10036"/>
              <a:gd name="connsiteX0" fmla="*/ 0 w 10000"/>
              <a:gd name="connsiteY0" fmla="*/ 36 h 10036"/>
              <a:gd name="connsiteX1" fmla="*/ 10000 w 10000"/>
              <a:gd name="connsiteY1" fmla="*/ 36 h 10036"/>
              <a:gd name="connsiteX2" fmla="*/ 10000 w 10000"/>
              <a:gd name="connsiteY2" fmla="*/ 10036 h 10036"/>
              <a:gd name="connsiteX3" fmla="*/ 0 w 10000"/>
              <a:gd name="connsiteY3" fmla="*/ 10036 h 10036"/>
              <a:gd name="connsiteX4" fmla="*/ 0 w 10000"/>
              <a:gd name="connsiteY4" fmla="*/ 36 h 10036"/>
              <a:gd name="connsiteX0" fmla="*/ 0 w 10000"/>
              <a:gd name="connsiteY0" fmla="*/ 36 h 10216"/>
              <a:gd name="connsiteX1" fmla="*/ 10000 w 10000"/>
              <a:gd name="connsiteY1" fmla="*/ 36 h 10216"/>
              <a:gd name="connsiteX2" fmla="*/ 10000 w 10000"/>
              <a:gd name="connsiteY2" fmla="*/ 10036 h 10216"/>
              <a:gd name="connsiteX3" fmla="*/ 0 w 10000"/>
              <a:gd name="connsiteY3" fmla="*/ 10036 h 10216"/>
              <a:gd name="connsiteX4" fmla="*/ 0 w 10000"/>
              <a:gd name="connsiteY4" fmla="*/ 36 h 10216"/>
              <a:gd name="connsiteX0" fmla="*/ 2390 w 10000"/>
              <a:gd name="connsiteY0" fmla="*/ 0 h 10216"/>
              <a:gd name="connsiteX1" fmla="*/ 2411 w 10000"/>
              <a:gd name="connsiteY1" fmla="*/ 10216 h 10216"/>
              <a:gd name="connsiteX2" fmla="*/ 0 w 10000"/>
              <a:gd name="connsiteY2" fmla="*/ 1286 h 10216"/>
              <a:gd name="connsiteX3" fmla="*/ 10000 w 10000"/>
              <a:gd name="connsiteY3" fmla="*/ 1286 h 10216"/>
              <a:gd name="connsiteX0" fmla="*/ 0 w 10000"/>
              <a:gd name="connsiteY0" fmla="*/ 36 h 10216"/>
              <a:gd name="connsiteX1" fmla="*/ 10000 w 10000"/>
              <a:gd name="connsiteY1" fmla="*/ 36 h 10216"/>
              <a:gd name="connsiteX2" fmla="*/ 10000 w 10000"/>
              <a:gd name="connsiteY2" fmla="*/ 10036 h 10216"/>
              <a:gd name="connsiteX3" fmla="*/ 0 w 10000"/>
              <a:gd name="connsiteY3" fmla="*/ 10036 h 10216"/>
              <a:gd name="connsiteX4" fmla="*/ 0 w 10000"/>
              <a:gd name="connsiteY4" fmla="*/ 36 h 10216"/>
              <a:gd name="connsiteX0" fmla="*/ 387 w 10387"/>
              <a:gd name="connsiteY0" fmla="*/ 36 h 10216"/>
              <a:gd name="connsiteX1" fmla="*/ 10387 w 10387"/>
              <a:gd name="connsiteY1" fmla="*/ 36 h 10216"/>
              <a:gd name="connsiteX2" fmla="*/ 10387 w 10387"/>
              <a:gd name="connsiteY2" fmla="*/ 10036 h 10216"/>
              <a:gd name="connsiteX3" fmla="*/ 387 w 10387"/>
              <a:gd name="connsiteY3" fmla="*/ 10036 h 10216"/>
              <a:gd name="connsiteX4" fmla="*/ 387 w 10387"/>
              <a:gd name="connsiteY4" fmla="*/ 36 h 10216"/>
              <a:gd name="connsiteX0" fmla="*/ 2777 w 10387"/>
              <a:gd name="connsiteY0" fmla="*/ 0 h 10216"/>
              <a:gd name="connsiteX1" fmla="*/ 2798 w 10387"/>
              <a:gd name="connsiteY1" fmla="*/ 10216 h 10216"/>
              <a:gd name="connsiteX2" fmla="*/ 0 w 10387"/>
              <a:gd name="connsiteY2" fmla="*/ 3338 h 10216"/>
              <a:gd name="connsiteX3" fmla="*/ 10387 w 10387"/>
              <a:gd name="connsiteY3" fmla="*/ 1286 h 10216"/>
              <a:gd name="connsiteX0" fmla="*/ 387 w 10387"/>
              <a:gd name="connsiteY0" fmla="*/ 36 h 10216"/>
              <a:gd name="connsiteX1" fmla="*/ 10387 w 10387"/>
              <a:gd name="connsiteY1" fmla="*/ 36 h 10216"/>
              <a:gd name="connsiteX2" fmla="*/ 10387 w 10387"/>
              <a:gd name="connsiteY2" fmla="*/ 10036 h 10216"/>
              <a:gd name="connsiteX3" fmla="*/ 387 w 10387"/>
              <a:gd name="connsiteY3" fmla="*/ 10036 h 10216"/>
              <a:gd name="connsiteX4" fmla="*/ 387 w 10387"/>
              <a:gd name="connsiteY4" fmla="*/ 36 h 10216"/>
              <a:gd name="connsiteX0" fmla="*/ 387 w 10387"/>
              <a:gd name="connsiteY0" fmla="*/ 36 h 10216"/>
              <a:gd name="connsiteX1" fmla="*/ 10387 w 10387"/>
              <a:gd name="connsiteY1" fmla="*/ 36 h 10216"/>
              <a:gd name="connsiteX2" fmla="*/ 10387 w 10387"/>
              <a:gd name="connsiteY2" fmla="*/ 10036 h 10216"/>
              <a:gd name="connsiteX3" fmla="*/ 387 w 10387"/>
              <a:gd name="connsiteY3" fmla="*/ 10036 h 10216"/>
              <a:gd name="connsiteX4" fmla="*/ 387 w 10387"/>
              <a:gd name="connsiteY4" fmla="*/ 36 h 10216"/>
              <a:gd name="connsiteX0" fmla="*/ 2777 w 10387"/>
              <a:gd name="connsiteY0" fmla="*/ 0 h 10216"/>
              <a:gd name="connsiteX1" fmla="*/ 2798 w 10387"/>
              <a:gd name="connsiteY1" fmla="*/ 10216 h 10216"/>
              <a:gd name="connsiteX2" fmla="*/ 0 w 10387"/>
              <a:gd name="connsiteY2" fmla="*/ 3338 h 10216"/>
              <a:gd name="connsiteX3" fmla="*/ 10387 w 10387"/>
              <a:gd name="connsiteY3" fmla="*/ 3194 h 10216"/>
              <a:gd name="connsiteX0" fmla="*/ 387 w 10387"/>
              <a:gd name="connsiteY0" fmla="*/ 36 h 10216"/>
              <a:gd name="connsiteX1" fmla="*/ 10387 w 10387"/>
              <a:gd name="connsiteY1" fmla="*/ 36 h 10216"/>
              <a:gd name="connsiteX2" fmla="*/ 10387 w 10387"/>
              <a:gd name="connsiteY2" fmla="*/ 10036 h 10216"/>
              <a:gd name="connsiteX3" fmla="*/ 387 w 10387"/>
              <a:gd name="connsiteY3" fmla="*/ 10036 h 10216"/>
              <a:gd name="connsiteX4" fmla="*/ 387 w 10387"/>
              <a:gd name="connsiteY4" fmla="*/ 36 h 10216"/>
              <a:gd name="connsiteX0" fmla="*/ 0 w 10000"/>
              <a:gd name="connsiteY0" fmla="*/ 36 h 10216"/>
              <a:gd name="connsiteX1" fmla="*/ 10000 w 10000"/>
              <a:gd name="connsiteY1" fmla="*/ 36 h 10216"/>
              <a:gd name="connsiteX2" fmla="*/ 10000 w 10000"/>
              <a:gd name="connsiteY2" fmla="*/ 10036 h 10216"/>
              <a:gd name="connsiteX3" fmla="*/ 0 w 10000"/>
              <a:gd name="connsiteY3" fmla="*/ 10036 h 10216"/>
              <a:gd name="connsiteX4" fmla="*/ 0 w 10000"/>
              <a:gd name="connsiteY4" fmla="*/ 36 h 10216"/>
              <a:gd name="connsiteX0" fmla="*/ 2390 w 10000"/>
              <a:gd name="connsiteY0" fmla="*/ 0 h 10216"/>
              <a:gd name="connsiteX1" fmla="*/ 2411 w 10000"/>
              <a:gd name="connsiteY1" fmla="*/ 10216 h 10216"/>
              <a:gd name="connsiteX2" fmla="*/ 22 w 10000"/>
              <a:gd name="connsiteY2" fmla="*/ 3302 h 10216"/>
              <a:gd name="connsiteX3" fmla="*/ 10000 w 10000"/>
              <a:gd name="connsiteY3" fmla="*/ 3194 h 10216"/>
              <a:gd name="connsiteX0" fmla="*/ 0 w 10000"/>
              <a:gd name="connsiteY0" fmla="*/ 36 h 10216"/>
              <a:gd name="connsiteX1" fmla="*/ 10000 w 10000"/>
              <a:gd name="connsiteY1" fmla="*/ 36 h 10216"/>
              <a:gd name="connsiteX2" fmla="*/ 10000 w 10000"/>
              <a:gd name="connsiteY2" fmla="*/ 10036 h 10216"/>
              <a:gd name="connsiteX3" fmla="*/ 0 w 10000"/>
              <a:gd name="connsiteY3" fmla="*/ 10036 h 10216"/>
              <a:gd name="connsiteX4" fmla="*/ 0 w 10000"/>
              <a:gd name="connsiteY4" fmla="*/ 36 h 10216"/>
              <a:gd name="connsiteX0" fmla="*/ 21 w 10021"/>
              <a:gd name="connsiteY0" fmla="*/ 36 h 10216"/>
              <a:gd name="connsiteX1" fmla="*/ 10021 w 10021"/>
              <a:gd name="connsiteY1" fmla="*/ 36 h 10216"/>
              <a:gd name="connsiteX2" fmla="*/ 10021 w 10021"/>
              <a:gd name="connsiteY2" fmla="*/ 10036 h 10216"/>
              <a:gd name="connsiteX3" fmla="*/ 21 w 10021"/>
              <a:gd name="connsiteY3" fmla="*/ 10036 h 10216"/>
              <a:gd name="connsiteX4" fmla="*/ 21 w 10021"/>
              <a:gd name="connsiteY4" fmla="*/ 36 h 10216"/>
              <a:gd name="connsiteX0" fmla="*/ 2411 w 10021"/>
              <a:gd name="connsiteY0" fmla="*/ 0 h 10216"/>
              <a:gd name="connsiteX1" fmla="*/ 2432 w 10021"/>
              <a:gd name="connsiteY1" fmla="*/ 10216 h 10216"/>
              <a:gd name="connsiteX2" fmla="*/ 0 w 10021"/>
              <a:gd name="connsiteY2" fmla="*/ 3230 h 10216"/>
              <a:gd name="connsiteX3" fmla="*/ 10021 w 10021"/>
              <a:gd name="connsiteY3" fmla="*/ 3194 h 10216"/>
              <a:gd name="connsiteX0" fmla="*/ 21 w 10021"/>
              <a:gd name="connsiteY0" fmla="*/ 36 h 10216"/>
              <a:gd name="connsiteX1" fmla="*/ 10021 w 10021"/>
              <a:gd name="connsiteY1" fmla="*/ 36 h 10216"/>
              <a:gd name="connsiteX2" fmla="*/ 10021 w 10021"/>
              <a:gd name="connsiteY2" fmla="*/ 10036 h 10216"/>
              <a:gd name="connsiteX3" fmla="*/ 21 w 10021"/>
              <a:gd name="connsiteY3" fmla="*/ 10036 h 10216"/>
              <a:gd name="connsiteX4" fmla="*/ 21 w 10021"/>
              <a:gd name="connsiteY4" fmla="*/ 36 h 10216"/>
              <a:gd name="connsiteX0" fmla="*/ 21 w 10021"/>
              <a:gd name="connsiteY0" fmla="*/ 36 h 10216"/>
              <a:gd name="connsiteX1" fmla="*/ 10021 w 10021"/>
              <a:gd name="connsiteY1" fmla="*/ 36 h 10216"/>
              <a:gd name="connsiteX2" fmla="*/ 10021 w 10021"/>
              <a:gd name="connsiteY2" fmla="*/ 10036 h 10216"/>
              <a:gd name="connsiteX3" fmla="*/ 21 w 10021"/>
              <a:gd name="connsiteY3" fmla="*/ 10036 h 10216"/>
              <a:gd name="connsiteX4" fmla="*/ 21 w 10021"/>
              <a:gd name="connsiteY4" fmla="*/ 36 h 10216"/>
              <a:gd name="connsiteX0" fmla="*/ 2411 w 10021"/>
              <a:gd name="connsiteY0" fmla="*/ 0 h 10216"/>
              <a:gd name="connsiteX1" fmla="*/ 2432 w 10021"/>
              <a:gd name="connsiteY1" fmla="*/ 10216 h 10216"/>
              <a:gd name="connsiteX2" fmla="*/ 0 w 10021"/>
              <a:gd name="connsiteY2" fmla="*/ 3266 h 10216"/>
              <a:gd name="connsiteX3" fmla="*/ 10021 w 10021"/>
              <a:gd name="connsiteY3" fmla="*/ 3194 h 10216"/>
              <a:gd name="connsiteX0" fmla="*/ 21 w 10021"/>
              <a:gd name="connsiteY0" fmla="*/ 36 h 10216"/>
              <a:gd name="connsiteX1" fmla="*/ 10021 w 10021"/>
              <a:gd name="connsiteY1" fmla="*/ 36 h 10216"/>
              <a:gd name="connsiteX2" fmla="*/ 10021 w 10021"/>
              <a:gd name="connsiteY2" fmla="*/ 10036 h 10216"/>
              <a:gd name="connsiteX3" fmla="*/ 21 w 10021"/>
              <a:gd name="connsiteY3" fmla="*/ 10036 h 10216"/>
              <a:gd name="connsiteX4" fmla="*/ 21 w 10021"/>
              <a:gd name="connsiteY4" fmla="*/ 36 h 10216"/>
              <a:gd name="connsiteX0" fmla="*/ 21 w 10021"/>
              <a:gd name="connsiteY0" fmla="*/ 36 h 10216"/>
              <a:gd name="connsiteX1" fmla="*/ 10021 w 10021"/>
              <a:gd name="connsiteY1" fmla="*/ 36 h 10216"/>
              <a:gd name="connsiteX2" fmla="*/ 10021 w 10021"/>
              <a:gd name="connsiteY2" fmla="*/ 10036 h 10216"/>
              <a:gd name="connsiteX3" fmla="*/ 21 w 10021"/>
              <a:gd name="connsiteY3" fmla="*/ 10036 h 10216"/>
              <a:gd name="connsiteX4" fmla="*/ 21 w 10021"/>
              <a:gd name="connsiteY4" fmla="*/ 36 h 10216"/>
              <a:gd name="connsiteX0" fmla="*/ 2411 w 10021"/>
              <a:gd name="connsiteY0" fmla="*/ 0 h 10216"/>
              <a:gd name="connsiteX1" fmla="*/ 2432 w 10021"/>
              <a:gd name="connsiteY1" fmla="*/ 10216 h 10216"/>
              <a:gd name="connsiteX2" fmla="*/ 0 w 10021"/>
              <a:gd name="connsiteY2" fmla="*/ 3266 h 10216"/>
              <a:gd name="connsiteX3" fmla="*/ 10021 w 10021"/>
              <a:gd name="connsiteY3" fmla="*/ 3194 h 10216"/>
              <a:gd name="connsiteX0" fmla="*/ 21 w 10021"/>
              <a:gd name="connsiteY0" fmla="*/ 36 h 10216"/>
              <a:gd name="connsiteX1" fmla="*/ 10021 w 10021"/>
              <a:gd name="connsiteY1" fmla="*/ 36 h 10216"/>
              <a:gd name="connsiteX2" fmla="*/ 10021 w 10021"/>
              <a:gd name="connsiteY2" fmla="*/ 10036 h 10216"/>
              <a:gd name="connsiteX3" fmla="*/ 21 w 10021"/>
              <a:gd name="connsiteY3" fmla="*/ 10036 h 10216"/>
              <a:gd name="connsiteX4" fmla="*/ 21 w 10021"/>
              <a:gd name="connsiteY4" fmla="*/ 36 h 10216"/>
              <a:gd name="connsiteX0" fmla="*/ 21 w 10021"/>
              <a:gd name="connsiteY0" fmla="*/ 36 h 10216"/>
              <a:gd name="connsiteX1" fmla="*/ 10021 w 10021"/>
              <a:gd name="connsiteY1" fmla="*/ 36 h 10216"/>
              <a:gd name="connsiteX2" fmla="*/ 10021 w 10021"/>
              <a:gd name="connsiteY2" fmla="*/ 10036 h 10216"/>
              <a:gd name="connsiteX3" fmla="*/ 21 w 10021"/>
              <a:gd name="connsiteY3" fmla="*/ 10036 h 10216"/>
              <a:gd name="connsiteX4" fmla="*/ 21 w 10021"/>
              <a:gd name="connsiteY4" fmla="*/ 36 h 10216"/>
              <a:gd name="connsiteX0" fmla="*/ 2411 w 10021"/>
              <a:gd name="connsiteY0" fmla="*/ 0 h 10216"/>
              <a:gd name="connsiteX1" fmla="*/ 2432 w 10021"/>
              <a:gd name="connsiteY1" fmla="*/ 10216 h 10216"/>
              <a:gd name="connsiteX2" fmla="*/ 0 w 10021"/>
              <a:gd name="connsiteY2" fmla="*/ 3266 h 10216"/>
              <a:gd name="connsiteX3" fmla="*/ 9978 w 10021"/>
              <a:gd name="connsiteY3" fmla="*/ 3158 h 10216"/>
              <a:gd name="connsiteX0" fmla="*/ 21 w 10021"/>
              <a:gd name="connsiteY0" fmla="*/ 36 h 10216"/>
              <a:gd name="connsiteX1" fmla="*/ 10021 w 10021"/>
              <a:gd name="connsiteY1" fmla="*/ 36 h 10216"/>
              <a:gd name="connsiteX2" fmla="*/ 10021 w 10021"/>
              <a:gd name="connsiteY2" fmla="*/ 10036 h 10216"/>
              <a:gd name="connsiteX3" fmla="*/ 21 w 10021"/>
              <a:gd name="connsiteY3" fmla="*/ 10036 h 10216"/>
              <a:gd name="connsiteX4" fmla="*/ 21 w 10021"/>
              <a:gd name="connsiteY4" fmla="*/ 36 h 10216"/>
              <a:gd name="connsiteX0" fmla="*/ 21 w 10021"/>
              <a:gd name="connsiteY0" fmla="*/ 36 h 10216"/>
              <a:gd name="connsiteX1" fmla="*/ 10021 w 10021"/>
              <a:gd name="connsiteY1" fmla="*/ 36 h 10216"/>
              <a:gd name="connsiteX2" fmla="*/ 10021 w 10021"/>
              <a:gd name="connsiteY2" fmla="*/ 10036 h 10216"/>
              <a:gd name="connsiteX3" fmla="*/ 21 w 10021"/>
              <a:gd name="connsiteY3" fmla="*/ 10036 h 10216"/>
              <a:gd name="connsiteX4" fmla="*/ 21 w 10021"/>
              <a:gd name="connsiteY4" fmla="*/ 36 h 10216"/>
              <a:gd name="connsiteX0" fmla="*/ 2411 w 10021"/>
              <a:gd name="connsiteY0" fmla="*/ 0 h 10216"/>
              <a:gd name="connsiteX1" fmla="*/ 2432 w 10021"/>
              <a:gd name="connsiteY1" fmla="*/ 10216 h 10216"/>
              <a:gd name="connsiteX2" fmla="*/ 0 w 10021"/>
              <a:gd name="connsiteY2" fmla="*/ 3266 h 10216"/>
              <a:gd name="connsiteX3" fmla="*/ 9978 w 10021"/>
              <a:gd name="connsiteY3" fmla="*/ 3194 h 10216"/>
              <a:gd name="connsiteX0" fmla="*/ 21 w 10021"/>
              <a:gd name="connsiteY0" fmla="*/ 36 h 10216"/>
              <a:gd name="connsiteX1" fmla="*/ 10021 w 10021"/>
              <a:gd name="connsiteY1" fmla="*/ 36 h 10216"/>
              <a:gd name="connsiteX2" fmla="*/ 10021 w 10021"/>
              <a:gd name="connsiteY2" fmla="*/ 10036 h 10216"/>
              <a:gd name="connsiteX3" fmla="*/ 21 w 10021"/>
              <a:gd name="connsiteY3" fmla="*/ 10036 h 10216"/>
              <a:gd name="connsiteX4" fmla="*/ 21 w 10021"/>
              <a:gd name="connsiteY4" fmla="*/ 36 h 10216"/>
              <a:gd name="connsiteX0" fmla="*/ 21 w 10021"/>
              <a:gd name="connsiteY0" fmla="*/ 36 h 10216"/>
              <a:gd name="connsiteX1" fmla="*/ 10021 w 10021"/>
              <a:gd name="connsiteY1" fmla="*/ 36 h 10216"/>
              <a:gd name="connsiteX2" fmla="*/ 10021 w 10021"/>
              <a:gd name="connsiteY2" fmla="*/ 10036 h 10216"/>
              <a:gd name="connsiteX3" fmla="*/ 21 w 10021"/>
              <a:gd name="connsiteY3" fmla="*/ 10036 h 10216"/>
              <a:gd name="connsiteX4" fmla="*/ 21 w 10021"/>
              <a:gd name="connsiteY4" fmla="*/ 36 h 10216"/>
              <a:gd name="connsiteX0" fmla="*/ 2411 w 10021"/>
              <a:gd name="connsiteY0" fmla="*/ 0 h 10216"/>
              <a:gd name="connsiteX1" fmla="*/ 2432 w 10021"/>
              <a:gd name="connsiteY1" fmla="*/ 10216 h 10216"/>
              <a:gd name="connsiteX2" fmla="*/ 0 w 10021"/>
              <a:gd name="connsiteY2" fmla="*/ 3266 h 10216"/>
              <a:gd name="connsiteX3" fmla="*/ 9978 w 10021"/>
              <a:gd name="connsiteY3" fmla="*/ 3194 h 10216"/>
              <a:gd name="connsiteX0" fmla="*/ 21 w 10021"/>
              <a:gd name="connsiteY0" fmla="*/ 36 h 10216"/>
              <a:gd name="connsiteX1" fmla="*/ 10021 w 10021"/>
              <a:gd name="connsiteY1" fmla="*/ 36 h 10216"/>
              <a:gd name="connsiteX2" fmla="*/ 10021 w 10021"/>
              <a:gd name="connsiteY2" fmla="*/ 10036 h 10216"/>
              <a:gd name="connsiteX3" fmla="*/ 21 w 10021"/>
              <a:gd name="connsiteY3" fmla="*/ 10036 h 10216"/>
              <a:gd name="connsiteX4" fmla="*/ 21 w 10021"/>
              <a:gd name="connsiteY4" fmla="*/ 36 h 10216"/>
              <a:gd name="connsiteX0" fmla="*/ 21 w 10021"/>
              <a:gd name="connsiteY0" fmla="*/ 36 h 10216"/>
              <a:gd name="connsiteX1" fmla="*/ 10021 w 10021"/>
              <a:gd name="connsiteY1" fmla="*/ 36 h 10216"/>
              <a:gd name="connsiteX2" fmla="*/ 10021 w 10021"/>
              <a:gd name="connsiteY2" fmla="*/ 10036 h 10216"/>
              <a:gd name="connsiteX3" fmla="*/ 21 w 10021"/>
              <a:gd name="connsiteY3" fmla="*/ 10036 h 10216"/>
              <a:gd name="connsiteX4" fmla="*/ 21 w 10021"/>
              <a:gd name="connsiteY4" fmla="*/ 36 h 10216"/>
              <a:gd name="connsiteX0" fmla="*/ 2411 w 10021"/>
              <a:gd name="connsiteY0" fmla="*/ 0 h 10216"/>
              <a:gd name="connsiteX1" fmla="*/ 2432 w 10021"/>
              <a:gd name="connsiteY1" fmla="*/ 10216 h 10216"/>
              <a:gd name="connsiteX2" fmla="*/ 0 w 10021"/>
              <a:gd name="connsiteY2" fmla="*/ 3266 h 10216"/>
              <a:gd name="connsiteX3" fmla="*/ 10000 w 10021"/>
              <a:gd name="connsiteY3" fmla="*/ 3194 h 10216"/>
              <a:gd name="connsiteX0" fmla="*/ 21 w 10021"/>
              <a:gd name="connsiteY0" fmla="*/ 36 h 10216"/>
              <a:gd name="connsiteX1" fmla="*/ 10021 w 10021"/>
              <a:gd name="connsiteY1" fmla="*/ 36 h 10216"/>
              <a:gd name="connsiteX2" fmla="*/ 10021 w 10021"/>
              <a:gd name="connsiteY2" fmla="*/ 10036 h 10216"/>
              <a:gd name="connsiteX3" fmla="*/ 21 w 10021"/>
              <a:gd name="connsiteY3" fmla="*/ 10036 h 10216"/>
              <a:gd name="connsiteX4" fmla="*/ 21 w 10021"/>
              <a:gd name="connsiteY4" fmla="*/ 36 h 10216"/>
              <a:gd name="connsiteX0" fmla="*/ 21 w 10021"/>
              <a:gd name="connsiteY0" fmla="*/ 36 h 10216"/>
              <a:gd name="connsiteX1" fmla="*/ 10021 w 10021"/>
              <a:gd name="connsiteY1" fmla="*/ 36 h 10216"/>
              <a:gd name="connsiteX2" fmla="*/ 10021 w 10021"/>
              <a:gd name="connsiteY2" fmla="*/ 10036 h 10216"/>
              <a:gd name="connsiteX3" fmla="*/ 21 w 10021"/>
              <a:gd name="connsiteY3" fmla="*/ 10036 h 10216"/>
              <a:gd name="connsiteX4" fmla="*/ 21 w 10021"/>
              <a:gd name="connsiteY4" fmla="*/ 36 h 10216"/>
              <a:gd name="connsiteX0" fmla="*/ 2411 w 10021"/>
              <a:gd name="connsiteY0" fmla="*/ 0 h 10216"/>
              <a:gd name="connsiteX1" fmla="*/ 2432 w 10021"/>
              <a:gd name="connsiteY1" fmla="*/ 10216 h 10216"/>
              <a:gd name="connsiteX2" fmla="*/ 0 w 10021"/>
              <a:gd name="connsiteY2" fmla="*/ 3266 h 10216"/>
              <a:gd name="connsiteX3" fmla="*/ 10000 w 10021"/>
              <a:gd name="connsiteY3" fmla="*/ 3338 h 10216"/>
              <a:gd name="connsiteX0" fmla="*/ 21 w 10021"/>
              <a:gd name="connsiteY0" fmla="*/ 36 h 10216"/>
              <a:gd name="connsiteX1" fmla="*/ 10021 w 10021"/>
              <a:gd name="connsiteY1" fmla="*/ 36 h 10216"/>
              <a:gd name="connsiteX2" fmla="*/ 10021 w 10021"/>
              <a:gd name="connsiteY2" fmla="*/ 10036 h 10216"/>
              <a:gd name="connsiteX3" fmla="*/ 21 w 10021"/>
              <a:gd name="connsiteY3" fmla="*/ 10036 h 10216"/>
              <a:gd name="connsiteX4" fmla="*/ 21 w 10021"/>
              <a:gd name="connsiteY4" fmla="*/ 36 h 10216"/>
              <a:gd name="connsiteX0" fmla="*/ 21 w 10021"/>
              <a:gd name="connsiteY0" fmla="*/ 36 h 10216"/>
              <a:gd name="connsiteX1" fmla="*/ 10021 w 10021"/>
              <a:gd name="connsiteY1" fmla="*/ 36 h 10216"/>
              <a:gd name="connsiteX2" fmla="*/ 10021 w 10021"/>
              <a:gd name="connsiteY2" fmla="*/ 10036 h 10216"/>
              <a:gd name="connsiteX3" fmla="*/ 21 w 10021"/>
              <a:gd name="connsiteY3" fmla="*/ 10036 h 10216"/>
              <a:gd name="connsiteX4" fmla="*/ 21 w 10021"/>
              <a:gd name="connsiteY4" fmla="*/ 36 h 10216"/>
              <a:gd name="connsiteX0" fmla="*/ 2411 w 10021"/>
              <a:gd name="connsiteY0" fmla="*/ 0 h 10216"/>
              <a:gd name="connsiteX1" fmla="*/ 2432 w 10021"/>
              <a:gd name="connsiteY1" fmla="*/ 10216 h 10216"/>
              <a:gd name="connsiteX2" fmla="*/ 0 w 10021"/>
              <a:gd name="connsiteY2" fmla="*/ 3266 h 10216"/>
              <a:gd name="connsiteX3" fmla="*/ 10000 w 10021"/>
              <a:gd name="connsiteY3" fmla="*/ 3194 h 10216"/>
              <a:gd name="connsiteX0" fmla="*/ 21 w 10021"/>
              <a:gd name="connsiteY0" fmla="*/ 36 h 10216"/>
              <a:gd name="connsiteX1" fmla="*/ 10021 w 10021"/>
              <a:gd name="connsiteY1" fmla="*/ 36 h 10216"/>
              <a:gd name="connsiteX2" fmla="*/ 10021 w 10021"/>
              <a:gd name="connsiteY2" fmla="*/ 10036 h 10216"/>
              <a:gd name="connsiteX3" fmla="*/ 21 w 10021"/>
              <a:gd name="connsiteY3" fmla="*/ 10036 h 10216"/>
              <a:gd name="connsiteX4" fmla="*/ 21 w 10021"/>
              <a:gd name="connsiteY4" fmla="*/ 36 h 10216"/>
              <a:gd name="connsiteX0" fmla="*/ 21 w 10022"/>
              <a:gd name="connsiteY0" fmla="*/ 36 h 10216"/>
              <a:gd name="connsiteX1" fmla="*/ 10021 w 10022"/>
              <a:gd name="connsiteY1" fmla="*/ 36 h 10216"/>
              <a:gd name="connsiteX2" fmla="*/ 10021 w 10022"/>
              <a:gd name="connsiteY2" fmla="*/ 10036 h 10216"/>
              <a:gd name="connsiteX3" fmla="*/ 21 w 10022"/>
              <a:gd name="connsiteY3" fmla="*/ 10036 h 10216"/>
              <a:gd name="connsiteX4" fmla="*/ 21 w 10022"/>
              <a:gd name="connsiteY4" fmla="*/ 36 h 10216"/>
              <a:gd name="connsiteX0" fmla="*/ 2411 w 10022"/>
              <a:gd name="connsiteY0" fmla="*/ 0 h 10216"/>
              <a:gd name="connsiteX1" fmla="*/ 2432 w 10022"/>
              <a:gd name="connsiteY1" fmla="*/ 10216 h 10216"/>
              <a:gd name="connsiteX2" fmla="*/ 0 w 10022"/>
              <a:gd name="connsiteY2" fmla="*/ 3266 h 10216"/>
              <a:gd name="connsiteX3" fmla="*/ 10022 w 10022"/>
              <a:gd name="connsiteY3" fmla="*/ 3266 h 10216"/>
              <a:gd name="connsiteX0" fmla="*/ 21 w 10022"/>
              <a:gd name="connsiteY0" fmla="*/ 36 h 10216"/>
              <a:gd name="connsiteX1" fmla="*/ 10021 w 10022"/>
              <a:gd name="connsiteY1" fmla="*/ 36 h 10216"/>
              <a:gd name="connsiteX2" fmla="*/ 10021 w 10022"/>
              <a:gd name="connsiteY2" fmla="*/ 10036 h 10216"/>
              <a:gd name="connsiteX3" fmla="*/ 21 w 10022"/>
              <a:gd name="connsiteY3" fmla="*/ 10036 h 10216"/>
              <a:gd name="connsiteX4" fmla="*/ 21 w 10022"/>
              <a:gd name="connsiteY4" fmla="*/ 36 h 1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2" h="10216" stroke="0" extrusionOk="0">
                <a:moveTo>
                  <a:pt x="21" y="36"/>
                </a:moveTo>
                <a:lnTo>
                  <a:pt x="10021" y="36"/>
                </a:lnTo>
                <a:lnTo>
                  <a:pt x="10021" y="10036"/>
                </a:lnTo>
                <a:lnTo>
                  <a:pt x="21" y="10036"/>
                </a:lnTo>
                <a:lnTo>
                  <a:pt x="21" y="36"/>
                </a:lnTo>
                <a:close/>
              </a:path>
              <a:path w="10022" h="10216" fill="none" extrusionOk="0">
                <a:moveTo>
                  <a:pt x="2411" y="0"/>
                </a:moveTo>
                <a:cubicBezTo>
                  <a:pt x="2411" y="3333"/>
                  <a:pt x="2432" y="6883"/>
                  <a:pt x="2432" y="10216"/>
                </a:cubicBezTo>
                <a:moveTo>
                  <a:pt x="0" y="3266"/>
                </a:moveTo>
                <a:lnTo>
                  <a:pt x="10022" y="3266"/>
                </a:lnTo>
              </a:path>
              <a:path w="10022" h="10216" fill="none">
                <a:moveTo>
                  <a:pt x="21" y="36"/>
                </a:moveTo>
                <a:lnTo>
                  <a:pt x="10021" y="36"/>
                </a:lnTo>
                <a:lnTo>
                  <a:pt x="10021" y="10036"/>
                </a:lnTo>
                <a:lnTo>
                  <a:pt x="21" y="10036"/>
                </a:lnTo>
                <a:lnTo>
                  <a:pt x="21" y="36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DA6A38"/>
            </a:solidFill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rgbClr val="DA6A38"/>
              </a:solidFill>
              <a:latin typeface="+mn-ea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0D6FF042-EC25-7F0F-43F1-35373B9E923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049884" y="3092381"/>
            <a:ext cx="228298" cy="300472"/>
            <a:chOff x="5853609" y="1124467"/>
            <a:chExt cx="708026" cy="931862"/>
          </a:xfrm>
        </p:grpSpPr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CB99F1D9-660F-2628-0F21-FCF42D4D1B1E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853609" y="1124467"/>
              <a:ext cx="708026" cy="931862"/>
            </a:xfrm>
            <a:custGeom>
              <a:avLst/>
              <a:gdLst>
                <a:gd name="T0" fmla="*/ 545 w 940"/>
                <a:gd name="T1" fmla="*/ 1238 h 1238"/>
                <a:gd name="T2" fmla="*/ 86 w 940"/>
                <a:gd name="T3" fmla="*/ 1238 h 1238"/>
                <a:gd name="T4" fmla="*/ 0 w 940"/>
                <a:gd name="T5" fmla="*/ 1152 h 1238"/>
                <a:gd name="T6" fmla="*/ 0 w 940"/>
                <a:gd name="T7" fmla="*/ 86 h 1238"/>
                <a:gd name="T8" fmla="*/ 86 w 940"/>
                <a:gd name="T9" fmla="*/ 0 h 1238"/>
                <a:gd name="T10" fmla="*/ 854 w 940"/>
                <a:gd name="T11" fmla="*/ 0 h 1238"/>
                <a:gd name="T12" fmla="*/ 940 w 940"/>
                <a:gd name="T13" fmla="*/ 86 h 1238"/>
                <a:gd name="T14" fmla="*/ 940 w 940"/>
                <a:gd name="T15" fmla="*/ 855 h 1238"/>
                <a:gd name="T16" fmla="*/ 903 w 940"/>
                <a:gd name="T17" fmla="*/ 943 h 1238"/>
                <a:gd name="T18" fmla="*/ 632 w 940"/>
                <a:gd name="T19" fmla="*/ 1203 h 1238"/>
                <a:gd name="T20" fmla="*/ 545 w 940"/>
                <a:gd name="T21" fmla="*/ 1238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0" h="1238">
                  <a:moveTo>
                    <a:pt x="545" y="1238"/>
                  </a:moveTo>
                  <a:cubicBezTo>
                    <a:pt x="86" y="1238"/>
                    <a:pt x="86" y="1238"/>
                    <a:pt x="86" y="1238"/>
                  </a:cubicBezTo>
                  <a:cubicBezTo>
                    <a:pt x="39" y="1238"/>
                    <a:pt x="0" y="1200"/>
                    <a:pt x="0" y="115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8"/>
                    <a:pt x="39" y="0"/>
                    <a:pt x="86" y="0"/>
                  </a:cubicBezTo>
                  <a:cubicBezTo>
                    <a:pt x="854" y="0"/>
                    <a:pt x="854" y="0"/>
                    <a:pt x="854" y="0"/>
                  </a:cubicBezTo>
                  <a:cubicBezTo>
                    <a:pt x="902" y="0"/>
                    <a:pt x="940" y="38"/>
                    <a:pt x="940" y="86"/>
                  </a:cubicBezTo>
                  <a:cubicBezTo>
                    <a:pt x="940" y="855"/>
                    <a:pt x="940" y="855"/>
                    <a:pt x="940" y="855"/>
                  </a:cubicBezTo>
                  <a:cubicBezTo>
                    <a:pt x="940" y="886"/>
                    <a:pt x="925" y="921"/>
                    <a:pt x="903" y="943"/>
                  </a:cubicBezTo>
                  <a:cubicBezTo>
                    <a:pt x="632" y="1203"/>
                    <a:pt x="632" y="1203"/>
                    <a:pt x="632" y="1203"/>
                  </a:cubicBezTo>
                  <a:cubicBezTo>
                    <a:pt x="610" y="1224"/>
                    <a:pt x="575" y="1238"/>
                    <a:pt x="545" y="1238"/>
                  </a:cubicBezTo>
                  <a:close/>
                </a:path>
              </a:pathLst>
            </a:custGeom>
            <a:solidFill>
              <a:srgbClr val="DA6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DA6A3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98CE11E8-3382-7B3D-738D-A73161F968E9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898058" y="1168916"/>
              <a:ext cx="619124" cy="842960"/>
            </a:xfrm>
            <a:custGeom>
              <a:avLst/>
              <a:gdLst/>
              <a:ahLst/>
              <a:cxnLst/>
              <a:rect l="l" t="t" r="r" b="b"/>
              <a:pathLst>
                <a:path w="619126" h="842962">
                  <a:moveTo>
                    <a:pt x="104244" y="660822"/>
                  </a:moveTo>
                  <a:cubicBezTo>
                    <a:pt x="95934" y="660822"/>
                    <a:pt x="89136" y="667596"/>
                    <a:pt x="89136" y="675875"/>
                  </a:cubicBezTo>
                  <a:cubicBezTo>
                    <a:pt x="89136" y="684154"/>
                    <a:pt x="95934" y="690928"/>
                    <a:pt x="104244" y="690928"/>
                  </a:cubicBezTo>
                  <a:lnTo>
                    <a:pt x="182563" y="690928"/>
                  </a:lnTo>
                  <a:lnTo>
                    <a:pt x="184150" y="690928"/>
                  </a:lnTo>
                  <a:lnTo>
                    <a:pt x="195265" y="690928"/>
                  </a:lnTo>
                  <a:lnTo>
                    <a:pt x="203200" y="690928"/>
                  </a:lnTo>
                  <a:cubicBezTo>
                    <a:pt x="217672" y="690928"/>
                    <a:pt x="242292" y="690928"/>
                    <a:pt x="284177" y="690928"/>
                  </a:cubicBezTo>
                  <a:cubicBezTo>
                    <a:pt x="292456" y="690928"/>
                    <a:pt x="299230" y="684154"/>
                    <a:pt x="299230" y="675875"/>
                  </a:cubicBezTo>
                  <a:cubicBezTo>
                    <a:pt x="299230" y="667596"/>
                    <a:pt x="292456" y="660822"/>
                    <a:pt x="284177" y="660822"/>
                  </a:cubicBezTo>
                  <a:cubicBezTo>
                    <a:pt x="284166" y="660822"/>
                    <a:pt x="283260" y="660822"/>
                    <a:pt x="203200" y="660822"/>
                  </a:cubicBezTo>
                  <a:cubicBezTo>
                    <a:pt x="203197" y="660822"/>
                    <a:pt x="203134" y="660822"/>
                    <a:pt x="201654" y="660822"/>
                  </a:cubicBezTo>
                  <a:lnTo>
                    <a:pt x="190830" y="660822"/>
                  </a:lnTo>
                  <a:cubicBezTo>
                    <a:pt x="188152" y="660822"/>
                    <a:pt x="185397" y="660822"/>
                    <a:pt x="182563" y="660822"/>
                  </a:cubicBezTo>
                  <a:cubicBezTo>
                    <a:pt x="168400" y="660822"/>
                    <a:pt x="144517" y="660822"/>
                    <a:pt x="104244" y="660822"/>
                  </a:cubicBezTo>
                  <a:close/>
                  <a:moveTo>
                    <a:pt x="400050" y="633412"/>
                  </a:moveTo>
                  <a:lnTo>
                    <a:pt x="603250" y="633412"/>
                  </a:lnTo>
                  <a:lnTo>
                    <a:pt x="400050" y="828674"/>
                  </a:lnTo>
                  <a:close/>
                  <a:moveTo>
                    <a:pt x="104244" y="532120"/>
                  </a:moveTo>
                  <a:cubicBezTo>
                    <a:pt x="95934" y="532120"/>
                    <a:pt x="89136" y="538893"/>
                    <a:pt x="89136" y="547173"/>
                  </a:cubicBezTo>
                  <a:cubicBezTo>
                    <a:pt x="89136" y="554699"/>
                    <a:pt x="95934" y="561473"/>
                    <a:pt x="104244" y="561473"/>
                  </a:cubicBezTo>
                  <a:cubicBezTo>
                    <a:pt x="104244" y="561473"/>
                    <a:pt x="104244" y="561473"/>
                    <a:pt x="182563" y="561473"/>
                  </a:cubicBezTo>
                  <a:lnTo>
                    <a:pt x="183207" y="561473"/>
                  </a:lnTo>
                  <a:lnTo>
                    <a:pt x="187714" y="561473"/>
                  </a:lnTo>
                  <a:lnTo>
                    <a:pt x="199948" y="561473"/>
                  </a:lnTo>
                  <a:lnTo>
                    <a:pt x="203200" y="561473"/>
                  </a:lnTo>
                  <a:cubicBezTo>
                    <a:pt x="234538" y="561473"/>
                    <a:pt x="313464" y="561473"/>
                    <a:pt x="512244" y="561473"/>
                  </a:cubicBezTo>
                  <a:cubicBezTo>
                    <a:pt x="520523" y="561473"/>
                    <a:pt x="527297" y="554699"/>
                    <a:pt x="527297" y="547173"/>
                  </a:cubicBezTo>
                  <a:cubicBezTo>
                    <a:pt x="527297" y="538893"/>
                    <a:pt x="520523" y="532120"/>
                    <a:pt x="512244" y="532120"/>
                  </a:cubicBezTo>
                  <a:cubicBezTo>
                    <a:pt x="512228" y="532120"/>
                    <a:pt x="510017" y="532120"/>
                    <a:pt x="203200" y="532120"/>
                  </a:cubicBezTo>
                  <a:lnTo>
                    <a:pt x="201654" y="532120"/>
                  </a:lnTo>
                  <a:lnTo>
                    <a:pt x="190830" y="532120"/>
                  </a:lnTo>
                  <a:cubicBezTo>
                    <a:pt x="188098" y="532120"/>
                    <a:pt x="185342" y="532120"/>
                    <a:pt x="182563" y="532120"/>
                  </a:cubicBezTo>
                  <a:cubicBezTo>
                    <a:pt x="168400" y="532120"/>
                    <a:pt x="144517" y="532120"/>
                    <a:pt x="104244" y="532120"/>
                  </a:cubicBezTo>
                  <a:close/>
                  <a:moveTo>
                    <a:pt x="104244" y="402665"/>
                  </a:moveTo>
                  <a:cubicBezTo>
                    <a:pt x="95934" y="402665"/>
                    <a:pt x="89136" y="409439"/>
                    <a:pt x="89136" y="417718"/>
                  </a:cubicBezTo>
                  <a:cubicBezTo>
                    <a:pt x="89136" y="425997"/>
                    <a:pt x="95934" y="432771"/>
                    <a:pt x="104244" y="432771"/>
                  </a:cubicBezTo>
                  <a:cubicBezTo>
                    <a:pt x="104244" y="432771"/>
                    <a:pt x="104244" y="432771"/>
                    <a:pt x="182563" y="432771"/>
                  </a:cubicBezTo>
                  <a:lnTo>
                    <a:pt x="183207" y="432771"/>
                  </a:lnTo>
                  <a:lnTo>
                    <a:pt x="187714" y="432771"/>
                  </a:lnTo>
                  <a:lnTo>
                    <a:pt x="199948" y="432771"/>
                  </a:lnTo>
                  <a:lnTo>
                    <a:pt x="203200" y="432771"/>
                  </a:lnTo>
                  <a:cubicBezTo>
                    <a:pt x="234538" y="432771"/>
                    <a:pt x="313464" y="432771"/>
                    <a:pt x="512244" y="432771"/>
                  </a:cubicBezTo>
                  <a:cubicBezTo>
                    <a:pt x="520523" y="432771"/>
                    <a:pt x="527297" y="425997"/>
                    <a:pt x="527297" y="417718"/>
                  </a:cubicBezTo>
                  <a:cubicBezTo>
                    <a:pt x="527297" y="409439"/>
                    <a:pt x="520523" y="402665"/>
                    <a:pt x="512244" y="402665"/>
                  </a:cubicBezTo>
                  <a:cubicBezTo>
                    <a:pt x="512228" y="402665"/>
                    <a:pt x="510017" y="402665"/>
                    <a:pt x="203200" y="402665"/>
                  </a:cubicBezTo>
                  <a:cubicBezTo>
                    <a:pt x="203197" y="402665"/>
                    <a:pt x="203134" y="402665"/>
                    <a:pt x="201654" y="402665"/>
                  </a:cubicBezTo>
                  <a:lnTo>
                    <a:pt x="190830" y="402665"/>
                  </a:lnTo>
                  <a:cubicBezTo>
                    <a:pt x="188098" y="402665"/>
                    <a:pt x="185342" y="402665"/>
                    <a:pt x="182563" y="402665"/>
                  </a:cubicBezTo>
                  <a:cubicBezTo>
                    <a:pt x="168400" y="402665"/>
                    <a:pt x="144517" y="402665"/>
                    <a:pt x="104244" y="402665"/>
                  </a:cubicBezTo>
                  <a:close/>
                  <a:moveTo>
                    <a:pt x="104244" y="273210"/>
                  </a:moveTo>
                  <a:cubicBezTo>
                    <a:pt x="95934" y="273210"/>
                    <a:pt x="89136" y="279984"/>
                    <a:pt x="89136" y="288263"/>
                  </a:cubicBezTo>
                  <a:cubicBezTo>
                    <a:pt x="89136" y="296542"/>
                    <a:pt x="95934" y="303316"/>
                    <a:pt x="104244" y="303316"/>
                  </a:cubicBezTo>
                  <a:cubicBezTo>
                    <a:pt x="104244" y="303316"/>
                    <a:pt x="104244" y="303316"/>
                    <a:pt x="182563" y="303316"/>
                  </a:cubicBezTo>
                  <a:lnTo>
                    <a:pt x="183207" y="303316"/>
                  </a:lnTo>
                  <a:lnTo>
                    <a:pt x="187714" y="303316"/>
                  </a:lnTo>
                  <a:lnTo>
                    <a:pt x="199948" y="303316"/>
                  </a:lnTo>
                  <a:lnTo>
                    <a:pt x="203200" y="303316"/>
                  </a:lnTo>
                  <a:cubicBezTo>
                    <a:pt x="234538" y="303316"/>
                    <a:pt x="313464" y="303316"/>
                    <a:pt x="512244" y="303316"/>
                  </a:cubicBezTo>
                  <a:cubicBezTo>
                    <a:pt x="520523" y="303316"/>
                    <a:pt x="527297" y="296542"/>
                    <a:pt x="527297" y="288263"/>
                  </a:cubicBezTo>
                  <a:cubicBezTo>
                    <a:pt x="527297" y="279984"/>
                    <a:pt x="520523" y="273210"/>
                    <a:pt x="512244" y="273210"/>
                  </a:cubicBezTo>
                  <a:cubicBezTo>
                    <a:pt x="512228" y="273210"/>
                    <a:pt x="510017" y="273210"/>
                    <a:pt x="203200" y="273210"/>
                  </a:cubicBezTo>
                  <a:lnTo>
                    <a:pt x="201654" y="273210"/>
                  </a:lnTo>
                  <a:lnTo>
                    <a:pt x="190830" y="273210"/>
                  </a:lnTo>
                  <a:cubicBezTo>
                    <a:pt x="188098" y="273210"/>
                    <a:pt x="185342" y="273210"/>
                    <a:pt x="182563" y="273210"/>
                  </a:cubicBezTo>
                  <a:cubicBezTo>
                    <a:pt x="168400" y="273210"/>
                    <a:pt x="144517" y="273210"/>
                    <a:pt x="104244" y="273210"/>
                  </a:cubicBezTo>
                  <a:close/>
                  <a:moveTo>
                    <a:pt x="104244" y="144508"/>
                  </a:moveTo>
                  <a:cubicBezTo>
                    <a:pt x="95934" y="144508"/>
                    <a:pt x="89136" y="151282"/>
                    <a:pt x="89136" y="159561"/>
                  </a:cubicBezTo>
                  <a:cubicBezTo>
                    <a:pt x="89136" y="167840"/>
                    <a:pt x="95934" y="174613"/>
                    <a:pt x="104244" y="174613"/>
                  </a:cubicBezTo>
                  <a:cubicBezTo>
                    <a:pt x="104244" y="174613"/>
                    <a:pt x="104244" y="174613"/>
                    <a:pt x="182563" y="174613"/>
                  </a:cubicBezTo>
                  <a:lnTo>
                    <a:pt x="183207" y="174613"/>
                  </a:lnTo>
                  <a:lnTo>
                    <a:pt x="187714" y="174613"/>
                  </a:lnTo>
                  <a:lnTo>
                    <a:pt x="199948" y="174613"/>
                  </a:lnTo>
                  <a:lnTo>
                    <a:pt x="203200" y="174613"/>
                  </a:lnTo>
                  <a:cubicBezTo>
                    <a:pt x="234538" y="174613"/>
                    <a:pt x="313464" y="174613"/>
                    <a:pt x="512244" y="174613"/>
                  </a:cubicBezTo>
                  <a:cubicBezTo>
                    <a:pt x="520523" y="174613"/>
                    <a:pt x="527297" y="167840"/>
                    <a:pt x="527297" y="159561"/>
                  </a:cubicBezTo>
                  <a:cubicBezTo>
                    <a:pt x="527297" y="151282"/>
                    <a:pt x="520523" y="144508"/>
                    <a:pt x="512244" y="144508"/>
                  </a:cubicBezTo>
                  <a:cubicBezTo>
                    <a:pt x="512228" y="144508"/>
                    <a:pt x="510017" y="144508"/>
                    <a:pt x="203200" y="144508"/>
                  </a:cubicBezTo>
                  <a:cubicBezTo>
                    <a:pt x="203197" y="144508"/>
                    <a:pt x="203134" y="144508"/>
                    <a:pt x="201654" y="144508"/>
                  </a:cubicBezTo>
                  <a:lnTo>
                    <a:pt x="190830" y="144508"/>
                  </a:lnTo>
                  <a:cubicBezTo>
                    <a:pt x="188098" y="144508"/>
                    <a:pt x="185342" y="144508"/>
                    <a:pt x="182563" y="144508"/>
                  </a:cubicBezTo>
                  <a:cubicBezTo>
                    <a:pt x="168400" y="144508"/>
                    <a:pt x="144517" y="144508"/>
                    <a:pt x="104244" y="144508"/>
                  </a:cubicBezTo>
                  <a:close/>
                  <a:moveTo>
                    <a:pt x="19640" y="0"/>
                  </a:moveTo>
                  <a:cubicBezTo>
                    <a:pt x="19640" y="0"/>
                    <a:pt x="19640" y="0"/>
                    <a:pt x="182563" y="0"/>
                  </a:cubicBezTo>
                  <a:lnTo>
                    <a:pt x="183376" y="0"/>
                  </a:lnTo>
                  <a:lnTo>
                    <a:pt x="189067" y="0"/>
                  </a:lnTo>
                  <a:lnTo>
                    <a:pt x="203200" y="0"/>
                  </a:lnTo>
                  <a:cubicBezTo>
                    <a:pt x="238738" y="0"/>
                    <a:pt x="335476" y="0"/>
                    <a:pt x="598803" y="0"/>
                  </a:cubicBezTo>
                  <a:cubicBezTo>
                    <a:pt x="610094" y="0"/>
                    <a:pt x="619126" y="9032"/>
                    <a:pt x="619126" y="20321"/>
                  </a:cubicBezTo>
                  <a:cubicBezTo>
                    <a:pt x="619126" y="20338"/>
                    <a:pt x="619126" y="23413"/>
                    <a:pt x="619126" y="599105"/>
                  </a:cubicBezTo>
                  <a:cubicBezTo>
                    <a:pt x="619126" y="600610"/>
                    <a:pt x="618374" y="602116"/>
                    <a:pt x="618374" y="604374"/>
                  </a:cubicBezTo>
                  <a:cubicBezTo>
                    <a:pt x="618359" y="604374"/>
                    <a:pt x="616518" y="604374"/>
                    <a:pt x="385790" y="604374"/>
                  </a:cubicBezTo>
                  <a:cubicBezTo>
                    <a:pt x="377511" y="604374"/>
                    <a:pt x="370736" y="611147"/>
                    <a:pt x="370736" y="619426"/>
                  </a:cubicBezTo>
                  <a:cubicBezTo>
                    <a:pt x="370736" y="619440"/>
                    <a:pt x="370736" y="621189"/>
                    <a:pt x="370736" y="842209"/>
                  </a:cubicBezTo>
                  <a:cubicBezTo>
                    <a:pt x="369231" y="842209"/>
                    <a:pt x="367726" y="842962"/>
                    <a:pt x="366220" y="842962"/>
                  </a:cubicBezTo>
                  <a:cubicBezTo>
                    <a:pt x="366209" y="842962"/>
                    <a:pt x="364881" y="842962"/>
                    <a:pt x="203200" y="842962"/>
                  </a:cubicBezTo>
                  <a:lnTo>
                    <a:pt x="200332" y="842962"/>
                  </a:lnTo>
                  <a:lnTo>
                    <a:pt x="193520" y="842962"/>
                  </a:lnTo>
                  <a:cubicBezTo>
                    <a:pt x="189942" y="842962"/>
                    <a:pt x="186290" y="842962"/>
                    <a:pt x="182563" y="842962"/>
                  </a:cubicBezTo>
                  <a:cubicBezTo>
                    <a:pt x="160441" y="842962"/>
                    <a:pt x="114606" y="842962"/>
                    <a:pt x="19640" y="842962"/>
                  </a:cubicBezTo>
                  <a:cubicBezTo>
                    <a:pt x="9064" y="842962"/>
                    <a:pt x="0" y="833930"/>
                    <a:pt x="0" y="822641"/>
                  </a:cubicBezTo>
                  <a:cubicBezTo>
                    <a:pt x="0" y="822641"/>
                    <a:pt x="0" y="822641"/>
                    <a:pt x="0" y="20321"/>
                  </a:cubicBezTo>
                  <a:cubicBezTo>
                    <a:pt x="0" y="9032"/>
                    <a:pt x="9064" y="0"/>
                    <a:pt x="19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DA6A38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42" name="Freeform 119">
            <a:extLst>
              <a:ext uri="{FF2B5EF4-FFF2-40B4-BE49-F238E27FC236}">
                <a16:creationId xmlns:a16="http://schemas.microsoft.com/office/drawing/2014/main" id="{AF2C40DF-4C43-817B-48A4-A008DD326AAE}"/>
              </a:ext>
            </a:extLst>
          </p:cNvPr>
          <p:cNvSpPr>
            <a:spLocks noChangeAspect="1"/>
          </p:cNvSpPr>
          <p:nvPr/>
        </p:nvSpPr>
        <p:spPr bwMode="gray">
          <a:xfrm>
            <a:off x="6421199" y="3082386"/>
            <a:ext cx="229973" cy="302521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DA6A3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DA6A38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93F56CE-3DC0-380F-2B97-64DBEF3E0B46}"/>
              </a:ext>
            </a:extLst>
          </p:cNvPr>
          <p:cNvSpPr txBox="1"/>
          <p:nvPr/>
        </p:nvSpPr>
        <p:spPr>
          <a:xfrm>
            <a:off x="5505416" y="3364482"/>
            <a:ext cx="4491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kumimoji="1" lang="en-US" altLang="ja-JP" sz="600" b="1">
                <a:solidFill>
                  <a:srgbClr val="DA6A38"/>
                </a:solidFill>
                <a:latin typeface="+mn-ea"/>
              </a:rPr>
              <a:t>CMDB</a:t>
            </a:r>
            <a:endParaRPr kumimoji="1" lang="ja-JP" altLang="en-US" sz="600" b="1" dirty="0">
              <a:solidFill>
                <a:srgbClr val="DA6A38"/>
              </a:solidFill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69382B9-59DA-D87E-4C31-A1D114F2B96C}"/>
              </a:ext>
            </a:extLst>
          </p:cNvPr>
          <p:cNvSpPr txBox="1"/>
          <p:nvPr/>
        </p:nvSpPr>
        <p:spPr>
          <a:xfrm>
            <a:off x="5969744" y="3357804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kumimoji="1" lang="ja-JP" altLang="en-US" sz="600" b="1">
                <a:solidFill>
                  <a:srgbClr val="DA6A38"/>
                </a:solidFill>
                <a:latin typeface="+mn-ea"/>
              </a:rPr>
              <a:t>コード</a:t>
            </a:r>
            <a:endParaRPr kumimoji="1" lang="ja-JP" altLang="en-US" sz="600" b="1" dirty="0">
              <a:solidFill>
                <a:srgbClr val="DA6A38"/>
              </a:solidFill>
              <a:latin typeface="+mn-ea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D2AFB78-6391-AE1D-7A54-E7E2F6806FCF}"/>
              </a:ext>
            </a:extLst>
          </p:cNvPr>
          <p:cNvSpPr txBox="1"/>
          <p:nvPr/>
        </p:nvSpPr>
        <p:spPr>
          <a:xfrm>
            <a:off x="6342809" y="3350306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kumimoji="1" lang="ja-JP" altLang="en-US" sz="600" b="1">
                <a:solidFill>
                  <a:srgbClr val="DA6A38"/>
                </a:solidFill>
                <a:latin typeface="+mn-ea"/>
              </a:rPr>
              <a:t>ジョブ</a:t>
            </a:r>
            <a:endParaRPr kumimoji="1" lang="ja-JP" altLang="en-US" sz="600" b="1" dirty="0">
              <a:solidFill>
                <a:srgbClr val="DA6A38"/>
              </a:solidFill>
              <a:latin typeface="+mn-ea"/>
            </a:endParaRPr>
          </a:p>
        </p:txBody>
      </p:sp>
      <p:pic>
        <p:nvPicPr>
          <p:cNvPr id="47" name="Picture 6">
            <a:extLst>
              <a:ext uri="{FF2B5EF4-FFF2-40B4-BE49-F238E27FC236}">
                <a16:creationId xmlns:a16="http://schemas.microsoft.com/office/drawing/2014/main" id="{2D36C8A6-35E5-1B87-751A-2BDE48E77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811" y="2895709"/>
            <a:ext cx="1195789" cy="34839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9F1DBC41-18F2-9C33-9EDB-176752E92C48}"/>
              </a:ext>
            </a:extLst>
          </p:cNvPr>
          <p:cNvSpPr/>
          <p:nvPr/>
        </p:nvSpPr>
        <p:spPr bwMode="auto">
          <a:xfrm>
            <a:off x="9448280" y="3091099"/>
            <a:ext cx="1153647" cy="787589"/>
          </a:xfrm>
          <a:prstGeom prst="rect">
            <a:avLst/>
          </a:prstGeom>
          <a:solidFill>
            <a:schemeClr val="bg1"/>
          </a:solidFill>
          <a:ln>
            <a:solidFill>
              <a:srgbClr val="04127C"/>
            </a:solidFill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419B9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38DDC753-CA41-A439-5A26-2297345C5F3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306393" y="3549148"/>
            <a:ext cx="225826" cy="388714"/>
            <a:chOff x="5936838" y="1169393"/>
            <a:chExt cx="484187" cy="833438"/>
          </a:xfrm>
        </p:grpSpPr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A635CA29-0ED4-5857-FF7B-CA9D32A798A5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41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8" name="フリーフォーム 65">
              <a:extLst>
                <a:ext uri="{FF2B5EF4-FFF2-40B4-BE49-F238E27FC236}">
                  <a16:creationId xmlns:a16="http://schemas.microsoft.com/office/drawing/2014/main" id="{BF4D6E5B-8546-7C50-23C4-3F0976BB4234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pic>
        <p:nvPicPr>
          <p:cNvPr id="59" name="Picture 6" descr="https://redhatbrand.files.wordpress.com/2016/08/logisiticsteam.png">
            <a:extLst>
              <a:ext uri="{FF2B5EF4-FFF2-40B4-BE49-F238E27FC236}">
                <a16:creationId xmlns:a16="http://schemas.microsoft.com/office/drawing/2014/main" id="{56A6F84B-A9D0-4BF9-C142-5D2EFE556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80"/>
          <a:stretch/>
        </p:blipFill>
        <p:spPr bwMode="auto">
          <a:xfrm>
            <a:off x="9600575" y="3492616"/>
            <a:ext cx="895044" cy="28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976807AB-1EEB-BA9E-CC29-782C8C9249C7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548289" y="3580411"/>
            <a:ext cx="225826" cy="388714"/>
            <a:chOff x="5936838" y="1169393"/>
            <a:chExt cx="484187" cy="833438"/>
          </a:xfrm>
        </p:grpSpPr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A7F28056-7AB3-F5D7-B2A8-24671F302349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41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3" name="フリーフォーム 65">
              <a:extLst>
                <a:ext uri="{FF2B5EF4-FFF2-40B4-BE49-F238E27FC236}">
                  <a16:creationId xmlns:a16="http://schemas.microsoft.com/office/drawing/2014/main" id="{4B77CE0E-CC3A-1D05-FAA2-2F8C46A3A1B8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4C75FB03-DF27-B19A-06FF-A4F71974CE99}"/>
              </a:ext>
            </a:extLst>
          </p:cNvPr>
          <p:cNvCxnSpPr>
            <a:stCxn id="47" idx="3"/>
            <a:endCxn id="14" idx="1"/>
          </p:cNvCxnSpPr>
          <p:nvPr/>
        </p:nvCxnSpPr>
        <p:spPr bwMode="auto">
          <a:xfrm flipV="1">
            <a:off x="8408600" y="2345041"/>
            <a:ext cx="1113865" cy="72486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DD7343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直線矢印コネクタ 64">
            <a:extLst>
              <a:ext uri="{FF2B5EF4-FFF2-40B4-BE49-F238E27FC236}">
                <a16:creationId xmlns:a16="http://schemas.microsoft.com/office/drawing/2014/main" id="{80671983-C94E-735B-1BEE-8474A17DE961}"/>
              </a:ext>
            </a:extLst>
          </p:cNvPr>
          <p:cNvCxnSpPr>
            <a:stCxn id="47" idx="3"/>
            <a:endCxn id="77" idx="1"/>
          </p:cNvCxnSpPr>
          <p:nvPr/>
        </p:nvCxnSpPr>
        <p:spPr bwMode="auto">
          <a:xfrm>
            <a:off x="8408600" y="3069906"/>
            <a:ext cx="1113154" cy="22586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DD7343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7" name="角丸四角形 23">
            <a:extLst>
              <a:ext uri="{FF2B5EF4-FFF2-40B4-BE49-F238E27FC236}">
                <a16:creationId xmlns:a16="http://schemas.microsoft.com/office/drawing/2014/main" id="{37B25D66-3FCB-F17A-5B9B-568F8CA70A78}"/>
              </a:ext>
            </a:extLst>
          </p:cNvPr>
          <p:cNvSpPr/>
          <p:nvPr/>
        </p:nvSpPr>
        <p:spPr bwMode="auto">
          <a:xfrm>
            <a:off x="9521754" y="3159574"/>
            <a:ext cx="1006698" cy="27239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0000">
                <a:lumMod val="50000"/>
                <a:lumOff val="50000"/>
              </a:srgbClr>
            </a:solidFill>
          </a:ln>
          <a:effectLst/>
        </p:spPr>
        <p:txBody>
          <a:bodyPr rot="0" spcFirstLastPara="0" vertOverflow="overflow" horzOverflow="overflow" vert="horz" wrap="none" lIns="91440" tIns="828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ea"/>
              </a:rPr>
              <a:t>ssh</a:t>
            </a:r>
            <a:endParaRPr kumimoji="0" lang="ja-JP" altLang="en-US" sz="9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" name="フリーフォーム 96">
            <a:extLst>
              <a:ext uri="{FF2B5EF4-FFF2-40B4-BE49-F238E27FC236}">
                <a16:creationId xmlns:a16="http://schemas.microsoft.com/office/drawing/2014/main" id="{7A872971-4C7D-2764-F387-DC27538F09FC}"/>
              </a:ext>
            </a:extLst>
          </p:cNvPr>
          <p:cNvSpPr>
            <a:spLocks noChangeAspect="1"/>
          </p:cNvSpPr>
          <p:nvPr/>
        </p:nvSpPr>
        <p:spPr bwMode="auto">
          <a:xfrm>
            <a:off x="1662238" y="2303763"/>
            <a:ext cx="628499" cy="648000"/>
          </a:xfrm>
          <a:custGeom>
            <a:avLst/>
            <a:gdLst>
              <a:gd name="connsiteX0" fmla="*/ 263032 w 6651624"/>
              <a:gd name="connsiteY0" fmla="*/ 6332538 h 6858001"/>
              <a:gd name="connsiteX1" fmla="*/ 6388173 w 6651624"/>
              <a:gd name="connsiteY1" fmla="*/ 6332538 h 6858001"/>
              <a:gd name="connsiteX2" fmla="*/ 6651624 w 6651624"/>
              <a:gd name="connsiteY2" fmla="*/ 6594433 h 6858001"/>
              <a:gd name="connsiteX3" fmla="*/ 6388173 w 6651624"/>
              <a:gd name="connsiteY3" fmla="*/ 6858001 h 6858001"/>
              <a:gd name="connsiteX4" fmla="*/ 263032 w 6651624"/>
              <a:gd name="connsiteY4" fmla="*/ 6858001 h 6858001"/>
              <a:gd name="connsiteX5" fmla="*/ 0 w 6651624"/>
              <a:gd name="connsiteY5" fmla="*/ 6594433 h 6858001"/>
              <a:gd name="connsiteX6" fmla="*/ 263032 w 6651624"/>
              <a:gd name="connsiteY6" fmla="*/ 6332538 h 6858001"/>
              <a:gd name="connsiteX7" fmla="*/ 5433654 w 6651624"/>
              <a:gd name="connsiteY7" fmla="*/ 4567238 h 6858001"/>
              <a:gd name="connsiteX8" fmla="*/ 5574697 w 6651624"/>
              <a:gd name="connsiteY8" fmla="*/ 4825583 h 6858001"/>
              <a:gd name="connsiteX9" fmla="*/ 5558745 w 6651624"/>
              <a:gd name="connsiteY9" fmla="*/ 5344786 h 6858001"/>
              <a:gd name="connsiteX10" fmla="*/ 5316537 w 6651624"/>
              <a:gd name="connsiteY10" fmla="*/ 5526088 h 6858001"/>
              <a:gd name="connsiteX11" fmla="*/ 5433654 w 6651624"/>
              <a:gd name="connsiteY11" fmla="*/ 4567238 h 6858001"/>
              <a:gd name="connsiteX12" fmla="*/ 1217972 w 6651624"/>
              <a:gd name="connsiteY12" fmla="*/ 4567238 h 6858001"/>
              <a:gd name="connsiteX13" fmla="*/ 1335087 w 6651624"/>
              <a:gd name="connsiteY13" fmla="*/ 5526088 h 6858001"/>
              <a:gd name="connsiteX14" fmla="*/ 1092880 w 6651624"/>
              <a:gd name="connsiteY14" fmla="*/ 5344786 h 6858001"/>
              <a:gd name="connsiteX15" fmla="*/ 1076929 w 6651624"/>
              <a:gd name="connsiteY15" fmla="*/ 4825583 h 6858001"/>
              <a:gd name="connsiteX16" fmla="*/ 1217972 w 6651624"/>
              <a:gd name="connsiteY16" fmla="*/ 4567238 h 6858001"/>
              <a:gd name="connsiteX17" fmla="*/ 1289050 w 6651624"/>
              <a:gd name="connsiteY17" fmla="*/ 4144963 h 6858001"/>
              <a:gd name="connsiteX18" fmla="*/ 5362574 w 6651624"/>
              <a:gd name="connsiteY18" fmla="*/ 4144963 h 6858001"/>
              <a:gd name="connsiteX19" fmla="*/ 5111749 w 6651624"/>
              <a:gd name="connsiteY19" fmla="*/ 6197601 h 6858001"/>
              <a:gd name="connsiteX20" fmla="*/ 1538287 w 6651624"/>
              <a:gd name="connsiteY20" fmla="*/ 6197601 h 6858001"/>
              <a:gd name="connsiteX21" fmla="*/ 3148012 w 6651624"/>
              <a:gd name="connsiteY21" fmla="*/ 2946400 h 6858001"/>
              <a:gd name="connsiteX22" fmla="*/ 3503612 w 6651624"/>
              <a:gd name="connsiteY22" fmla="*/ 2946400 h 6858001"/>
              <a:gd name="connsiteX23" fmla="*/ 3657599 w 6651624"/>
              <a:gd name="connsiteY23" fmla="*/ 4022725 h 6858001"/>
              <a:gd name="connsiteX24" fmla="*/ 2994024 w 6651624"/>
              <a:gd name="connsiteY24" fmla="*/ 4022725 h 6858001"/>
              <a:gd name="connsiteX25" fmla="*/ 3947163 w 6651624"/>
              <a:gd name="connsiteY25" fmla="*/ 2732553 h 6858001"/>
              <a:gd name="connsiteX26" fmla="*/ 4657980 w 6651624"/>
              <a:gd name="connsiteY26" fmla="*/ 3142960 h 6858001"/>
              <a:gd name="connsiteX27" fmla="*/ 5137150 w 6651624"/>
              <a:gd name="connsiteY27" fmla="*/ 4022725 h 6858001"/>
              <a:gd name="connsiteX28" fmla="*/ 3662362 w 6651624"/>
              <a:gd name="connsiteY28" fmla="*/ 4022725 h 6858001"/>
              <a:gd name="connsiteX29" fmla="*/ 3925822 w 6651624"/>
              <a:gd name="connsiteY29" fmla="*/ 2733436 h 6858001"/>
              <a:gd name="connsiteX30" fmla="*/ 3947163 w 6651624"/>
              <a:gd name="connsiteY30" fmla="*/ 2732553 h 6858001"/>
              <a:gd name="connsiteX31" fmla="*/ 2702874 w 6651624"/>
              <a:gd name="connsiteY31" fmla="*/ 2732553 h 6858001"/>
              <a:gd name="connsiteX32" fmla="*/ 2724216 w 6651624"/>
              <a:gd name="connsiteY32" fmla="*/ 2733436 h 6858001"/>
              <a:gd name="connsiteX33" fmla="*/ 2987675 w 6651624"/>
              <a:gd name="connsiteY33" fmla="*/ 4022725 h 6858001"/>
              <a:gd name="connsiteX34" fmla="*/ 1512887 w 6651624"/>
              <a:gd name="connsiteY34" fmla="*/ 4022725 h 6858001"/>
              <a:gd name="connsiteX35" fmla="*/ 1992057 w 6651624"/>
              <a:gd name="connsiteY35" fmla="*/ 3142960 h 6858001"/>
              <a:gd name="connsiteX36" fmla="*/ 2702874 w 6651624"/>
              <a:gd name="connsiteY36" fmla="*/ 2732553 h 6858001"/>
              <a:gd name="connsiteX37" fmla="*/ 3329362 w 6651624"/>
              <a:gd name="connsiteY37" fmla="*/ 0 h 6858001"/>
              <a:gd name="connsiteX38" fmla="*/ 4384675 w 6651624"/>
              <a:gd name="connsiteY38" fmla="*/ 1205078 h 6858001"/>
              <a:gd name="connsiteX39" fmla="*/ 3329362 w 6651624"/>
              <a:gd name="connsiteY39" fmla="*/ 2411413 h 6858001"/>
              <a:gd name="connsiteX40" fmla="*/ 2274887 w 6651624"/>
              <a:gd name="connsiteY40" fmla="*/ 1205078 h 6858001"/>
              <a:gd name="connsiteX41" fmla="*/ 3329362 w 6651624"/>
              <a:gd name="connsiteY41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651624" h="6858001">
                <a:moveTo>
                  <a:pt x="263032" y="6332538"/>
                </a:moveTo>
                <a:cubicBezTo>
                  <a:pt x="263032" y="6332538"/>
                  <a:pt x="263032" y="6332538"/>
                  <a:pt x="6388173" y="6332538"/>
                </a:cubicBezTo>
                <a:cubicBezTo>
                  <a:pt x="6546495" y="6332538"/>
                  <a:pt x="6651624" y="6437129"/>
                  <a:pt x="6651624" y="6594433"/>
                </a:cubicBezTo>
                <a:cubicBezTo>
                  <a:pt x="6651624" y="6752574"/>
                  <a:pt x="6546495" y="6858001"/>
                  <a:pt x="6388173" y="6858001"/>
                </a:cubicBezTo>
                <a:cubicBezTo>
                  <a:pt x="5914044" y="6858001"/>
                  <a:pt x="737580" y="6858001"/>
                  <a:pt x="263032" y="6858001"/>
                </a:cubicBezTo>
                <a:cubicBezTo>
                  <a:pt x="105129" y="6858001"/>
                  <a:pt x="0" y="6752574"/>
                  <a:pt x="0" y="6594433"/>
                </a:cubicBezTo>
                <a:cubicBezTo>
                  <a:pt x="0" y="6437129"/>
                  <a:pt x="105129" y="6332538"/>
                  <a:pt x="263032" y="6332538"/>
                </a:cubicBezTo>
                <a:close/>
                <a:moveTo>
                  <a:pt x="5433654" y="4567238"/>
                </a:moveTo>
                <a:cubicBezTo>
                  <a:pt x="5573437" y="4823071"/>
                  <a:pt x="5574697" y="4825583"/>
                  <a:pt x="5574697" y="4825583"/>
                </a:cubicBezTo>
                <a:cubicBezTo>
                  <a:pt x="5665787" y="4993486"/>
                  <a:pt x="5665787" y="5192374"/>
                  <a:pt x="5558745" y="5344786"/>
                </a:cubicBezTo>
                <a:cubicBezTo>
                  <a:pt x="5499977" y="5433134"/>
                  <a:pt x="5413924" y="5492591"/>
                  <a:pt x="5316537" y="5526088"/>
                </a:cubicBezTo>
                <a:cubicBezTo>
                  <a:pt x="5316537" y="5526088"/>
                  <a:pt x="5316537" y="5526088"/>
                  <a:pt x="5433654" y="4567238"/>
                </a:cubicBezTo>
                <a:close/>
                <a:moveTo>
                  <a:pt x="1217972" y="4567238"/>
                </a:moveTo>
                <a:lnTo>
                  <a:pt x="1335087" y="5526088"/>
                </a:lnTo>
                <a:cubicBezTo>
                  <a:pt x="1237700" y="5492591"/>
                  <a:pt x="1151648" y="5433134"/>
                  <a:pt x="1092880" y="5344786"/>
                </a:cubicBezTo>
                <a:cubicBezTo>
                  <a:pt x="985838" y="5192374"/>
                  <a:pt x="985838" y="4993486"/>
                  <a:pt x="1076929" y="4825583"/>
                </a:cubicBezTo>
                <a:cubicBezTo>
                  <a:pt x="1076929" y="4825583"/>
                  <a:pt x="1078188" y="4823071"/>
                  <a:pt x="1217972" y="4567238"/>
                </a:cubicBezTo>
                <a:close/>
                <a:moveTo>
                  <a:pt x="1289050" y="4144963"/>
                </a:moveTo>
                <a:lnTo>
                  <a:pt x="5362574" y="4144963"/>
                </a:lnTo>
                <a:lnTo>
                  <a:pt x="5111749" y="6197601"/>
                </a:lnTo>
                <a:lnTo>
                  <a:pt x="1538287" y="6197601"/>
                </a:lnTo>
                <a:close/>
                <a:moveTo>
                  <a:pt x="3148012" y="2946400"/>
                </a:moveTo>
                <a:lnTo>
                  <a:pt x="3503612" y="2946400"/>
                </a:lnTo>
                <a:lnTo>
                  <a:pt x="3657599" y="4022725"/>
                </a:lnTo>
                <a:lnTo>
                  <a:pt x="2994024" y="4022725"/>
                </a:lnTo>
                <a:close/>
                <a:moveTo>
                  <a:pt x="3947163" y="2732553"/>
                </a:moveTo>
                <a:cubicBezTo>
                  <a:pt x="4043455" y="2730858"/>
                  <a:pt x="4442113" y="2748720"/>
                  <a:pt x="4657980" y="3142960"/>
                </a:cubicBezTo>
                <a:cubicBezTo>
                  <a:pt x="4859449" y="3513123"/>
                  <a:pt x="5014426" y="3797863"/>
                  <a:pt x="5137150" y="4022725"/>
                </a:cubicBezTo>
                <a:lnTo>
                  <a:pt x="3662362" y="4022725"/>
                </a:lnTo>
                <a:cubicBezTo>
                  <a:pt x="3662362" y="4022725"/>
                  <a:pt x="3662362" y="4022725"/>
                  <a:pt x="3925822" y="2733436"/>
                </a:cubicBezTo>
                <a:cubicBezTo>
                  <a:pt x="3925822" y="2733436"/>
                  <a:pt x="3933407" y="2732795"/>
                  <a:pt x="3947163" y="2732553"/>
                </a:cubicBezTo>
                <a:close/>
                <a:moveTo>
                  <a:pt x="2702874" y="2732553"/>
                </a:moveTo>
                <a:cubicBezTo>
                  <a:pt x="2716630" y="2732795"/>
                  <a:pt x="2724216" y="2733436"/>
                  <a:pt x="2724216" y="2733436"/>
                </a:cubicBezTo>
                <a:cubicBezTo>
                  <a:pt x="2724216" y="2733436"/>
                  <a:pt x="2724216" y="2733436"/>
                  <a:pt x="2987675" y="4022725"/>
                </a:cubicBezTo>
                <a:lnTo>
                  <a:pt x="1512887" y="4022725"/>
                </a:lnTo>
                <a:cubicBezTo>
                  <a:pt x="1635612" y="3797863"/>
                  <a:pt x="1790588" y="3513123"/>
                  <a:pt x="1992057" y="3142960"/>
                </a:cubicBezTo>
                <a:cubicBezTo>
                  <a:pt x="2207924" y="2748720"/>
                  <a:pt x="2606583" y="2730858"/>
                  <a:pt x="2702874" y="2732553"/>
                </a:cubicBezTo>
                <a:close/>
                <a:moveTo>
                  <a:pt x="3329362" y="0"/>
                </a:moveTo>
                <a:cubicBezTo>
                  <a:pt x="3912109" y="0"/>
                  <a:pt x="4384675" y="539500"/>
                  <a:pt x="4384675" y="1205078"/>
                </a:cubicBezTo>
                <a:cubicBezTo>
                  <a:pt x="4384675" y="1872332"/>
                  <a:pt x="3912109" y="2411413"/>
                  <a:pt x="3329362" y="2411413"/>
                </a:cubicBezTo>
                <a:cubicBezTo>
                  <a:pt x="2747034" y="2411413"/>
                  <a:pt x="2274887" y="1872332"/>
                  <a:pt x="2274887" y="1205078"/>
                </a:cubicBezTo>
                <a:cubicBezTo>
                  <a:pt x="2274887" y="539500"/>
                  <a:pt x="2747034" y="0"/>
                  <a:pt x="3329362" y="0"/>
                </a:cubicBezTo>
                <a:close/>
              </a:path>
            </a:pathLst>
          </a:custGeom>
          <a:solidFill>
            <a:srgbClr val="04127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7709A34-A82C-EC16-DD51-D92338F79273}"/>
              </a:ext>
            </a:extLst>
          </p:cNvPr>
          <p:cNvSpPr/>
          <p:nvPr/>
        </p:nvSpPr>
        <p:spPr bwMode="auto">
          <a:xfrm>
            <a:off x="1380491" y="3216824"/>
            <a:ext cx="1194754" cy="249994"/>
          </a:xfrm>
          <a:prstGeom prst="ellipse">
            <a:avLst/>
          </a:prstGeom>
          <a:solidFill>
            <a:srgbClr val="BBE3F5"/>
          </a:solidFill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cs typeface="+mn-cs"/>
              </a:rPr>
              <a:t>Web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cs typeface="+mn-cs"/>
              </a:rPr>
              <a:t>ブラウザ</a:t>
            </a:r>
          </a:p>
        </p:txBody>
      </p:sp>
      <p:pic>
        <p:nvPicPr>
          <p:cNvPr id="30" name="図 29" descr="ロゴ, アイコン&#10;&#10;自動的に生成された説明">
            <a:extLst>
              <a:ext uri="{FF2B5EF4-FFF2-40B4-BE49-F238E27FC236}">
                <a16:creationId xmlns:a16="http://schemas.microsoft.com/office/drawing/2014/main" id="{A9794EDA-4B87-9F43-0C81-720C66748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5381" y="2835706"/>
            <a:ext cx="458975" cy="458975"/>
          </a:xfrm>
          <a:prstGeom prst="rect">
            <a:avLst/>
          </a:prstGeom>
        </p:spPr>
      </p:pic>
      <p:pic>
        <p:nvPicPr>
          <p:cNvPr id="31" name="Picture 10" descr="「Chrome アイコン」の画像検索結果">
            <a:extLst>
              <a:ext uri="{FF2B5EF4-FFF2-40B4-BE49-F238E27FC236}">
                <a16:creationId xmlns:a16="http://schemas.microsoft.com/office/drawing/2014/main" id="{DF3C0574-EE4B-384B-4623-3656EEACD6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2" t="9267" r="28732" b="5681"/>
          <a:stretch/>
        </p:blipFill>
        <p:spPr bwMode="auto">
          <a:xfrm>
            <a:off x="1518892" y="2833373"/>
            <a:ext cx="458976" cy="45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直線矢印コネクタ 64">
            <a:extLst>
              <a:ext uri="{FF2B5EF4-FFF2-40B4-BE49-F238E27FC236}">
                <a16:creationId xmlns:a16="http://schemas.microsoft.com/office/drawing/2014/main" id="{3F95939A-00B4-C3C5-491B-B5A40F7F8A2F}"/>
              </a:ext>
            </a:extLst>
          </p:cNvPr>
          <p:cNvCxnSpPr>
            <a:cxnSpLocks/>
            <a:stCxn id="30" idx="3"/>
            <a:endCxn id="108" idx="1"/>
          </p:cNvCxnSpPr>
          <p:nvPr/>
        </p:nvCxnSpPr>
        <p:spPr bwMode="auto">
          <a:xfrm>
            <a:off x="2414356" y="3065194"/>
            <a:ext cx="576616" cy="471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DD7343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直線矢印コネクタ 64">
            <a:extLst>
              <a:ext uri="{FF2B5EF4-FFF2-40B4-BE49-F238E27FC236}">
                <a16:creationId xmlns:a16="http://schemas.microsoft.com/office/drawing/2014/main" id="{269AF4F5-4696-E533-1B5E-6A6DD27D38E3}"/>
              </a:ext>
            </a:extLst>
          </p:cNvPr>
          <p:cNvCxnSpPr>
            <a:cxnSpLocks/>
            <a:stCxn id="108" idx="3"/>
            <a:endCxn id="36" idx="1"/>
          </p:cNvCxnSpPr>
          <p:nvPr/>
        </p:nvCxnSpPr>
        <p:spPr bwMode="auto">
          <a:xfrm>
            <a:off x="4453082" y="3069907"/>
            <a:ext cx="870398" cy="608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DD7343"/>
            </a:solidFill>
            <a:prstDash val="sysDot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直線矢印コネクタ 64">
            <a:extLst>
              <a:ext uri="{FF2B5EF4-FFF2-40B4-BE49-F238E27FC236}">
                <a16:creationId xmlns:a16="http://schemas.microsoft.com/office/drawing/2014/main" id="{ED31051A-DB67-FEED-3F7D-E2724C792B6F}"/>
              </a:ext>
            </a:extLst>
          </p:cNvPr>
          <p:cNvCxnSpPr>
            <a:cxnSpLocks/>
            <a:stCxn id="36" idx="3"/>
            <a:endCxn id="47" idx="1"/>
          </p:cNvCxnSpPr>
          <p:nvPr/>
        </p:nvCxnSpPr>
        <p:spPr bwMode="auto">
          <a:xfrm flipV="1">
            <a:off x="6865693" y="3069906"/>
            <a:ext cx="347118" cy="6089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DD7343"/>
            </a:solidFill>
            <a:prstDash val="sysDot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76E0E5E6-83E8-47FC-846E-B5F03B7CE95F}"/>
              </a:ext>
            </a:extLst>
          </p:cNvPr>
          <p:cNvSpPr/>
          <p:nvPr/>
        </p:nvSpPr>
        <p:spPr bwMode="auto">
          <a:xfrm>
            <a:off x="2990972" y="2459726"/>
            <a:ext cx="1462110" cy="122036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002B6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050" b="1" i="0" u="none" strike="noStrike" kern="0" cap="none" spc="0" normalizeH="0" baseline="0" noProof="0" dirty="0">
              <a:ln>
                <a:noFill/>
              </a:ln>
              <a:solidFill>
                <a:srgbClr val="002B62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17" name="図 116" descr="テキスト&#10;&#10;自動的に生成された説明">
            <a:extLst>
              <a:ext uri="{FF2B5EF4-FFF2-40B4-BE49-F238E27FC236}">
                <a16:creationId xmlns:a16="http://schemas.microsoft.com/office/drawing/2014/main" id="{E787D435-A4AE-354C-BD07-3F0B2BB4114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898"/>
          <a:stretch/>
        </p:blipFill>
        <p:spPr>
          <a:xfrm>
            <a:off x="3099283" y="2696201"/>
            <a:ext cx="1321750" cy="746438"/>
          </a:xfrm>
          <a:prstGeom prst="rect">
            <a:avLst/>
          </a:prstGeom>
        </p:spPr>
      </p:pic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1F2137DB-E930-09EA-72E1-084AEAD59FBD}"/>
              </a:ext>
            </a:extLst>
          </p:cNvPr>
          <p:cNvSpPr txBox="1"/>
          <p:nvPr/>
        </p:nvSpPr>
        <p:spPr>
          <a:xfrm>
            <a:off x="4431510" y="2755763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kumimoji="1" lang="en-US" altLang="ja-JP" sz="1050">
                <a:solidFill>
                  <a:schemeClr val="tx1">
                    <a:lumMod val="85000"/>
                    <a:lumOff val="15000"/>
                  </a:schemeClr>
                </a:solidFill>
              </a:rPr>
              <a:t>REST API</a:t>
            </a:r>
            <a:endParaRPr kumimoji="1"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9870415C-C8A2-C3F6-E89E-67FC4FF92F0F}"/>
              </a:ext>
            </a:extLst>
          </p:cNvPr>
          <p:cNvSpPr txBox="1"/>
          <p:nvPr/>
        </p:nvSpPr>
        <p:spPr>
          <a:xfrm>
            <a:off x="2667561" y="2106920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kumimoji="1" lang="en-US" altLang="ja-JP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SimpleMode</a:t>
            </a:r>
            <a:r>
              <a:rPr kumimoji="1" lang="ja-JP" alt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仮想マシン</a:t>
            </a:r>
            <a:endParaRPr kumimoji="1" lang="ja-JP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B2A4F087-B239-0855-BC98-88CBE99A7EC0}"/>
              </a:ext>
            </a:extLst>
          </p:cNvPr>
          <p:cNvSpPr txBox="1"/>
          <p:nvPr/>
        </p:nvSpPr>
        <p:spPr>
          <a:xfrm>
            <a:off x="8719539" y="2080265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kumimoji="1" lang="en-US" altLang="ja-JP" sz="1050">
                <a:solidFill>
                  <a:schemeClr val="tx1">
                    <a:lumMod val="85000"/>
                    <a:lumOff val="15000"/>
                  </a:schemeClr>
                </a:solidFill>
              </a:rPr>
              <a:t>WinRM</a:t>
            </a:r>
            <a:endParaRPr kumimoji="1"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49AA9B9B-55FB-022C-C265-1C3DB5BAE8E1}"/>
              </a:ext>
            </a:extLst>
          </p:cNvPr>
          <p:cNvSpPr txBox="1"/>
          <p:nvPr/>
        </p:nvSpPr>
        <p:spPr>
          <a:xfrm>
            <a:off x="8809667" y="3298702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kumimoji="1" lang="en-US" altLang="ja-JP" sz="1050">
                <a:solidFill>
                  <a:schemeClr val="tx1">
                    <a:lumMod val="85000"/>
                    <a:lumOff val="15000"/>
                  </a:schemeClr>
                </a:solidFill>
              </a:rPr>
              <a:t>ssh</a:t>
            </a:r>
            <a:endParaRPr kumimoji="1"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92C9CC5C-6BDC-8D4B-EA24-2AB759B560A1}"/>
              </a:ext>
            </a:extLst>
          </p:cNvPr>
          <p:cNvSpPr txBox="1"/>
          <p:nvPr/>
        </p:nvSpPr>
        <p:spPr>
          <a:xfrm>
            <a:off x="2412503" y="2756544"/>
            <a:ext cx="5004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kumimoji="1" lang="en-US" altLang="ja-JP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http</a:t>
            </a:r>
            <a:endParaRPr kumimoji="1"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E0A8D32D-1730-54E7-A9E1-2DC228231401}"/>
              </a:ext>
            </a:extLst>
          </p:cNvPr>
          <p:cNvSpPr txBox="1"/>
          <p:nvPr/>
        </p:nvSpPr>
        <p:spPr>
          <a:xfrm>
            <a:off x="1705152" y="203221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kumimoji="1" lang="ja-JP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利用者</a:t>
            </a:r>
            <a:endParaRPr kumimoji="1" lang="ja-JP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6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992D9-35BC-9433-78AE-50BF19CE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001AC9B-4405-7CAF-EE4D-CF48C7931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59" y="1898771"/>
            <a:ext cx="9516681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60103"/>
      </p:ext>
    </p:extLst>
  </p:cSld>
  <p:clrMapOvr>
    <a:masterClrMapping/>
  </p:clrMapOvr>
</p:sld>
</file>

<file path=ppt/theme/theme1.xml><?xml version="1.0" encoding="utf-8"?>
<a:theme xmlns:a="http://schemas.openxmlformats.org/drawingml/2006/main" name="NEC_Theme_B_UD_16_9_jp">
  <a:themeElements>
    <a:clrScheme name="NEC_Color_2021">
      <a:dk1>
        <a:srgbClr val="000000"/>
      </a:dk1>
      <a:lt1>
        <a:srgbClr val="FFFFFF"/>
      </a:lt1>
      <a:dk2>
        <a:srgbClr val="04127C"/>
      </a:dk2>
      <a:lt2>
        <a:srgbClr val="858585"/>
      </a:lt2>
      <a:accent1>
        <a:srgbClr val="1E32A5"/>
      </a:accent1>
      <a:accent2>
        <a:srgbClr val="286EBE"/>
      </a:accent2>
      <a:accent3>
        <a:srgbClr val="419B91"/>
      </a:accent3>
      <a:accent4>
        <a:srgbClr val="D2BE00"/>
      </a:accent4>
      <a:accent5>
        <a:srgbClr val="DC8C23"/>
      </a:accent5>
      <a:accent6>
        <a:srgbClr val="BE375A"/>
      </a:accent6>
      <a:hlink>
        <a:srgbClr val="4575FD"/>
      </a:hlink>
      <a:folHlink>
        <a:srgbClr val="9E5ECE"/>
      </a:folHlink>
    </a:clrScheme>
    <a:fontScheme name="NEC_Font_UD_2021_jp">
      <a:majorFont>
        <a:latin typeface="BIZ UDPゴシック"/>
        <a:ea typeface="BIZ UDPゴシック"/>
        <a:cs typeface=""/>
      </a:majorFont>
      <a:minorFont>
        <a:latin typeface="BIZ UDPゴシック"/>
        <a:ea typeface="BIZ UDPゴシック"/>
        <a:cs typeface=""/>
      </a:minorFont>
    </a:fontScheme>
    <a:fmtScheme name="エレメント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mtClean="0">
            <a:solidFill>
              <a:schemeClr val="bg1"/>
            </a:solidFill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 fontAlgn="base">
          <a:defRPr kumimoji="1" sz="18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C_Theme_B_16_9_jp" id="{8D1A0C78-0828-42C2-83C1-16E376CFF2A9}" vid="{3A0EC7F2-93B2-4B5B-B61B-24D074324F18}"/>
    </a:ext>
  </a:extLst>
</a:theme>
</file>

<file path=ppt/theme/theme2.xml><?xml version="1.0" encoding="utf-8"?>
<a:theme xmlns:a="http://schemas.openxmlformats.org/drawingml/2006/main" name="NEC_Theme_A_UD_2021_jp">
  <a:themeElements>
    <a:clrScheme name="NEC_Color_2021">
      <a:dk1>
        <a:srgbClr val="000000"/>
      </a:dk1>
      <a:lt1>
        <a:srgbClr val="FFFFFF"/>
      </a:lt1>
      <a:dk2>
        <a:srgbClr val="04127C"/>
      </a:dk2>
      <a:lt2>
        <a:srgbClr val="858585"/>
      </a:lt2>
      <a:accent1>
        <a:srgbClr val="1E32A5"/>
      </a:accent1>
      <a:accent2>
        <a:srgbClr val="286EBE"/>
      </a:accent2>
      <a:accent3>
        <a:srgbClr val="419B91"/>
      </a:accent3>
      <a:accent4>
        <a:srgbClr val="D2BE00"/>
      </a:accent4>
      <a:accent5>
        <a:srgbClr val="DC8C23"/>
      </a:accent5>
      <a:accent6>
        <a:srgbClr val="BE375A"/>
      </a:accent6>
      <a:hlink>
        <a:srgbClr val="4575FD"/>
      </a:hlink>
      <a:folHlink>
        <a:srgbClr val="9E5ECE"/>
      </a:folHlink>
    </a:clrScheme>
    <a:fontScheme name="NEC_Font_UD_2021_jp">
      <a:majorFont>
        <a:latin typeface="BIZ UDPゴシック"/>
        <a:ea typeface="BIZ UDPゴシック"/>
        <a:cs typeface=""/>
      </a:majorFont>
      <a:minorFont>
        <a:latin typeface="BIZ UDPゴシック"/>
        <a:ea typeface="BIZ UDPゴシック"/>
        <a:cs typeface=""/>
      </a:minorFont>
    </a:fontScheme>
    <a:fmtScheme name="エレメント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bg1"/>
            </a:solidFill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 fontAlgn="base">
          <a:defRPr kumimoji="1" sz="18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1" baseType="lpstr">
      <vt:lpstr>BIZ UDPゴシック</vt:lpstr>
      <vt:lpstr>HGP創英角ｺﾞｼｯｸUB</vt:lpstr>
      <vt:lpstr>游ゴシック</vt:lpstr>
      <vt:lpstr>Arial</vt:lpstr>
      <vt:lpstr>Segoe UI</vt:lpstr>
      <vt:lpstr>Tahoma</vt:lpstr>
      <vt:lpstr>Wingdings</vt:lpstr>
      <vt:lpstr>NEC_Theme_B_UD_16_9_jp</vt:lpstr>
      <vt:lpstr>NEC_Theme_A_UD_2021_jp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2021-03-05T08:31:09Z</dcterms:created>
  <dcterms:modified xsi:type="dcterms:W3CDTF">2024-06-21T07:33:45Z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aa52ef-b18d-4888-899a-296b8abcea71_Enabled">
    <vt:lpwstr>true</vt:lpwstr>
  </property>
  <property fmtid="{D5CDD505-2E9C-101B-9397-08002B2CF9AE}" pid="3" name="MSIP_Label_6aaa52ef-b18d-4888-899a-296b8abcea71_SetDate">
    <vt:lpwstr>2023-06-12T01:42:44Z</vt:lpwstr>
  </property>
  <property fmtid="{D5CDD505-2E9C-101B-9397-08002B2CF9AE}" pid="4" name="MSIP_Label_6aaa52ef-b18d-4888-899a-296b8abcea71_Method">
    <vt:lpwstr>Privileged</vt:lpwstr>
  </property>
  <property fmtid="{D5CDD505-2E9C-101B-9397-08002B2CF9AE}" pid="5" name="MSIP_Label_6aaa52ef-b18d-4888-899a-296b8abcea71_Name">
    <vt:lpwstr>NECグループ外秘_暗号化なし</vt:lpwstr>
  </property>
  <property fmtid="{D5CDD505-2E9C-101B-9397-08002B2CF9AE}" pid="6" name="MSIP_Label_6aaa52ef-b18d-4888-899a-296b8abcea71_SiteId">
    <vt:lpwstr>e67df547-9d0d-4f4d-9161-51c6ed1f7d11</vt:lpwstr>
  </property>
  <property fmtid="{D5CDD505-2E9C-101B-9397-08002B2CF9AE}" pid="7" name="MSIP_Label_6aaa52ef-b18d-4888-899a-296b8abcea71_ActionId">
    <vt:lpwstr>312e7a99-bc12-4f5e-a2da-d079c01dedd2</vt:lpwstr>
  </property>
  <property fmtid="{D5CDD505-2E9C-101B-9397-08002B2CF9AE}" pid="8" name="MSIP_Label_6aaa52ef-b18d-4888-899a-296b8abcea71_ContentBits">
    <vt:lpwstr>0</vt:lpwstr>
  </property>
</Properties>
</file>