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4F7"/>
    <a:srgbClr val="E8F4D9"/>
    <a:srgbClr val="B2BFD0"/>
    <a:srgbClr val="66849F"/>
    <a:srgbClr val="002B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69025A-CC50-BCEF-A6B3-F49F330FB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F96F0A-0E32-0501-5DC5-E127B730A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C82A3C-E823-F9B7-37D8-D078C22ED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B4D8-8179-43AB-8FE7-C3A325530D65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576B1A-2C3F-7E2F-C326-087101E9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34A554-220C-729A-6CD2-79FBD2B9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97B4-63C1-4D35-87BE-91F7DDF737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67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C15DEB-C17A-CCFC-FBC8-8BE4A58A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4B2E904-8A68-7BD0-8ECC-22A2BB07D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1BAA60-B119-5800-1CCC-26BD2172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B4D8-8179-43AB-8FE7-C3A325530D65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A40390-7D08-036D-576F-57244076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B62C7C-4886-21B6-CD96-91CBC315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97B4-63C1-4D35-87BE-91F7DDF737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83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4A260A-672A-0C39-CD42-03CB5A5655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B99316-A11C-E1B3-9797-2FD69D7E5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78A7A3-D114-4DAD-C343-1B89F37B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B4D8-8179-43AB-8FE7-C3A325530D65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1EDCAE-299F-1535-DE64-1F8DDAF4D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5384D6-1BC4-8AE6-38AB-C1377722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97B4-63C1-4D35-87BE-91F7DDF737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9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534144-76A7-C0B0-60CE-EF0C497D4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9D6996-4C79-D8CD-07E6-4EE5A78E6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8C4A98-989C-FF6E-5F58-255762C8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B4D8-8179-43AB-8FE7-C3A325530D65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4A9883-0F5B-E970-1177-7D48E455D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DB0665-FCF4-F0AB-8479-D7C415E6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97B4-63C1-4D35-87BE-91F7DDF737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9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AFA5B2-1220-2D86-9470-81C755CB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D02D7A-B794-5624-8EAC-545C99B8A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363F28-A908-2BAC-EABE-814C050E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B4D8-8179-43AB-8FE7-C3A325530D65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645863-32E0-A1A9-ED02-8816A252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AD2225-715E-DF3F-5AB9-F4AC02D7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97B4-63C1-4D35-87BE-91F7DDF737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47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E56B16-F746-8B87-377B-03C3E7C33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7EC1ED-6857-30DE-D586-57274A0D1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6A6298-9212-0F82-D172-699F3F136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27AA78-056E-6051-25E8-F01894E0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B4D8-8179-43AB-8FE7-C3A325530D65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CF4D00-BB51-B79A-07AF-57045566A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E2EE9F-3061-C292-E02C-3031F691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97B4-63C1-4D35-87BE-91F7DDF737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84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C7A1CF-3DB8-8106-E6EA-A9BAA77AE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D80F90-254E-03F9-281A-1835E7271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1D00D5-074A-641F-E0E6-78776B9F1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DD36929-D6BC-7375-1EAF-B7D4DA002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0649D18-7694-D522-48F0-3CC5FFC34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D457364-0B2A-BB60-EBF7-828AC9CB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B4D8-8179-43AB-8FE7-C3A325530D65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27CAA23-CAFE-C7DE-EDF4-C948594E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4748733-499E-BBDB-A50E-7C3AA5D8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97B4-63C1-4D35-87BE-91F7DDF737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54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F3734B-1AB5-4992-344E-145E379D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9EDEFFD-45B3-858A-1788-AC643C0E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B4D8-8179-43AB-8FE7-C3A325530D65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2DFF6A-46EB-88C4-602B-13BEC7AE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6D1DBCF-B211-4F3F-4F42-F1115C48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97B4-63C1-4D35-87BE-91F7DDF737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787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F5EDA1-3848-3F1B-2924-271107D8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B4D8-8179-43AB-8FE7-C3A325530D65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E68447C-BF3B-3C8B-D5E3-008829DC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93CB53-C8F3-D97F-C7C6-CB37A41B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97B4-63C1-4D35-87BE-91F7DDF737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7758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B8ABC8-46C5-7739-2EA0-304D2FF77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DE3162-E82E-25DB-DFD8-ABFCD6ED7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232E7E-EA04-5E00-A3B0-BCCD39706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E617C4-7BDC-C748-6432-32F398C7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B4D8-8179-43AB-8FE7-C3A325530D65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62F34B-1A4C-7E44-C998-A82AD357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E6AFDA-C00B-FC95-1D3B-A5B316D5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97B4-63C1-4D35-87BE-91F7DDF737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03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867B06-0212-4B2A-8BF1-D73CB2B2F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5A25549-1AE6-8CD4-21A5-9F16CD452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F24CD5-8184-B6D0-1D35-606BD5173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40DEA9-E862-D602-DEFC-ABA9B9EA8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BB4D8-8179-43AB-8FE7-C3A325530D65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CBC936-7838-3E7D-9EA9-113706B9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DC4701-12F3-A9D0-ECB8-66969D16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97B4-63C1-4D35-87BE-91F7DDF737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74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3F944F2-8AFA-EBD0-0481-6AAB9B1B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3F646C-2AAB-411B-8B34-D0C8A222F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01297C-1A99-2E9D-44C6-D85516D44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BB4D8-8179-43AB-8FE7-C3A325530D65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502A04-6C48-D21F-ECF6-BC4EFA74F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45E058-159C-D017-B251-FA3A4DE06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397B4-63C1-4D35-87BE-91F7DDF737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540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DC4FB602-D91A-36A8-853E-CC64A9E7074D}"/>
              </a:ext>
            </a:extLst>
          </p:cNvPr>
          <p:cNvSpPr/>
          <p:nvPr/>
        </p:nvSpPr>
        <p:spPr>
          <a:xfrm>
            <a:off x="10746563" y="1760859"/>
            <a:ext cx="1275781" cy="3274398"/>
          </a:xfrm>
          <a:custGeom>
            <a:avLst/>
            <a:gdLst>
              <a:gd name="connsiteX0" fmla="*/ 326600 w 1275781"/>
              <a:gd name="connsiteY0" fmla="*/ 0 h 3274398"/>
              <a:gd name="connsiteX1" fmla="*/ 326600 w 1275781"/>
              <a:gd name="connsiteY1" fmla="*/ 1722402 h 3274398"/>
              <a:gd name="connsiteX2" fmla="*/ 136816 w 1275781"/>
              <a:gd name="connsiteY2" fmla="*/ 1722402 h 3274398"/>
              <a:gd name="connsiteX3" fmla="*/ 136816 w 1275781"/>
              <a:gd name="connsiteY3" fmla="*/ 1651733 h 3274398"/>
              <a:gd name="connsiteX4" fmla="*/ 0 w 1275781"/>
              <a:gd name="connsiteY4" fmla="*/ 1842810 h 3274398"/>
              <a:gd name="connsiteX5" fmla="*/ 136816 w 1275781"/>
              <a:gd name="connsiteY5" fmla="*/ 2033887 h 3274398"/>
              <a:gd name="connsiteX6" fmla="*/ 136816 w 1275781"/>
              <a:gd name="connsiteY6" fmla="*/ 1963347 h 3274398"/>
              <a:gd name="connsiteX7" fmla="*/ 326600 w 1275781"/>
              <a:gd name="connsiteY7" fmla="*/ 1963347 h 3274398"/>
              <a:gd name="connsiteX8" fmla="*/ 326600 w 1275781"/>
              <a:gd name="connsiteY8" fmla="*/ 3274398 h 3274398"/>
              <a:gd name="connsiteX9" fmla="*/ 1275782 w 1275781"/>
              <a:gd name="connsiteY9" fmla="*/ 3274398 h 3274398"/>
              <a:gd name="connsiteX10" fmla="*/ 1275782 w 1275781"/>
              <a:gd name="connsiteY10" fmla="*/ 0 h 3274398"/>
              <a:gd name="connsiteX11" fmla="*/ 326600 w 1275781"/>
              <a:gd name="connsiteY11" fmla="*/ 0 h 327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75781" h="3274398">
                <a:moveTo>
                  <a:pt x="326600" y="0"/>
                </a:moveTo>
                <a:lnTo>
                  <a:pt x="326600" y="1722402"/>
                </a:lnTo>
                <a:lnTo>
                  <a:pt x="136816" y="1722402"/>
                </a:lnTo>
                <a:lnTo>
                  <a:pt x="136816" y="1651733"/>
                </a:lnTo>
                <a:lnTo>
                  <a:pt x="0" y="1842810"/>
                </a:lnTo>
                <a:lnTo>
                  <a:pt x="136816" y="2033887"/>
                </a:lnTo>
                <a:lnTo>
                  <a:pt x="136816" y="1963347"/>
                </a:lnTo>
                <a:lnTo>
                  <a:pt x="326600" y="1963347"/>
                </a:lnTo>
                <a:lnTo>
                  <a:pt x="326600" y="3274398"/>
                </a:lnTo>
                <a:lnTo>
                  <a:pt x="1275782" y="3274398"/>
                </a:lnTo>
                <a:lnTo>
                  <a:pt x="1275782" y="0"/>
                </a:lnTo>
                <a:lnTo>
                  <a:pt x="326600" y="0"/>
                </a:lnTo>
                <a:close/>
              </a:path>
            </a:pathLst>
          </a:custGeom>
          <a:solidFill>
            <a:srgbClr val="E8F1FC"/>
          </a:solidFill>
          <a:ln w="6456" cap="flat">
            <a:solidFill>
              <a:srgbClr val="8EBBF2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BC48FC7C-F10B-83F8-9EFA-938E5B448174}"/>
              </a:ext>
            </a:extLst>
          </p:cNvPr>
          <p:cNvSpPr/>
          <p:nvPr/>
        </p:nvSpPr>
        <p:spPr>
          <a:xfrm>
            <a:off x="11073292" y="1760858"/>
            <a:ext cx="949181" cy="248955"/>
          </a:xfrm>
          <a:custGeom>
            <a:avLst/>
            <a:gdLst>
              <a:gd name="connsiteX0" fmla="*/ 0 w 949181"/>
              <a:gd name="connsiteY0" fmla="*/ 0 h 248955"/>
              <a:gd name="connsiteX1" fmla="*/ 949181 w 949181"/>
              <a:gd name="connsiteY1" fmla="*/ 0 h 248955"/>
              <a:gd name="connsiteX2" fmla="*/ 949181 w 949181"/>
              <a:gd name="connsiteY2" fmla="*/ 248955 h 248955"/>
              <a:gd name="connsiteX3" fmla="*/ 0 w 949181"/>
              <a:gd name="connsiteY3" fmla="*/ 248955 h 248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9181" h="248955">
                <a:moveTo>
                  <a:pt x="0" y="0"/>
                </a:moveTo>
                <a:lnTo>
                  <a:pt x="949181" y="0"/>
                </a:lnTo>
                <a:lnTo>
                  <a:pt x="949181" y="248955"/>
                </a:lnTo>
                <a:lnTo>
                  <a:pt x="0" y="248955"/>
                </a:lnTo>
                <a:close/>
              </a:path>
            </a:pathLst>
          </a:custGeom>
          <a:solidFill>
            <a:srgbClr val="8EBBF2"/>
          </a:solidFill>
          <a:ln w="12911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B01F8041-D89F-D768-8278-BEDABD190930}"/>
              </a:ext>
            </a:extLst>
          </p:cNvPr>
          <p:cNvSpPr/>
          <p:nvPr/>
        </p:nvSpPr>
        <p:spPr>
          <a:xfrm>
            <a:off x="6991696" y="3135215"/>
            <a:ext cx="2255452" cy="1990476"/>
          </a:xfrm>
          <a:custGeom>
            <a:avLst/>
            <a:gdLst>
              <a:gd name="connsiteX0" fmla="*/ 2050811 w 2255452"/>
              <a:gd name="connsiteY0" fmla="*/ 2275995 h 3274398"/>
              <a:gd name="connsiteX1" fmla="*/ 2118767 w 2255452"/>
              <a:gd name="connsiteY1" fmla="*/ 2275995 h 3274398"/>
              <a:gd name="connsiteX2" fmla="*/ 2118767 w 2255452"/>
              <a:gd name="connsiteY2" fmla="*/ 2346534 h 3274398"/>
              <a:gd name="connsiteX3" fmla="*/ 2255452 w 2255452"/>
              <a:gd name="connsiteY3" fmla="*/ 2191632 h 3274398"/>
              <a:gd name="connsiteX4" fmla="*/ 2118767 w 2255452"/>
              <a:gd name="connsiteY4" fmla="*/ 2036858 h 3274398"/>
              <a:gd name="connsiteX5" fmla="*/ 2118767 w 2255452"/>
              <a:gd name="connsiteY5" fmla="*/ 2107398 h 3274398"/>
              <a:gd name="connsiteX6" fmla="*/ 2050811 w 2255452"/>
              <a:gd name="connsiteY6" fmla="*/ 2107398 h 3274398"/>
              <a:gd name="connsiteX7" fmla="*/ 2050811 w 2255452"/>
              <a:gd name="connsiteY7" fmla="*/ 1000730 h 3274398"/>
              <a:gd name="connsiteX8" fmla="*/ 2118767 w 2255452"/>
              <a:gd name="connsiteY8" fmla="*/ 1000730 h 3274398"/>
              <a:gd name="connsiteX9" fmla="*/ 2118767 w 2255452"/>
              <a:gd name="connsiteY9" fmla="*/ 1071398 h 3274398"/>
              <a:gd name="connsiteX10" fmla="*/ 2255452 w 2255452"/>
              <a:gd name="connsiteY10" fmla="*/ 916496 h 3274398"/>
              <a:gd name="connsiteX11" fmla="*/ 2118767 w 2255452"/>
              <a:gd name="connsiteY11" fmla="*/ 761593 h 3274398"/>
              <a:gd name="connsiteX12" fmla="*/ 2118767 w 2255452"/>
              <a:gd name="connsiteY12" fmla="*/ 832133 h 3274398"/>
              <a:gd name="connsiteX13" fmla="*/ 2050811 w 2255452"/>
              <a:gd name="connsiteY13" fmla="*/ 832133 h 3274398"/>
              <a:gd name="connsiteX14" fmla="*/ 2050811 w 2255452"/>
              <a:gd name="connsiteY14" fmla="*/ 817405 h 3274398"/>
              <a:gd name="connsiteX15" fmla="*/ 2050811 w 2255452"/>
              <a:gd name="connsiteY15" fmla="*/ 192627 h 3274398"/>
              <a:gd name="connsiteX16" fmla="*/ 2050811 w 2255452"/>
              <a:gd name="connsiteY16" fmla="*/ 29844 h 3274398"/>
              <a:gd name="connsiteX17" fmla="*/ 2050811 w 2255452"/>
              <a:gd name="connsiteY17" fmla="*/ 0 h 3274398"/>
              <a:gd name="connsiteX18" fmla="*/ 0 w 2255452"/>
              <a:gd name="connsiteY18" fmla="*/ 0 h 3274398"/>
              <a:gd name="connsiteX19" fmla="*/ 0 w 2255452"/>
              <a:gd name="connsiteY19" fmla="*/ 29844 h 3274398"/>
              <a:gd name="connsiteX20" fmla="*/ 0 w 2255452"/>
              <a:gd name="connsiteY20" fmla="*/ 192627 h 3274398"/>
              <a:gd name="connsiteX21" fmla="*/ 0 w 2255452"/>
              <a:gd name="connsiteY21" fmla="*/ 3206831 h 3274398"/>
              <a:gd name="connsiteX22" fmla="*/ 0 w 2255452"/>
              <a:gd name="connsiteY22" fmla="*/ 3245072 h 3274398"/>
              <a:gd name="connsiteX23" fmla="*/ 0 w 2255452"/>
              <a:gd name="connsiteY23" fmla="*/ 3274398 h 3274398"/>
              <a:gd name="connsiteX24" fmla="*/ 29326 w 2255452"/>
              <a:gd name="connsiteY24" fmla="*/ 3274398 h 3274398"/>
              <a:gd name="connsiteX25" fmla="*/ 2021354 w 2255452"/>
              <a:gd name="connsiteY25" fmla="*/ 3274398 h 3274398"/>
              <a:gd name="connsiteX26" fmla="*/ 2050811 w 2255452"/>
              <a:gd name="connsiteY26" fmla="*/ 3274398 h 3274398"/>
              <a:gd name="connsiteX27" fmla="*/ 2050811 w 2255452"/>
              <a:gd name="connsiteY27" fmla="*/ 3245072 h 3274398"/>
              <a:gd name="connsiteX28" fmla="*/ 2050811 w 2255452"/>
              <a:gd name="connsiteY28" fmla="*/ 3109548 h 3274398"/>
              <a:gd name="connsiteX29" fmla="*/ 2118767 w 2255452"/>
              <a:gd name="connsiteY29" fmla="*/ 3109548 h 3274398"/>
              <a:gd name="connsiteX30" fmla="*/ 2118767 w 2255452"/>
              <a:gd name="connsiteY30" fmla="*/ 3180088 h 3274398"/>
              <a:gd name="connsiteX31" fmla="*/ 2255452 w 2255452"/>
              <a:gd name="connsiteY31" fmla="*/ 3025185 h 3274398"/>
              <a:gd name="connsiteX32" fmla="*/ 2118767 w 2255452"/>
              <a:gd name="connsiteY32" fmla="*/ 2870283 h 3274398"/>
              <a:gd name="connsiteX33" fmla="*/ 2118767 w 2255452"/>
              <a:gd name="connsiteY33" fmla="*/ 2940822 h 3274398"/>
              <a:gd name="connsiteX34" fmla="*/ 2050811 w 2255452"/>
              <a:gd name="connsiteY34" fmla="*/ 2940822 h 3274398"/>
              <a:gd name="connsiteX35" fmla="*/ 2050811 w 2255452"/>
              <a:gd name="connsiteY35" fmla="*/ 2275995 h 3274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255452" h="3274398">
                <a:moveTo>
                  <a:pt x="2050811" y="2275995"/>
                </a:moveTo>
                <a:lnTo>
                  <a:pt x="2118767" y="2275995"/>
                </a:lnTo>
                <a:lnTo>
                  <a:pt x="2118767" y="2346534"/>
                </a:lnTo>
                <a:lnTo>
                  <a:pt x="2255452" y="2191632"/>
                </a:lnTo>
                <a:lnTo>
                  <a:pt x="2118767" y="2036858"/>
                </a:lnTo>
                <a:lnTo>
                  <a:pt x="2118767" y="2107398"/>
                </a:lnTo>
                <a:lnTo>
                  <a:pt x="2050811" y="2107398"/>
                </a:lnTo>
                <a:lnTo>
                  <a:pt x="2050811" y="1000730"/>
                </a:lnTo>
                <a:lnTo>
                  <a:pt x="2118767" y="1000730"/>
                </a:lnTo>
                <a:lnTo>
                  <a:pt x="2118767" y="1071398"/>
                </a:lnTo>
                <a:lnTo>
                  <a:pt x="2255452" y="916496"/>
                </a:lnTo>
                <a:lnTo>
                  <a:pt x="2118767" y="761593"/>
                </a:lnTo>
                <a:lnTo>
                  <a:pt x="2118767" y="832133"/>
                </a:lnTo>
                <a:lnTo>
                  <a:pt x="2050811" y="832133"/>
                </a:lnTo>
                <a:lnTo>
                  <a:pt x="2050811" y="817405"/>
                </a:lnTo>
                <a:lnTo>
                  <a:pt x="2050811" y="192627"/>
                </a:lnTo>
                <a:lnTo>
                  <a:pt x="2050811" y="29844"/>
                </a:lnTo>
                <a:lnTo>
                  <a:pt x="2050811" y="0"/>
                </a:lnTo>
                <a:lnTo>
                  <a:pt x="0" y="0"/>
                </a:lnTo>
                <a:lnTo>
                  <a:pt x="0" y="29844"/>
                </a:lnTo>
                <a:lnTo>
                  <a:pt x="0" y="192627"/>
                </a:lnTo>
                <a:lnTo>
                  <a:pt x="0" y="3206831"/>
                </a:lnTo>
                <a:lnTo>
                  <a:pt x="0" y="3245072"/>
                </a:lnTo>
                <a:lnTo>
                  <a:pt x="0" y="3274398"/>
                </a:lnTo>
                <a:lnTo>
                  <a:pt x="29326" y="3274398"/>
                </a:lnTo>
                <a:lnTo>
                  <a:pt x="2021354" y="3274398"/>
                </a:lnTo>
                <a:lnTo>
                  <a:pt x="2050811" y="3274398"/>
                </a:lnTo>
                <a:lnTo>
                  <a:pt x="2050811" y="3245072"/>
                </a:lnTo>
                <a:lnTo>
                  <a:pt x="2050811" y="3109548"/>
                </a:lnTo>
                <a:lnTo>
                  <a:pt x="2118767" y="3109548"/>
                </a:lnTo>
                <a:lnTo>
                  <a:pt x="2118767" y="3180088"/>
                </a:lnTo>
                <a:lnTo>
                  <a:pt x="2255452" y="3025185"/>
                </a:lnTo>
                <a:lnTo>
                  <a:pt x="2118767" y="2870283"/>
                </a:lnTo>
                <a:lnTo>
                  <a:pt x="2118767" y="2940822"/>
                </a:lnTo>
                <a:lnTo>
                  <a:pt x="2050811" y="2940822"/>
                </a:lnTo>
                <a:lnTo>
                  <a:pt x="2050811" y="2275995"/>
                </a:lnTo>
                <a:close/>
              </a:path>
            </a:pathLst>
          </a:custGeom>
          <a:solidFill>
            <a:srgbClr val="FFF3EB"/>
          </a:solidFill>
          <a:ln w="6456" cap="flat">
            <a:solidFill>
              <a:srgbClr val="FFB184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6B921698-4FAF-86BF-AC98-F87312C3AFBE}"/>
              </a:ext>
            </a:extLst>
          </p:cNvPr>
          <p:cNvSpPr/>
          <p:nvPr/>
        </p:nvSpPr>
        <p:spPr>
          <a:xfrm>
            <a:off x="7112362" y="4022125"/>
            <a:ext cx="1911282" cy="745445"/>
          </a:xfrm>
          <a:custGeom>
            <a:avLst/>
            <a:gdLst>
              <a:gd name="connsiteX0" fmla="*/ 1841647 w 1911282"/>
              <a:gd name="connsiteY0" fmla="*/ 0 h 1187284"/>
              <a:gd name="connsiteX1" fmla="*/ 1911283 w 1911282"/>
              <a:gd name="connsiteY1" fmla="*/ 69635 h 1187284"/>
              <a:gd name="connsiteX2" fmla="*/ 1911283 w 1911282"/>
              <a:gd name="connsiteY2" fmla="*/ 1117649 h 1187284"/>
              <a:gd name="connsiteX3" fmla="*/ 1841647 w 1911282"/>
              <a:gd name="connsiteY3" fmla="*/ 1187285 h 1187284"/>
              <a:gd name="connsiteX4" fmla="*/ 69635 w 1911282"/>
              <a:gd name="connsiteY4" fmla="*/ 1187285 h 1187284"/>
              <a:gd name="connsiteX5" fmla="*/ 0 w 1911282"/>
              <a:gd name="connsiteY5" fmla="*/ 1117649 h 1187284"/>
              <a:gd name="connsiteX6" fmla="*/ 0 w 1911282"/>
              <a:gd name="connsiteY6" fmla="*/ 69635 h 1187284"/>
              <a:gd name="connsiteX7" fmla="*/ 69635 w 1911282"/>
              <a:gd name="connsiteY7" fmla="*/ 0 h 118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1282" h="1187284">
                <a:moveTo>
                  <a:pt x="1841647" y="0"/>
                </a:moveTo>
                <a:cubicBezTo>
                  <a:pt x="1880106" y="0"/>
                  <a:pt x="1911283" y="31177"/>
                  <a:pt x="1911283" y="69635"/>
                </a:cubicBezTo>
                <a:lnTo>
                  <a:pt x="1911283" y="1117649"/>
                </a:lnTo>
                <a:cubicBezTo>
                  <a:pt x="1911283" y="1156108"/>
                  <a:pt x="1880106" y="1187285"/>
                  <a:pt x="1841647" y="1187285"/>
                </a:cubicBezTo>
                <a:lnTo>
                  <a:pt x="69635" y="1187285"/>
                </a:lnTo>
                <a:cubicBezTo>
                  <a:pt x="31177" y="1187285"/>
                  <a:pt x="0" y="1156108"/>
                  <a:pt x="0" y="1117649"/>
                </a:cubicBezTo>
                <a:lnTo>
                  <a:pt x="0" y="69635"/>
                </a:lnTo>
                <a:cubicBezTo>
                  <a:pt x="0" y="31177"/>
                  <a:pt x="31177" y="0"/>
                  <a:pt x="69635" y="0"/>
                </a:cubicBezTo>
                <a:close/>
              </a:path>
            </a:pathLst>
          </a:custGeom>
          <a:solidFill>
            <a:srgbClr val="FFFFFF"/>
          </a:solidFill>
          <a:ln w="12911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B374FD44-F179-BA65-4BED-C28173E1A568}"/>
              </a:ext>
            </a:extLst>
          </p:cNvPr>
          <p:cNvSpPr/>
          <p:nvPr/>
        </p:nvSpPr>
        <p:spPr>
          <a:xfrm>
            <a:off x="7100671" y="3197615"/>
            <a:ext cx="1911282" cy="697126"/>
          </a:xfrm>
          <a:custGeom>
            <a:avLst/>
            <a:gdLst>
              <a:gd name="connsiteX0" fmla="*/ 1841647 w 1911282"/>
              <a:gd name="connsiteY0" fmla="*/ 0 h 1187284"/>
              <a:gd name="connsiteX1" fmla="*/ 1911283 w 1911282"/>
              <a:gd name="connsiteY1" fmla="*/ 69635 h 1187284"/>
              <a:gd name="connsiteX2" fmla="*/ 1911283 w 1911282"/>
              <a:gd name="connsiteY2" fmla="*/ 1117649 h 1187284"/>
              <a:gd name="connsiteX3" fmla="*/ 1841647 w 1911282"/>
              <a:gd name="connsiteY3" fmla="*/ 1187284 h 1187284"/>
              <a:gd name="connsiteX4" fmla="*/ 69635 w 1911282"/>
              <a:gd name="connsiteY4" fmla="*/ 1187284 h 1187284"/>
              <a:gd name="connsiteX5" fmla="*/ 0 w 1911282"/>
              <a:gd name="connsiteY5" fmla="*/ 1117649 h 1187284"/>
              <a:gd name="connsiteX6" fmla="*/ 0 w 1911282"/>
              <a:gd name="connsiteY6" fmla="*/ 69635 h 1187284"/>
              <a:gd name="connsiteX7" fmla="*/ 69635 w 1911282"/>
              <a:gd name="connsiteY7" fmla="*/ 0 h 118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1282" h="1187284">
                <a:moveTo>
                  <a:pt x="1841647" y="0"/>
                </a:moveTo>
                <a:cubicBezTo>
                  <a:pt x="1880106" y="0"/>
                  <a:pt x="1911283" y="31177"/>
                  <a:pt x="1911283" y="69635"/>
                </a:cubicBezTo>
                <a:lnTo>
                  <a:pt x="1911283" y="1117649"/>
                </a:lnTo>
                <a:cubicBezTo>
                  <a:pt x="1911283" y="1156108"/>
                  <a:pt x="1880106" y="1187284"/>
                  <a:pt x="1841647" y="1187284"/>
                </a:cubicBezTo>
                <a:lnTo>
                  <a:pt x="69635" y="1187284"/>
                </a:lnTo>
                <a:cubicBezTo>
                  <a:pt x="31177" y="1187284"/>
                  <a:pt x="0" y="1156108"/>
                  <a:pt x="0" y="1117649"/>
                </a:cubicBezTo>
                <a:lnTo>
                  <a:pt x="0" y="69635"/>
                </a:lnTo>
                <a:cubicBezTo>
                  <a:pt x="0" y="31177"/>
                  <a:pt x="31177" y="0"/>
                  <a:pt x="69635" y="0"/>
                </a:cubicBezTo>
                <a:close/>
              </a:path>
            </a:pathLst>
          </a:custGeom>
          <a:solidFill>
            <a:srgbClr val="FFFFFF"/>
          </a:solidFill>
          <a:ln w="12911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grpSp>
        <p:nvGrpSpPr>
          <p:cNvPr id="12" name="グラフィックス 4">
            <a:extLst>
              <a:ext uri="{FF2B5EF4-FFF2-40B4-BE49-F238E27FC236}">
                <a16:creationId xmlns:a16="http://schemas.microsoft.com/office/drawing/2014/main" id="{9E04253A-B4DA-380D-120B-502293117033}"/>
              </a:ext>
            </a:extLst>
          </p:cNvPr>
          <p:cNvGrpSpPr/>
          <p:nvPr/>
        </p:nvGrpSpPr>
        <p:grpSpPr>
          <a:xfrm>
            <a:off x="1289630" y="1625723"/>
            <a:ext cx="5271077" cy="3539890"/>
            <a:chOff x="1289630" y="1625723"/>
            <a:chExt cx="5271077" cy="3539890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7B13DF12-5946-880C-1C00-70DC49CC6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9630" y="1625723"/>
              <a:ext cx="5271077" cy="3539890"/>
            </a:xfrm>
            <a:custGeom>
              <a:avLst/>
              <a:gdLst>
                <a:gd name="connsiteX0" fmla="*/ 86 w 5271077"/>
                <a:gd name="connsiteY0" fmla="*/ 42 h 3539890"/>
                <a:gd name="connsiteX1" fmla="*/ 5271164 w 5271077"/>
                <a:gd name="connsiteY1" fmla="*/ 42 h 3539890"/>
                <a:gd name="connsiteX2" fmla="*/ 5271164 w 5271077"/>
                <a:gd name="connsiteY2" fmla="*/ 3539933 h 3539890"/>
                <a:gd name="connsiteX3" fmla="*/ 86 w 5271077"/>
                <a:gd name="connsiteY3" fmla="*/ 3539933 h 353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1077" h="3539890">
                  <a:moveTo>
                    <a:pt x="86" y="42"/>
                  </a:moveTo>
                  <a:lnTo>
                    <a:pt x="5271164" y="42"/>
                  </a:lnTo>
                  <a:lnTo>
                    <a:pt x="5271164" y="3539933"/>
                  </a:lnTo>
                  <a:lnTo>
                    <a:pt x="86" y="3539933"/>
                  </a:lnTo>
                  <a:close/>
                </a:path>
              </a:pathLst>
            </a:custGeom>
          </p:spPr>
        </p:pic>
        <p:grpSp>
          <p:nvGrpSpPr>
            <p:cNvPr id="14" name="グラフィックス 4">
              <a:extLst>
                <a:ext uri="{FF2B5EF4-FFF2-40B4-BE49-F238E27FC236}">
                  <a16:creationId xmlns:a16="http://schemas.microsoft.com/office/drawing/2014/main" id="{0EBA302F-2BC8-DD41-715B-CD8E513CDBAC}"/>
                </a:ext>
              </a:extLst>
            </p:cNvPr>
            <p:cNvGrpSpPr/>
            <p:nvPr/>
          </p:nvGrpSpPr>
          <p:grpSpPr>
            <a:xfrm>
              <a:off x="1390788" y="1719258"/>
              <a:ext cx="5069019" cy="3338219"/>
              <a:chOff x="1390788" y="1719258"/>
              <a:chExt cx="5069019" cy="3338219"/>
            </a:xfrm>
          </p:grpSpPr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6C3BAB5E-4388-C1E6-74CE-05E7B3BE9B06}"/>
                  </a:ext>
                </a:extLst>
              </p:cNvPr>
              <p:cNvSpPr/>
              <p:nvPr/>
            </p:nvSpPr>
            <p:spPr>
              <a:xfrm>
                <a:off x="1390788" y="1719258"/>
                <a:ext cx="5069019" cy="3338219"/>
              </a:xfrm>
              <a:custGeom>
                <a:avLst/>
                <a:gdLst>
                  <a:gd name="connsiteX0" fmla="*/ 5039434 w 5069019"/>
                  <a:gd name="connsiteY0" fmla="*/ 0 h 3338219"/>
                  <a:gd name="connsiteX1" fmla="*/ 5069020 w 5069019"/>
                  <a:gd name="connsiteY1" fmla="*/ 29585 h 3338219"/>
                  <a:gd name="connsiteX2" fmla="*/ 5069020 w 5069019"/>
                  <a:gd name="connsiteY2" fmla="*/ 3308635 h 3338219"/>
                  <a:gd name="connsiteX3" fmla="*/ 5039434 w 5069019"/>
                  <a:gd name="connsiteY3" fmla="*/ 3338220 h 3338219"/>
                  <a:gd name="connsiteX4" fmla="*/ 29585 w 5069019"/>
                  <a:gd name="connsiteY4" fmla="*/ 3338220 h 3338219"/>
                  <a:gd name="connsiteX5" fmla="*/ 0 w 5069019"/>
                  <a:gd name="connsiteY5" fmla="*/ 3308635 h 3338219"/>
                  <a:gd name="connsiteX6" fmla="*/ 0 w 5069019"/>
                  <a:gd name="connsiteY6" fmla="*/ 29585 h 3338219"/>
                  <a:gd name="connsiteX7" fmla="*/ 29585 w 5069019"/>
                  <a:gd name="connsiteY7" fmla="*/ 0 h 333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69019" h="3338219">
                    <a:moveTo>
                      <a:pt x="5039434" y="0"/>
                    </a:moveTo>
                    <a:cubicBezTo>
                      <a:pt x="5055774" y="0"/>
                      <a:pt x="5069020" y="13246"/>
                      <a:pt x="5069020" y="29585"/>
                    </a:cubicBezTo>
                    <a:lnTo>
                      <a:pt x="5069020" y="3308635"/>
                    </a:lnTo>
                    <a:cubicBezTo>
                      <a:pt x="5069020" y="3324975"/>
                      <a:pt x="5055774" y="3338220"/>
                      <a:pt x="5039434" y="3338220"/>
                    </a:cubicBezTo>
                    <a:lnTo>
                      <a:pt x="29585" y="3338220"/>
                    </a:lnTo>
                    <a:cubicBezTo>
                      <a:pt x="13246" y="3338220"/>
                      <a:pt x="0" y="3324975"/>
                      <a:pt x="0" y="3308635"/>
                    </a:cubicBezTo>
                    <a:lnTo>
                      <a:pt x="0" y="29585"/>
                    </a:lnTo>
                    <a:cubicBezTo>
                      <a:pt x="0" y="13246"/>
                      <a:pt x="13246" y="0"/>
                      <a:pt x="29585" y="0"/>
                    </a:cubicBezTo>
                    <a:close/>
                  </a:path>
                </a:pathLst>
              </a:custGeom>
              <a:solidFill>
                <a:srgbClr val="F2F5F7"/>
              </a:solidFill>
              <a:ln w="129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6" name="フリーフォーム: 図形 15">
                <a:extLst>
                  <a:ext uri="{FF2B5EF4-FFF2-40B4-BE49-F238E27FC236}">
                    <a16:creationId xmlns:a16="http://schemas.microsoft.com/office/drawing/2014/main" id="{7DDE467B-9CC0-2426-2B87-252A10CEC993}"/>
                  </a:ext>
                </a:extLst>
              </p:cNvPr>
              <p:cNvSpPr/>
              <p:nvPr/>
            </p:nvSpPr>
            <p:spPr>
              <a:xfrm>
                <a:off x="1390788" y="1719258"/>
                <a:ext cx="5069019" cy="3338219"/>
              </a:xfrm>
              <a:custGeom>
                <a:avLst/>
                <a:gdLst>
                  <a:gd name="connsiteX0" fmla="*/ 5039434 w 5069019"/>
                  <a:gd name="connsiteY0" fmla="*/ 0 h 3338219"/>
                  <a:gd name="connsiteX1" fmla="*/ 5069020 w 5069019"/>
                  <a:gd name="connsiteY1" fmla="*/ 29585 h 3338219"/>
                  <a:gd name="connsiteX2" fmla="*/ 5069020 w 5069019"/>
                  <a:gd name="connsiteY2" fmla="*/ 3308635 h 3338219"/>
                  <a:gd name="connsiteX3" fmla="*/ 5039434 w 5069019"/>
                  <a:gd name="connsiteY3" fmla="*/ 3338220 h 3338219"/>
                  <a:gd name="connsiteX4" fmla="*/ 29585 w 5069019"/>
                  <a:gd name="connsiteY4" fmla="*/ 3338220 h 3338219"/>
                  <a:gd name="connsiteX5" fmla="*/ 0 w 5069019"/>
                  <a:gd name="connsiteY5" fmla="*/ 3308635 h 3338219"/>
                  <a:gd name="connsiteX6" fmla="*/ 0 w 5069019"/>
                  <a:gd name="connsiteY6" fmla="*/ 29585 h 3338219"/>
                  <a:gd name="connsiteX7" fmla="*/ 29585 w 5069019"/>
                  <a:gd name="connsiteY7" fmla="*/ 0 h 333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69019" h="3338219">
                    <a:moveTo>
                      <a:pt x="5039434" y="0"/>
                    </a:moveTo>
                    <a:cubicBezTo>
                      <a:pt x="5055774" y="0"/>
                      <a:pt x="5069020" y="13246"/>
                      <a:pt x="5069020" y="29585"/>
                    </a:cubicBezTo>
                    <a:lnTo>
                      <a:pt x="5069020" y="3308635"/>
                    </a:lnTo>
                    <a:cubicBezTo>
                      <a:pt x="5069020" y="3324975"/>
                      <a:pt x="5055774" y="3338220"/>
                      <a:pt x="5039434" y="3338220"/>
                    </a:cubicBezTo>
                    <a:lnTo>
                      <a:pt x="29585" y="3338220"/>
                    </a:lnTo>
                    <a:cubicBezTo>
                      <a:pt x="13246" y="3338220"/>
                      <a:pt x="0" y="3324975"/>
                      <a:pt x="0" y="3308635"/>
                    </a:cubicBezTo>
                    <a:lnTo>
                      <a:pt x="0" y="29585"/>
                    </a:lnTo>
                    <a:cubicBezTo>
                      <a:pt x="0" y="13246"/>
                      <a:pt x="13246" y="0"/>
                      <a:pt x="29585" y="0"/>
                    </a:cubicBezTo>
                    <a:close/>
                  </a:path>
                </a:pathLst>
              </a:custGeom>
              <a:noFill/>
              <a:ln w="6456" cap="flat">
                <a:solidFill>
                  <a:srgbClr val="8095B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7" name="フリーフォーム: 図形 16">
                <a:extLst>
                  <a:ext uri="{FF2B5EF4-FFF2-40B4-BE49-F238E27FC236}">
                    <a16:creationId xmlns:a16="http://schemas.microsoft.com/office/drawing/2014/main" id="{557C796F-2895-4562-42FC-99313DDDFB77}"/>
                  </a:ext>
                </a:extLst>
              </p:cNvPr>
              <p:cNvSpPr/>
              <p:nvPr/>
            </p:nvSpPr>
            <p:spPr>
              <a:xfrm>
                <a:off x="1390788" y="1719258"/>
                <a:ext cx="5069019" cy="3338219"/>
              </a:xfrm>
              <a:custGeom>
                <a:avLst/>
                <a:gdLst>
                  <a:gd name="connsiteX0" fmla="*/ 5039434 w 5069019"/>
                  <a:gd name="connsiteY0" fmla="*/ 0 h 3338219"/>
                  <a:gd name="connsiteX1" fmla="*/ 5069020 w 5069019"/>
                  <a:gd name="connsiteY1" fmla="*/ 29585 h 3338219"/>
                  <a:gd name="connsiteX2" fmla="*/ 5069020 w 5069019"/>
                  <a:gd name="connsiteY2" fmla="*/ 3308635 h 3338219"/>
                  <a:gd name="connsiteX3" fmla="*/ 5039434 w 5069019"/>
                  <a:gd name="connsiteY3" fmla="*/ 3338220 h 3338219"/>
                  <a:gd name="connsiteX4" fmla="*/ 29585 w 5069019"/>
                  <a:gd name="connsiteY4" fmla="*/ 3338220 h 3338219"/>
                  <a:gd name="connsiteX5" fmla="*/ 0 w 5069019"/>
                  <a:gd name="connsiteY5" fmla="*/ 3308635 h 3338219"/>
                  <a:gd name="connsiteX6" fmla="*/ 0 w 5069019"/>
                  <a:gd name="connsiteY6" fmla="*/ 29585 h 3338219"/>
                  <a:gd name="connsiteX7" fmla="*/ 29585 w 5069019"/>
                  <a:gd name="connsiteY7" fmla="*/ 0 h 333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69019" h="3338219">
                    <a:moveTo>
                      <a:pt x="5039434" y="0"/>
                    </a:moveTo>
                    <a:cubicBezTo>
                      <a:pt x="5055774" y="0"/>
                      <a:pt x="5069020" y="13246"/>
                      <a:pt x="5069020" y="29585"/>
                    </a:cubicBezTo>
                    <a:lnTo>
                      <a:pt x="5069020" y="3308635"/>
                    </a:lnTo>
                    <a:cubicBezTo>
                      <a:pt x="5069020" y="3324975"/>
                      <a:pt x="5055774" y="3338220"/>
                      <a:pt x="5039434" y="3338220"/>
                    </a:cubicBezTo>
                    <a:lnTo>
                      <a:pt x="29585" y="3338220"/>
                    </a:lnTo>
                    <a:cubicBezTo>
                      <a:pt x="13246" y="3338220"/>
                      <a:pt x="0" y="3324975"/>
                      <a:pt x="0" y="3308635"/>
                    </a:cubicBezTo>
                    <a:lnTo>
                      <a:pt x="0" y="29585"/>
                    </a:lnTo>
                    <a:cubicBezTo>
                      <a:pt x="0" y="13246"/>
                      <a:pt x="13246" y="0"/>
                      <a:pt x="29585" y="0"/>
                    </a:cubicBezTo>
                    <a:close/>
                  </a:path>
                </a:pathLst>
              </a:custGeom>
              <a:noFill/>
              <a:ln w="129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</p:grpSp>
      <p:grpSp>
        <p:nvGrpSpPr>
          <p:cNvPr id="18" name="グラフィックス 4">
            <a:extLst>
              <a:ext uri="{FF2B5EF4-FFF2-40B4-BE49-F238E27FC236}">
                <a16:creationId xmlns:a16="http://schemas.microsoft.com/office/drawing/2014/main" id="{6A9781EB-48C3-C1F6-128E-C63B3E322BCA}"/>
              </a:ext>
            </a:extLst>
          </p:cNvPr>
          <p:cNvGrpSpPr/>
          <p:nvPr/>
        </p:nvGrpSpPr>
        <p:grpSpPr>
          <a:xfrm>
            <a:off x="5812550" y="2917137"/>
            <a:ext cx="1123592" cy="1785835"/>
            <a:chOff x="5812550" y="2917137"/>
            <a:chExt cx="1123592" cy="1785835"/>
          </a:xfrm>
          <a:solidFill>
            <a:srgbClr val="000000"/>
          </a:solidFill>
        </p:grpSpPr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BF9F381B-9DA6-6C7E-9821-E63F5B583284}"/>
                </a:ext>
              </a:extLst>
            </p:cNvPr>
            <p:cNvSpPr/>
            <p:nvPr/>
          </p:nvSpPr>
          <p:spPr>
            <a:xfrm>
              <a:off x="5828958" y="3594237"/>
              <a:ext cx="1107185" cy="431634"/>
            </a:xfrm>
            <a:custGeom>
              <a:avLst/>
              <a:gdLst>
                <a:gd name="connsiteX0" fmla="*/ 1107185 w 1107185"/>
                <a:gd name="connsiteY0" fmla="*/ 215753 h 431634"/>
                <a:gd name="connsiteX1" fmla="*/ 877867 w 1107185"/>
                <a:gd name="connsiteY1" fmla="*/ 0 h 431634"/>
                <a:gd name="connsiteX2" fmla="*/ 877867 w 1107185"/>
                <a:gd name="connsiteY2" fmla="*/ 79712 h 431634"/>
                <a:gd name="connsiteX3" fmla="*/ 0 w 1107185"/>
                <a:gd name="connsiteY3" fmla="*/ 79712 h 431634"/>
                <a:gd name="connsiteX4" fmla="*/ 0 w 1107185"/>
                <a:gd name="connsiteY4" fmla="*/ 351922 h 431634"/>
                <a:gd name="connsiteX5" fmla="*/ 877867 w 1107185"/>
                <a:gd name="connsiteY5" fmla="*/ 351922 h 431634"/>
                <a:gd name="connsiteX6" fmla="*/ 877867 w 1107185"/>
                <a:gd name="connsiteY6" fmla="*/ 431634 h 431634"/>
                <a:gd name="connsiteX7" fmla="*/ 1107185 w 1107185"/>
                <a:gd name="connsiteY7" fmla="*/ 215753 h 431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7185" h="431634">
                  <a:moveTo>
                    <a:pt x="1107185" y="215753"/>
                  </a:moveTo>
                  <a:lnTo>
                    <a:pt x="877867" y="0"/>
                  </a:lnTo>
                  <a:lnTo>
                    <a:pt x="877867" y="79712"/>
                  </a:lnTo>
                  <a:lnTo>
                    <a:pt x="0" y="79712"/>
                  </a:lnTo>
                  <a:lnTo>
                    <a:pt x="0" y="351922"/>
                  </a:lnTo>
                  <a:lnTo>
                    <a:pt x="877867" y="351922"/>
                  </a:lnTo>
                  <a:lnTo>
                    <a:pt x="877867" y="431634"/>
                  </a:lnTo>
                  <a:lnTo>
                    <a:pt x="1107185" y="215753"/>
                  </a:lnTo>
                  <a:close/>
                </a:path>
              </a:pathLst>
            </a:custGeom>
            <a:solidFill>
              <a:srgbClr val="000000"/>
            </a:solidFill>
            <a:ln w="645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F5BA2AF0-A1E3-AFB5-0D80-87FDEE9F21FC}"/>
                </a:ext>
              </a:extLst>
            </p:cNvPr>
            <p:cNvSpPr/>
            <p:nvPr/>
          </p:nvSpPr>
          <p:spPr>
            <a:xfrm>
              <a:off x="5812550" y="2917137"/>
              <a:ext cx="1104730" cy="567157"/>
            </a:xfrm>
            <a:custGeom>
              <a:avLst/>
              <a:gdLst>
                <a:gd name="connsiteX0" fmla="*/ 1104730 w 1104730"/>
                <a:gd name="connsiteY0" fmla="*/ 149089 h 567157"/>
                <a:gd name="connsiteX1" fmla="*/ 827353 w 1104730"/>
                <a:gd name="connsiteY1" fmla="*/ 0 h 567157"/>
                <a:gd name="connsiteX2" fmla="*/ 847894 w 1104730"/>
                <a:gd name="connsiteY2" fmla="*/ 76999 h 567157"/>
                <a:gd name="connsiteX3" fmla="*/ 0 w 1104730"/>
                <a:gd name="connsiteY3" fmla="*/ 304120 h 567157"/>
                <a:gd name="connsiteX4" fmla="*/ 70539 w 1104730"/>
                <a:gd name="connsiteY4" fmla="*/ 567158 h 567157"/>
                <a:gd name="connsiteX5" fmla="*/ 918434 w 1104730"/>
                <a:gd name="connsiteY5" fmla="*/ 340036 h 567157"/>
                <a:gd name="connsiteX6" fmla="*/ 939105 w 1104730"/>
                <a:gd name="connsiteY6" fmla="*/ 417035 h 567157"/>
                <a:gd name="connsiteX7" fmla="*/ 1104730 w 1104730"/>
                <a:gd name="connsiteY7" fmla="*/ 149089 h 56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4730" h="567157">
                  <a:moveTo>
                    <a:pt x="1104730" y="149089"/>
                  </a:moveTo>
                  <a:lnTo>
                    <a:pt x="827353" y="0"/>
                  </a:lnTo>
                  <a:lnTo>
                    <a:pt x="847894" y="76999"/>
                  </a:lnTo>
                  <a:lnTo>
                    <a:pt x="0" y="304120"/>
                  </a:lnTo>
                  <a:lnTo>
                    <a:pt x="70539" y="567158"/>
                  </a:lnTo>
                  <a:lnTo>
                    <a:pt x="918434" y="340036"/>
                  </a:lnTo>
                  <a:lnTo>
                    <a:pt x="939105" y="417035"/>
                  </a:lnTo>
                  <a:lnTo>
                    <a:pt x="1104730" y="149089"/>
                  </a:lnTo>
                  <a:close/>
                </a:path>
              </a:pathLst>
            </a:custGeom>
            <a:solidFill>
              <a:srgbClr val="000000"/>
            </a:solidFill>
            <a:ln w="645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: 図形 20">
              <a:extLst>
                <a:ext uri="{FF2B5EF4-FFF2-40B4-BE49-F238E27FC236}">
                  <a16:creationId xmlns:a16="http://schemas.microsoft.com/office/drawing/2014/main" id="{180694C5-32E1-D60F-D263-F2F175F638EE}"/>
                </a:ext>
              </a:extLst>
            </p:cNvPr>
            <p:cNvSpPr/>
            <p:nvPr/>
          </p:nvSpPr>
          <p:spPr>
            <a:xfrm>
              <a:off x="5812550" y="4135815"/>
              <a:ext cx="1104730" cy="567157"/>
            </a:xfrm>
            <a:custGeom>
              <a:avLst/>
              <a:gdLst>
                <a:gd name="connsiteX0" fmla="*/ 1104730 w 1104730"/>
                <a:gd name="connsiteY0" fmla="*/ 418069 h 567157"/>
                <a:gd name="connsiteX1" fmla="*/ 939105 w 1104730"/>
                <a:gd name="connsiteY1" fmla="*/ 150122 h 567157"/>
                <a:gd name="connsiteX2" fmla="*/ 918434 w 1104730"/>
                <a:gd name="connsiteY2" fmla="*/ 227121 h 567157"/>
                <a:gd name="connsiteX3" fmla="*/ 70539 w 1104730"/>
                <a:gd name="connsiteY3" fmla="*/ 0 h 567157"/>
                <a:gd name="connsiteX4" fmla="*/ 0 w 1104730"/>
                <a:gd name="connsiteY4" fmla="*/ 263037 h 567157"/>
                <a:gd name="connsiteX5" fmla="*/ 847894 w 1104730"/>
                <a:gd name="connsiteY5" fmla="*/ 490158 h 567157"/>
                <a:gd name="connsiteX6" fmla="*/ 827353 w 1104730"/>
                <a:gd name="connsiteY6" fmla="*/ 567157 h 567157"/>
                <a:gd name="connsiteX7" fmla="*/ 1104730 w 1104730"/>
                <a:gd name="connsiteY7" fmla="*/ 418069 h 56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4730" h="567157">
                  <a:moveTo>
                    <a:pt x="1104730" y="418069"/>
                  </a:moveTo>
                  <a:lnTo>
                    <a:pt x="939105" y="150122"/>
                  </a:lnTo>
                  <a:lnTo>
                    <a:pt x="918434" y="227121"/>
                  </a:lnTo>
                  <a:lnTo>
                    <a:pt x="70539" y="0"/>
                  </a:lnTo>
                  <a:lnTo>
                    <a:pt x="0" y="263037"/>
                  </a:lnTo>
                  <a:lnTo>
                    <a:pt x="847894" y="490158"/>
                  </a:lnTo>
                  <a:lnTo>
                    <a:pt x="827353" y="567157"/>
                  </a:lnTo>
                  <a:lnTo>
                    <a:pt x="1104730" y="418069"/>
                  </a:lnTo>
                  <a:close/>
                </a:path>
              </a:pathLst>
            </a:custGeom>
            <a:solidFill>
              <a:srgbClr val="000000"/>
            </a:solidFill>
            <a:ln w="6455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90DA68DF-FF22-53D0-2CF9-A11AF125C0F0}"/>
              </a:ext>
            </a:extLst>
          </p:cNvPr>
          <p:cNvSpPr/>
          <p:nvPr/>
        </p:nvSpPr>
        <p:spPr>
          <a:xfrm>
            <a:off x="904764" y="2930573"/>
            <a:ext cx="1154340" cy="309804"/>
          </a:xfrm>
          <a:custGeom>
            <a:avLst/>
            <a:gdLst>
              <a:gd name="connsiteX0" fmla="*/ 1154340 w 1154340"/>
              <a:gd name="connsiteY0" fmla="*/ 154903 h 309804"/>
              <a:gd name="connsiteX1" fmla="*/ 987810 w 1154340"/>
              <a:gd name="connsiteY1" fmla="*/ 0 h 309804"/>
              <a:gd name="connsiteX2" fmla="*/ 987810 w 1154340"/>
              <a:gd name="connsiteY2" fmla="*/ 70540 h 309804"/>
              <a:gd name="connsiteX3" fmla="*/ 0 w 1154340"/>
              <a:gd name="connsiteY3" fmla="*/ 70540 h 309804"/>
              <a:gd name="connsiteX4" fmla="*/ 0 w 1154340"/>
              <a:gd name="connsiteY4" fmla="*/ 239136 h 309804"/>
              <a:gd name="connsiteX5" fmla="*/ 987810 w 1154340"/>
              <a:gd name="connsiteY5" fmla="*/ 239136 h 309804"/>
              <a:gd name="connsiteX6" fmla="*/ 987810 w 1154340"/>
              <a:gd name="connsiteY6" fmla="*/ 309805 h 309804"/>
              <a:gd name="connsiteX7" fmla="*/ 1154340 w 1154340"/>
              <a:gd name="connsiteY7" fmla="*/ 154903 h 30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4340" h="309804">
                <a:moveTo>
                  <a:pt x="1154340" y="154903"/>
                </a:moveTo>
                <a:lnTo>
                  <a:pt x="987810" y="0"/>
                </a:lnTo>
                <a:lnTo>
                  <a:pt x="987810" y="70540"/>
                </a:lnTo>
                <a:lnTo>
                  <a:pt x="0" y="70540"/>
                </a:lnTo>
                <a:lnTo>
                  <a:pt x="0" y="239136"/>
                </a:lnTo>
                <a:lnTo>
                  <a:pt x="987810" y="239136"/>
                </a:lnTo>
                <a:lnTo>
                  <a:pt x="987810" y="309805"/>
                </a:lnTo>
                <a:lnTo>
                  <a:pt x="1154340" y="154903"/>
                </a:lnTo>
                <a:close/>
              </a:path>
            </a:pathLst>
          </a:custGeom>
          <a:solidFill>
            <a:srgbClr val="000000"/>
          </a:solidFill>
          <a:ln w="51903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FB064E3A-CC20-9932-909C-CE7BC63D7025}"/>
              </a:ext>
            </a:extLst>
          </p:cNvPr>
          <p:cNvSpPr/>
          <p:nvPr/>
        </p:nvSpPr>
        <p:spPr>
          <a:xfrm>
            <a:off x="904764" y="3668007"/>
            <a:ext cx="1154340" cy="309675"/>
          </a:xfrm>
          <a:custGeom>
            <a:avLst/>
            <a:gdLst>
              <a:gd name="connsiteX0" fmla="*/ 1154340 w 1154340"/>
              <a:gd name="connsiteY0" fmla="*/ 154773 h 309675"/>
              <a:gd name="connsiteX1" fmla="*/ 987810 w 1154340"/>
              <a:gd name="connsiteY1" fmla="*/ 0 h 309675"/>
              <a:gd name="connsiteX2" fmla="*/ 987810 w 1154340"/>
              <a:gd name="connsiteY2" fmla="*/ 70540 h 309675"/>
              <a:gd name="connsiteX3" fmla="*/ 0 w 1154340"/>
              <a:gd name="connsiteY3" fmla="*/ 70540 h 309675"/>
              <a:gd name="connsiteX4" fmla="*/ 0 w 1154340"/>
              <a:gd name="connsiteY4" fmla="*/ 239136 h 309675"/>
              <a:gd name="connsiteX5" fmla="*/ 987810 w 1154340"/>
              <a:gd name="connsiteY5" fmla="*/ 239136 h 309675"/>
              <a:gd name="connsiteX6" fmla="*/ 987810 w 1154340"/>
              <a:gd name="connsiteY6" fmla="*/ 309676 h 309675"/>
              <a:gd name="connsiteX7" fmla="*/ 1154340 w 1154340"/>
              <a:gd name="connsiteY7" fmla="*/ 154773 h 3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4340" h="309675">
                <a:moveTo>
                  <a:pt x="1154340" y="154773"/>
                </a:moveTo>
                <a:lnTo>
                  <a:pt x="987810" y="0"/>
                </a:lnTo>
                <a:lnTo>
                  <a:pt x="987810" y="70540"/>
                </a:lnTo>
                <a:lnTo>
                  <a:pt x="0" y="70540"/>
                </a:lnTo>
                <a:lnTo>
                  <a:pt x="0" y="239136"/>
                </a:lnTo>
                <a:lnTo>
                  <a:pt x="987810" y="239136"/>
                </a:lnTo>
                <a:lnTo>
                  <a:pt x="987810" y="309676"/>
                </a:lnTo>
                <a:lnTo>
                  <a:pt x="1154340" y="154773"/>
                </a:lnTo>
                <a:close/>
              </a:path>
            </a:pathLst>
          </a:custGeom>
          <a:solidFill>
            <a:srgbClr val="000000"/>
          </a:solidFill>
          <a:ln w="51903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C5673F13-3EF3-7F56-2343-D4AB882D629B}"/>
              </a:ext>
            </a:extLst>
          </p:cNvPr>
          <p:cNvSpPr/>
          <p:nvPr/>
        </p:nvSpPr>
        <p:spPr>
          <a:xfrm>
            <a:off x="904764" y="4405312"/>
            <a:ext cx="1154340" cy="309804"/>
          </a:xfrm>
          <a:custGeom>
            <a:avLst/>
            <a:gdLst>
              <a:gd name="connsiteX0" fmla="*/ 1154340 w 1154340"/>
              <a:gd name="connsiteY0" fmla="*/ 154902 h 309804"/>
              <a:gd name="connsiteX1" fmla="*/ 987810 w 1154340"/>
              <a:gd name="connsiteY1" fmla="*/ 0 h 309804"/>
              <a:gd name="connsiteX2" fmla="*/ 987810 w 1154340"/>
              <a:gd name="connsiteY2" fmla="*/ 70669 h 309804"/>
              <a:gd name="connsiteX3" fmla="*/ 0 w 1154340"/>
              <a:gd name="connsiteY3" fmla="*/ 70669 h 309804"/>
              <a:gd name="connsiteX4" fmla="*/ 0 w 1154340"/>
              <a:gd name="connsiteY4" fmla="*/ 239265 h 309804"/>
              <a:gd name="connsiteX5" fmla="*/ 987810 w 1154340"/>
              <a:gd name="connsiteY5" fmla="*/ 239265 h 309804"/>
              <a:gd name="connsiteX6" fmla="*/ 987810 w 1154340"/>
              <a:gd name="connsiteY6" fmla="*/ 309805 h 309804"/>
              <a:gd name="connsiteX7" fmla="*/ 1154340 w 1154340"/>
              <a:gd name="connsiteY7" fmla="*/ 154902 h 30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4340" h="309804">
                <a:moveTo>
                  <a:pt x="1154340" y="154902"/>
                </a:moveTo>
                <a:lnTo>
                  <a:pt x="987810" y="0"/>
                </a:lnTo>
                <a:lnTo>
                  <a:pt x="987810" y="70669"/>
                </a:lnTo>
                <a:lnTo>
                  <a:pt x="0" y="70669"/>
                </a:lnTo>
                <a:lnTo>
                  <a:pt x="0" y="239265"/>
                </a:lnTo>
                <a:lnTo>
                  <a:pt x="987810" y="239265"/>
                </a:lnTo>
                <a:lnTo>
                  <a:pt x="987810" y="309805"/>
                </a:lnTo>
                <a:lnTo>
                  <a:pt x="1154340" y="154902"/>
                </a:lnTo>
                <a:close/>
              </a:path>
            </a:pathLst>
          </a:custGeom>
          <a:solidFill>
            <a:srgbClr val="000000"/>
          </a:solidFill>
          <a:ln w="51903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C5C73AC6-96B3-9B84-C217-2E6FF2AF89D4}"/>
              </a:ext>
            </a:extLst>
          </p:cNvPr>
          <p:cNvSpPr/>
          <p:nvPr/>
        </p:nvSpPr>
        <p:spPr>
          <a:xfrm>
            <a:off x="7063398" y="4882679"/>
            <a:ext cx="1911282" cy="192387"/>
          </a:xfrm>
          <a:custGeom>
            <a:avLst/>
            <a:gdLst>
              <a:gd name="connsiteX0" fmla="*/ 0 w 1911282"/>
              <a:gd name="connsiteY0" fmla="*/ 0 h 318848"/>
              <a:gd name="connsiteX1" fmla="*/ 1911283 w 1911282"/>
              <a:gd name="connsiteY1" fmla="*/ 0 h 318848"/>
              <a:gd name="connsiteX2" fmla="*/ 1911283 w 1911282"/>
              <a:gd name="connsiteY2" fmla="*/ 318849 h 318848"/>
              <a:gd name="connsiteX3" fmla="*/ 0 w 1911282"/>
              <a:gd name="connsiteY3" fmla="*/ 318849 h 31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1282" h="318848">
                <a:moveTo>
                  <a:pt x="0" y="0"/>
                </a:moveTo>
                <a:lnTo>
                  <a:pt x="1911283" y="0"/>
                </a:lnTo>
                <a:lnTo>
                  <a:pt x="1911283" y="318849"/>
                </a:lnTo>
                <a:lnTo>
                  <a:pt x="0" y="318849"/>
                </a:lnTo>
                <a:close/>
              </a:path>
            </a:pathLst>
          </a:custGeom>
          <a:solidFill>
            <a:srgbClr val="FFE6D8"/>
          </a:solidFill>
          <a:ln w="12911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grpSp>
        <p:nvGrpSpPr>
          <p:cNvPr id="26" name="グラフィックス 4">
            <a:extLst>
              <a:ext uri="{FF2B5EF4-FFF2-40B4-BE49-F238E27FC236}">
                <a16:creationId xmlns:a16="http://schemas.microsoft.com/office/drawing/2014/main" id="{6853F820-330D-5391-9CEB-25546D1481FC}"/>
              </a:ext>
            </a:extLst>
          </p:cNvPr>
          <p:cNvGrpSpPr/>
          <p:nvPr/>
        </p:nvGrpSpPr>
        <p:grpSpPr>
          <a:xfrm>
            <a:off x="7898220" y="4976479"/>
            <a:ext cx="237844" cy="35398"/>
            <a:chOff x="7900181" y="4768732"/>
            <a:chExt cx="237844" cy="35398"/>
          </a:xfrm>
          <a:solidFill>
            <a:srgbClr val="FFA26C"/>
          </a:solidFill>
        </p:grpSpPr>
        <p:sp>
          <p:nvSpPr>
            <p:cNvPr id="27" name="フリーフォーム: 図形 26">
              <a:extLst>
                <a:ext uri="{FF2B5EF4-FFF2-40B4-BE49-F238E27FC236}">
                  <a16:creationId xmlns:a16="http://schemas.microsoft.com/office/drawing/2014/main" id="{319D3E44-E8B9-287E-EC28-C9847574C0AD}"/>
                </a:ext>
              </a:extLst>
            </p:cNvPr>
            <p:cNvSpPr/>
            <p:nvPr/>
          </p:nvSpPr>
          <p:spPr>
            <a:xfrm>
              <a:off x="8102627" y="4768732"/>
              <a:ext cx="35398" cy="35398"/>
            </a:xfrm>
            <a:custGeom>
              <a:avLst/>
              <a:gdLst>
                <a:gd name="connsiteX0" fmla="*/ 35399 w 35398"/>
                <a:gd name="connsiteY0" fmla="*/ 17700 h 35398"/>
                <a:gd name="connsiteX1" fmla="*/ 17699 w 35398"/>
                <a:gd name="connsiteY1" fmla="*/ 35399 h 35398"/>
                <a:gd name="connsiteX2" fmla="*/ 0 w 35398"/>
                <a:gd name="connsiteY2" fmla="*/ 17700 h 35398"/>
                <a:gd name="connsiteX3" fmla="*/ 17699 w 35398"/>
                <a:gd name="connsiteY3" fmla="*/ 0 h 35398"/>
                <a:gd name="connsiteX4" fmla="*/ 35399 w 35398"/>
                <a:gd name="connsiteY4" fmla="*/ 17700 h 35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98" h="35398">
                  <a:moveTo>
                    <a:pt x="35399" y="17700"/>
                  </a:moveTo>
                  <a:cubicBezTo>
                    <a:pt x="35399" y="27475"/>
                    <a:pt x="27475" y="35399"/>
                    <a:pt x="17699" y="35399"/>
                  </a:cubicBezTo>
                  <a:cubicBezTo>
                    <a:pt x="7924" y="35399"/>
                    <a:pt x="0" y="27475"/>
                    <a:pt x="0" y="17700"/>
                  </a:cubicBezTo>
                  <a:cubicBezTo>
                    <a:pt x="0" y="7925"/>
                    <a:pt x="7924" y="0"/>
                    <a:pt x="17699" y="0"/>
                  </a:cubicBezTo>
                  <a:cubicBezTo>
                    <a:pt x="27475" y="0"/>
                    <a:pt x="35399" y="7925"/>
                    <a:pt x="35399" y="17700"/>
                  </a:cubicBezTo>
                  <a:close/>
                </a:path>
              </a:pathLst>
            </a:custGeom>
            <a:solidFill>
              <a:srgbClr val="FFA26C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" name="フリーフォーム: 図形 27">
              <a:extLst>
                <a:ext uri="{FF2B5EF4-FFF2-40B4-BE49-F238E27FC236}">
                  <a16:creationId xmlns:a16="http://schemas.microsoft.com/office/drawing/2014/main" id="{54AF31C5-6C77-468F-D694-C31FAD13FAC2}"/>
                </a:ext>
              </a:extLst>
            </p:cNvPr>
            <p:cNvSpPr/>
            <p:nvPr/>
          </p:nvSpPr>
          <p:spPr>
            <a:xfrm>
              <a:off x="8001469" y="4768732"/>
              <a:ext cx="35398" cy="35398"/>
            </a:xfrm>
            <a:custGeom>
              <a:avLst/>
              <a:gdLst>
                <a:gd name="connsiteX0" fmla="*/ 35399 w 35398"/>
                <a:gd name="connsiteY0" fmla="*/ 17700 h 35398"/>
                <a:gd name="connsiteX1" fmla="*/ 17699 w 35398"/>
                <a:gd name="connsiteY1" fmla="*/ 35399 h 35398"/>
                <a:gd name="connsiteX2" fmla="*/ 0 w 35398"/>
                <a:gd name="connsiteY2" fmla="*/ 17700 h 35398"/>
                <a:gd name="connsiteX3" fmla="*/ 17699 w 35398"/>
                <a:gd name="connsiteY3" fmla="*/ 0 h 35398"/>
                <a:gd name="connsiteX4" fmla="*/ 35399 w 35398"/>
                <a:gd name="connsiteY4" fmla="*/ 17700 h 35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98" h="35398">
                  <a:moveTo>
                    <a:pt x="35399" y="17700"/>
                  </a:moveTo>
                  <a:cubicBezTo>
                    <a:pt x="35399" y="27475"/>
                    <a:pt x="27475" y="35399"/>
                    <a:pt x="17699" y="35399"/>
                  </a:cubicBezTo>
                  <a:cubicBezTo>
                    <a:pt x="7924" y="35399"/>
                    <a:pt x="0" y="27475"/>
                    <a:pt x="0" y="17700"/>
                  </a:cubicBezTo>
                  <a:cubicBezTo>
                    <a:pt x="0" y="7925"/>
                    <a:pt x="7924" y="0"/>
                    <a:pt x="17699" y="0"/>
                  </a:cubicBezTo>
                  <a:cubicBezTo>
                    <a:pt x="27475" y="0"/>
                    <a:pt x="35399" y="7925"/>
                    <a:pt x="35399" y="17700"/>
                  </a:cubicBezTo>
                  <a:close/>
                </a:path>
              </a:pathLst>
            </a:custGeom>
            <a:solidFill>
              <a:srgbClr val="FFA26C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CE6D0F6D-3A30-294F-2035-2C26B7650344}"/>
                </a:ext>
              </a:extLst>
            </p:cNvPr>
            <p:cNvSpPr/>
            <p:nvPr/>
          </p:nvSpPr>
          <p:spPr>
            <a:xfrm>
              <a:off x="7900181" y="4768732"/>
              <a:ext cx="35398" cy="35398"/>
            </a:xfrm>
            <a:custGeom>
              <a:avLst/>
              <a:gdLst>
                <a:gd name="connsiteX0" fmla="*/ 35399 w 35398"/>
                <a:gd name="connsiteY0" fmla="*/ 17700 h 35398"/>
                <a:gd name="connsiteX1" fmla="*/ 17700 w 35398"/>
                <a:gd name="connsiteY1" fmla="*/ 35399 h 35398"/>
                <a:gd name="connsiteX2" fmla="*/ 0 w 35398"/>
                <a:gd name="connsiteY2" fmla="*/ 17700 h 35398"/>
                <a:gd name="connsiteX3" fmla="*/ 17700 w 35398"/>
                <a:gd name="connsiteY3" fmla="*/ 0 h 35398"/>
                <a:gd name="connsiteX4" fmla="*/ 35399 w 35398"/>
                <a:gd name="connsiteY4" fmla="*/ 17700 h 35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98" h="35398">
                  <a:moveTo>
                    <a:pt x="35399" y="17700"/>
                  </a:moveTo>
                  <a:cubicBezTo>
                    <a:pt x="35399" y="27475"/>
                    <a:pt x="27475" y="35399"/>
                    <a:pt x="17700" y="35399"/>
                  </a:cubicBezTo>
                  <a:cubicBezTo>
                    <a:pt x="7924" y="35399"/>
                    <a:pt x="0" y="27475"/>
                    <a:pt x="0" y="17700"/>
                  </a:cubicBezTo>
                  <a:cubicBezTo>
                    <a:pt x="0" y="7925"/>
                    <a:pt x="7924" y="0"/>
                    <a:pt x="17700" y="0"/>
                  </a:cubicBezTo>
                  <a:cubicBezTo>
                    <a:pt x="27475" y="0"/>
                    <a:pt x="35399" y="7925"/>
                    <a:pt x="35399" y="17700"/>
                  </a:cubicBezTo>
                  <a:close/>
                </a:path>
              </a:pathLst>
            </a:custGeom>
            <a:solidFill>
              <a:srgbClr val="FFA26C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30" name="グラフィックス 4">
            <a:extLst>
              <a:ext uri="{FF2B5EF4-FFF2-40B4-BE49-F238E27FC236}">
                <a16:creationId xmlns:a16="http://schemas.microsoft.com/office/drawing/2014/main" id="{46F41716-E464-3981-F9ED-313939180F94}"/>
              </a:ext>
            </a:extLst>
          </p:cNvPr>
          <p:cNvGrpSpPr/>
          <p:nvPr/>
        </p:nvGrpSpPr>
        <p:grpSpPr>
          <a:xfrm>
            <a:off x="7376174" y="4276894"/>
            <a:ext cx="1338052" cy="321173"/>
            <a:chOff x="7350077" y="3783376"/>
            <a:chExt cx="1338052" cy="321173"/>
          </a:xfrm>
        </p:grpSpPr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EF4C7426-54D1-BBD0-731C-9C383B844EA4}"/>
                </a:ext>
              </a:extLst>
            </p:cNvPr>
            <p:cNvSpPr/>
            <p:nvPr/>
          </p:nvSpPr>
          <p:spPr>
            <a:xfrm>
              <a:off x="7740111" y="3858825"/>
              <a:ext cx="127384" cy="170405"/>
            </a:xfrm>
            <a:custGeom>
              <a:avLst/>
              <a:gdLst>
                <a:gd name="connsiteX0" fmla="*/ 47543 w 127384"/>
                <a:gd name="connsiteY0" fmla="*/ 28422 h 170405"/>
                <a:gd name="connsiteX1" fmla="*/ 0 w 127384"/>
                <a:gd name="connsiteY1" fmla="*/ 28422 h 170405"/>
                <a:gd name="connsiteX2" fmla="*/ 0 w 127384"/>
                <a:gd name="connsiteY2" fmla="*/ 0 h 170405"/>
                <a:gd name="connsiteX3" fmla="*/ 127384 w 127384"/>
                <a:gd name="connsiteY3" fmla="*/ 0 h 170405"/>
                <a:gd name="connsiteX4" fmla="*/ 127384 w 127384"/>
                <a:gd name="connsiteY4" fmla="*/ 28422 h 170405"/>
                <a:gd name="connsiteX5" fmla="*/ 79712 w 127384"/>
                <a:gd name="connsiteY5" fmla="*/ 28422 h 170405"/>
                <a:gd name="connsiteX6" fmla="*/ 79712 w 127384"/>
                <a:gd name="connsiteY6" fmla="*/ 170406 h 170405"/>
                <a:gd name="connsiteX7" fmla="*/ 47543 w 127384"/>
                <a:gd name="connsiteY7" fmla="*/ 170406 h 170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7384" h="170405">
                  <a:moveTo>
                    <a:pt x="47543" y="28422"/>
                  </a:moveTo>
                  <a:lnTo>
                    <a:pt x="0" y="28422"/>
                  </a:lnTo>
                  <a:lnTo>
                    <a:pt x="0" y="0"/>
                  </a:lnTo>
                  <a:lnTo>
                    <a:pt x="127384" y="0"/>
                  </a:lnTo>
                  <a:lnTo>
                    <a:pt x="127384" y="28422"/>
                  </a:lnTo>
                  <a:lnTo>
                    <a:pt x="79712" y="28422"/>
                  </a:lnTo>
                  <a:lnTo>
                    <a:pt x="79712" y="170406"/>
                  </a:lnTo>
                  <a:lnTo>
                    <a:pt x="47543" y="170406"/>
                  </a:lnTo>
                </a:path>
              </a:pathLst>
            </a:custGeom>
            <a:solidFill>
              <a:srgbClr val="231815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: 図形 31">
              <a:extLst>
                <a:ext uri="{FF2B5EF4-FFF2-40B4-BE49-F238E27FC236}">
                  <a16:creationId xmlns:a16="http://schemas.microsoft.com/office/drawing/2014/main" id="{6CC3255F-430C-8820-5DCB-39DDCD9AFD3C}"/>
                </a:ext>
              </a:extLst>
            </p:cNvPr>
            <p:cNvSpPr/>
            <p:nvPr/>
          </p:nvSpPr>
          <p:spPr>
            <a:xfrm>
              <a:off x="7841398" y="3848619"/>
              <a:ext cx="846731" cy="183195"/>
            </a:xfrm>
            <a:custGeom>
              <a:avLst/>
              <a:gdLst>
                <a:gd name="connsiteX0" fmla="*/ 55554 w 846731"/>
                <a:gd name="connsiteY0" fmla="*/ 157616 h 183195"/>
                <a:gd name="connsiteX1" fmla="*/ 93665 w 846731"/>
                <a:gd name="connsiteY1" fmla="*/ 151673 h 183195"/>
                <a:gd name="connsiteX2" fmla="*/ 98574 w 846731"/>
                <a:gd name="connsiteY2" fmla="*/ 175186 h 183195"/>
                <a:gd name="connsiteX3" fmla="*/ 52711 w 846731"/>
                <a:gd name="connsiteY3" fmla="*/ 183067 h 183195"/>
                <a:gd name="connsiteX4" fmla="*/ 0 w 846731"/>
                <a:gd name="connsiteY4" fmla="*/ 134878 h 183195"/>
                <a:gd name="connsiteX5" fmla="*/ 0 w 846731"/>
                <a:gd name="connsiteY5" fmla="*/ 101933 h 183195"/>
                <a:gd name="connsiteX6" fmla="*/ 51677 w 846731"/>
                <a:gd name="connsiteY6" fmla="*/ 53357 h 183195"/>
                <a:gd name="connsiteX7" fmla="*/ 100513 w 846731"/>
                <a:gd name="connsiteY7" fmla="*/ 103484 h 183195"/>
                <a:gd name="connsiteX8" fmla="*/ 100513 w 846731"/>
                <a:gd name="connsiteY8" fmla="*/ 130227 h 183195"/>
                <a:gd name="connsiteX9" fmla="*/ 30877 w 846731"/>
                <a:gd name="connsiteY9" fmla="*/ 130227 h 183195"/>
                <a:gd name="connsiteX10" fmla="*/ 30877 w 846731"/>
                <a:gd name="connsiteY10" fmla="*/ 136686 h 183195"/>
                <a:gd name="connsiteX11" fmla="*/ 55424 w 846731"/>
                <a:gd name="connsiteY11" fmla="*/ 157486 h 183195"/>
                <a:gd name="connsiteX12" fmla="*/ 55424 w 846731"/>
                <a:gd name="connsiteY12" fmla="*/ 157486 h 183195"/>
                <a:gd name="connsiteX13" fmla="*/ 31265 w 846731"/>
                <a:gd name="connsiteY13" fmla="*/ 105292 h 183195"/>
                <a:gd name="connsiteX14" fmla="*/ 70928 w 846731"/>
                <a:gd name="connsiteY14" fmla="*/ 105292 h 183195"/>
                <a:gd name="connsiteX15" fmla="*/ 70928 w 846731"/>
                <a:gd name="connsiteY15" fmla="*/ 98962 h 183195"/>
                <a:gd name="connsiteX16" fmla="*/ 51936 w 846731"/>
                <a:gd name="connsiteY16" fmla="*/ 78937 h 183195"/>
                <a:gd name="connsiteX17" fmla="*/ 31265 w 846731"/>
                <a:gd name="connsiteY17" fmla="*/ 98962 h 183195"/>
                <a:gd name="connsiteX18" fmla="*/ 31265 w 846731"/>
                <a:gd name="connsiteY18" fmla="*/ 105292 h 183195"/>
                <a:gd name="connsiteX19" fmla="*/ 183972 w 846731"/>
                <a:gd name="connsiteY19" fmla="*/ 82167 h 183195"/>
                <a:gd name="connsiteX20" fmla="*/ 150898 w 846731"/>
                <a:gd name="connsiteY20" fmla="*/ 100254 h 183195"/>
                <a:gd name="connsiteX21" fmla="*/ 150898 w 846731"/>
                <a:gd name="connsiteY21" fmla="*/ 180483 h 183195"/>
                <a:gd name="connsiteX22" fmla="*/ 119633 w 846731"/>
                <a:gd name="connsiteY22" fmla="*/ 180483 h 183195"/>
                <a:gd name="connsiteX23" fmla="*/ 119633 w 846731"/>
                <a:gd name="connsiteY23" fmla="*/ 55941 h 183195"/>
                <a:gd name="connsiteX24" fmla="*/ 145989 w 846731"/>
                <a:gd name="connsiteY24" fmla="*/ 55941 h 183195"/>
                <a:gd name="connsiteX25" fmla="*/ 148056 w 846731"/>
                <a:gd name="connsiteY25" fmla="*/ 69764 h 183195"/>
                <a:gd name="connsiteX26" fmla="*/ 180870 w 846731"/>
                <a:gd name="connsiteY26" fmla="*/ 53357 h 183195"/>
                <a:gd name="connsiteX27" fmla="*/ 184100 w 846731"/>
                <a:gd name="connsiteY27" fmla="*/ 82038 h 183195"/>
                <a:gd name="connsiteX28" fmla="*/ 260195 w 846731"/>
                <a:gd name="connsiteY28" fmla="*/ 82167 h 183195"/>
                <a:gd name="connsiteX29" fmla="*/ 227122 w 846731"/>
                <a:gd name="connsiteY29" fmla="*/ 100254 h 183195"/>
                <a:gd name="connsiteX30" fmla="*/ 227122 w 846731"/>
                <a:gd name="connsiteY30" fmla="*/ 180483 h 183195"/>
                <a:gd name="connsiteX31" fmla="*/ 195857 w 846731"/>
                <a:gd name="connsiteY31" fmla="*/ 180483 h 183195"/>
                <a:gd name="connsiteX32" fmla="*/ 195857 w 846731"/>
                <a:gd name="connsiteY32" fmla="*/ 55941 h 183195"/>
                <a:gd name="connsiteX33" fmla="*/ 222212 w 846731"/>
                <a:gd name="connsiteY33" fmla="*/ 55941 h 183195"/>
                <a:gd name="connsiteX34" fmla="*/ 224280 w 846731"/>
                <a:gd name="connsiteY34" fmla="*/ 69764 h 183195"/>
                <a:gd name="connsiteX35" fmla="*/ 257095 w 846731"/>
                <a:gd name="connsiteY35" fmla="*/ 53357 h 183195"/>
                <a:gd name="connsiteX36" fmla="*/ 260195 w 846731"/>
                <a:gd name="connsiteY36" fmla="*/ 82038 h 183195"/>
                <a:gd name="connsiteX37" fmla="*/ 364583 w 846731"/>
                <a:gd name="connsiteY37" fmla="*/ 180612 h 183195"/>
                <a:gd name="connsiteX38" fmla="*/ 339003 w 846731"/>
                <a:gd name="connsiteY38" fmla="*/ 180612 h 183195"/>
                <a:gd name="connsiteX39" fmla="*/ 336677 w 846731"/>
                <a:gd name="connsiteY39" fmla="*/ 172214 h 183195"/>
                <a:gd name="connsiteX40" fmla="*/ 299599 w 846731"/>
                <a:gd name="connsiteY40" fmla="*/ 183196 h 183195"/>
                <a:gd name="connsiteX41" fmla="*/ 267172 w 846731"/>
                <a:gd name="connsiteY41" fmla="*/ 146117 h 183195"/>
                <a:gd name="connsiteX42" fmla="*/ 303475 w 846731"/>
                <a:gd name="connsiteY42" fmla="*/ 111106 h 183195"/>
                <a:gd name="connsiteX43" fmla="*/ 333447 w 846731"/>
                <a:gd name="connsiteY43" fmla="*/ 111106 h 183195"/>
                <a:gd name="connsiteX44" fmla="*/ 333447 w 846731"/>
                <a:gd name="connsiteY44" fmla="*/ 98058 h 183195"/>
                <a:gd name="connsiteX45" fmla="*/ 309676 w 846731"/>
                <a:gd name="connsiteY45" fmla="*/ 79325 h 183195"/>
                <a:gd name="connsiteX46" fmla="*/ 275182 w 846731"/>
                <a:gd name="connsiteY46" fmla="*/ 83200 h 183195"/>
                <a:gd name="connsiteX47" fmla="*/ 271305 w 846731"/>
                <a:gd name="connsiteY47" fmla="*/ 59429 h 183195"/>
                <a:gd name="connsiteX48" fmla="*/ 314068 w 846731"/>
                <a:gd name="connsiteY48" fmla="*/ 53486 h 183195"/>
                <a:gd name="connsiteX49" fmla="*/ 364713 w 846731"/>
                <a:gd name="connsiteY49" fmla="*/ 98445 h 183195"/>
                <a:gd name="connsiteX50" fmla="*/ 364713 w 846731"/>
                <a:gd name="connsiteY50" fmla="*/ 180612 h 183195"/>
                <a:gd name="connsiteX51" fmla="*/ 333447 w 846731"/>
                <a:gd name="connsiteY51" fmla="*/ 133586 h 183195"/>
                <a:gd name="connsiteX52" fmla="*/ 310451 w 846731"/>
                <a:gd name="connsiteY52" fmla="*/ 133586 h 183195"/>
                <a:gd name="connsiteX53" fmla="*/ 297403 w 846731"/>
                <a:gd name="connsiteY53" fmla="*/ 145859 h 183195"/>
                <a:gd name="connsiteX54" fmla="*/ 309935 w 846731"/>
                <a:gd name="connsiteY54" fmla="*/ 158391 h 183195"/>
                <a:gd name="connsiteX55" fmla="*/ 333447 w 846731"/>
                <a:gd name="connsiteY55" fmla="*/ 151931 h 183195"/>
                <a:gd name="connsiteX56" fmla="*/ 333447 w 846731"/>
                <a:gd name="connsiteY56" fmla="*/ 133586 h 183195"/>
                <a:gd name="connsiteX57" fmla="*/ 333447 w 846731"/>
                <a:gd name="connsiteY57" fmla="*/ 133586 h 183195"/>
                <a:gd name="connsiteX58" fmla="*/ 460574 w 846731"/>
                <a:gd name="connsiteY58" fmla="*/ 27647 h 183195"/>
                <a:gd name="connsiteX59" fmla="*/ 442616 w 846731"/>
                <a:gd name="connsiteY59" fmla="*/ 25580 h 183195"/>
                <a:gd name="connsiteX60" fmla="*/ 428534 w 846731"/>
                <a:gd name="connsiteY60" fmla="*/ 40437 h 183195"/>
                <a:gd name="connsiteX61" fmla="*/ 428534 w 846731"/>
                <a:gd name="connsiteY61" fmla="*/ 56070 h 183195"/>
                <a:gd name="connsiteX62" fmla="*/ 460315 w 846731"/>
                <a:gd name="connsiteY62" fmla="*/ 56070 h 183195"/>
                <a:gd name="connsiteX63" fmla="*/ 458507 w 846731"/>
                <a:gd name="connsiteY63" fmla="*/ 80875 h 183195"/>
                <a:gd name="connsiteX64" fmla="*/ 428534 w 846731"/>
                <a:gd name="connsiteY64" fmla="*/ 80875 h 183195"/>
                <a:gd name="connsiteX65" fmla="*/ 428534 w 846731"/>
                <a:gd name="connsiteY65" fmla="*/ 180612 h 183195"/>
                <a:gd name="connsiteX66" fmla="*/ 397269 w 846731"/>
                <a:gd name="connsiteY66" fmla="*/ 180612 h 183195"/>
                <a:gd name="connsiteX67" fmla="*/ 397269 w 846731"/>
                <a:gd name="connsiteY67" fmla="*/ 80875 h 183195"/>
                <a:gd name="connsiteX68" fmla="*/ 377244 w 846731"/>
                <a:gd name="connsiteY68" fmla="*/ 80875 h 183195"/>
                <a:gd name="connsiteX69" fmla="*/ 377244 w 846731"/>
                <a:gd name="connsiteY69" fmla="*/ 56070 h 183195"/>
                <a:gd name="connsiteX70" fmla="*/ 397269 w 846731"/>
                <a:gd name="connsiteY70" fmla="*/ 56070 h 183195"/>
                <a:gd name="connsiteX71" fmla="*/ 397269 w 846731"/>
                <a:gd name="connsiteY71" fmla="*/ 38629 h 183195"/>
                <a:gd name="connsiteX72" fmla="*/ 436931 w 846731"/>
                <a:gd name="connsiteY72" fmla="*/ 0 h 183195"/>
                <a:gd name="connsiteX73" fmla="*/ 463674 w 846731"/>
                <a:gd name="connsiteY73" fmla="*/ 3617 h 183195"/>
                <a:gd name="connsiteX74" fmla="*/ 460444 w 846731"/>
                <a:gd name="connsiteY74" fmla="*/ 27647 h 183195"/>
                <a:gd name="connsiteX75" fmla="*/ 460444 w 846731"/>
                <a:gd name="connsiteY75" fmla="*/ 27647 h 183195"/>
                <a:gd name="connsiteX76" fmla="*/ 521424 w 846731"/>
                <a:gd name="connsiteY76" fmla="*/ 183196 h 183195"/>
                <a:gd name="connsiteX77" fmla="*/ 467163 w 846731"/>
                <a:gd name="connsiteY77" fmla="*/ 134102 h 183195"/>
                <a:gd name="connsiteX78" fmla="*/ 467163 w 846731"/>
                <a:gd name="connsiteY78" fmla="*/ 102579 h 183195"/>
                <a:gd name="connsiteX79" fmla="*/ 521424 w 846731"/>
                <a:gd name="connsiteY79" fmla="*/ 53486 h 183195"/>
                <a:gd name="connsiteX80" fmla="*/ 575684 w 846731"/>
                <a:gd name="connsiteY80" fmla="*/ 102579 h 183195"/>
                <a:gd name="connsiteX81" fmla="*/ 575684 w 846731"/>
                <a:gd name="connsiteY81" fmla="*/ 134102 h 183195"/>
                <a:gd name="connsiteX82" fmla="*/ 521424 w 846731"/>
                <a:gd name="connsiteY82" fmla="*/ 183196 h 183195"/>
                <a:gd name="connsiteX83" fmla="*/ 521424 w 846731"/>
                <a:gd name="connsiteY83" fmla="*/ 80100 h 183195"/>
                <a:gd name="connsiteX84" fmla="*/ 498427 w 846731"/>
                <a:gd name="connsiteY84" fmla="*/ 101546 h 183195"/>
                <a:gd name="connsiteX85" fmla="*/ 498427 w 846731"/>
                <a:gd name="connsiteY85" fmla="*/ 135007 h 183195"/>
                <a:gd name="connsiteX86" fmla="*/ 521424 w 846731"/>
                <a:gd name="connsiteY86" fmla="*/ 156453 h 183195"/>
                <a:gd name="connsiteX87" fmla="*/ 544420 w 846731"/>
                <a:gd name="connsiteY87" fmla="*/ 135007 h 183195"/>
                <a:gd name="connsiteX88" fmla="*/ 544420 w 846731"/>
                <a:gd name="connsiteY88" fmla="*/ 101675 h 183195"/>
                <a:gd name="connsiteX89" fmla="*/ 521424 w 846731"/>
                <a:gd name="connsiteY89" fmla="*/ 80100 h 183195"/>
                <a:gd name="connsiteX90" fmla="*/ 656043 w 846731"/>
                <a:gd name="connsiteY90" fmla="*/ 82167 h 183195"/>
                <a:gd name="connsiteX91" fmla="*/ 622969 w 846731"/>
                <a:gd name="connsiteY91" fmla="*/ 100254 h 183195"/>
                <a:gd name="connsiteX92" fmla="*/ 622969 w 846731"/>
                <a:gd name="connsiteY92" fmla="*/ 180483 h 183195"/>
                <a:gd name="connsiteX93" fmla="*/ 591705 w 846731"/>
                <a:gd name="connsiteY93" fmla="*/ 180483 h 183195"/>
                <a:gd name="connsiteX94" fmla="*/ 591705 w 846731"/>
                <a:gd name="connsiteY94" fmla="*/ 55941 h 183195"/>
                <a:gd name="connsiteX95" fmla="*/ 618060 w 846731"/>
                <a:gd name="connsiteY95" fmla="*/ 55941 h 183195"/>
                <a:gd name="connsiteX96" fmla="*/ 620127 w 846731"/>
                <a:gd name="connsiteY96" fmla="*/ 69764 h 183195"/>
                <a:gd name="connsiteX97" fmla="*/ 652942 w 846731"/>
                <a:gd name="connsiteY97" fmla="*/ 53357 h 183195"/>
                <a:gd name="connsiteX98" fmla="*/ 656043 w 846731"/>
                <a:gd name="connsiteY98" fmla="*/ 82038 h 183195"/>
                <a:gd name="connsiteX99" fmla="*/ 741698 w 846731"/>
                <a:gd name="connsiteY99" fmla="*/ 180612 h 183195"/>
                <a:gd name="connsiteX100" fmla="*/ 741698 w 846731"/>
                <a:gd name="connsiteY100" fmla="*/ 93665 h 183195"/>
                <a:gd name="connsiteX101" fmla="*/ 731750 w 846731"/>
                <a:gd name="connsiteY101" fmla="*/ 83717 h 183195"/>
                <a:gd name="connsiteX102" fmla="*/ 699322 w 846731"/>
                <a:gd name="connsiteY102" fmla="*/ 94440 h 183195"/>
                <a:gd name="connsiteX103" fmla="*/ 699322 w 846731"/>
                <a:gd name="connsiteY103" fmla="*/ 180612 h 183195"/>
                <a:gd name="connsiteX104" fmla="*/ 668058 w 846731"/>
                <a:gd name="connsiteY104" fmla="*/ 180612 h 183195"/>
                <a:gd name="connsiteX105" fmla="*/ 668058 w 846731"/>
                <a:gd name="connsiteY105" fmla="*/ 56070 h 183195"/>
                <a:gd name="connsiteX106" fmla="*/ 691830 w 846731"/>
                <a:gd name="connsiteY106" fmla="*/ 56070 h 183195"/>
                <a:gd name="connsiteX107" fmla="*/ 694930 w 846731"/>
                <a:gd name="connsiteY107" fmla="*/ 66793 h 183195"/>
                <a:gd name="connsiteX108" fmla="*/ 744928 w 846731"/>
                <a:gd name="connsiteY108" fmla="*/ 53486 h 183195"/>
                <a:gd name="connsiteX109" fmla="*/ 768441 w 846731"/>
                <a:gd name="connsiteY109" fmla="*/ 66793 h 183195"/>
                <a:gd name="connsiteX110" fmla="*/ 818568 w 846731"/>
                <a:gd name="connsiteY110" fmla="*/ 53486 h 183195"/>
                <a:gd name="connsiteX111" fmla="*/ 846732 w 846731"/>
                <a:gd name="connsiteY111" fmla="*/ 90306 h 183195"/>
                <a:gd name="connsiteX112" fmla="*/ 846732 w 846731"/>
                <a:gd name="connsiteY112" fmla="*/ 180612 h 183195"/>
                <a:gd name="connsiteX113" fmla="*/ 815467 w 846731"/>
                <a:gd name="connsiteY113" fmla="*/ 180612 h 183195"/>
                <a:gd name="connsiteX114" fmla="*/ 815467 w 846731"/>
                <a:gd name="connsiteY114" fmla="*/ 93665 h 183195"/>
                <a:gd name="connsiteX115" fmla="*/ 805519 w 846731"/>
                <a:gd name="connsiteY115" fmla="*/ 83717 h 183195"/>
                <a:gd name="connsiteX116" fmla="*/ 773092 w 846731"/>
                <a:gd name="connsiteY116" fmla="*/ 94440 h 183195"/>
                <a:gd name="connsiteX117" fmla="*/ 773092 w 846731"/>
                <a:gd name="connsiteY117" fmla="*/ 180612 h 183195"/>
                <a:gd name="connsiteX118" fmla="*/ 741698 w 846731"/>
                <a:gd name="connsiteY118" fmla="*/ 180612 h 183195"/>
                <a:gd name="connsiteX119" fmla="*/ 741698 w 846731"/>
                <a:gd name="connsiteY119" fmla="*/ 180612 h 18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846731" h="183195">
                  <a:moveTo>
                    <a:pt x="55554" y="157616"/>
                  </a:moveTo>
                  <a:cubicBezTo>
                    <a:pt x="68473" y="157616"/>
                    <a:pt x="81263" y="155549"/>
                    <a:pt x="93665" y="151673"/>
                  </a:cubicBezTo>
                  <a:lnTo>
                    <a:pt x="98574" y="175186"/>
                  </a:lnTo>
                  <a:cubicBezTo>
                    <a:pt x="83847" y="180483"/>
                    <a:pt x="68344" y="183196"/>
                    <a:pt x="52711" y="183067"/>
                  </a:cubicBezTo>
                  <a:cubicBezTo>
                    <a:pt x="13566" y="183067"/>
                    <a:pt x="0" y="164980"/>
                    <a:pt x="0" y="134878"/>
                  </a:cubicBezTo>
                  <a:lnTo>
                    <a:pt x="0" y="101933"/>
                  </a:lnTo>
                  <a:cubicBezTo>
                    <a:pt x="0" y="75578"/>
                    <a:pt x="11757" y="53357"/>
                    <a:pt x="51677" y="53357"/>
                  </a:cubicBezTo>
                  <a:cubicBezTo>
                    <a:pt x="91598" y="53357"/>
                    <a:pt x="100513" y="76612"/>
                    <a:pt x="100513" y="103484"/>
                  </a:cubicBezTo>
                  <a:lnTo>
                    <a:pt x="100513" y="130227"/>
                  </a:lnTo>
                  <a:lnTo>
                    <a:pt x="30877" y="130227"/>
                  </a:lnTo>
                  <a:lnTo>
                    <a:pt x="30877" y="136686"/>
                  </a:lnTo>
                  <a:cubicBezTo>
                    <a:pt x="31136" y="151544"/>
                    <a:pt x="36433" y="157486"/>
                    <a:pt x="55424" y="157486"/>
                  </a:cubicBezTo>
                  <a:lnTo>
                    <a:pt x="55424" y="157486"/>
                  </a:lnTo>
                  <a:close/>
                  <a:moveTo>
                    <a:pt x="31265" y="105292"/>
                  </a:moveTo>
                  <a:lnTo>
                    <a:pt x="70928" y="105292"/>
                  </a:lnTo>
                  <a:lnTo>
                    <a:pt x="70928" y="98962"/>
                  </a:lnTo>
                  <a:cubicBezTo>
                    <a:pt x="70928" y="87205"/>
                    <a:pt x="67310" y="78937"/>
                    <a:pt x="51936" y="78937"/>
                  </a:cubicBezTo>
                  <a:cubicBezTo>
                    <a:pt x="36562" y="78937"/>
                    <a:pt x="31265" y="87076"/>
                    <a:pt x="31265" y="98962"/>
                  </a:cubicBezTo>
                  <a:lnTo>
                    <a:pt x="31265" y="105292"/>
                  </a:lnTo>
                  <a:close/>
                  <a:moveTo>
                    <a:pt x="183972" y="82167"/>
                  </a:moveTo>
                  <a:cubicBezTo>
                    <a:pt x="172473" y="87335"/>
                    <a:pt x="161363" y="93407"/>
                    <a:pt x="150898" y="100254"/>
                  </a:cubicBezTo>
                  <a:lnTo>
                    <a:pt x="150898" y="180483"/>
                  </a:lnTo>
                  <a:lnTo>
                    <a:pt x="119633" y="180483"/>
                  </a:lnTo>
                  <a:lnTo>
                    <a:pt x="119633" y="55941"/>
                  </a:lnTo>
                  <a:lnTo>
                    <a:pt x="145989" y="55941"/>
                  </a:lnTo>
                  <a:lnTo>
                    <a:pt x="148056" y="69764"/>
                  </a:lnTo>
                  <a:cubicBezTo>
                    <a:pt x="158262" y="62917"/>
                    <a:pt x="169243" y="57362"/>
                    <a:pt x="180870" y="53357"/>
                  </a:cubicBezTo>
                  <a:lnTo>
                    <a:pt x="184100" y="82038"/>
                  </a:lnTo>
                  <a:close/>
                  <a:moveTo>
                    <a:pt x="260195" y="82167"/>
                  </a:moveTo>
                  <a:cubicBezTo>
                    <a:pt x="248697" y="87335"/>
                    <a:pt x="237716" y="93407"/>
                    <a:pt x="227122" y="100254"/>
                  </a:cubicBezTo>
                  <a:lnTo>
                    <a:pt x="227122" y="180483"/>
                  </a:lnTo>
                  <a:lnTo>
                    <a:pt x="195857" y="180483"/>
                  </a:lnTo>
                  <a:lnTo>
                    <a:pt x="195857" y="55941"/>
                  </a:lnTo>
                  <a:lnTo>
                    <a:pt x="222212" y="55941"/>
                  </a:lnTo>
                  <a:lnTo>
                    <a:pt x="224280" y="69764"/>
                  </a:lnTo>
                  <a:cubicBezTo>
                    <a:pt x="234486" y="62917"/>
                    <a:pt x="245467" y="57362"/>
                    <a:pt x="257095" y="53357"/>
                  </a:cubicBezTo>
                  <a:lnTo>
                    <a:pt x="260195" y="82038"/>
                  </a:lnTo>
                  <a:close/>
                  <a:moveTo>
                    <a:pt x="364583" y="180612"/>
                  </a:moveTo>
                  <a:lnTo>
                    <a:pt x="339003" y="180612"/>
                  </a:lnTo>
                  <a:lnTo>
                    <a:pt x="336677" y="172214"/>
                  </a:lnTo>
                  <a:cubicBezTo>
                    <a:pt x="325696" y="179449"/>
                    <a:pt x="312777" y="183196"/>
                    <a:pt x="299599" y="183196"/>
                  </a:cubicBezTo>
                  <a:cubicBezTo>
                    <a:pt x="276861" y="183196"/>
                    <a:pt x="267172" y="167563"/>
                    <a:pt x="267172" y="146117"/>
                  </a:cubicBezTo>
                  <a:cubicBezTo>
                    <a:pt x="267172" y="120796"/>
                    <a:pt x="278153" y="111106"/>
                    <a:pt x="303475" y="111106"/>
                  </a:cubicBezTo>
                  <a:lnTo>
                    <a:pt x="333447" y="111106"/>
                  </a:lnTo>
                  <a:lnTo>
                    <a:pt x="333447" y="98058"/>
                  </a:lnTo>
                  <a:cubicBezTo>
                    <a:pt x="333447" y="84234"/>
                    <a:pt x="329572" y="79325"/>
                    <a:pt x="309676" y="79325"/>
                  </a:cubicBezTo>
                  <a:cubicBezTo>
                    <a:pt x="298049" y="79325"/>
                    <a:pt x="286551" y="80746"/>
                    <a:pt x="275182" y="83200"/>
                  </a:cubicBezTo>
                  <a:lnTo>
                    <a:pt x="271305" y="59429"/>
                  </a:lnTo>
                  <a:cubicBezTo>
                    <a:pt x="285259" y="55553"/>
                    <a:pt x="299599" y="53615"/>
                    <a:pt x="314068" y="53486"/>
                  </a:cubicBezTo>
                  <a:cubicBezTo>
                    <a:pt x="353214" y="53486"/>
                    <a:pt x="364713" y="67310"/>
                    <a:pt x="364713" y="98445"/>
                  </a:cubicBezTo>
                  <a:lnTo>
                    <a:pt x="364713" y="180612"/>
                  </a:lnTo>
                  <a:close/>
                  <a:moveTo>
                    <a:pt x="333447" y="133586"/>
                  </a:moveTo>
                  <a:lnTo>
                    <a:pt x="310451" y="133586"/>
                  </a:lnTo>
                  <a:cubicBezTo>
                    <a:pt x="300245" y="133586"/>
                    <a:pt x="297403" y="136428"/>
                    <a:pt x="297403" y="145859"/>
                  </a:cubicBezTo>
                  <a:cubicBezTo>
                    <a:pt x="297403" y="155290"/>
                    <a:pt x="300245" y="158391"/>
                    <a:pt x="309935" y="158391"/>
                  </a:cubicBezTo>
                  <a:cubicBezTo>
                    <a:pt x="318203" y="158391"/>
                    <a:pt x="326342" y="156065"/>
                    <a:pt x="333447" y="151931"/>
                  </a:cubicBezTo>
                  <a:lnTo>
                    <a:pt x="333447" y="133586"/>
                  </a:lnTo>
                  <a:lnTo>
                    <a:pt x="333447" y="133586"/>
                  </a:lnTo>
                  <a:close/>
                  <a:moveTo>
                    <a:pt x="460574" y="27647"/>
                  </a:moveTo>
                  <a:cubicBezTo>
                    <a:pt x="454630" y="26355"/>
                    <a:pt x="448688" y="25709"/>
                    <a:pt x="442616" y="25580"/>
                  </a:cubicBezTo>
                  <a:cubicBezTo>
                    <a:pt x="430342" y="25580"/>
                    <a:pt x="428534" y="30877"/>
                    <a:pt x="428534" y="40437"/>
                  </a:cubicBezTo>
                  <a:lnTo>
                    <a:pt x="428534" y="56070"/>
                  </a:lnTo>
                  <a:lnTo>
                    <a:pt x="460315" y="56070"/>
                  </a:lnTo>
                  <a:lnTo>
                    <a:pt x="458507" y="80875"/>
                  </a:lnTo>
                  <a:lnTo>
                    <a:pt x="428534" y="80875"/>
                  </a:lnTo>
                  <a:lnTo>
                    <a:pt x="428534" y="180612"/>
                  </a:lnTo>
                  <a:lnTo>
                    <a:pt x="397269" y="180612"/>
                  </a:lnTo>
                  <a:lnTo>
                    <a:pt x="397269" y="80875"/>
                  </a:lnTo>
                  <a:lnTo>
                    <a:pt x="377244" y="80875"/>
                  </a:lnTo>
                  <a:lnTo>
                    <a:pt x="377244" y="56070"/>
                  </a:lnTo>
                  <a:lnTo>
                    <a:pt x="397269" y="56070"/>
                  </a:lnTo>
                  <a:lnTo>
                    <a:pt x="397269" y="38629"/>
                  </a:lnTo>
                  <a:cubicBezTo>
                    <a:pt x="397269" y="12790"/>
                    <a:pt x="409284" y="0"/>
                    <a:pt x="436931" y="0"/>
                  </a:cubicBezTo>
                  <a:cubicBezTo>
                    <a:pt x="445975" y="0"/>
                    <a:pt x="455018" y="1163"/>
                    <a:pt x="463674" y="3617"/>
                  </a:cubicBezTo>
                  <a:lnTo>
                    <a:pt x="460444" y="27647"/>
                  </a:lnTo>
                  <a:lnTo>
                    <a:pt x="460444" y="27647"/>
                  </a:lnTo>
                  <a:close/>
                  <a:moveTo>
                    <a:pt x="521424" y="183196"/>
                  </a:moveTo>
                  <a:cubicBezTo>
                    <a:pt x="478661" y="183196"/>
                    <a:pt x="467163" y="159683"/>
                    <a:pt x="467163" y="134102"/>
                  </a:cubicBezTo>
                  <a:lnTo>
                    <a:pt x="467163" y="102579"/>
                  </a:lnTo>
                  <a:cubicBezTo>
                    <a:pt x="467163" y="76999"/>
                    <a:pt x="478661" y="53486"/>
                    <a:pt x="521424" y="53486"/>
                  </a:cubicBezTo>
                  <a:cubicBezTo>
                    <a:pt x="564187" y="53486"/>
                    <a:pt x="575684" y="76999"/>
                    <a:pt x="575684" y="102579"/>
                  </a:cubicBezTo>
                  <a:lnTo>
                    <a:pt x="575684" y="134102"/>
                  </a:lnTo>
                  <a:cubicBezTo>
                    <a:pt x="575684" y="159683"/>
                    <a:pt x="564187" y="183196"/>
                    <a:pt x="521424" y="183196"/>
                  </a:cubicBezTo>
                  <a:close/>
                  <a:moveTo>
                    <a:pt x="521424" y="80100"/>
                  </a:moveTo>
                  <a:cubicBezTo>
                    <a:pt x="504757" y="80100"/>
                    <a:pt x="498427" y="87593"/>
                    <a:pt x="498427" y="101546"/>
                  </a:cubicBezTo>
                  <a:lnTo>
                    <a:pt x="498427" y="135007"/>
                  </a:lnTo>
                  <a:cubicBezTo>
                    <a:pt x="498427" y="149089"/>
                    <a:pt x="504887" y="156453"/>
                    <a:pt x="521424" y="156453"/>
                  </a:cubicBezTo>
                  <a:cubicBezTo>
                    <a:pt x="537960" y="156453"/>
                    <a:pt x="544420" y="148960"/>
                    <a:pt x="544420" y="135007"/>
                  </a:cubicBezTo>
                  <a:lnTo>
                    <a:pt x="544420" y="101675"/>
                  </a:lnTo>
                  <a:cubicBezTo>
                    <a:pt x="544420" y="87593"/>
                    <a:pt x="538090" y="80100"/>
                    <a:pt x="521424" y="80100"/>
                  </a:cubicBezTo>
                  <a:close/>
                  <a:moveTo>
                    <a:pt x="656043" y="82167"/>
                  </a:moveTo>
                  <a:cubicBezTo>
                    <a:pt x="644544" y="87335"/>
                    <a:pt x="633563" y="93407"/>
                    <a:pt x="622969" y="100254"/>
                  </a:cubicBezTo>
                  <a:lnTo>
                    <a:pt x="622969" y="180483"/>
                  </a:lnTo>
                  <a:lnTo>
                    <a:pt x="591705" y="180483"/>
                  </a:lnTo>
                  <a:lnTo>
                    <a:pt x="591705" y="55941"/>
                  </a:lnTo>
                  <a:lnTo>
                    <a:pt x="618060" y="55941"/>
                  </a:lnTo>
                  <a:lnTo>
                    <a:pt x="620127" y="69764"/>
                  </a:lnTo>
                  <a:cubicBezTo>
                    <a:pt x="630334" y="62917"/>
                    <a:pt x="641315" y="57362"/>
                    <a:pt x="652942" y="53357"/>
                  </a:cubicBezTo>
                  <a:lnTo>
                    <a:pt x="656043" y="82038"/>
                  </a:lnTo>
                  <a:close/>
                  <a:moveTo>
                    <a:pt x="741698" y="180612"/>
                  </a:moveTo>
                  <a:lnTo>
                    <a:pt x="741698" y="93665"/>
                  </a:lnTo>
                  <a:cubicBezTo>
                    <a:pt x="741698" y="87076"/>
                    <a:pt x="738855" y="83717"/>
                    <a:pt x="731750" y="83717"/>
                  </a:cubicBezTo>
                  <a:cubicBezTo>
                    <a:pt x="720251" y="85138"/>
                    <a:pt x="709270" y="88756"/>
                    <a:pt x="699322" y="94440"/>
                  </a:cubicBezTo>
                  <a:lnTo>
                    <a:pt x="699322" y="180612"/>
                  </a:lnTo>
                  <a:lnTo>
                    <a:pt x="668058" y="180612"/>
                  </a:lnTo>
                  <a:lnTo>
                    <a:pt x="668058" y="56070"/>
                  </a:lnTo>
                  <a:lnTo>
                    <a:pt x="691830" y="56070"/>
                  </a:lnTo>
                  <a:lnTo>
                    <a:pt x="694930" y="66793"/>
                  </a:lnTo>
                  <a:cubicBezTo>
                    <a:pt x="710433" y="58912"/>
                    <a:pt x="727486" y="54390"/>
                    <a:pt x="744928" y="53486"/>
                  </a:cubicBezTo>
                  <a:cubicBezTo>
                    <a:pt x="754747" y="52582"/>
                    <a:pt x="764177" y="57879"/>
                    <a:pt x="768441" y="66793"/>
                  </a:cubicBezTo>
                  <a:cubicBezTo>
                    <a:pt x="784073" y="58783"/>
                    <a:pt x="801126" y="54261"/>
                    <a:pt x="818568" y="53486"/>
                  </a:cubicBezTo>
                  <a:cubicBezTo>
                    <a:pt x="839239" y="53486"/>
                    <a:pt x="846732" y="68085"/>
                    <a:pt x="846732" y="90306"/>
                  </a:cubicBezTo>
                  <a:lnTo>
                    <a:pt x="846732" y="180612"/>
                  </a:lnTo>
                  <a:lnTo>
                    <a:pt x="815467" y="180612"/>
                  </a:lnTo>
                  <a:lnTo>
                    <a:pt x="815467" y="93665"/>
                  </a:lnTo>
                  <a:cubicBezTo>
                    <a:pt x="815467" y="87076"/>
                    <a:pt x="812625" y="83717"/>
                    <a:pt x="805519" y="83717"/>
                  </a:cubicBezTo>
                  <a:cubicBezTo>
                    <a:pt x="794021" y="85009"/>
                    <a:pt x="783040" y="88626"/>
                    <a:pt x="773092" y="94440"/>
                  </a:cubicBezTo>
                  <a:lnTo>
                    <a:pt x="773092" y="180612"/>
                  </a:lnTo>
                  <a:lnTo>
                    <a:pt x="741698" y="180612"/>
                  </a:lnTo>
                  <a:lnTo>
                    <a:pt x="741698" y="180612"/>
                  </a:lnTo>
                  <a:close/>
                </a:path>
              </a:pathLst>
            </a:custGeom>
            <a:solidFill>
              <a:srgbClr val="231815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: 図形 32">
              <a:extLst>
                <a:ext uri="{FF2B5EF4-FFF2-40B4-BE49-F238E27FC236}">
                  <a16:creationId xmlns:a16="http://schemas.microsoft.com/office/drawing/2014/main" id="{6A7C1D6F-26C0-88A8-CDE5-733BF4F79A3E}"/>
                </a:ext>
              </a:extLst>
            </p:cNvPr>
            <p:cNvSpPr/>
            <p:nvPr/>
          </p:nvSpPr>
          <p:spPr>
            <a:xfrm>
              <a:off x="7544901" y="3840092"/>
              <a:ext cx="87721" cy="152060"/>
            </a:xfrm>
            <a:custGeom>
              <a:avLst/>
              <a:gdLst>
                <a:gd name="connsiteX0" fmla="*/ 0 w 87721"/>
                <a:gd name="connsiteY0" fmla="*/ 152060 h 152060"/>
                <a:gd name="connsiteX1" fmla="*/ 87722 w 87721"/>
                <a:gd name="connsiteY1" fmla="*/ 101416 h 152060"/>
                <a:gd name="connsiteX2" fmla="*/ 87722 w 87721"/>
                <a:gd name="connsiteY2" fmla="*/ 0 h 152060"/>
                <a:gd name="connsiteX3" fmla="*/ 0 w 87721"/>
                <a:gd name="connsiteY3" fmla="*/ 50773 h 15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721" h="152060">
                  <a:moveTo>
                    <a:pt x="0" y="152060"/>
                  </a:moveTo>
                  <a:lnTo>
                    <a:pt x="87722" y="101416"/>
                  </a:lnTo>
                  <a:lnTo>
                    <a:pt x="87722" y="0"/>
                  </a:lnTo>
                  <a:lnTo>
                    <a:pt x="0" y="50773"/>
                  </a:lnTo>
                </a:path>
              </a:pathLst>
            </a:custGeom>
            <a:solidFill>
              <a:srgbClr val="3B4297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1096A8BF-CBD5-CA75-67D4-DF3B554A1D24}"/>
                </a:ext>
              </a:extLst>
            </p:cNvPr>
            <p:cNvSpPr/>
            <p:nvPr/>
          </p:nvSpPr>
          <p:spPr>
            <a:xfrm>
              <a:off x="7447489" y="3840092"/>
              <a:ext cx="87722" cy="152060"/>
            </a:xfrm>
            <a:custGeom>
              <a:avLst/>
              <a:gdLst>
                <a:gd name="connsiteX0" fmla="*/ 0 w 87722"/>
                <a:gd name="connsiteY0" fmla="*/ 0 h 152060"/>
                <a:gd name="connsiteX1" fmla="*/ 87723 w 87722"/>
                <a:gd name="connsiteY1" fmla="*/ 50773 h 152060"/>
                <a:gd name="connsiteX2" fmla="*/ 87723 w 87722"/>
                <a:gd name="connsiteY2" fmla="*/ 152060 h 152060"/>
                <a:gd name="connsiteX3" fmla="*/ 0 w 87722"/>
                <a:gd name="connsiteY3" fmla="*/ 101416 h 15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722" h="152060">
                  <a:moveTo>
                    <a:pt x="0" y="0"/>
                  </a:moveTo>
                  <a:lnTo>
                    <a:pt x="87723" y="50773"/>
                  </a:lnTo>
                  <a:lnTo>
                    <a:pt x="87723" y="152060"/>
                  </a:lnTo>
                  <a:lnTo>
                    <a:pt x="0" y="101416"/>
                  </a:lnTo>
                </a:path>
              </a:pathLst>
            </a:custGeom>
            <a:solidFill>
              <a:srgbClr val="4C52A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: 図形 34">
              <a:extLst>
                <a:ext uri="{FF2B5EF4-FFF2-40B4-BE49-F238E27FC236}">
                  <a16:creationId xmlns:a16="http://schemas.microsoft.com/office/drawing/2014/main" id="{45F46532-0FEC-3D73-10F0-1632267A208C}"/>
                </a:ext>
              </a:extLst>
            </p:cNvPr>
            <p:cNvSpPr/>
            <p:nvPr/>
          </p:nvSpPr>
          <p:spPr>
            <a:xfrm>
              <a:off x="7350077" y="3783376"/>
              <a:ext cx="185133" cy="321173"/>
            </a:xfrm>
            <a:custGeom>
              <a:avLst/>
              <a:gdLst>
                <a:gd name="connsiteX0" fmla="*/ 0 w 185133"/>
                <a:gd name="connsiteY0" fmla="*/ 101417 h 321173"/>
                <a:gd name="connsiteX1" fmla="*/ 87722 w 185133"/>
                <a:gd name="connsiteY1" fmla="*/ 152060 h 321173"/>
                <a:gd name="connsiteX2" fmla="*/ 87722 w 185133"/>
                <a:gd name="connsiteY2" fmla="*/ 50644 h 321173"/>
                <a:gd name="connsiteX3" fmla="*/ 0 w 185133"/>
                <a:gd name="connsiteY3" fmla="*/ 0 h 321173"/>
                <a:gd name="connsiteX4" fmla="*/ 97411 w 185133"/>
                <a:gd name="connsiteY4" fmla="*/ 270530 h 321173"/>
                <a:gd name="connsiteX5" fmla="*/ 185134 w 185133"/>
                <a:gd name="connsiteY5" fmla="*/ 321174 h 321173"/>
                <a:gd name="connsiteX6" fmla="*/ 185134 w 185133"/>
                <a:gd name="connsiteY6" fmla="*/ 219758 h 321173"/>
                <a:gd name="connsiteX7" fmla="*/ 97411 w 185133"/>
                <a:gd name="connsiteY7" fmla="*/ 169114 h 321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5133" h="321173">
                  <a:moveTo>
                    <a:pt x="0" y="101417"/>
                  </a:moveTo>
                  <a:lnTo>
                    <a:pt x="87722" y="152060"/>
                  </a:lnTo>
                  <a:lnTo>
                    <a:pt x="87722" y="50644"/>
                  </a:lnTo>
                  <a:lnTo>
                    <a:pt x="0" y="0"/>
                  </a:lnTo>
                  <a:moveTo>
                    <a:pt x="97411" y="270530"/>
                  </a:moveTo>
                  <a:lnTo>
                    <a:pt x="185134" y="321174"/>
                  </a:lnTo>
                  <a:lnTo>
                    <a:pt x="185134" y="219758"/>
                  </a:lnTo>
                  <a:lnTo>
                    <a:pt x="97411" y="169114"/>
                  </a:lnTo>
                </a:path>
              </a:pathLst>
            </a:custGeom>
            <a:solidFill>
              <a:srgbClr val="4C52A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9DABBB4C-83E4-98F9-BFC2-85B14D09D2AE}"/>
              </a:ext>
            </a:extLst>
          </p:cNvPr>
          <p:cNvSpPr/>
          <p:nvPr/>
        </p:nvSpPr>
        <p:spPr>
          <a:xfrm>
            <a:off x="3976071" y="1238918"/>
            <a:ext cx="5249243" cy="375564"/>
          </a:xfrm>
          <a:custGeom>
            <a:avLst/>
            <a:gdLst>
              <a:gd name="connsiteX0" fmla="*/ 181000 w 5249243"/>
              <a:gd name="connsiteY0" fmla="*/ 0 h 375564"/>
              <a:gd name="connsiteX1" fmla="*/ 5068373 w 5249243"/>
              <a:gd name="connsiteY1" fmla="*/ 0 h 375564"/>
              <a:gd name="connsiteX2" fmla="*/ 5249244 w 5249243"/>
              <a:gd name="connsiteY2" fmla="*/ 187718 h 375564"/>
              <a:gd name="connsiteX3" fmla="*/ 5068373 w 5249243"/>
              <a:gd name="connsiteY3" fmla="*/ 375564 h 375564"/>
              <a:gd name="connsiteX4" fmla="*/ 181000 w 5249243"/>
              <a:gd name="connsiteY4" fmla="*/ 375564 h 375564"/>
              <a:gd name="connsiteX5" fmla="*/ 0 w 5249243"/>
              <a:gd name="connsiteY5" fmla="*/ 187718 h 375564"/>
              <a:gd name="connsiteX6" fmla="*/ 181000 w 5249243"/>
              <a:gd name="connsiteY6" fmla="*/ 0 h 375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49243" h="375564">
                <a:moveTo>
                  <a:pt x="181000" y="0"/>
                </a:moveTo>
                <a:lnTo>
                  <a:pt x="5068373" y="0"/>
                </a:lnTo>
                <a:lnTo>
                  <a:pt x="5249244" y="187718"/>
                </a:lnTo>
                <a:lnTo>
                  <a:pt x="5068373" y="375564"/>
                </a:lnTo>
                <a:lnTo>
                  <a:pt x="181000" y="375564"/>
                </a:lnTo>
                <a:lnTo>
                  <a:pt x="0" y="187718"/>
                </a:lnTo>
                <a:lnTo>
                  <a:pt x="181000" y="0"/>
                </a:lnTo>
                <a:close/>
              </a:path>
            </a:pathLst>
          </a:custGeom>
          <a:solidFill>
            <a:srgbClr val="8CC63F">
              <a:alpha val="80000"/>
            </a:srgbClr>
          </a:solidFill>
          <a:ln w="12911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37" name="フリーフォーム: 図形 36">
            <a:extLst>
              <a:ext uri="{FF2B5EF4-FFF2-40B4-BE49-F238E27FC236}">
                <a16:creationId xmlns:a16="http://schemas.microsoft.com/office/drawing/2014/main" id="{FB9F3993-57EB-C2F2-7149-8EB30F2E4934}"/>
              </a:ext>
            </a:extLst>
          </p:cNvPr>
          <p:cNvSpPr/>
          <p:nvPr/>
        </p:nvSpPr>
        <p:spPr>
          <a:xfrm>
            <a:off x="214614" y="1238918"/>
            <a:ext cx="3672054" cy="375564"/>
          </a:xfrm>
          <a:custGeom>
            <a:avLst/>
            <a:gdLst>
              <a:gd name="connsiteX0" fmla="*/ 181000 w 3672054"/>
              <a:gd name="connsiteY0" fmla="*/ 0 h 375564"/>
              <a:gd name="connsiteX1" fmla="*/ 3491056 w 3672054"/>
              <a:gd name="connsiteY1" fmla="*/ 0 h 375564"/>
              <a:gd name="connsiteX2" fmla="*/ 3672055 w 3672054"/>
              <a:gd name="connsiteY2" fmla="*/ 187718 h 375564"/>
              <a:gd name="connsiteX3" fmla="*/ 3491056 w 3672054"/>
              <a:gd name="connsiteY3" fmla="*/ 375564 h 375564"/>
              <a:gd name="connsiteX4" fmla="*/ 181000 w 3672054"/>
              <a:gd name="connsiteY4" fmla="*/ 375564 h 375564"/>
              <a:gd name="connsiteX5" fmla="*/ 0 w 3672054"/>
              <a:gd name="connsiteY5" fmla="*/ 187718 h 375564"/>
              <a:gd name="connsiteX6" fmla="*/ 181000 w 3672054"/>
              <a:gd name="connsiteY6" fmla="*/ 0 h 375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2054" h="375564">
                <a:moveTo>
                  <a:pt x="181000" y="0"/>
                </a:moveTo>
                <a:lnTo>
                  <a:pt x="3491056" y="0"/>
                </a:lnTo>
                <a:lnTo>
                  <a:pt x="3672055" y="187718"/>
                </a:lnTo>
                <a:lnTo>
                  <a:pt x="3491056" y="375564"/>
                </a:lnTo>
                <a:lnTo>
                  <a:pt x="181000" y="375564"/>
                </a:lnTo>
                <a:lnTo>
                  <a:pt x="0" y="187718"/>
                </a:lnTo>
                <a:lnTo>
                  <a:pt x="181000" y="0"/>
                </a:lnTo>
                <a:close/>
              </a:path>
            </a:pathLst>
          </a:custGeom>
          <a:solidFill>
            <a:srgbClr val="0071BC">
              <a:alpha val="80000"/>
            </a:srgbClr>
          </a:solidFill>
          <a:ln w="12911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38" name="フリーフォーム: 図形 37">
            <a:extLst>
              <a:ext uri="{FF2B5EF4-FFF2-40B4-BE49-F238E27FC236}">
                <a16:creationId xmlns:a16="http://schemas.microsoft.com/office/drawing/2014/main" id="{77450ABC-53F6-0445-0A48-54F7E533CBF4}"/>
              </a:ext>
            </a:extLst>
          </p:cNvPr>
          <p:cNvSpPr/>
          <p:nvPr/>
        </p:nvSpPr>
        <p:spPr>
          <a:xfrm>
            <a:off x="1547758" y="2360573"/>
            <a:ext cx="2152873" cy="2591225"/>
          </a:xfrm>
          <a:custGeom>
            <a:avLst/>
            <a:gdLst>
              <a:gd name="connsiteX0" fmla="*/ 0 w 2152873"/>
              <a:gd name="connsiteY0" fmla="*/ 0 h 2591225"/>
              <a:gd name="connsiteX1" fmla="*/ 2152873 w 2152873"/>
              <a:gd name="connsiteY1" fmla="*/ 0 h 2591225"/>
              <a:gd name="connsiteX2" fmla="*/ 2152873 w 2152873"/>
              <a:gd name="connsiteY2" fmla="*/ 2591226 h 2591225"/>
              <a:gd name="connsiteX3" fmla="*/ 0 w 2152873"/>
              <a:gd name="connsiteY3" fmla="*/ 2591226 h 259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2873" h="2591225">
                <a:moveTo>
                  <a:pt x="0" y="0"/>
                </a:moveTo>
                <a:lnTo>
                  <a:pt x="2152873" y="0"/>
                </a:lnTo>
                <a:lnTo>
                  <a:pt x="2152873" y="2591226"/>
                </a:lnTo>
                <a:lnTo>
                  <a:pt x="0" y="2591226"/>
                </a:lnTo>
                <a:close/>
              </a:path>
            </a:pathLst>
          </a:custGeom>
          <a:solidFill>
            <a:srgbClr val="FFFFFF"/>
          </a:solidFill>
          <a:ln w="12911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39" name="フリーフォーム: 図形 38">
            <a:extLst>
              <a:ext uri="{FF2B5EF4-FFF2-40B4-BE49-F238E27FC236}">
                <a16:creationId xmlns:a16="http://schemas.microsoft.com/office/drawing/2014/main" id="{5766343D-4336-BBD0-7BC5-D188AFC88425}"/>
              </a:ext>
            </a:extLst>
          </p:cNvPr>
          <p:cNvSpPr/>
          <p:nvPr/>
        </p:nvSpPr>
        <p:spPr>
          <a:xfrm>
            <a:off x="4149706" y="2360573"/>
            <a:ext cx="2152873" cy="2591225"/>
          </a:xfrm>
          <a:custGeom>
            <a:avLst/>
            <a:gdLst>
              <a:gd name="connsiteX0" fmla="*/ 0 w 2152873"/>
              <a:gd name="connsiteY0" fmla="*/ 0 h 2591225"/>
              <a:gd name="connsiteX1" fmla="*/ 2152874 w 2152873"/>
              <a:gd name="connsiteY1" fmla="*/ 0 h 2591225"/>
              <a:gd name="connsiteX2" fmla="*/ 2152874 w 2152873"/>
              <a:gd name="connsiteY2" fmla="*/ 2591226 h 2591225"/>
              <a:gd name="connsiteX3" fmla="*/ 0 w 2152873"/>
              <a:gd name="connsiteY3" fmla="*/ 2591226 h 259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2873" h="2591225">
                <a:moveTo>
                  <a:pt x="0" y="0"/>
                </a:moveTo>
                <a:lnTo>
                  <a:pt x="2152874" y="0"/>
                </a:lnTo>
                <a:lnTo>
                  <a:pt x="2152874" y="2591226"/>
                </a:lnTo>
                <a:lnTo>
                  <a:pt x="0" y="2591226"/>
                </a:lnTo>
                <a:close/>
              </a:path>
            </a:pathLst>
          </a:custGeom>
          <a:solidFill>
            <a:srgbClr val="FFFFFF"/>
          </a:solidFill>
          <a:ln w="12911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BE0717FA-7AB3-F385-20A7-83C979431077}"/>
              </a:ext>
            </a:extLst>
          </p:cNvPr>
          <p:cNvSpPr/>
          <p:nvPr/>
        </p:nvSpPr>
        <p:spPr>
          <a:xfrm>
            <a:off x="1547758" y="2360573"/>
            <a:ext cx="2152873" cy="2591225"/>
          </a:xfrm>
          <a:custGeom>
            <a:avLst/>
            <a:gdLst>
              <a:gd name="connsiteX0" fmla="*/ 0 w 2152873"/>
              <a:gd name="connsiteY0" fmla="*/ 0 h 2591225"/>
              <a:gd name="connsiteX1" fmla="*/ 2152873 w 2152873"/>
              <a:gd name="connsiteY1" fmla="*/ 0 h 2591225"/>
              <a:gd name="connsiteX2" fmla="*/ 2152873 w 2152873"/>
              <a:gd name="connsiteY2" fmla="*/ 2591226 h 2591225"/>
              <a:gd name="connsiteX3" fmla="*/ 0 w 2152873"/>
              <a:gd name="connsiteY3" fmla="*/ 2591226 h 259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2873" h="2591225">
                <a:moveTo>
                  <a:pt x="0" y="0"/>
                </a:moveTo>
                <a:lnTo>
                  <a:pt x="2152873" y="0"/>
                </a:lnTo>
                <a:lnTo>
                  <a:pt x="2152873" y="2591226"/>
                </a:lnTo>
                <a:lnTo>
                  <a:pt x="0" y="2591226"/>
                </a:lnTo>
                <a:close/>
              </a:path>
            </a:pathLst>
          </a:custGeom>
          <a:solidFill>
            <a:srgbClr val="0071BC">
              <a:alpha val="20000"/>
            </a:srgbClr>
          </a:solidFill>
          <a:ln w="12911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1" name="フリーフォーム: 図形 40">
            <a:extLst>
              <a:ext uri="{FF2B5EF4-FFF2-40B4-BE49-F238E27FC236}">
                <a16:creationId xmlns:a16="http://schemas.microsoft.com/office/drawing/2014/main" id="{9431D23A-325B-5F5F-D630-7EFA927E56DA}"/>
              </a:ext>
            </a:extLst>
          </p:cNvPr>
          <p:cNvSpPr/>
          <p:nvPr/>
        </p:nvSpPr>
        <p:spPr>
          <a:xfrm>
            <a:off x="4149706" y="2360573"/>
            <a:ext cx="2152873" cy="2591225"/>
          </a:xfrm>
          <a:custGeom>
            <a:avLst/>
            <a:gdLst>
              <a:gd name="connsiteX0" fmla="*/ 0 w 2152873"/>
              <a:gd name="connsiteY0" fmla="*/ 0 h 2591225"/>
              <a:gd name="connsiteX1" fmla="*/ 2152874 w 2152873"/>
              <a:gd name="connsiteY1" fmla="*/ 0 h 2591225"/>
              <a:gd name="connsiteX2" fmla="*/ 2152874 w 2152873"/>
              <a:gd name="connsiteY2" fmla="*/ 2591226 h 2591225"/>
              <a:gd name="connsiteX3" fmla="*/ 0 w 2152873"/>
              <a:gd name="connsiteY3" fmla="*/ 2591226 h 259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2873" h="2591225">
                <a:moveTo>
                  <a:pt x="0" y="0"/>
                </a:moveTo>
                <a:lnTo>
                  <a:pt x="2152874" y="0"/>
                </a:lnTo>
                <a:lnTo>
                  <a:pt x="2152874" y="2591226"/>
                </a:lnTo>
                <a:lnTo>
                  <a:pt x="0" y="2591226"/>
                </a:lnTo>
                <a:close/>
              </a:path>
            </a:pathLst>
          </a:custGeom>
          <a:solidFill>
            <a:srgbClr val="8CC63F">
              <a:alpha val="20000"/>
            </a:srgbClr>
          </a:solidFill>
          <a:ln w="12911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2" name="フリーフォーム: 図形 41">
            <a:extLst>
              <a:ext uri="{FF2B5EF4-FFF2-40B4-BE49-F238E27FC236}">
                <a16:creationId xmlns:a16="http://schemas.microsoft.com/office/drawing/2014/main" id="{870C26A2-D63F-B7F1-EA85-8D4A532FFB70}"/>
              </a:ext>
            </a:extLst>
          </p:cNvPr>
          <p:cNvSpPr/>
          <p:nvPr/>
        </p:nvSpPr>
        <p:spPr>
          <a:xfrm>
            <a:off x="1547758" y="2360573"/>
            <a:ext cx="2152873" cy="316781"/>
          </a:xfrm>
          <a:custGeom>
            <a:avLst/>
            <a:gdLst>
              <a:gd name="connsiteX0" fmla="*/ 0 w 2152873"/>
              <a:gd name="connsiteY0" fmla="*/ 0 h 316781"/>
              <a:gd name="connsiteX1" fmla="*/ 2152873 w 2152873"/>
              <a:gd name="connsiteY1" fmla="*/ 0 h 316781"/>
              <a:gd name="connsiteX2" fmla="*/ 2152873 w 2152873"/>
              <a:gd name="connsiteY2" fmla="*/ 316781 h 316781"/>
              <a:gd name="connsiteX3" fmla="*/ 0 w 2152873"/>
              <a:gd name="connsiteY3" fmla="*/ 316781 h 31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2873" h="316781">
                <a:moveTo>
                  <a:pt x="0" y="0"/>
                </a:moveTo>
                <a:lnTo>
                  <a:pt x="2152873" y="0"/>
                </a:lnTo>
                <a:lnTo>
                  <a:pt x="2152873" y="316781"/>
                </a:lnTo>
                <a:lnTo>
                  <a:pt x="0" y="316781"/>
                </a:lnTo>
                <a:close/>
              </a:path>
            </a:pathLst>
          </a:custGeom>
          <a:solidFill>
            <a:srgbClr val="002B62"/>
          </a:solidFill>
          <a:ln w="12911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3" name="フリーフォーム: 図形 42">
            <a:extLst>
              <a:ext uri="{FF2B5EF4-FFF2-40B4-BE49-F238E27FC236}">
                <a16:creationId xmlns:a16="http://schemas.microsoft.com/office/drawing/2014/main" id="{D7BDD072-B4B5-8237-21F7-7FF9E3B0B8E4}"/>
              </a:ext>
            </a:extLst>
          </p:cNvPr>
          <p:cNvSpPr/>
          <p:nvPr/>
        </p:nvSpPr>
        <p:spPr>
          <a:xfrm>
            <a:off x="4149706" y="2360573"/>
            <a:ext cx="2152873" cy="316781"/>
          </a:xfrm>
          <a:custGeom>
            <a:avLst/>
            <a:gdLst>
              <a:gd name="connsiteX0" fmla="*/ 0 w 2152873"/>
              <a:gd name="connsiteY0" fmla="*/ 0 h 316781"/>
              <a:gd name="connsiteX1" fmla="*/ 2152874 w 2152873"/>
              <a:gd name="connsiteY1" fmla="*/ 0 h 316781"/>
              <a:gd name="connsiteX2" fmla="*/ 2152874 w 2152873"/>
              <a:gd name="connsiteY2" fmla="*/ 316781 h 316781"/>
              <a:gd name="connsiteX3" fmla="*/ 0 w 2152873"/>
              <a:gd name="connsiteY3" fmla="*/ 316781 h 31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2873" h="316781">
                <a:moveTo>
                  <a:pt x="0" y="0"/>
                </a:moveTo>
                <a:lnTo>
                  <a:pt x="2152874" y="0"/>
                </a:lnTo>
                <a:lnTo>
                  <a:pt x="2152874" y="316781"/>
                </a:lnTo>
                <a:lnTo>
                  <a:pt x="0" y="316781"/>
                </a:lnTo>
                <a:close/>
              </a:path>
            </a:pathLst>
          </a:custGeom>
          <a:solidFill>
            <a:srgbClr val="002B62"/>
          </a:solidFill>
          <a:ln w="12911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4" name="フリーフォーム: 図形 43">
            <a:extLst>
              <a:ext uri="{FF2B5EF4-FFF2-40B4-BE49-F238E27FC236}">
                <a16:creationId xmlns:a16="http://schemas.microsoft.com/office/drawing/2014/main" id="{02ED720F-B863-2737-DDD0-8BAD789305D6}"/>
              </a:ext>
            </a:extLst>
          </p:cNvPr>
          <p:cNvSpPr/>
          <p:nvPr/>
        </p:nvSpPr>
        <p:spPr>
          <a:xfrm>
            <a:off x="1547758" y="2360573"/>
            <a:ext cx="2152873" cy="2591225"/>
          </a:xfrm>
          <a:custGeom>
            <a:avLst/>
            <a:gdLst>
              <a:gd name="connsiteX0" fmla="*/ 0 w 2152873"/>
              <a:gd name="connsiteY0" fmla="*/ 0 h 2591225"/>
              <a:gd name="connsiteX1" fmla="*/ 2152873 w 2152873"/>
              <a:gd name="connsiteY1" fmla="*/ 0 h 2591225"/>
              <a:gd name="connsiteX2" fmla="*/ 2152873 w 2152873"/>
              <a:gd name="connsiteY2" fmla="*/ 2591226 h 2591225"/>
              <a:gd name="connsiteX3" fmla="*/ 0 w 2152873"/>
              <a:gd name="connsiteY3" fmla="*/ 2591226 h 259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2873" h="2591225">
                <a:moveTo>
                  <a:pt x="0" y="0"/>
                </a:moveTo>
                <a:lnTo>
                  <a:pt x="2152873" y="0"/>
                </a:lnTo>
                <a:lnTo>
                  <a:pt x="2152873" y="2591226"/>
                </a:lnTo>
                <a:lnTo>
                  <a:pt x="0" y="2591226"/>
                </a:lnTo>
                <a:close/>
              </a:path>
            </a:pathLst>
          </a:custGeom>
          <a:noFill/>
          <a:ln w="14719" cap="flat">
            <a:solidFill>
              <a:srgbClr val="002B62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5" name="フリーフォーム: 図形 44">
            <a:extLst>
              <a:ext uri="{FF2B5EF4-FFF2-40B4-BE49-F238E27FC236}">
                <a16:creationId xmlns:a16="http://schemas.microsoft.com/office/drawing/2014/main" id="{97640008-177B-4638-63BB-8C0B22F1A3D1}"/>
              </a:ext>
            </a:extLst>
          </p:cNvPr>
          <p:cNvSpPr/>
          <p:nvPr/>
        </p:nvSpPr>
        <p:spPr>
          <a:xfrm>
            <a:off x="4149706" y="2360573"/>
            <a:ext cx="2152873" cy="2591225"/>
          </a:xfrm>
          <a:custGeom>
            <a:avLst/>
            <a:gdLst>
              <a:gd name="connsiteX0" fmla="*/ 0 w 2152873"/>
              <a:gd name="connsiteY0" fmla="*/ 0 h 2591225"/>
              <a:gd name="connsiteX1" fmla="*/ 2152874 w 2152873"/>
              <a:gd name="connsiteY1" fmla="*/ 0 h 2591225"/>
              <a:gd name="connsiteX2" fmla="*/ 2152874 w 2152873"/>
              <a:gd name="connsiteY2" fmla="*/ 2591226 h 2591225"/>
              <a:gd name="connsiteX3" fmla="*/ 0 w 2152873"/>
              <a:gd name="connsiteY3" fmla="*/ 2591226 h 259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2873" h="2591225">
                <a:moveTo>
                  <a:pt x="0" y="0"/>
                </a:moveTo>
                <a:lnTo>
                  <a:pt x="2152874" y="0"/>
                </a:lnTo>
                <a:lnTo>
                  <a:pt x="2152874" y="2591226"/>
                </a:lnTo>
                <a:lnTo>
                  <a:pt x="0" y="2591226"/>
                </a:lnTo>
                <a:close/>
              </a:path>
            </a:pathLst>
          </a:custGeom>
          <a:noFill/>
          <a:ln w="14719" cap="flat">
            <a:solidFill>
              <a:srgbClr val="002B62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A6878A6B-162C-A877-4A29-524A6697198B}"/>
              </a:ext>
            </a:extLst>
          </p:cNvPr>
          <p:cNvSpPr/>
          <p:nvPr/>
        </p:nvSpPr>
        <p:spPr>
          <a:xfrm>
            <a:off x="2898084" y="2843626"/>
            <a:ext cx="2054428" cy="1977170"/>
          </a:xfrm>
          <a:custGeom>
            <a:avLst/>
            <a:gdLst>
              <a:gd name="connsiteX0" fmla="*/ 1027214 w 2054428"/>
              <a:gd name="connsiteY0" fmla="*/ 0 h 1977170"/>
              <a:gd name="connsiteX1" fmla="*/ 0 w 2054428"/>
              <a:gd name="connsiteY1" fmla="*/ 120279 h 1977170"/>
              <a:gd name="connsiteX2" fmla="*/ 0 w 2054428"/>
              <a:gd name="connsiteY2" fmla="*/ 1856892 h 1977170"/>
              <a:gd name="connsiteX3" fmla="*/ 1027214 w 2054428"/>
              <a:gd name="connsiteY3" fmla="*/ 1977171 h 1977170"/>
              <a:gd name="connsiteX4" fmla="*/ 2054428 w 2054428"/>
              <a:gd name="connsiteY4" fmla="*/ 1856892 h 1977170"/>
              <a:gd name="connsiteX5" fmla="*/ 2054428 w 2054428"/>
              <a:gd name="connsiteY5" fmla="*/ 120279 h 1977170"/>
              <a:gd name="connsiteX6" fmla="*/ 1027214 w 2054428"/>
              <a:gd name="connsiteY6" fmla="*/ 0 h 197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54428" h="1977170">
                <a:moveTo>
                  <a:pt x="1027214" y="0"/>
                </a:moveTo>
                <a:cubicBezTo>
                  <a:pt x="459927" y="0"/>
                  <a:pt x="0" y="53873"/>
                  <a:pt x="0" y="120279"/>
                </a:cubicBezTo>
                <a:lnTo>
                  <a:pt x="0" y="1856892"/>
                </a:lnTo>
                <a:cubicBezTo>
                  <a:pt x="0" y="1923297"/>
                  <a:pt x="459927" y="1977171"/>
                  <a:pt x="1027214" y="1977171"/>
                </a:cubicBezTo>
                <a:cubicBezTo>
                  <a:pt x="1594501" y="1977171"/>
                  <a:pt x="2054428" y="1923297"/>
                  <a:pt x="2054428" y="1856892"/>
                </a:cubicBezTo>
                <a:lnTo>
                  <a:pt x="2054428" y="120279"/>
                </a:lnTo>
                <a:cubicBezTo>
                  <a:pt x="2054428" y="53873"/>
                  <a:pt x="1594501" y="0"/>
                  <a:pt x="1027214" y="0"/>
                </a:cubicBezTo>
                <a:close/>
              </a:path>
            </a:pathLst>
          </a:custGeom>
          <a:noFill/>
          <a:ln w="64298" cap="flat">
            <a:solidFill>
              <a:srgbClr val="002B62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8" name="フリーフォーム: 図形 47">
            <a:extLst>
              <a:ext uri="{FF2B5EF4-FFF2-40B4-BE49-F238E27FC236}">
                <a16:creationId xmlns:a16="http://schemas.microsoft.com/office/drawing/2014/main" id="{241DB99A-8BCA-1C2F-CAAE-76904F3949AE}"/>
              </a:ext>
            </a:extLst>
          </p:cNvPr>
          <p:cNvSpPr/>
          <p:nvPr/>
        </p:nvSpPr>
        <p:spPr>
          <a:xfrm>
            <a:off x="2898084" y="2965196"/>
            <a:ext cx="2054428" cy="1856891"/>
          </a:xfrm>
          <a:custGeom>
            <a:avLst/>
            <a:gdLst>
              <a:gd name="connsiteX0" fmla="*/ 0 w 2054428"/>
              <a:gd name="connsiteY0" fmla="*/ 0 h 1856891"/>
              <a:gd name="connsiteX1" fmla="*/ 0 w 2054428"/>
              <a:gd name="connsiteY1" fmla="*/ 1736613 h 1856891"/>
              <a:gd name="connsiteX2" fmla="*/ 1027214 w 2054428"/>
              <a:gd name="connsiteY2" fmla="*/ 1856892 h 1856891"/>
              <a:gd name="connsiteX3" fmla="*/ 2054428 w 2054428"/>
              <a:gd name="connsiteY3" fmla="*/ 1736613 h 1856891"/>
              <a:gd name="connsiteX4" fmla="*/ 2054428 w 2054428"/>
              <a:gd name="connsiteY4" fmla="*/ 0 h 1856891"/>
              <a:gd name="connsiteX5" fmla="*/ 129 w 2054428"/>
              <a:gd name="connsiteY5" fmla="*/ 0 h 1856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4428" h="1856891">
                <a:moveTo>
                  <a:pt x="0" y="0"/>
                </a:moveTo>
                <a:lnTo>
                  <a:pt x="0" y="1736613"/>
                </a:lnTo>
                <a:cubicBezTo>
                  <a:pt x="0" y="1803019"/>
                  <a:pt x="459927" y="1856892"/>
                  <a:pt x="1027214" y="1856892"/>
                </a:cubicBezTo>
                <a:cubicBezTo>
                  <a:pt x="1594501" y="1856892"/>
                  <a:pt x="2054428" y="1803019"/>
                  <a:pt x="2054428" y="1736613"/>
                </a:cubicBezTo>
                <a:lnTo>
                  <a:pt x="2054428" y="0"/>
                </a:lnTo>
                <a:lnTo>
                  <a:pt x="129" y="0"/>
                </a:lnTo>
                <a:close/>
              </a:path>
            </a:pathLst>
          </a:custGeom>
          <a:gradFill flip="none" rotWithShape="1">
            <a:gsLst>
              <a:gs pos="100000">
                <a:srgbClr val="B2BFD0"/>
              </a:gs>
              <a:gs pos="0">
                <a:srgbClr val="F2F4F7"/>
              </a:gs>
            </a:gsLst>
            <a:lin ang="0" scaled="0"/>
            <a:tileRect/>
          </a:gradFill>
          <a:ln w="12911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21022D1C-A2A3-26BE-9022-7882624B20F4}"/>
              </a:ext>
            </a:extLst>
          </p:cNvPr>
          <p:cNvSpPr/>
          <p:nvPr/>
        </p:nvSpPr>
        <p:spPr>
          <a:xfrm>
            <a:off x="2898084" y="2844918"/>
            <a:ext cx="2054428" cy="240557"/>
          </a:xfrm>
          <a:custGeom>
            <a:avLst/>
            <a:gdLst>
              <a:gd name="connsiteX0" fmla="*/ 2054428 w 2054428"/>
              <a:gd name="connsiteY0" fmla="*/ 120279 h 240557"/>
              <a:gd name="connsiteX1" fmla="*/ 1027214 w 2054428"/>
              <a:gd name="connsiteY1" fmla="*/ 240558 h 240557"/>
              <a:gd name="connsiteX2" fmla="*/ 0 w 2054428"/>
              <a:gd name="connsiteY2" fmla="*/ 120279 h 240557"/>
              <a:gd name="connsiteX3" fmla="*/ 1027214 w 2054428"/>
              <a:gd name="connsiteY3" fmla="*/ 0 h 240557"/>
              <a:gd name="connsiteX4" fmla="*/ 2054428 w 2054428"/>
              <a:gd name="connsiteY4" fmla="*/ 120279 h 240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4428" h="240557">
                <a:moveTo>
                  <a:pt x="2054428" y="120279"/>
                </a:moveTo>
                <a:cubicBezTo>
                  <a:pt x="2054428" y="186707"/>
                  <a:pt x="1594529" y="240558"/>
                  <a:pt x="1027214" y="240558"/>
                </a:cubicBezTo>
                <a:cubicBezTo>
                  <a:pt x="459899" y="240558"/>
                  <a:pt x="0" y="186707"/>
                  <a:pt x="0" y="120279"/>
                </a:cubicBezTo>
                <a:cubicBezTo>
                  <a:pt x="0" y="53851"/>
                  <a:pt x="459899" y="0"/>
                  <a:pt x="1027214" y="0"/>
                </a:cubicBezTo>
                <a:cubicBezTo>
                  <a:pt x="1594529" y="0"/>
                  <a:pt x="2054428" y="53851"/>
                  <a:pt x="2054428" y="120279"/>
                </a:cubicBezTo>
                <a:close/>
              </a:path>
            </a:pathLst>
          </a:custGeom>
          <a:solidFill>
            <a:srgbClr val="D9DFE7"/>
          </a:solidFill>
          <a:ln w="12911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grpSp>
        <p:nvGrpSpPr>
          <p:cNvPr id="50" name="グラフィックス 4">
            <a:extLst>
              <a:ext uri="{FF2B5EF4-FFF2-40B4-BE49-F238E27FC236}">
                <a16:creationId xmlns:a16="http://schemas.microsoft.com/office/drawing/2014/main" id="{2614E07E-3CDA-B79F-A88F-74F6E4415B66}"/>
              </a:ext>
            </a:extLst>
          </p:cNvPr>
          <p:cNvGrpSpPr/>
          <p:nvPr/>
        </p:nvGrpSpPr>
        <p:grpSpPr>
          <a:xfrm>
            <a:off x="193944" y="2834582"/>
            <a:ext cx="588345" cy="501785"/>
            <a:chOff x="193944" y="2834582"/>
            <a:chExt cx="588345" cy="501785"/>
          </a:xfrm>
        </p:grpSpPr>
        <p:sp>
          <p:nvSpPr>
            <p:cNvPr id="51" name="フリーフォーム: 図形 50">
              <a:extLst>
                <a:ext uri="{FF2B5EF4-FFF2-40B4-BE49-F238E27FC236}">
                  <a16:creationId xmlns:a16="http://schemas.microsoft.com/office/drawing/2014/main" id="{550168DA-392D-27C2-3D7D-08F13CA2010E}"/>
                </a:ext>
              </a:extLst>
            </p:cNvPr>
            <p:cNvSpPr/>
            <p:nvPr/>
          </p:nvSpPr>
          <p:spPr>
            <a:xfrm>
              <a:off x="193944" y="2834582"/>
              <a:ext cx="588345" cy="501785"/>
            </a:xfrm>
            <a:custGeom>
              <a:avLst/>
              <a:gdLst>
                <a:gd name="connsiteX0" fmla="*/ 575426 w 588345"/>
                <a:gd name="connsiteY0" fmla="*/ 0 h 501785"/>
                <a:gd name="connsiteX1" fmla="*/ 13049 w 588345"/>
                <a:gd name="connsiteY1" fmla="*/ 0 h 501785"/>
                <a:gd name="connsiteX2" fmla="*/ 0 w 588345"/>
                <a:gd name="connsiteY2" fmla="*/ 13048 h 501785"/>
                <a:gd name="connsiteX3" fmla="*/ 0 w 588345"/>
                <a:gd name="connsiteY3" fmla="*/ 372980 h 501785"/>
                <a:gd name="connsiteX4" fmla="*/ 13049 w 588345"/>
                <a:gd name="connsiteY4" fmla="*/ 386029 h 501785"/>
                <a:gd name="connsiteX5" fmla="*/ 263037 w 588345"/>
                <a:gd name="connsiteY5" fmla="*/ 386029 h 501785"/>
                <a:gd name="connsiteX6" fmla="*/ 263037 w 588345"/>
                <a:gd name="connsiteY6" fmla="*/ 440032 h 501785"/>
                <a:gd name="connsiteX7" fmla="*/ 113561 w 588345"/>
                <a:gd name="connsiteY7" fmla="*/ 440032 h 501785"/>
                <a:gd name="connsiteX8" fmla="*/ 100512 w 588345"/>
                <a:gd name="connsiteY8" fmla="*/ 453080 h 501785"/>
                <a:gd name="connsiteX9" fmla="*/ 100512 w 588345"/>
                <a:gd name="connsiteY9" fmla="*/ 488737 h 501785"/>
                <a:gd name="connsiteX10" fmla="*/ 113561 w 588345"/>
                <a:gd name="connsiteY10" fmla="*/ 501786 h 501785"/>
                <a:gd name="connsiteX11" fmla="*/ 474785 w 588345"/>
                <a:gd name="connsiteY11" fmla="*/ 501786 h 501785"/>
                <a:gd name="connsiteX12" fmla="*/ 487833 w 588345"/>
                <a:gd name="connsiteY12" fmla="*/ 488737 h 501785"/>
                <a:gd name="connsiteX13" fmla="*/ 487833 w 588345"/>
                <a:gd name="connsiteY13" fmla="*/ 453080 h 501785"/>
                <a:gd name="connsiteX14" fmla="*/ 474785 w 588345"/>
                <a:gd name="connsiteY14" fmla="*/ 440032 h 501785"/>
                <a:gd name="connsiteX15" fmla="*/ 325308 w 588345"/>
                <a:gd name="connsiteY15" fmla="*/ 440032 h 501785"/>
                <a:gd name="connsiteX16" fmla="*/ 325308 w 588345"/>
                <a:gd name="connsiteY16" fmla="*/ 386029 h 501785"/>
                <a:gd name="connsiteX17" fmla="*/ 575297 w 588345"/>
                <a:gd name="connsiteY17" fmla="*/ 386029 h 501785"/>
                <a:gd name="connsiteX18" fmla="*/ 588345 w 588345"/>
                <a:gd name="connsiteY18" fmla="*/ 372980 h 501785"/>
                <a:gd name="connsiteX19" fmla="*/ 588345 w 588345"/>
                <a:gd name="connsiteY19" fmla="*/ 13048 h 501785"/>
                <a:gd name="connsiteX20" fmla="*/ 575297 w 588345"/>
                <a:gd name="connsiteY20" fmla="*/ 0 h 501785"/>
                <a:gd name="connsiteX21" fmla="*/ 575297 w 588345"/>
                <a:gd name="connsiteY21" fmla="*/ 0 h 50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88345" h="501785">
                  <a:moveTo>
                    <a:pt x="575426" y="0"/>
                  </a:moveTo>
                  <a:lnTo>
                    <a:pt x="13049" y="0"/>
                  </a:lnTo>
                  <a:cubicBezTo>
                    <a:pt x="5814" y="0"/>
                    <a:pt x="0" y="5814"/>
                    <a:pt x="0" y="13048"/>
                  </a:cubicBezTo>
                  <a:lnTo>
                    <a:pt x="0" y="372980"/>
                  </a:lnTo>
                  <a:cubicBezTo>
                    <a:pt x="0" y="380215"/>
                    <a:pt x="5814" y="386029"/>
                    <a:pt x="13049" y="386029"/>
                  </a:cubicBezTo>
                  <a:lnTo>
                    <a:pt x="263037" y="386029"/>
                  </a:lnTo>
                  <a:lnTo>
                    <a:pt x="263037" y="440032"/>
                  </a:lnTo>
                  <a:lnTo>
                    <a:pt x="113561" y="440032"/>
                  </a:lnTo>
                  <a:cubicBezTo>
                    <a:pt x="106326" y="440032"/>
                    <a:pt x="100512" y="445845"/>
                    <a:pt x="100512" y="453080"/>
                  </a:cubicBezTo>
                  <a:lnTo>
                    <a:pt x="100512" y="488737"/>
                  </a:lnTo>
                  <a:cubicBezTo>
                    <a:pt x="100512" y="495972"/>
                    <a:pt x="106326" y="501786"/>
                    <a:pt x="113561" y="501786"/>
                  </a:cubicBezTo>
                  <a:lnTo>
                    <a:pt x="474785" y="501786"/>
                  </a:lnTo>
                  <a:cubicBezTo>
                    <a:pt x="482019" y="501786"/>
                    <a:pt x="487833" y="495972"/>
                    <a:pt x="487833" y="488737"/>
                  </a:cubicBezTo>
                  <a:lnTo>
                    <a:pt x="487833" y="453080"/>
                  </a:lnTo>
                  <a:cubicBezTo>
                    <a:pt x="487833" y="445845"/>
                    <a:pt x="482019" y="440032"/>
                    <a:pt x="474785" y="440032"/>
                  </a:cubicBezTo>
                  <a:lnTo>
                    <a:pt x="325308" y="440032"/>
                  </a:lnTo>
                  <a:lnTo>
                    <a:pt x="325308" y="386029"/>
                  </a:lnTo>
                  <a:lnTo>
                    <a:pt x="575297" y="386029"/>
                  </a:lnTo>
                  <a:cubicBezTo>
                    <a:pt x="582532" y="386029"/>
                    <a:pt x="588345" y="380215"/>
                    <a:pt x="588345" y="372980"/>
                  </a:cubicBezTo>
                  <a:lnTo>
                    <a:pt x="588345" y="13048"/>
                  </a:lnTo>
                  <a:cubicBezTo>
                    <a:pt x="588345" y="5814"/>
                    <a:pt x="582532" y="0"/>
                    <a:pt x="575297" y="0"/>
                  </a:cubicBezTo>
                  <a:lnTo>
                    <a:pt x="575297" y="0"/>
                  </a:lnTo>
                  <a:close/>
                </a:path>
              </a:pathLst>
            </a:custGeom>
            <a:solidFill>
              <a:srgbClr val="999999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2" name="フリーフォーム: 図形 51">
              <a:extLst>
                <a:ext uri="{FF2B5EF4-FFF2-40B4-BE49-F238E27FC236}">
                  <a16:creationId xmlns:a16="http://schemas.microsoft.com/office/drawing/2014/main" id="{8618DFC5-6C73-2C6C-BD2C-B188753CA22F}"/>
                </a:ext>
              </a:extLst>
            </p:cNvPr>
            <p:cNvSpPr/>
            <p:nvPr/>
          </p:nvSpPr>
          <p:spPr>
            <a:xfrm>
              <a:off x="236706" y="2877345"/>
              <a:ext cx="502948" cy="298823"/>
            </a:xfrm>
            <a:custGeom>
              <a:avLst/>
              <a:gdLst>
                <a:gd name="connsiteX0" fmla="*/ 0 w 502948"/>
                <a:gd name="connsiteY0" fmla="*/ 0 h 298823"/>
                <a:gd name="connsiteX1" fmla="*/ 502949 w 502948"/>
                <a:gd name="connsiteY1" fmla="*/ 0 h 298823"/>
                <a:gd name="connsiteX2" fmla="*/ 502949 w 502948"/>
                <a:gd name="connsiteY2" fmla="*/ 298823 h 298823"/>
                <a:gd name="connsiteX3" fmla="*/ 0 w 502948"/>
                <a:gd name="connsiteY3" fmla="*/ 298823 h 298823"/>
                <a:gd name="connsiteX4" fmla="*/ 0 w 502948"/>
                <a:gd name="connsiteY4" fmla="*/ 0 h 298823"/>
                <a:gd name="connsiteX5" fmla="*/ 0 w 502948"/>
                <a:gd name="connsiteY5" fmla="*/ 0 h 298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2948" h="298823">
                  <a:moveTo>
                    <a:pt x="0" y="0"/>
                  </a:moveTo>
                  <a:lnTo>
                    <a:pt x="502949" y="0"/>
                  </a:lnTo>
                  <a:lnTo>
                    <a:pt x="502949" y="298823"/>
                  </a:lnTo>
                  <a:lnTo>
                    <a:pt x="0" y="29882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grpSp>
          <p:nvGrpSpPr>
            <p:cNvPr id="53" name="グラフィックス 4">
              <a:extLst>
                <a:ext uri="{FF2B5EF4-FFF2-40B4-BE49-F238E27FC236}">
                  <a16:creationId xmlns:a16="http://schemas.microsoft.com/office/drawing/2014/main" id="{E36F0FF8-E924-DF75-5C33-FCC3ADD38F6C}"/>
                </a:ext>
              </a:extLst>
            </p:cNvPr>
            <p:cNvGrpSpPr/>
            <p:nvPr/>
          </p:nvGrpSpPr>
          <p:grpSpPr>
            <a:xfrm>
              <a:off x="327917" y="2972431"/>
              <a:ext cx="320786" cy="108651"/>
              <a:chOff x="327917" y="2972431"/>
              <a:chExt cx="320786" cy="108651"/>
            </a:xfrm>
            <a:solidFill>
              <a:srgbClr val="666666"/>
            </a:solidFill>
          </p:grpSpPr>
          <p:sp>
            <p:nvSpPr>
              <p:cNvPr id="54" name="フリーフォーム: 図形 53">
                <a:extLst>
                  <a:ext uri="{FF2B5EF4-FFF2-40B4-BE49-F238E27FC236}">
                    <a16:creationId xmlns:a16="http://schemas.microsoft.com/office/drawing/2014/main" id="{9F91F1EC-9D99-FA2F-F0B8-5196982728F2}"/>
                  </a:ext>
                </a:extLst>
              </p:cNvPr>
              <p:cNvSpPr/>
              <p:nvPr/>
            </p:nvSpPr>
            <p:spPr>
              <a:xfrm>
                <a:off x="327917" y="2976824"/>
                <a:ext cx="141595" cy="102062"/>
              </a:xfrm>
              <a:custGeom>
                <a:avLst/>
                <a:gdLst>
                  <a:gd name="connsiteX0" fmla="*/ 141466 w 141595"/>
                  <a:gd name="connsiteY0" fmla="*/ 0 h 102062"/>
                  <a:gd name="connsiteX1" fmla="*/ 112656 w 141595"/>
                  <a:gd name="connsiteY1" fmla="*/ 102062 h 102062"/>
                  <a:gd name="connsiteX2" fmla="*/ 91856 w 141595"/>
                  <a:gd name="connsiteY2" fmla="*/ 102062 h 102062"/>
                  <a:gd name="connsiteX3" fmla="*/ 70539 w 141595"/>
                  <a:gd name="connsiteY3" fmla="*/ 26226 h 102062"/>
                  <a:gd name="connsiteX4" fmla="*/ 49869 w 141595"/>
                  <a:gd name="connsiteY4" fmla="*/ 102062 h 102062"/>
                  <a:gd name="connsiteX5" fmla="*/ 29068 w 141595"/>
                  <a:gd name="connsiteY5" fmla="*/ 102062 h 102062"/>
                  <a:gd name="connsiteX6" fmla="*/ 0 w 141595"/>
                  <a:gd name="connsiteY6" fmla="*/ 0 h 102062"/>
                  <a:gd name="connsiteX7" fmla="*/ 23384 w 141595"/>
                  <a:gd name="connsiteY7" fmla="*/ 0 h 102062"/>
                  <a:gd name="connsiteX8" fmla="*/ 40825 w 141595"/>
                  <a:gd name="connsiteY8" fmla="*/ 69764 h 102062"/>
                  <a:gd name="connsiteX9" fmla="*/ 60075 w 141595"/>
                  <a:gd name="connsiteY9" fmla="*/ 0 h 102062"/>
                  <a:gd name="connsiteX10" fmla="*/ 82425 w 141595"/>
                  <a:gd name="connsiteY10" fmla="*/ 0 h 102062"/>
                  <a:gd name="connsiteX11" fmla="*/ 101158 w 141595"/>
                  <a:gd name="connsiteY11" fmla="*/ 70023 h 102062"/>
                  <a:gd name="connsiteX12" fmla="*/ 119116 w 141595"/>
                  <a:gd name="connsiteY12" fmla="*/ 0 h 102062"/>
                  <a:gd name="connsiteX13" fmla="*/ 141596 w 141595"/>
                  <a:gd name="connsiteY13" fmla="*/ 0 h 102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1595" h="102062">
                    <a:moveTo>
                      <a:pt x="141466" y="0"/>
                    </a:moveTo>
                    <a:lnTo>
                      <a:pt x="112656" y="102062"/>
                    </a:lnTo>
                    <a:lnTo>
                      <a:pt x="91856" y="102062"/>
                    </a:lnTo>
                    <a:lnTo>
                      <a:pt x="70539" y="26226"/>
                    </a:lnTo>
                    <a:lnTo>
                      <a:pt x="49869" y="102062"/>
                    </a:lnTo>
                    <a:lnTo>
                      <a:pt x="29068" y="102062"/>
                    </a:lnTo>
                    <a:lnTo>
                      <a:pt x="0" y="0"/>
                    </a:lnTo>
                    <a:lnTo>
                      <a:pt x="23384" y="0"/>
                    </a:lnTo>
                    <a:lnTo>
                      <a:pt x="40825" y="69764"/>
                    </a:lnTo>
                    <a:lnTo>
                      <a:pt x="60075" y="0"/>
                    </a:lnTo>
                    <a:lnTo>
                      <a:pt x="82425" y="0"/>
                    </a:lnTo>
                    <a:lnTo>
                      <a:pt x="101158" y="70023"/>
                    </a:lnTo>
                    <a:lnTo>
                      <a:pt x="119116" y="0"/>
                    </a:lnTo>
                    <a:lnTo>
                      <a:pt x="141596" y="0"/>
                    </a:lnTo>
                    <a:close/>
                  </a:path>
                </a:pathLst>
              </a:custGeom>
              <a:solidFill>
                <a:srgbClr val="666666"/>
              </a:solidFill>
              <a:ln w="129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5" name="フリーフォーム: 図形 54">
                <a:extLst>
                  <a:ext uri="{FF2B5EF4-FFF2-40B4-BE49-F238E27FC236}">
                    <a16:creationId xmlns:a16="http://schemas.microsoft.com/office/drawing/2014/main" id="{F3AB6871-FB21-59E8-EC9C-CCF9B9434188}"/>
                  </a:ext>
                </a:extLst>
              </p:cNvPr>
              <p:cNvSpPr/>
              <p:nvPr/>
            </p:nvSpPr>
            <p:spPr>
              <a:xfrm>
                <a:off x="480106" y="2998270"/>
                <a:ext cx="76740" cy="82812"/>
              </a:xfrm>
              <a:custGeom>
                <a:avLst/>
                <a:gdLst>
                  <a:gd name="connsiteX0" fmla="*/ 76741 w 76740"/>
                  <a:gd name="connsiteY0" fmla="*/ 44701 h 82812"/>
                  <a:gd name="connsiteX1" fmla="*/ 20929 w 76740"/>
                  <a:gd name="connsiteY1" fmla="*/ 44701 h 82812"/>
                  <a:gd name="connsiteX2" fmla="*/ 47801 w 76740"/>
                  <a:gd name="connsiteY2" fmla="*/ 68343 h 82812"/>
                  <a:gd name="connsiteX3" fmla="*/ 74544 w 76740"/>
                  <a:gd name="connsiteY3" fmla="*/ 58783 h 82812"/>
                  <a:gd name="connsiteX4" fmla="*/ 75320 w 76740"/>
                  <a:gd name="connsiteY4" fmla="*/ 58783 h 82812"/>
                  <a:gd name="connsiteX5" fmla="*/ 75320 w 76740"/>
                  <a:gd name="connsiteY5" fmla="*/ 76741 h 82812"/>
                  <a:gd name="connsiteX6" fmla="*/ 45347 w 76740"/>
                  <a:gd name="connsiteY6" fmla="*/ 82813 h 82812"/>
                  <a:gd name="connsiteX7" fmla="*/ 11627 w 76740"/>
                  <a:gd name="connsiteY7" fmla="*/ 72348 h 82812"/>
                  <a:gd name="connsiteX8" fmla="*/ 0 w 76740"/>
                  <a:gd name="connsiteY8" fmla="*/ 42117 h 82812"/>
                  <a:gd name="connsiteX9" fmla="*/ 10981 w 76740"/>
                  <a:gd name="connsiteY9" fmla="*/ 11240 h 82812"/>
                  <a:gd name="connsiteX10" fmla="*/ 41342 w 76740"/>
                  <a:gd name="connsiteY10" fmla="*/ 0 h 82812"/>
                  <a:gd name="connsiteX11" fmla="*/ 76741 w 76740"/>
                  <a:gd name="connsiteY11" fmla="*/ 37595 h 82812"/>
                  <a:gd name="connsiteX12" fmla="*/ 76741 w 76740"/>
                  <a:gd name="connsiteY12" fmla="*/ 44959 h 82812"/>
                  <a:gd name="connsiteX13" fmla="*/ 55941 w 76740"/>
                  <a:gd name="connsiteY13" fmla="*/ 32944 h 82812"/>
                  <a:gd name="connsiteX14" fmla="*/ 39404 w 76740"/>
                  <a:gd name="connsiteY14" fmla="*/ 12661 h 82812"/>
                  <a:gd name="connsiteX15" fmla="*/ 20929 w 76740"/>
                  <a:gd name="connsiteY15" fmla="*/ 32944 h 82812"/>
                  <a:gd name="connsiteX16" fmla="*/ 55811 w 76740"/>
                  <a:gd name="connsiteY16" fmla="*/ 32944 h 82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740" h="82812">
                    <a:moveTo>
                      <a:pt x="76741" y="44701"/>
                    </a:moveTo>
                    <a:lnTo>
                      <a:pt x="20929" y="44701"/>
                    </a:lnTo>
                    <a:cubicBezTo>
                      <a:pt x="21834" y="60462"/>
                      <a:pt x="30748" y="68343"/>
                      <a:pt x="47801" y="68343"/>
                    </a:cubicBezTo>
                    <a:cubicBezTo>
                      <a:pt x="56716" y="68343"/>
                      <a:pt x="65630" y="65113"/>
                      <a:pt x="74544" y="58783"/>
                    </a:cubicBezTo>
                    <a:lnTo>
                      <a:pt x="75320" y="58783"/>
                    </a:lnTo>
                    <a:lnTo>
                      <a:pt x="75320" y="76741"/>
                    </a:lnTo>
                    <a:cubicBezTo>
                      <a:pt x="64726" y="80746"/>
                      <a:pt x="54649" y="82813"/>
                      <a:pt x="45347" y="82813"/>
                    </a:cubicBezTo>
                    <a:cubicBezTo>
                      <a:pt x="30619" y="82813"/>
                      <a:pt x="19379" y="79325"/>
                      <a:pt x="11627" y="72348"/>
                    </a:cubicBezTo>
                    <a:cubicBezTo>
                      <a:pt x="3876" y="65372"/>
                      <a:pt x="0" y="55295"/>
                      <a:pt x="0" y="42117"/>
                    </a:cubicBezTo>
                    <a:cubicBezTo>
                      <a:pt x="0" y="28939"/>
                      <a:pt x="3617" y="18733"/>
                      <a:pt x="10981" y="11240"/>
                    </a:cubicBezTo>
                    <a:cubicBezTo>
                      <a:pt x="18345" y="3747"/>
                      <a:pt x="28422" y="0"/>
                      <a:pt x="41342" y="0"/>
                    </a:cubicBezTo>
                    <a:cubicBezTo>
                      <a:pt x="64984" y="0"/>
                      <a:pt x="76741" y="12532"/>
                      <a:pt x="76741" y="37595"/>
                    </a:cubicBezTo>
                    <a:lnTo>
                      <a:pt x="76741" y="44959"/>
                    </a:lnTo>
                    <a:close/>
                    <a:moveTo>
                      <a:pt x="55941" y="32944"/>
                    </a:moveTo>
                    <a:cubicBezTo>
                      <a:pt x="55811" y="19379"/>
                      <a:pt x="50256" y="12661"/>
                      <a:pt x="39404" y="12661"/>
                    </a:cubicBezTo>
                    <a:cubicBezTo>
                      <a:pt x="27906" y="12661"/>
                      <a:pt x="21704" y="19379"/>
                      <a:pt x="20929" y="32944"/>
                    </a:cubicBezTo>
                    <a:lnTo>
                      <a:pt x="55811" y="32944"/>
                    </a:lnTo>
                    <a:close/>
                  </a:path>
                </a:pathLst>
              </a:custGeom>
              <a:solidFill>
                <a:srgbClr val="666666"/>
              </a:solidFill>
              <a:ln w="129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6" name="フリーフォーム: 図形 55">
                <a:extLst>
                  <a:ext uri="{FF2B5EF4-FFF2-40B4-BE49-F238E27FC236}">
                    <a16:creationId xmlns:a16="http://schemas.microsoft.com/office/drawing/2014/main" id="{35A62EE6-481D-3F36-87D6-E82E73688A2D}"/>
                  </a:ext>
                </a:extLst>
              </p:cNvPr>
              <p:cNvSpPr/>
              <p:nvPr/>
            </p:nvSpPr>
            <p:spPr>
              <a:xfrm>
                <a:off x="571833" y="2972431"/>
                <a:ext cx="76869" cy="108651"/>
              </a:xfrm>
              <a:custGeom>
                <a:avLst/>
                <a:gdLst>
                  <a:gd name="connsiteX0" fmla="*/ 20800 w 76869"/>
                  <a:gd name="connsiteY0" fmla="*/ 101029 h 108651"/>
                  <a:gd name="connsiteX1" fmla="*/ 19508 w 76869"/>
                  <a:gd name="connsiteY1" fmla="*/ 106584 h 108651"/>
                  <a:gd name="connsiteX2" fmla="*/ 0 w 76869"/>
                  <a:gd name="connsiteY2" fmla="*/ 106584 h 108651"/>
                  <a:gd name="connsiteX3" fmla="*/ 0 w 76869"/>
                  <a:gd name="connsiteY3" fmla="*/ 0 h 108651"/>
                  <a:gd name="connsiteX4" fmla="*/ 20800 w 76869"/>
                  <a:gd name="connsiteY4" fmla="*/ 0 h 108651"/>
                  <a:gd name="connsiteX5" fmla="*/ 20800 w 76869"/>
                  <a:gd name="connsiteY5" fmla="*/ 38629 h 108651"/>
                  <a:gd name="connsiteX6" fmla="*/ 35657 w 76869"/>
                  <a:gd name="connsiteY6" fmla="*/ 28422 h 108651"/>
                  <a:gd name="connsiteX7" fmla="*/ 47801 w 76869"/>
                  <a:gd name="connsiteY7" fmla="*/ 25968 h 108651"/>
                  <a:gd name="connsiteX8" fmla="*/ 69248 w 76869"/>
                  <a:gd name="connsiteY8" fmla="*/ 36562 h 108651"/>
                  <a:gd name="connsiteX9" fmla="*/ 76870 w 76869"/>
                  <a:gd name="connsiteY9" fmla="*/ 66405 h 108651"/>
                  <a:gd name="connsiteX10" fmla="*/ 67180 w 76869"/>
                  <a:gd name="connsiteY10" fmla="*/ 96895 h 108651"/>
                  <a:gd name="connsiteX11" fmla="*/ 43150 w 76869"/>
                  <a:gd name="connsiteY11" fmla="*/ 108651 h 108651"/>
                  <a:gd name="connsiteX12" fmla="*/ 20929 w 76869"/>
                  <a:gd name="connsiteY12" fmla="*/ 100900 h 108651"/>
                  <a:gd name="connsiteX13" fmla="*/ 20800 w 76869"/>
                  <a:gd name="connsiteY13" fmla="*/ 47543 h 108651"/>
                  <a:gd name="connsiteX14" fmla="*/ 20800 w 76869"/>
                  <a:gd name="connsiteY14" fmla="*/ 91081 h 108651"/>
                  <a:gd name="connsiteX15" fmla="*/ 33461 w 76869"/>
                  <a:gd name="connsiteY15" fmla="*/ 93665 h 108651"/>
                  <a:gd name="connsiteX16" fmla="*/ 55165 w 76869"/>
                  <a:gd name="connsiteY16" fmla="*/ 67051 h 108651"/>
                  <a:gd name="connsiteX17" fmla="*/ 37078 w 76869"/>
                  <a:gd name="connsiteY17" fmla="*/ 41988 h 108651"/>
                  <a:gd name="connsiteX18" fmla="*/ 20800 w 76869"/>
                  <a:gd name="connsiteY18" fmla="*/ 47543 h 108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6869" h="108651">
                    <a:moveTo>
                      <a:pt x="20800" y="101029"/>
                    </a:moveTo>
                    <a:lnTo>
                      <a:pt x="19508" y="106584"/>
                    </a:lnTo>
                    <a:lnTo>
                      <a:pt x="0" y="106584"/>
                    </a:lnTo>
                    <a:lnTo>
                      <a:pt x="0" y="0"/>
                    </a:lnTo>
                    <a:lnTo>
                      <a:pt x="20800" y="0"/>
                    </a:lnTo>
                    <a:lnTo>
                      <a:pt x="20800" y="38629"/>
                    </a:lnTo>
                    <a:cubicBezTo>
                      <a:pt x="26872" y="33590"/>
                      <a:pt x="31781" y="30102"/>
                      <a:pt x="35657" y="28422"/>
                    </a:cubicBezTo>
                    <a:cubicBezTo>
                      <a:pt x="39533" y="26743"/>
                      <a:pt x="43538" y="25968"/>
                      <a:pt x="47801" y="25968"/>
                    </a:cubicBezTo>
                    <a:cubicBezTo>
                      <a:pt x="57103" y="25968"/>
                      <a:pt x="64209" y="29456"/>
                      <a:pt x="69248" y="36562"/>
                    </a:cubicBezTo>
                    <a:cubicBezTo>
                      <a:pt x="74286" y="43667"/>
                      <a:pt x="76870" y="53615"/>
                      <a:pt x="76870" y="66405"/>
                    </a:cubicBezTo>
                    <a:cubicBezTo>
                      <a:pt x="76870" y="79195"/>
                      <a:pt x="73640" y="89143"/>
                      <a:pt x="67180" y="96895"/>
                    </a:cubicBezTo>
                    <a:cubicBezTo>
                      <a:pt x="60721" y="104646"/>
                      <a:pt x="52711" y="108651"/>
                      <a:pt x="43150" y="108651"/>
                    </a:cubicBezTo>
                    <a:cubicBezTo>
                      <a:pt x="36303" y="108651"/>
                      <a:pt x="28810" y="106067"/>
                      <a:pt x="20929" y="100900"/>
                    </a:cubicBezTo>
                    <a:close/>
                    <a:moveTo>
                      <a:pt x="20800" y="47543"/>
                    </a:moveTo>
                    <a:lnTo>
                      <a:pt x="20800" y="91081"/>
                    </a:lnTo>
                    <a:cubicBezTo>
                      <a:pt x="25451" y="92761"/>
                      <a:pt x="29714" y="93665"/>
                      <a:pt x="33461" y="93665"/>
                    </a:cubicBezTo>
                    <a:cubicBezTo>
                      <a:pt x="47931" y="93665"/>
                      <a:pt x="55165" y="84751"/>
                      <a:pt x="55165" y="67051"/>
                    </a:cubicBezTo>
                    <a:cubicBezTo>
                      <a:pt x="55165" y="50385"/>
                      <a:pt x="49093" y="41988"/>
                      <a:pt x="37078" y="41988"/>
                    </a:cubicBezTo>
                    <a:cubicBezTo>
                      <a:pt x="32169" y="41988"/>
                      <a:pt x="26743" y="43796"/>
                      <a:pt x="20800" y="47543"/>
                    </a:cubicBezTo>
                    <a:close/>
                  </a:path>
                </a:pathLst>
              </a:custGeom>
              <a:solidFill>
                <a:srgbClr val="666666"/>
              </a:solidFill>
              <a:ln w="129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</p:grpSp>
      <p:grpSp>
        <p:nvGrpSpPr>
          <p:cNvPr id="57" name="グラフィックス 4">
            <a:extLst>
              <a:ext uri="{FF2B5EF4-FFF2-40B4-BE49-F238E27FC236}">
                <a16:creationId xmlns:a16="http://schemas.microsoft.com/office/drawing/2014/main" id="{11E3355C-39FD-21C9-566B-EB444B3BE45C}"/>
              </a:ext>
            </a:extLst>
          </p:cNvPr>
          <p:cNvGrpSpPr/>
          <p:nvPr/>
        </p:nvGrpSpPr>
        <p:grpSpPr>
          <a:xfrm>
            <a:off x="193685" y="4276894"/>
            <a:ext cx="588991" cy="170922"/>
            <a:chOff x="193685" y="4276894"/>
            <a:chExt cx="588991" cy="170922"/>
          </a:xfrm>
        </p:grpSpPr>
        <p:sp>
          <p:nvSpPr>
            <p:cNvPr id="58" name="フリーフォーム: 図形 57">
              <a:extLst>
                <a:ext uri="{FF2B5EF4-FFF2-40B4-BE49-F238E27FC236}">
                  <a16:creationId xmlns:a16="http://schemas.microsoft.com/office/drawing/2014/main" id="{24288D4F-6937-1B73-76F1-B8DDAADA6D77}"/>
                </a:ext>
              </a:extLst>
            </p:cNvPr>
            <p:cNvSpPr/>
            <p:nvPr/>
          </p:nvSpPr>
          <p:spPr>
            <a:xfrm>
              <a:off x="193685" y="4276894"/>
              <a:ext cx="588991" cy="170922"/>
            </a:xfrm>
            <a:custGeom>
              <a:avLst/>
              <a:gdLst>
                <a:gd name="connsiteX0" fmla="*/ 588991 w 588991"/>
                <a:gd name="connsiteY0" fmla="*/ 159424 h 170922"/>
                <a:gd name="connsiteX1" fmla="*/ 577106 w 588991"/>
                <a:gd name="connsiteY1" fmla="*/ 170922 h 170922"/>
                <a:gd name="connsiteX2" fmla="*/ 11886 w 588991"/>
                <a:gd name="connsiteY2" fmla="*/ 170922 h 170922"/>
                <a:gd name="connsiteX3" fmla="*/ 0 w 588991"/>
                <a:gd name="connsiteY3" fmla="*/ 159424 h 170922"/>
                <a:gd name="connsiteX4" fmla="*/ 0 w 588991"/>
                <a:gd name="connsiteY4" fmla="*/ 11498 h 170922"/>
                <a:gd name="connsiteX5" fmla="*/ 11886 w 588991"/>
                <a:gd name="connsiteY5" fmla="*/ 0 h 170922"/>
                <a:gd name="connsiteX6" fmla="*/ 577106 w 588991"/>
                <a:gd name="connsiteY6" fmla="*/ 0 h 170922"/>
                <a:gd name="connsiteX7" fmla="*/ 588991 w 588991"/>
                <a:gd name="connsiteY7" fmla="*/ 11498 h 170922"/>
                <a:gd name="connsiteX8" fmla="*/ 588991 w 588991"/>
                <a:gd name="connsiteY8" fmla="*/ 159424 h 170922"/>
                <a:gd name="connsiteX9" fmla="*/ 588991 w 588991"/>
                <a:gd name="connsiteY9" fmla="*/ 159424 h 170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8991" h="170922">
                  <a:moveTo>
                    <a:pt x="588991" y="159424"/>
                  </a:moveTo>
                  <a:cubicBezTo>
                    <a:pt x="588991" y="165884"/>
                    <a:pt x="583694" y="170922"/>
                    <a:pt x="577106" y="170922"/>
                  </a:cubicBezTo>
                  <a:lnTo>
                    <a:pt x="11886" y="170922"/>
                  </a:lnTo>
                  <a:cubicBezTo>
                    <a:pt x="5297" y="170922"/>
                    <a:pt x="0" y="165755"/>
                    <a:pt x="0" y="159424"/>
                  </a:cubicBezTo>
                  <a:lnTo>
                    <a:pt x="0" y="11498"/>
                  </a:lnTo>
                  <a:cubicBezTo>
                    <a:pt x="0" y="5039"/>
                    <a:pt x="5297" y="0"/>
                    <a:pt x="11886" y="0"/>
                  </a:cubicBezTo>
                  <a:lnTo>
                    <a:pt x="577106" y="0"/>
                  </a:lnTo>
                  <a:cubicBezTo>
                    <a:pt x="583694" y="0"/>
                    <a:pt x="588991" y="5168"/>
                    <a:pt x="588991" y="11498"/>
                  </a:cubicBezTo>
                  <a:lnTo>
                    <a:pt x="588991" y="159424"/>
                  </a:lnTo>
                  <a:lnTo>
                    <a:pt x="588991" y="159424"/>
                  </a:lnTo>
                  <a:close/>
                </a:path>
              </a:pathLst>
            </a:custGeom>
            <a:solidFill>
              <a:srgbClr val="999999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9" name="フリーフォーム: 図形 58">
              <a:extLst>
                <a:ext uri="{FF2B5EF4-FFF2-40B4-BE49-F238E27FC236}">
                  <a16:creationId xmlns:a16="http://schemas.microsoft.com/office/drawing/2014/main" id="{8A78AA7D-DEFA-E4AE-381E-7889DF676B25}"/>
                </a:ext>
              </a:extLst>
            </p:cNvPr>
            <p:cNvSpPr/>
            <p:nvPr/>
          </p:nvSpPr>
          <p:spPr>
            <a:xfrm>
              <a:off x="253372" y="4325083"/>
              <a:ext cx="477110" cy="74285"/>
            </a:xfrm>
            <a:custGeom>
              <a:avLst/>
              <a:gdLst>
                <a:gd name="connsiteX0" fmla="*/ 216269 w 477110"/>
                <a:gd name="connsiteY0" fmla="*/ 48706 h 74285"/>
                <a:gd name="connsiteX1" fmla="*/ 468325 w 477110"/>
                <a:gd name="connsiteY1" fmla="*/ 48706 h 74285"/>
                <a:gd name="connsiteX2" fmla="*/ 477110 w 477110"/>
                <a:gd name="connsiteY2" fmla="*/ 57232 h 74285"/>
                <a:gd name="connsiteX3" fmla="*/ 468325 w 477110"/>
                <a:gd name="connsiteY3" fmla="*/ 66147 h 74285"/>
                <a:gd name="connsiteX4" fmla="*/ 216269 w 477110"/>
                <a:gd name="connsiteY4" fmla="*/ 66147 h 74285"/>
                <a:gd name="connsiteX5" fmla="*/ 207872 w 477110"/>
                <a:gd name="connsiteY5" fmla="*/ 57232 h 74285"/>
                <a:gd name="connsiteX6" fmla="*/ 216269 w 477110"/>
                <a:gd name="connsiteY6" fmla="*/ 48706 h 74285"/>
                <a:gd name="connsiteX7" fmla="*/ 216269 w 477110"/>
                <a:gd name="connsiteY7" fmla="*/ 48706 h 74285"/>
                <a:gd name="connsiteX8" fmla="*/ 216269 w 477110"/>
                <a:gd name="connsiteY8" fmla="*/ 8268 h 74285"/>
                <a:gd name="connsiteX9" fmla="*/ 468325 w 477110"/>
                <a:gd name="connsiteY9" fmla="*/ 8268 h 74285"/>
                <a:gd name="connsiteX10" fmla="*/ 477110 w 477110"/>
                <a:gd name="connsiteY10" fmla="*/ 16924 h 74285"/>
                <a:gd name="connsiteX11" fmla="*/ 468325 w 477110"/>
                <a:gd name="connsiteY11" fmla="*/ 25580 h 74285"/>
                <a:gd name="connsiteX12" fmla="*/ 216269 w 477110"/>
                <a:gd name="connsiteY12" fmla="*/ 25580 h 74285"/>
                <a:gd name="connsiteX13" fmla="*/ 207872 w 477110"/>
                <a:gd name="connsiteY13" fmla="*/ 16924 h 74285"/>
                <a:gd name="connsiteX14" fmla="*/ 216269 w 477110"/>
                <a:gd name="connsiteY14" fmla="*/ 8268 h 74285"/>
                <a:gd name="connsiteX15" fmla="*/ 216269 w 477110"/>
                <a:gd name="connsiteY15" fmla="*/ 8268 h 74285"/>
                <a:gd name="connsiteX16" fmla="*/ 0 w 477110"/>
                <a:gd name="connsiteY16" fmla="*/ 0 h 74285"/>
                <a:gd name="connsiteX17" fmla="*/ 72348 w 477110"/>
                <a:gd name="connsiteY17" fmla="*/ 0 h 74285"/>
                <a:gd name="connsiteX18" fmla="*/ 72348 w 477110"/>
                <a:gd name="connsiteY18" fmla="*/ 74286 h 74285"/>
                <a:gd name="connsiteX19" fmla="*/ 0 w 477110"/>
                <a:gd name="connsiteY19" fmla="*/ 74286 h 74285"/>
                <a:gd name="connsiteX20" fmla="*/ 0 w 477110"/>
                <a:gd name="connsiteY20" fmla="*/ 0 h 74285"/>
                <a:gd name="connsiteX21" fmla="*/ 0 w 477110"/>
                <a:gd name="connsiteY21" fmla="*/ 0 h 7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7110" h="74285">
                  <a:moveTo>
                    <a:pt x="216269" y="48706"/>
                  </a:moveTo>
                  <a:lnTo>
                    <a:pt x="468325" y="48706"/>
                  </a:lnTo>
                  <a:cubicBezTo>
                    <a:pt x="473105" y="48706"/>
                    <a:pt x="477110" y="52711"/>
                    <a:pt x="477110" y="57232"/>
                  </a:cubicBezTo>
                  <a:cubicBezTo>
                    <a:pt x="477110" y="62142"/>
                    <a:pt x="473105" y="66147"/>
                    <a:pt x="468325" y="66147"/>
                  </a:cubicBezTo>
                  <a:lnTo>
                    <a:pt x="216269" y="66147"/>
                  </a:lnTo>
                  <a:cubicBezTo>
                    <a:pt x="211489" y="66147"/>
                    <a:pt x="207872" y="62142"/>
                    <a:pt x="207872" y="57232"/>
                  </a:cubicBezTo>
                  <a:cubicBezTo>
                    <a:pt x="207872" y="52711"/>
                    <a:pt x="211360" y="48706"/>
                    <a:pt x="216269" y="48706"/>
                  </a:cubicBezTo>
                  <a:lnTo>
                    <a:pt x="216269" y="48706"/>
                  </a:lnTo>
                  <a:close/>
                  <a:moveTo>
                    <a:pt x="216269" y="8268"/>
                  </a:moveTo>
                  <a:lnTo>
                    <a:pt x="468325" y="8268"/>
                  </a:lnTo>
                  <a:cubicBezTo>
                    <a:pt x="473105" y="8268"/>
                    <a:pt x="477110" y="12144"/>
                    <a:pt x="477110" y="16924"/>
                  </a:cubicBezTo>
                  <a:cubicBezTo>
                    <a:pt x="477110" y="21704"/>
                    <a:pt x="473105" y="25580"/>
                    <a:pt x="468325" y="25580"/>
                  </a:cubicBezTo>
                  <a:lnTo>
                    <a:pt x="216269" y="25580"/>
                  </a:lnTo>
                  <a:cubicBezTo>
                    <a:pt x="211489" y="25580"/>
                    <a:pt x="207872" y="21704"/>
                    <a:pt x="207872" y="16924"/>
                  </a:cubicBezTo>
                  <a:cubicBezTo>
                    <a:pt x="207872" y="12144"/>
                    <a:pt x="211360" y="8268"/>
                    <a:pt x="216269" y="8268"/>
                  </a:cubicBezTo>
                  <a:lnTo>
                    <a:pt x="216269" y="8268"/>
                  </a:lnTo>
                  <a:close/>
                  <a:moveTo>
                    <a:pt x="0" y="0"/>
                  </a:moveTo>
                  <a:lnTo>
                    <a:pt x="72348" y="0"/>
                  </a:lnTo>
                  <a:lnTo>
                    <a:pt x="72348" y="74286"/>
                  </a:lnTo>
                  <a:lnTo>
                    <a:pt x="0" y="7428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60" name="グラフィックス 4">
            <a:extLst>
              <a:ext uri="{FF2B5EF4-FFF2-40B4-BE49-F238E27FC236}">
                <a16:creationId xmlns:a16="http://schemas.microsoft.com/office/drawing/2014/main" id="{A5902C2D-73B2-AD7F-5F85-26333734ABD4}"/>
              </a:ext>
            </a:extLst>
          </p:cNvPr>
          <p:cNvGrpSpPr/>
          <p:nvPr/>
        </p:nvGrpSpPr>
        <p:grpSpPr>
          <a:xfrm>
            <a:off x="193685" y="4474688"/>
            <a:ext cx="588991" cy="170922"/>
            <a:chOff x="193685" y="4474688"/>
            <a:chExt cx="588991" cy="170922"/>
          </a:xfrm>
        </p:grpSpPr>
        <p:sp>
          <p:nvSpPr>
            <p:cNvPr id="61" name="フリーフォーム: 図形 60">
              <a:extLst>
                <a:ext uri="{FF2B5EF4-FFF2-40B4-BE49-F238E27FC236}">
                  <a16:creationId xmlns:a16="http://schemas.microsoft.com/office/drawing/2014/main" id="{4E953CD3-E00B-8895-E284-7C44163854CA}"/>
                </a:ext>
              </a:extLst>
            </p:cNvPr>
            <p:cNvSpPr/>
            <p:nvPr/>
          </p:nvSpPr>
          <p:spPr>
            <a:xfrm>
              <a:off x="201049" y="4482181"/>
              <a:ext cx="574263" cy="156194"/>
            </a:xfrm>
            <a:custGeom>
              <a:avLst/>
              <a:gdLst>
                <a:gd name="connsiteX0" fmla="*/ 4522 w 574263"/>
                <a:gd name="connsiteY0" fmla="*/ 156194 h 156194"/>
                <a:gd name="connsiteX1" fmla="*/ 0 w 574263"/>
                <a:gd name="connsiteY1" fmla="*/ 152061 h 156194"/>
                <a:gd name="connsiteX2" fmla="*/ 0 w 574263"/>
                <a:gd name="connsiteY2" fmla="*/ 4134 h 156194"/>
                <a:gd name="connsiteX3" fmla="*/ 4522 w 574263"/>
                <a:gd name="connsiteY3" fmla="*/ 0 h 156194"/>
                <a:gd name="connsiteX4" fmla="*/ 569742 w 574263"/>
                <a:gd name="connsiteY4" fmla="*/ 0 h 156194"/>
                <a:gd name="connsiteX5" fmla="*/ 574263 w 574263"/>
                <a:gd name="connsiteY5" fmla="*/ 4134 h 156194"/>
                <a:gd name="connsiteX6" fmla="*/ 574263 w 574263"/>
                <a:gd name="connsiteY6" fmla="*/ 152061 h 156194"/>
                <a:gd name="connsiteX7" fmla="*/ 569742 w 574263"/>
                <a:gd name="connsiteY7" fmla="*/ 156194 h 156194"/>
                <a:gd name="connsiteX8" fmla="*/ 4522 w 574263"/>
                <a:gd name="connsiteY8" fmla="*/ 156194 h 15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4263" h="156194">
                  <a:moveTo>
                    <a:pt x="4522" y="156194"/>
                  </a:moveTo>
                  <a:cubicBezTo>
                    <a:pt x="1938" y="156194"/>
                    <a:pt x="0" y="154386"/>
                    <a:pt x="0" y="152061"/>
                  </a:cubicBezTo>
                  <a:lnTo>
                    <a:pt x="0" y="4134"/>
                  </a:lnTo>
                  <a:cubicBezTo>
                    <a:pt x="0" y="1809"/>
                    <a:pt x="2067" y="0"/>
                    <a:pt x="4522" y="0"/>
                  </a:cubicBezTo>
                  <a:lnTo>
                    <a:pt x="569742" y="0"/>
                  </a:lnTo>
                  <a:cubicBezTo>
                    <a:pt x="572325" y="0"/>
                    <a:pt x="574263" y="1809"/>
                    <a:pt x="574263" y="4134"/>
                  </a:cubicBezTo>
                  <a:lnTo>
                    <a:pt x="574263" y="152061"/>
                  </a:lnTo>
                  <a:cubicBezTo>
                    <a:pt x="574263" y="154386"/>
                    <a:pt x="572196" y="156194"/>
                    <a:pt x="569742" y="156194"/>
                  </a:cubicBezTo>
                  <a:lnTo>
                    <a:pt x="4522" y="156194"/>
                  </a:ln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2" name="フリーフォーム: 図形 61">
              <a:extLst>
                <a:ext uri="{FF2B5EF4-FFF2-40B4-BE49-F238E27FC236}">
                  <a16:creationId xmlns:a16="http://schemas.microsoft.com/office/drawing/2014/main" id="{D34FBDE3-9EB6-94E6-359C-D2A56F4B6472}"/>
                </a:ext>
              </a:extLst>
            </p:cNvPr>
            <p:cNvSpPr/>
            <p:nvPr/>
          </p:nvSpPr>
          <p:spPr>
            <a:xfrm>
              <a:off x="193685" y="4474688"/>
              <a:ext cx="588991" cy="170922"/>
            </a:xfrm>
            <a:custGeom>
              <a:avLst/>
              <a:gdLst>
                <a:gd name="connsiteX0" fmla="*/ 574263 w 588991"/>
                <a:gd name="connsiteY0" fmla="*/ 14728 h 170922"/>
                <a:gd name="connsiteX1" fmla="*/ 574263 w 588991"/>
                <a:gd name="connsiteY1" fmla="*/ 156324 h 170922"/>
                <a:gd name="connsiteX2" fmla="*/ 14728 w 588991"/>
                <a:gd name="connsiteY2" fmla="*/ 156324 h 170922"/>
                <a:gd name="connsiteX3" fmla="*/ 14728 w 588991"/>
                <a:gd name="connsiteY3" fmla="*/ 14728 h 170922"/>
                <a:gd name="connsiteX4" fmla="*/ 574263 w 588991"/>
                <a:gd name="connsiteY4" fmla="*/ 14728 h 170922"/>
                <a:gd name="connsiteX5" fmla="*/ 577106 w 588991"/>
                <a:gd name="connsiteY5" fmla="*/ 0 h 170922"/>
                <a:gd name="connsiteX6" fmla="*/ 11886 w 588991"/>
                <a:gd name="connsiteY6" fmla="*/ 0 h 170922"/>
                <a:gd name="connsiteX7" fmla="*/ 0 w 588991"/>
                <a:gd name="connsiteY7" fmla="*/ 11498 h 170922"/>
                <a:gd name="connsiteX8" fmla="*/ 0 w 588991"/>
                <a:gd name="connsiteY8" fmla="*/ 159424 h 170922"/>
                <a:gd name="connsiteX9" fmla="*/ 11886 w 588991"/>
                <a:gd name="connsiteY9" fmla="*/ 170923 h 170922"/>
                <a:gd name="connsiteX10" fmla="*/ 577106 w 588991"/>
                <a:gd name="connsiteY10" fmla="*/ 170923 h 170922"/>
                <a:gd name="connsiteX11" fmla="*/ 588991 w 588991"/>
                <a:gd name="connsiteY11" fmla="*/ 159424 h 170922"/>
                <a:gd name="connsiteX12" fmla="*/ 588991 w 588991"/>
                <a:gd name="connsiteY12" fmla="*/ 11498 h 170922"/>
                <a:gd name="connsiteX13" fmla="*/ 577106 w 588991"/>
                <a:gd name="connsiteY13" fmla="*/ 0 h 170922"/>
                <a:gd name="connsiteX14" fmla="*/ 577106 w 588991"/>
                <a:gd name="connsiteY14" fmla="*/ 0 h 170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8991" h="170922">
                  <a:moveTo>
                    <a:pt x="574263" y="14728"/>
                  </a:moveTo>
                  <a:lnTo>
                    <a:pt x="574263" y="156324"/>
                  </a:lnTo>
                  <a:lnTo>
                    <a:pt x="14728" y="156324"/>
                  </a:lnTo>
                  <a:lnTo>
                    <a:pt x="14728" y="14728"/>
                  </a:lnTo>
                  <a:lnTo>
                    <a:pt x="574263" y="14728"/>
                  </a:lnTo>
                  <a:moveTo>
                    <a:pt x="577106" y="0"/>
                  </a:moveTo>
                  <a:lnTo>
                    <a:pt x="11886" y="0"/>
                  </a:lnTo>
                  <a:cubicBezTo>
                    <a:pt x="5297" y="0"/>
                    <a:pt x="0" y="5168"/>
                    <a:pt x="0" y="11498"/>
                  </a:cubicBezTo>
                  <a:lnTo>
                    <a:pt x="0" y="159424"/>
                  </a:lnTo>
                  <a:cubicBezTo>
                    <a:pt x="0" y="165884"/>
                    <a:pt x="5297" y="170923"/>
                    <a:pt x="11886" y="170923"/>
                  </a:cubicBezTo>
                  <a:lnTo>
                    <a:pt x="577106" y="170923"/>
                  </a:lnTo>
                  <a:cubicBezTo>
                    <a:pt x="583694" y="170923"/>
                    <a:pt x="588991" y="165755"/>
                    <a:pt x="588991" y="159424"/>
                  </a:cubicBezTo>
                  <a:lnTo>
                    <a:pt x="588991" y="11498"/>
                  </a:lnTo>
                  <a:cubicBezTo>
                    <a:pt x="588991" y="5038"/>
                    <a:pt x="583694" y="0"/>
                    <a:pt x="577106" y="0"/>
                  </a:cubicBezTo>
                  <a:lnTo>
                    <a:pt x="577106" y="0"/>
                  </a:lnTo>
                  <a:close/>
                </a:path>
              </a:pathLst>
            </a:custGeom>
            <a:solidFill>
              <a:srgbClr val="999999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63" name="グラフィックス 4">
            <a:extLst>
              <a:ext uri="{FF2B5EF4-FFF2-40B4-BE49-F238E27FC236}">
                <a16:creationId xmlns:a16="http://schemas.microsoft.com/office/drawing/2014/main" id="{CDA58942-60CA-9043-5AEA-7C79A260D7D4}"/>
              </a:ext>
            </a:extLst>
          </p:cNvPr>
          <p:cNvGrpSpPr/>
          <p:nvPr/>
        </p:nvGrpSpPr>
        <p:grpSpPr>
          <a:xfrm>
            <a:off x="193685" y="4672741"/>
            <a:ext cx="588991" cy="170922"/>
            <a:chOff x="193685" y="4672741"/>
            <a:chExt cx="588991" cy="170922"/>
          </a:xfrm>
        </p:grpSpPr>
        <p:sp>
          <p:nvSpPr>
            <p:cNvPr id="64" name="フリーフォーム: 図形 63">
              <a:extLst>
                <a:ext uri="{FF2B5EF4-FFF2-40B4-BE49-F238E27FC236}">
                  <a16:creationId xmlns:a16="http://schemas.microsoft.com/office/drawing/2014/main" id="{9E2EB64F-55F4-BB70-83A0-02ADE8AA7280}"/>
                </a:ext>
              </a:extLst>
            </p:cNvPr>
            <p:cNvSpPr/>
            <p:nvPr/>
          </p:nvSpPr>
          <p:spPr>
            <a:xfrm>
              <a:off x="193685" y="4672741"/>
              <a:ext cx="588991" cy="170922"/>
            </a:xfrm>
            <a:custGeom>
              <a:avLst/>
              <a:gdLst>
                <a:gd name="connsiteX0" fmla="*/ 588991 w 588991"/>
                <a:gd name="connsiteY0" fmla="*/ 159424 h 170922"/>
                <a:gd name="connsiteX1" fmla="*/ 577106 w 588991"/>
                <a:gd name="connsiteY1" fmla="*/ 170923 h 170922"/>
                <a:gd name="connsiteX2" fmla="*/ 11886 w 588991"/>
                <a:gd name="connsiteY2" fmla="*/ 170923 h 170922"/>
                <a:gd name="connsiteX3" fmla="*/ 0 w 588991"/>
                <a:gd name="connsiteY3" fmla="*/ 159424 h 170922"/>
                <a:gd name="connsiteX4" fmla="*/ 0 w 588991"/>
                <a:gd name="connsiteY4" fmla="*/ 11498 h 170922"/>
                <a:gd name="connsiteX5" fmla="*/ 11886 w 588991"/>
                <a:gd name="connsiteY5" fmla="*/ 0 h 170922"/>
                <a:gd name="connsiteX6" fmla="*/ 577106 w 588991"/>
                <a:gd name="connsiteY6" fmla="*/ 0 h 170922"/>
                <a:gd name="connsiteX7" fmla="*/ 588991 w 588991"/>
                <a:gd name="connsiteY7" fmla="*/ 11498 h 170922"/>
                <a:gd name="connsiteX8" fmla="*/ 588991 w 588991"/>
                <a:gd name="connsiteY8" fmla="*/ 159424 h 170922"/>
                <a:gd name="connsiteX9" fmla="*/ 588991 w 588991"/>
                <a:gd name="connsiteY9" fmla="*/ 159424 h 170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8991" h="170922">
                  <a:moveTo>
                    <a:pt x="588991" y="159424"/>
                  </a:moveTo>
                  <a:cubicBezTo>
                    <a:pt x="588991" y="165884"/>
                    <a:pt x="583694" y="170923"/>
                    <a:pt x="577106" y="170923"/>
                  </a:cubicBezTo>
                  <a:lnTo>
                    <a:pt x="11886" y="170923"/>
                  </a:lnTo>
                  <a:cubicBezTo>
                    <a:pt x="5297" y="170923"/>
                    <a:pt x="0" y="165755"/>
                    <a:pt x="0" y="159424"/>
                  </a:cubicBezTo>
                  <a:lnTo>
                    <a:pt x="0" y="11498"/>
                  </a:lnTo>
                  <a:cubicBezTo>
                    <a:pt x="0" y="5039"/>
                    <a:pt x="5297" y="0"/>
                    <a:pt x="11886" y="0"/>
                  </a:cubicBezTo>
                  <a:lnTo>
                    <a:pt x="577106" y="0"/>
                  </a:lnTo>
                  <a:cubicBezTo>
                    <a:pt x="583694" y="0"/>
                    <a:pt x="588991" y="5168"/>
                    <a:pt x="588991" y="11498"/>
                  </a:cubicBezTo>
                  <a:lnTo>
                    <a:pt x="588991" y="159424"/>
                  </a:lnTo>
                  <a:lnTo>
                    <a:pt x="588991" y="159424"/>
                  </a:lnTo>
                  <a:close/>
                </a:path>
              </a:pathLst>
            </a:custGeom>
            <a:solidFill>
              <a:srgbClr val="999999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5" name="フリーフォーム: 図形 64">
              <a:extLst>
                <a:ext uri="{FF2B5EF4-FFF2-40B4-BE49-F238E27FC236}">
                  <a16:creationId xmlns:a16="http://schemas.microsoft.com/office/drawing/2014/main" id="{E915F465-D92A-483E-8B60-6B7F946E8A7E}"/>
                </a:ext>
              </a:extLst>
            </p:cNvPr>
            <p:cNvSpPr/>
            <p:nvPr/>
          </p:nvSpPr>
          <p:spPr>
            <a:xfrm>
              <a:off x="253372" y="4721060"/>
              <a:ext cx="477110" cy="74286"/>
            </a:xfrm>
            <a:custGeom>
              <a:avLst/>
              <a:gdLst>
                <a:gd name="connsiteX0" fmla="*/ 216269 w 477110"/>
                <a:gd name="connsiteY0" fmla="*/ 48576 h 74286"/>
                <a:gd name="connsiteX1" fmla="*/ 468325 w 477110"/>
                <a:gd name="connsiteY1" fmla="*/ 48576 h 74286"/>
                <a:gd name="connsiteX2" fmla="*/ 477110 w 477110"/>
                <a:gd name="connsiteY2" fmla="*/ 57103 h 74286"/>
                <a:gd name="connsiteX3" fmla="*/ 468325 w 477110"/>
                <a:gd name="connsiteY3" fmla="*/ 66017 h 74286"/>
                <a:gd name="connsiteX4" fmla="*/ 216269 w 477110"/>
                <a:gd name="connsiteY4" fmla="*/ 66017 h 74286"/>
                <a:gd name="connsiteX5" fmla="*/ 207872 w 477110"/>
                <a:gd name="connsiteY5" fmla="*/ 57103 h 74286"/>
                <a:gd name="connsiteX6" fmla="*/ 216269 w 477110"/>
                <a:gd name="connsiteY6" fmla="*/ 48576 h 74286"/>
                <a:gd name="connsiteX7" fmla="*/ 216269 w 477110"/>
                <a:gd name="connsiteY7" fmla="*/ 48576 h 74286"/>
                <a:gd name="connsiteX8" fmla="*/ 216269 w 477110"/>
                <a:gd name="connsiteY8" fmla="*/ 8268 h 74286"/>
                <a:gd name="connsiteX9" fmla="*/ 468325 w 477110"/>
                <a:gd name="connsiteY9" fmla="*/ 8268 h 74286"/>
                <a:gd name="connsiteX10" fmla="*/ 477110 w 477110"/>
                <a:gd name="connsiteY10" fmla="*/ 16924 h 74286"/>
                <a:gd name="connsiteX11" fmla="*/ 468325 w 477110"/>
                <a:gd name="connsiteY11" fmla="*/ 25580 h 74286"/>
                <a:gd name="connsiteX12" fmla="*/ 216269 w 477110"/>
                <a:gd name="connsiteY12" fmla="*/ 25580 h 74286"/>
                <a:gd name="connsiteX13" fmla="*/ 207872 w 477110"/>
                <a:gd name="connsiteY13" fmla="*/ 16924 h 74286"/>
                <a:gd name="connsiteX14" fmla="*/ 216269 w 477110"/>
                <a:gd name="connsiteY14" fmla="*/ 8268 h 74286"/>
                <a:gd name="connsiteX15" fmla="*/ 216269 w 477110"/>
                <a:gd name="connsiteY15" fmla="*/ 8268 h 74286"/>
                <a:gd name="connsiteX16" fmla="*/ 0 w 477110"/>
                <a:gd name="connsiteY16" fmla="*/ 0 h 74286"/>
                <a:gd name="connsiteX17" fmla="*/ 72348 w 477110"/>
                <a:gd name="connsiteY17" fmla="*/ 0 h 74286"/>
                <a:gd name="connsiteX18" fmla="*/ 72348 w 477110"/>
                <a:gd name="connsiteY18" fmla="*/ 74286 h 74286"/>
                <a:gd name="connsiteX19" fmla="*/ 0 w 477110"/>
                <a:gd name="connsiteY19" fmla="*/ 74286 h 74286"/>
                <a:gd name="connsiteX20" fmla="*/ 0 w 477110"/>
                <a:gd name="connsiteY20" fmla="*/ 0 h 74286"/>
                <a:gd name="connsiteX21" fmla="*/ 0 w 477110"/>
                <a:gd name="connsiteY21" fmla="*/ 0 h 7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7110" h="74286">
                  <a:moveTo>
                    <a:pt x="216269" y="48576"/>
                  </a:moveTo>
                  <a:lnTo>
                    <a:pt x="468325" y="48576"/>
                  </a:lnTo>
                  <a:cubicBezTo>
                    <a:pt x="473105" y="48576"/>
                    <a:pt x="477110" y="52581"/>
                    <a:pt x="477110" y="57103"/>
                  </a:cubicBezTo>
                  <a:cubicBezTo>
                    <a:pt x="477110" y="62013"/>
                    <a:pt x="473105" y="66017"/>
                    <a:pt x="468325" y="66017"/>
                  </a:cubicBezTo>
                  <a:lnTo>
                    <a:pt x="216269" y="66017"/>
                  </a:lnTo>
                  <a:cubicBezTo>
                    <a:pt x="211489" y="66017"/>
                    <a:pt x="207872" y="62013"/>
                    <a:pt x="207872" y="57103"/>
                  </a:cubicBezTo>
                  <a:cubicBezTo>
                    <a:pt x="207872" y="52581"/>
                    <a:pt x="211360" y="48576"/>
                    <a:pt x="216269" y="48576"/>
                  </a:cubicBezTo>
                  <a:lnTo>
                    <a:pt x="216269" y="48576"/>
                  </a:lnTo>
                  <a:close/>
                  <a:moveTo>
                    <a:pt x="216269" y="8268"/>
                  </a:moveTo>
                  <a:lnTo>
                    <a:pt x="468325" y="8268"/>
                  </a:lnTo>
                  <a:cubicBezTo>
                    <a:pt x="473105" y="8268"/>
                    <a:pt x="477110" y="12144"/>
                    <a:pt x="477110" y="16924"/>
                  </a:cubicBezTo>
                  <a:cubicBezTo>
                    <a:pt x="477110" y="21704"/>
                    <a:pt x="473105" y="25580"/>
                    <a:pt x="468325" y="25580"/>
                  </a:cubicBezTo>
                  <a:lnTo>
                    <a:pt x="216269" y="25580"/>
                  </a:lnTo>
                  <a:cubicBezTo>
                    <a:pt x="211489" y="25580"/>
                    <a:pt x="207872" y="21704"/>
                    <a:pt x="207872" y="16924"/>
                  </a:cubicBezTo>
                  <a:cubicBezTo>
                    <a:pt x="207872" y="12144"/>
                    <a:pt x="211360" y="8268"/>
                    <a:pt x="216269" y="8268"/>
                  </a:cubicBezTo>
                  <a:lnTo>
                    <a:pt x="216269" y="8268"/>
                  </a:lnTo>
                  <a:close/>
                  <a:moveTo>
                    <a:pt x="0" y="0"/>
                  </a:moveTo>
                  <a:lnTo>
                    <a:pt x="72348" y="0"/>
                  </a:lnTo>
                  <a:lnTo>
                    <a:pt x="72348" y="74286"/>
                  </a:lnTo>
                  <a:lnTo>
                    <a:pt x="0" y="7428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66" name="グラフィックス 4">
            <a:extLst>
              <a:ext uri="{FF2B5EF4-FFF2-40B4-BE49-F238E27FC236}">
                <a16:creationId xmlns:a16="http://schemas.microsoft.com/office/drawing/2014/main" id="{9F38D1CB-1E9B-7DF9-F554-2BE760A790D0}"/>
              </a:ext>
            </a:extLst>
          </p:cNvPr>
          <p:cNvGrpSpPr/>
          <p:nvPr/>
        </p:nvGrpSpPr>
        <p:grpSpPr>
          <a:xfrm>
            <a:off x="286704" y="4514221"/>
            <a:ext cx="403211" cy="91727"/>
            <a:chOff x="286704" y="4514221"/>
            <a:chExt cx="403211" cy="91727"/>
          </a:xfrm>
          <a:solidFill>
            <a:srgbClr val="666666"/>
          </a:solidFill>
        </p:grpSpPr>
        <p:sp>
          <p:nvSpPr>
            <p:cNvPr id="67" name="フリーフォーム: 図形 66">
              <a:extLst>
                <a:ext uri="{FF2B5EF4-FFF2-40B4-BE49-F238E27FC236}">
                  <a16:creationId xmlns:a16="http://schemas.microsoft.com/office/drawing/2014/main" id="{08741DB6-CBD8-D45A-DBE0-45F3A450810C}"/>
                </a:ext>
              </a:extLst>
            </p:cNvPr>
            <p:cNvSpPr/>
            <p:nvPr/>
          </p:nvSpPr>
          <p:spPr>
            <a:xfrm>
              <a:off x="286704" y="4514221"/>
              <a:ext cx="100899" cy="91339"/>
            </a:xfrm>
            <a:custGeom>
              <a:avLst/>
              <a:gdLst>
                <a:gd name="connsiteX0" fmla="*/ 55295 w 100899"/>
                <a:gd name="connsiteY0" fmla="*/ 12144 h 91339"/>
                <a:gd name="connsiteX1" fmla="*/ 54778 w 100899"/>
                <a:gd name="connsiteY1" fmla="*/ 24159 h 91339"/>
                <a:gd name="connsiteX2" fmla="*/ 59170 w 100899"/>
                <a:gd name="connsiteY2" fmla="*/ 19379 h 91339"/>
                <a:gd name="connsiteX3" fmla="*/ 62400 w 100899"/>
                <a:gd name="connsiteY3" fmla="*/ 23513 h 91339"/>
                <a:gd name="connsiteX4" fmla="*/ 62400 w 100899"/>
                <a:gd name="connsiteY4" fmla="*/ 775 h 91339"/>
                <a:gd name="connsiteX5" fmla="*/ 76612 w 100899"/>
                <a:gd name="connsiteY5" fmla="*/ 775 h 91339"/>
                <a:gd name="connsiteX6" fmla="*/ 76612 w 100899"/>
                <a:gd name="connsiteY6" fmla="*/ 37078 h 91339"/>
                <a:gd name="connsiteX7" fmla="*/ 100900 w 100899"/>
                <a:gd name="connsiteY7" fmla="*/ 51548 h 91339"/>
                <a:gd name="connsiteX8" fmla="*/ 93407 w 100899"/>
                <a:gd name="connsiteY8" fmla="*/ 63563 h 91339"/>
                <a:gd name="connsiteX9" fmla="*/ 76612 w 100899"/>
                <a:gd name="connsiteY9" fmla="*/ 52969 h 91339"/>
                <a:gd name="connsiteX10" fmla="*/ 76612 w 100899"/>
                <a:gd name="connsiteY10" fmla="*/ 90952 h 91339"/>
                <a:gd name="connsiteX11" fmla="*/ 62400 w 100899"/>
                <a:gd name="connsiteY11" fmla="*/ 90952 h 91339"/>
                <a:gd name="connsiteX12" fmla="*/ 62400 w 100899"/>
                <a:gd name="connsiteY12" fmla="*/ 41213 h 91339"/>
                <a:gd name="connsiteX13" fmla="*/ 53874 w 100899"/>
                <a:gd name="connsiteY13" fmla="*/ 32298 h 91339"/>
                <a:gd name="connsiteX14" fmla="*/ 38629 w 100899"/>
                <a:gd name="connsiteY14" fmla="*/ 69118 h 91339"/>
                <a:gd name="connsiteX15" fmla="*/ 11498 w 100899"/>
                <a:gd name="connsiteY15" fmla="*/ 91340 h 91339"/>
                <a:gd name="connsiteX16" fmla="*/ 3617 w 100899"/>
                <a:gd name="connsiteY16" fmla="*/ 81779 h 91339"/>
                <a:gd name="connsiteX17" fmla="*/ 30619 w 100899"/>
                <a:gd name="connsiteY17" fmla="*/ 55940 h 91339"/>
                <a:gd name="connsiteX18" fmla="*/ 17441 w 100899"/>
                <a:gd name="connsiteY18" fmla="*/ 46380 h 91339"/>
                <a:gd name="connsiteX19" fmla="*/ 9948 w 100899"/>
                <a:gd name="connsiteY19" fmla="*/ 56328 h 91339"/>
                <a:gd name="connsiteX20" fmla="*/ 0 w 100899"/>
                <a:gd name="connsiteY20" fmla="*/ 48706 h 91339"/>
                <a:gd name="connsiteX21" fmla="*/ 13307 w 100899"/>
                <a:gd name="connsiteY21" fmla="*/ 25322 h 91339"/>
                <a:gd name="connsiteX22" fmla="*/ 20929 w 100899"/>
                <a:gd name="connsiteY22" fmla="*/ 0 h 91339"/>
                <a:gd name="connsiteX23" fmla="*/ 35011 w 100899"/>
                <a:gd name="connsiteY23" fmla="*/ 1550 h 91339"/>
                <a:gd name="connsiteX24" fmla="*/ 32815 w 100899"/>
                <a:gd name="connsiteY24" fmla="*/ 11886 h 91339"/>
                <a:gd name="connsiteX25" fmla="*/ 55424 w 100899"/>
                <a:gd name="connsiteY25" fmla="*/ 11886 h 91339"/>
                <a:gd name="connsiteX26" fmla="*/ 36691 w 100899"/>
                <a:gd name="connsiteY26" fmla="*/ 44313 h 91339"/>
                <a:gd name="connsiteX27" fmla="*/ 40954 w 100899"/>
                <a:gd name="connsiteY27" fmla="*/ 23255 h 91339"/>
                <a:gd name="connsiteX28" fmla="*/ 29198 w 100899"/>
                <a:gd name="connsiteY28" fmla="*/ 23255 h 91339"/>
                <a:gd name="connsiteX29" fmla="*/ 23642 w 100899"/>
                <a:gd name="connsiteY29" fmla="*/ 36045 h 91339"/>
                <a:gd name="connsiteX30" fmla="*/ 36820 w 100899"/>
                <a:gd name="connsiteY30" fmla="*/ 44442 h 91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00899" h="91339">
                  <a:moveTo>
                    <a:pt x="55295" y="12144"/>
                  </a:moveTo>
                  <a:cubicBezTo>
                    <a:pt x="55295" y="16666"/>
                    <a:pt x="55036" y="20671"/>
                    <a:pt x="54778" y="24159"/>
                  </a:cubicBezTo>
                  <a:lnTo>
                    <a:pt x="59170" y="19379"/>
                  </a:lnTo>
                  <a:cubicBezTo>
                    <a:pt x="60204" y="20800"/>
                    <a:pt x="61238" y="22092"/>
                    <a:pt x="62400" y="23513"/>
                  </a:cubicBezTo>
                  <a:lnTo>
                    <a:pt x="62400" y="775"/>
                  </a:lnTo>
                  <a:lnTo>
                    <a:pt x="76612" y="775"/>
                  </a:lnTo>
                  <a:lnTo>
                    <a:pt x="76612" y="37078"/>
                  </a:lnTo>
                  <a:cubicBezTo>
                    <a:pt x="83976" y="42634"/>
                    <a:pt x="91985" y="47414"/>
                    <a:pt x="100900" y="51548"/>
                  </a:cubicBezTo>
                  <a:lnTo>
                    <a:pt x="93407" y="63563"/>
                  </a:lnTo>
                  <a:cubicBezTo>
                    <a:pt x="87851" y="60721"/>
                    <a:pt x="82296" y="57104"/>
                    <a:pt x="76612" y="52969"/>
                  </a:cubicBezTo>
                  <a:lnTo>
                    <a:pt x="76612" y="90952"/>
                  </a:lnTo>
                  <a:lnTo>
                    <a:pt x="62400" y="90952"/>
                  </a:lnTo>
                  <a:lnTo>
                    <a:pt x="62400" y="41213"/>
                  </a:lnTo>
                  <a:cubicBezTo>
                    <a:pt x="58912" y="37983"/>
                    <a:pt x="56070" y="35011"/>
                    <a:pt x="53874" y="32298"/>
                  </a:cubicBezTo>
                  <a:cubicBezTo>
                    <a:pt x="51806" y="46768"/>
                    <a:pt x="46768" y="59170"/>
                    <a:pt x="38629" y="69118"/>
                  </a:cubicBezTo>
                  <a:cubicBezTo>
                    <a:pt x="30490" y="79195"/>
                    <a:pt x="21446" y="86560"/>
                    <a:pt x="11498" y="91340"/>
                  </a:cubicBezTo>
                  <a:lnTo>
                    <a:pt x="3617" y="81779"/>
                  </a:lnTo>
                  <a:cubicBezTo>
                    <a:pt x="15374" y="74803"/>
                    <a:pt x="24417" y="66147"/>
                    <a:pt x="30619" y="55940"/>
                  </a:cubicBezTo>
                  <a:cubicBezTo>
                    <a:pt x="26355" y="52711"/>
                    <a:pt x="21963" y="49481"/>
                    <a:pt x="17441" y="46380"/>
                  </a:cubicBezTo>
                  <a:cubicBezTo>
                    <a:pt x="15116" y="49998"/>
                    <a:pt x="12532" y="53357"/>
                    <a:pt x="9948" y="56328"/>
                  </a:cubicBezTo>
                  <a:lnTo>
                    <a:pt x="0" y="48706"/>
                  </a:lnTo>
                  <a:cubicBezTo>
                    <a:pt x="5039" y="42246"/>
                    <a:pt x="9560" y="34495"/>
                    <a:pt x="13307" y="25322"/>
                  </a:cubicBezTo>
                  <a:cubicBezTo>
                    <a:pt x="17053" y="16149"/>
                    <a:pt x="19637" y="7752"/>
                    <a:pt x="20929" y="0"/>
                  </a:cubicBezTo>
                  <a:lnTo>
                    <a:pt x="35011" y="1550"/>
                  </a:lnTo>
                  <a:cubicBezTo>
                    <a:pt x="34495" y="4909"/>
                    <a:pt x="33719" y="8397"/>
                    <a:pt x="32815" y="11886"/>
                  </a:cubicBezTo>
                  <a:lnTo>
                    <a:pt x="55424" y="11886"/>
                  </a:lnTo>
                  <a:close/>
                  <a:moveTo>
                    <a:pt x="36691" y="44313"/>
                  </a:moveTo>
                  <a:cubicBezTo>
                    <a:pt x="39146" y="37208"/>
                    <a:pt x="40567" y="30102"/>
                    <a:pt x="40954" y="23255"/>
                  </a:cubicBezTo>
                  <a:lnTo>
                    <a:pt x="29198" y="23255"/>
                  </a:lnTo>
                  <a:cubicBezTo>
                    <a:pt x="27518" y="27648"/>
                    <a:pt x="25709" y="31911"/>
                    <a:pt x="23642" y="36045"/>
                  </a:cubicBezTo>
                  <a:cubicBezTo>
                    <a:pt x="28810" y="39275"/>
                    <a:pt x="33203" y="41988"/>
                    <a:pt x="36820" y="44442"/>
                  </a:cubicBezTo>
                  <a:close/>
                </a:path>
              </a:pathLst>
            </a:custGeom>
            <a:solidFill>
              <a:srgbClr val="666666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8" name="フリーフォーム: 図形 67">
              <a:extLst>
                <a:ext uri="{FF2B5EF4-FFF2-40B4-BE49-F238E27FC236}">
                  <a16:creationId xmlns:a16="http://schemas.microsoft.com/office/drawing/2014/main" id="{C0F481AB-A504-28C8-DC1D-6B4F8BF1650D}"/>
                </a:ext>
              </a:extLst>
            </p:cNvPr>
            <p:cNvSpPr/>
            <p:nvPr/>
          </p:nvSpPr>
          <p:spPr>
            <a:xfrm>
              <a:off x="390963" y="4515513"/>
              <a:ext cx="95990" cy="90435"/>
            </a:xfrm>
            <a:custGeom>
              <a:avLst/>
              <a:gdLst>
                <a:gd name="connsiteX0" fmla="*/ 55941 w 95990"/>
                <a:gd name="connsiteY0" fmla="*/ 44701 h 90435"/>
                <a:gd name="connsiteX1" fmla="*/ 0 w 95990"/>
                <a:gd name="connsiteY1" fmla="*/ 44701 h 90435"/>
                <a:gd name="connsiteX2" fmla="*/ 0 w 95990"/>
                <a:gd name="connsiteY2" fmla="*/ 33461 h 90435"/>
                <a:gd name="connsiteX3" fmla="*/ 11757 w 95990"/>
                <a:gd name="connsiteY3" fmla="*/ 33461 h 90435"/>
                <a:gd name="connsiteX4" fmla="*/ 8268 w 95990"/>
                <a:gd name="connsiteY4" fmla="*/ 20542 h 90435"/>
                <a:gd name="connsiteX5" fmla="*/ 1809 w 95990"/>
                <a:gd name="connsiteY5" fmla="*/ 20542 h 90435"/>
                <a:gd name="connsiteX6" fmla="*/ 1809 w 95990"/>
                <a:gd name="connsiteY6" fmla="*/ 9431 h 90435"/>
                <a:gd name="connsiteX7" fmla="*/ 22480 w 95990"/>
                <a:gd name="connsiteY7" fmla="*/ 9431 h 90435"/>
                <a:gd name="connsiteX8" fmla="*/ 22480 w 95990"/>
                <a:gd name="connsiteY8" fmla="*/ 0 h 90435"/>
                <a:gd name="connsiteX9" fmla="*/ 36303 w 95990"/>
                <a:gd name="connsiteY9" fmla="*/ 0 h 90435"/>
                <a:gd name="connsiteX10" fmla="*/ 36303 w 95990"/>
                <a:gd name="connsiteY10" fmla="*/ 9431 h 90435"/>
                <a:gd name="connsiteX11" fmla="*/ 55424 w 95990"/>
                <a:gd name="connsiteY11" fmla="*/ 9431 h 90435"/>
                <a:gd name="connsiteX12" fmla="*/ 55424 w 95990"/>
                <a:gd name="connsiteY12" fmla="*/ 20542 h 90435"/>
                <a:gd name="connsiteX13" fmla="*/ 50256 w 95990"/>
                <a:gd name="connsiteY13" fmla="*/ 20542 h 90435"/>
                <a:gd name="connsiteX14" fmla="*/ 45993 w 95990"/>
                <a:gd name="connsiteY14" fmla="*/ 33461 h 90435"/>
                <a:gd name="connsiteX15" fmla="*/ 55941 w 95990"/>
                <a:gd name="connsiteY15" fmla="*/ 33461 h 90435"/>
                <a:gd name="connsiteX16" fmla="*/ 55941 w 95990"/>
                <a:gd name="connsiteY16" fmla="*/ 44701 h 90435"/>
                <a:gd name="connsiteX17" fmla="*/ 37724 w 95990"/>
                <a:gd name="connsiteY17" fmla="*/ 84880 h 90435"/>
                <a:gd name="connsiteX18" fmla="*/ 17570 w 95990"/>
                <a:gd name="connsiteY18" fmla="*/ 84880 h 90435"/>
                <a:gd name="connsiteX19" fmla="*/ 17570 w 95990"/>
                <a:gd name="connsiteY19" fmla="*/ 89014 h 90435"/>
                <a:gd name="connsiteX20" fmla="*/ 4393 w 95990"/>
                <a:gd name="connsiteY20" fmla="*/ 89014 h 90435"/>
                <a:gd name="connsiteX21" fmla="*/ 4393 w 95990"/>
                <a:gd name="connsiteY21" fmla="*/ 49610 h 90435"/>
                <a:gd name="connsiteX22" fmla="*/ 51160 w 95990"/>
                <a:gd name="connsiteY22" fmla="*/ 49610 h 90435"/>
                <a:gd name="connsiteX23" fmla="*/ 51160 w 95990"/>
                <a:gd name="connsiteY23" fmla="*/ 89014 h 90435"/>
                <a:gd name="connsiteX24" fmla="*/ 37724 w 95990"/>
                <a:gd name="connsiteY24" fmla="*/ 89014 h 90435"/>
                <a:gd name="connsiteX25" fmla="*/ 37724 w 95990"/>
                <a:gd name="connsiteY25" fmla="*/ 84880 h 90435"/>
                <a:gd name="connsiteX26" fmla="*/ 17570 w 95990"/>
                <a:gd name="connsiteY26" fmla="*/ 74286 h 90435"/>
                <a:gd name="connsiteX27" fmla="*/ 37724 w 95990"/>
                <a:gd name="connsiteY27" fmla="*/ 74286 h 90435"/>
                <a:gd name="connsiteX28" fmla="*/ 37724 w 95990"/>
                <a:gd name="connsiteY28" fmla="*/ 60592 h 90435"/>
                <a:gd name="connsiteX29" fmla="*/ 17570 w 95990"/>
                <a:gd name="connsiteY29" fmla="*/ 60592 h 90435"/>
                <a:gd name="connsiteX30" fmla="*/ 17570 w 95990"/>
                <a:gd name="connsiteY30" fmla="*/ 74286 h 90435"/>
                <a:gd name="connsiteX31" fmla="*/ 25063 w 95990"/>
                <a:gd name="connsiteY31" fmla="*/ 33461 h 90435"/>
                <a:gd name="connsiteX32" fmla="*/ 32944 w 95990"/>
                <a:gd name="connsiteY32" fmla="*/ 33461 h 90435"/>
                <a:gd name="connsiteX33" fmla="*/ 36432 w 95990"/>
                <a:gd name="connsiteY33" fmla="*/ 20542 h 90435"/>
                <a:gd name="connsiteX34" fmla="*/ 21704 w 95990"/>
                <a:gd name="connsiteY34" fmla="*/ 20542 h 90435"/>
                <a:gd name="connsiteX35" fmla="*/ 24934 w 95990"/>
                <a:gd name="connsiteY35" fmla="*/ 33461 h 90435"/>
                <a:gd name="connsiteX36" fmla="*/ 95990 w 95990"/>
                <a:gd name="connsiteY36" fmla="*/ 5685 h 90435"/>
                <a:gd name="connsiteX37" fmla="*/ 92115 w 95990"/>
                <a:gd name="connsiteY37" fmla="*/ 18604 h 90435"/>
                <a:gd name="connsiteX38" fmla="*/ 86818 w 95990"/>
                <a:gd name="connsiteY38" fmla="*/ 32686 h 90435"/>
                <a:gd name="connsiteX39" fmla="*/ 94828 w 95990"/>
                <a:gd name="connsiteY39" fmla="*/ 56070 h 90435"/>
                <a:gd name="connsiteX40" fmla="*/ 93665 w 95990"/>
                <a:gd name="connsiteY40" fmla="*/ 64855 h 90435"/>
                <a:gd name="connsiteX41" fmla="*/ 90306 w 95990"/>
                <a:gd name="connsiteY41" fmla="*/ 70927 h 90435"/>
                <a:gd name="connsiteX42" fmla="*/ 84880 w 95990"/>
                <a:gd name="connsiteY42" fmla="*/ 74157 h 90435"/>
                <a:gd name="connsiteX43" fmla="*/ 75320 w 95990"/>
                <a:gd name="connsiteY43" fmla="*/ 75061 h 90435"/>
                <a:gd name="connsiteX44" fmla="*/ 74415 w 95990"/>
                <a:gd name="connsiteY44" fmla="*/ 75061 h 90435"/>
                <a:gd name="connsiteX45" fmla="*/ 71831 w 95990"/>
                <a:gd name="connsiteY45" fmla="*/ 63175 h 90435"/>
                <a:gd name="connsiteX46" fmla="*/ 74415 w 95990"/>
                <a:gd name="connsiteY46" fmla="*/ 63175 h 90435"/>
                <a:gd name="connsiteX47" fmla="*/ 78679 w 95990"/>
                <a:gd name="connsiteY47" fmla="*/ 62917 h 90435"/>
                <a:gd name="connsiteX48" fmla="*/ 80100 w 95990"/>
                <a:gd name="connsiteY48" fmla="*/ 61884 h 90435"/>
                <a:gd name="connsiteX49" fmla="*/ 81262 w 95990"/>
                <a:gd name="connsiteY49" fmla="*/ 59300 h 90435"/>
                <a:gd name="connsiteX50" fmla="*/ 81650 w 95990"/>
                <a:gd name="connsiteY50" fmla="*/ 54907 h 90435"/>
                <a:gd name="connsiteX51" fmla="*/ 79712 w 95990"/>
                <a:gd name="connsiteY51" fmla="*/ 44313 h 90435"/>
                <a:gd name="connsiteX52" fmla="*/ 75061 w 95990"/>
                <a:gd name="connsiteY52" fmla="*/ 35269 h 90435"/>
                <a:gd name="connsiteX53" fmla="*/ 74415 w 95990"/>
                <a:gd name="connsiteY53" fmla="*/ 33332 h 90435"/>
                <a:gd name="connsiteX54" fmla="*/ 74803 w 95990"/>
                <a:gd name="connsiteY54" fmla="*/ 31781 h 90435"/>
                <a:gd name="connsiteX55" fmla="*/ 79841 w 95990"/>
                <a:gd name="connsiteY55" fmla="*/ 13436 h 90435"/>
                <a:gd name="connsiteX56" fmla="*/ 71702 w 95990"/>
                <a:gd name="connsiteY56" fmla="*/ 13436 h 90435"/>
                <a:gd name="connsiteX57" fmla="*/ 71702 w 95990"/>
                <a:gd name="connsiteY57" fmla="*/ 90435 h 90435"/>
                <a:gd name="connsiteX58" fmla="*/ 58524 w 95990"/>
                <a:gd name="connsiteY58" fmla="*/ 90435 h 90435"/>
                <a:gd name="connsiteX59" fmla="*/ 58524 w 95990"/>
                <a:gd name="connsiteY59" fmla="*/ 2842 h 90435"/>
                <a:gd name="connsiteX60" fmla="*/ 93148 w 95990"/>
                <a:gd name="connsiteY60" fmla="*/ 2842 h 90435"/>
                <a:gd name="connsiteX61" fmla="*/ 95990 w 95990"/>
                <a:gd name="connsiteY61" fmla="*/ 5813 h 90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5990" h="90435">
                  <a:moveTo>
                    <a:pt x="55941" y="44701"/>
                  </a:moveTo>
                  <a:lnTo>
                    <a:pt x="0" y="44701"/>
                  </a:lnTo>
                  <a:lnTo>
                    <a:pt x="0" y="33461"/>
                  </a:lnTo>
                  <a:lnTo>
                    <a:pt x="11757" y="33461"/>
                  </a:lnTo>
                  <a:lnTo>
                    <a:pt x="8268" y="20542"/>
                  </a:lnTo>
                  <a:lnTo>
                    <a:pt x="1809" y="20542"/>
                  </a:lnTo>
                  <a:lnTo>
                    <a:pt x="1809" y="9431"/>
                  </a:lnTo>
                  <a:lnTo>
                    <a:pt x="22480" y="9431"/>
                  </a:lnTo>
                  <a:lnTo>
                    <a:pt x="22480" y="0"/>
                  </a:lnTo>
                  <a:lnTo>
                    <a:pt x="36303" y="0"/>
                  </a:lnTo>
                  <a:lnTo>
                    <a:pt x="36303" y="9431"/>
                  </a:lnTo>
                  <a:lnTo>
                    <a:pt x="55424" y="9431"/>
                  </a:lnTo>
                  <a:lnTo>
                    <a:pt x="55424" y="20542"/>
                  </a:lnTo>
                  <a:lnTo>
                    <a:pt x="50256" y="20542"/>
                  </a:lnTo>
                  <a:lnTo>
                    <a:pt x="45993" y="33461"/>
                  </a:lnTo>
                  <a:lnTo>
                    <a:pt x="55941" y="33461"/>
                  </a:lnTo>
                  <a:lnTo>
                    <a:pt x="55941" y="44701"/>
                  </a:lnTo>
                  <a:close/>
                  <a:moveTo>
                    <a:pt x="37724" y="84880"/>
                  </a:moveTo>
                  <a:lnTo>
                    <a:pt x="17570" y="84880"/>
                  </a:lnTo>
                  <a:lnTo>
                    <a:pt x="17570" y="89014"/>
                  </a:lnTo>
                  <a:lnTo>
                    <a:pt x="4393" y="89014"/>
                  </a:lnTo>
                  <a:lnTo>
                    <a:pt x="4393" y="49610"/>
                  </a:lnTo>
                  <a:lnTo>
                    <a:pt x="51160" y="49610"/>
                  </a:lnTo>
                  <a:lnTo>
                    <a:pt x="51160" y="89014"/>
                  </a:lnTo>
                  <a:lnTo>
                    <a:pt x="37724" y="89014"/>
                  </a:lnTo>
                  <a:lnTo>
                    <a:pt x="37724" y="84880"/>
                  </a:lnTo>
                  <a:close/>
                  <a:moveTo>
                    <a:pt x="17570" y="74286"/>
                  </a:moveTo>
                  <a:lnTo>
                    <a:pt x="37724" y="74286"/>
                  </a:lnTo>
                  <a:lnTo>
                    <a:pt x="37724" y="60592"/>
                  </a:lnTo>
                  <a:lnTo>
                    <a:pt x="17570" y="60592"/>
                  </a:lnTo>
                  <a:lnTo>
                    <a:pt x="17570" y="74286"/>
                  </a:lnTo>
                  <a:close/>
                  <a:moveTo>
                    <a:pt x="25063" y="33461"/>
                  </a:moveTo>
                  <a:lnTo>
                    <a:pt x="32944" y="33461"/>
                  </a:lnTo>
                  <a:lnTo>
                    <a:pt x="36432" y="20542"/>
                  </a:lnTo>
                  <a:lnTo>
                    <a:pt x="21704" y="20542"/>
                  </a:lnTo>
                  <a:lnTo>
                    <a:pt x="24934" y="33461"/>
                  </a:lnTo>
                  <a:close/>
                  <a:moveTo>
                    <a:pt x="95990" y="5685"/>
                  </a:moveTo>
                  <a:cubicBezTo>
                    <a:pt x="95732" y="7622"/>
                    <a:pt x="94440" y="11886"/>
                    <a:pt x="92115" y="18604"/>
                  </a:cubicBezTo>
                  <a:cubicBezTo>
                    <a:pt x="89789" y="25192"/>
                    <a:pt x="87980" y="29973"/>
                    <a:pt x="86818" y="32686"/>
                  </a:cubicBezTo>
                  <a:cubicBezTo>
                    <a:pt x="92244" y="40566"/>
                    <a:pt x="94828" y="48318"/>
                    <a:pt x="94828" y="56070"/>
                  </a:cubicBezTo>
                  <a:cubicBezTo>
                    <a:pt x="94828" y="59429"/>
                    <a:pt x="94440" y="62400"/>
                    <a:pt x="93665" y="64855"/>
                  </a:cubicBezTo>
                  <a:cubicBezTo>
                    <a:pt x="92890" y="67309"/>
                    <a:pt x="91727" y="69377"/>
                    <a:pt x="90306" y="70927"/>
                  </a:cubicBezTo>
                  <a:cubicBezTo>
                    <a:pt x="88756" y="72477"/>
                    <a:pt x="86947" y="73640"/>
                    <a:pt x="84880" y="74157"/>
                  </a:cubicBezTo>
                  <a:cubicBezTo>
                    <a:pt x="82813" y="74674"/>
                    <a:pt x="79583" y="75061"/>
                    <a:pt x="75320" y="75061"/>
                  </a:cubicBezTo>
                  <a:lnTo>
                    <a:pt x="74415" y="75061"/>
                  </a:lnTo>
                  <a:lnTo>
                    <a:pt x="71831" y="63175"/>
                  </a:lnTo>
                  <a:lnTo>
                    <a:pt x="74415" y="63175"/>
                  </a:lnTo>
                  <a:cubicBezTo>
                    <a:pt x="76870" y="63175"/>
                    <a:pt x="78291" y="63175"/>
                    <a:pt x="78679" y="62917"/>
                  </a:cubicBezTo>
                  <a:cubicBezTo>
                    <a:pt x="79066" y="62788"/>
                    <a:pt x="79583" y="62400"/>
                    <a:pt x="80100" y="61884"/>
                  </a:cubicBezTo>
                  <a:cubicBezTo>
                    <a:pt x="80616" y="61367"/>
                    <a:pt x="81004" y="60462"/>
                    <a:pt x="81262" y="59300"/>
                  </a:cubicBezTo>
                  <a:cubicBezTo>
                    <a:pt x="81521" y="58137"/>
                    <a:pt x="81650" y="56716"/>
                    <a:pt x="81650" y="54907"/>
                  </a:cubicBezTo>
                  <a:cubicBezTo>
                    <a:pt x="81650" y="51548"/>
                    <a:pt x="81004" y="48060"/>
                    <a:pt x="79712" y="44313"/>
                  </a:cubicBezTo>
                  <a:cubicBezTo>
                    <a:pt x="78420" y="40566"/>
                    <a:pt x="76870" y="37595"/>
                    <a:pt x="75061" y="35269"/>
                  </a:cubicBezTo>
                  <a:cubicBezTo>
                    <a:pt x="74674" y="34624"/>
                    <a:pt x="74415" y="33978"/>
                    <a:pt x="74415" y="33332"/>
                  </a:cubicBezTo>
                  <a:cubicBezTo>
                    <a:pt x="74415" y="32815"/>
                    <a:pt x="74544" y="32298"/>
                    <a:pt x="74803" y="31781"/>
                  </a:cubicBezTo>
                  <a:cubicBezTo>
                    <a:pt x="75836" y="29844"/>
                    <a:pt x="77516" y="23642"/>
                    <a:pt x="79841" y="13436"/>
                  </a:cubicBezTo>
                  <a:lnTo>
                    <a:pt x="71702" y="13436"/>
                  </a:lnTo>
                  <a:lnTo>
                    <a:pt x="71702" y="90435"/>
                  </a:lnTo>
                  <a:lnTo>
                    <a:pt x="58524" y="90435"/>
                  </a:lnTo>
                  <a:lnTo>
                    <a:pt x="58524" y="2842"/>
                  </a:lnTo>
                  <a:lnTo>
                    <a:pt x="93148" y="2842"/>
                  </a:lnTo>
                  <a:lnTo>
                    <a:pt x="95990" y="5813"/>
                  </a:lnTo>
                  <a:close/>
                </a:path>
              </a:pathLst>
            </a:custGeom>
            <a:solidFill>
              <a:srgbClr val="666666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9" name="フリーフォーム: 図形 68">
              <a:extLst>
                <a:ext uri="{FF2B5EF4-FFF2-40B4-BE49-F238E27FC236}">
                  <a16:creationId xmlns:a16="http://schemas.microsoft.com/office/drawing/2014/main" id="{EA76BC7E-E5B2-DD05-4A68-72B3946C9BAD}"/>
                </a:ext>
              </a:extLst>
            </p:cNvPr>
            <p:cNvSpPr/>
            <p:nvPr/>
          </p:nvSpPr>
          <p:spPr>
            <a:xfrm>
              <a:off x="490829" y="4515255"/>
              <a:ext cx="97928" cy="90693"/>
            </a:xfrm>
            <a:custGeom>
              <a:avLst/>
              <a:gdLst>
                <a:gd name="connsiteX0" fmla="*/ 12144 w 97928"/>
                <a:gd name="connsiteY0" fmla="*/ 58266 h 90693"/>
                <a:gd name="connsiteX1" fmla="*/ 5814 w 97928"/>
                <a:gd name="connsiteY1" fmla="*/ 69377 h 90693"/>
                <a:gd name="connsiteX2" fmla="*/ 0 w 97928"/>
                <a:gd name="connsiteY2" fmla="*/ 62400 h 90693"/>
                <a:gd name="connsiteX3" fmla="*/ 7106 w 97928"/>
                <a:gd name="connsiteY3" fmla="*/ 47672 h 90693"/>
                <a:gd name="connsiteX4" fmla="*/ 12144 w 97928"/>
                <a:gd name="connsiteY4" fmla="*/ 31007 h 90693"/>
                <a:gd name="connsiteX5" fmla="*/ 12144 w 97928"/>
                <a:gd name="connsiteY5" fmla="*/ 28293 h 90693"/>
                <a:gd name="connsiteX6" fmla="*/ 2713 w 97928"/>
                <a:gd name="connsiteY6" fmla="*/ 28293 h 90693"/>
                <a:gd name="connsiteX7" fmla="*/ 2713 w 97928"/>
                <a:gd name="connsiteY7" fmla="*/ 19250 h 90693"/>
                <a:gd name="connsiteX8" fmla="*/ 12144 w 97928"/>
                <a:gd name="connsiteY8" fmla="*/ 19250 h 90693"/>
                <a:gd name="connsiteX9" fmla="*/ 12144 w 97928"/>
                <a:gd name="connsiteY9" fmla="*/ 0 h 90693"/>
                <a:gd name="connsiteX10" fmla="*/ 22996 w 97928"/>
                <a:gd name="connsiteY10" fmla="*/ 0 h 90693"/>
                <a:gd name="connsiteX11" fmla="*/ 22996 w 97928"/>
                <a:gd name="connsiteY11" fmla="*/ 19250 h 90693"/>
                <a:gd name="connsiteX12" fmla="*/ 28681 w 97928"/>
                <a:gd name="connsiteY12" fmla="*/ 19250 h 90693"/>
                <a:gd name="connsiteX13" fmla="*/ 28681 w 97928"/>
                <a:gd name="connsiteY13" fmla="*/ 28293 h 90693"/>
                <a:gd name="connsiteX14" fmla="*/ 22996 w 97928"/>
                <a:gd name="connsiteY14" fmla="*/ 28293 h 90693"/>
                <a:gd name="connsiteX15" fmla="*/ 22996 w 97928"/>
                <a:gd name="connsiteY15" fmla="*/ 35787 h 90693"/>
                <a:gd name="connsiteX16" fmla="*/ 30360 w 97928"/>
                <a:gd name="connsiteY16" fmla="*/ 43667 h 90693"/>
                <a:gd name="connsiteX17" fmla="*/ 27518 w 97928"/>
                <a:gd name="connsiteY17" fmla="*/ 53744 h 90693"/>
                <a:gd name="connsiteX18" fmla="*/ 22996 w 97928"/>
                <a:gd name="connsiteY18" fmla="*/ 48189 h 90693"/>
                <a:gd name="connsiteX19" fmla="*/ 22996 w 97928"/>
                <a:gd name="connsiteY19" fmla="*/ 90435 h 90693"/>
                <a:gd name="connsiteX20" fmla="*/ 12015 w 97928"/>
                <a:gd name="connsiteY20" fmla="*/ 90435 h 90693"/>
                <a:gd name="connsiteX21" fmla="*/ 12015 w 97928"/>
                <a:gd name="connsiteY21" fmla="*/ 58266 h 90693"/>
                <a:gd name="connsiteX22" fmla="*/ 51677 w 97928"/>
                <a:gd name="connsiteY22" fmla="*/ 57233 h 90693"/>
                <a:gd name="connsiteX23" fmla="*/ 50644 w 97928"/>
                <a:gd name="connsiteY23" fmla="*/ 62788 h 90693"/>
                <a:gd name="connsiteX24" fmla="*/ 61238 w 97928"/>
                <a:gd name="connsiteY24" fmla="*/ 71315 h 90693"/>
                <a:gd name="connsiteX25" fmla="*/ 55165 w 97928"/>
                <a:gd name="connsiteY25" fmla="*/ 80487 h 90693"/>
                <a:gd name="connsiteX26" fmla="*/ 47026 w 97928"/>
                <a:gd name="connsiteY26" fmla="*/ 73123 h 90693"/>
                <a:gd name="connsiteX27" fmla="*/ 33332 w 97928"/>
                <a:gd name="connsiteY27" fmla="*/ 90694 h 90693"/>
                <a:gd name="connsiteX28" fmla="*/ 26355 w 97928"/>
                <a:gd name="connsiteY28" fmla="*/ 83459 h 90693"/>
                <a:gd name="connsiteX29" fmla="*/ 39533 w 97928"/>
                <a:gd name="connsiteY29" fmla="*/ 57233 h 90693"/>
                <a:gd name="connsiteX30" fmla="*/ 31265 w 97928"/>
                <a:gd name="connsiteY30" fmla="*/ 57233 h 90693"/>
                <a:gd name="connsiteX31" fmla="*/ 31265 w 97928"/>
                <a:gd name="connsiteY31" fmla="*/ 47672 h 90693"/>
                <a:gd name="connsiteX32" fmla="*/ 59300 w 97928"/>
                <a:gd name="connsiteY32" fmla="*/ 47672 h 90693"/>
                <a:gd name="connsiteX33" fmla="*/ 58008 w 97928"/>
                <a:gd name="connsiteY33" fmla="*/ 21317 h 90693"/>
                <a:gd name="connsiteX34" fmla="*/ 58008 w 97928"/>
                <a:gd name="connsiteY34" fmla="*/ 15245 h 90693"/>
                <a:gd name="connsiteX35" fmla="*/ 58008 w 97928"/>
                <a:gd name="connsiteY35" fmla="*/ 0 h 90693"/>
                <a:gd name="connsiteX36" fmla="*/ 68860 w 97928"/>
                <a:gd name="connsiteY36" fmla="*/ 0 h 90693"/>
                <a:gd name="connsiteX37" fmla="*/ 68860 w 97928"/>
                <a:gd name="connsiteY37" fmla="*/ 33590 h 90693"/>
                <a:gd name="connsiteX38" fmla="*/ 69893 w 97928"/>
                <a:gd name="connsiteY38" fmla="*/ 47802 h 90693"/>
                <a:gd name="connsiteX39" fmla="*/ 78162 w 97928"/>
                <a:gd name="connsiteY39" fmla="*/ 47802 h 90693"/>
                <a:gd name="connsiteX40" fmla="*/ 76224 w 97928"/>
                <a:gd name="connsiteY40" fmla="*/ 43667 h 90693"/>
                <a:gd name="connsiteX41" fmla="*/ 71315 w 97928"/>
                <a:gd name="connsiteY41" fmla="*/ 44314 h 90693"/>
                <a:gd name="connsiteX42" fmla="*/ 69764 w 97928"/>
                <a:gd name="connsiteY42" fmla="*/ 37337 h 90693"/>
                <a:gd name="connsiteX43" fmla="*/ 72348 w 97928"/>
                <a:gd name="connsiteY43" fmla="*/ 37079 h 90693"/>
                <a:gd name="connsiteX44" fmla="*/ 78679 w 97928"/>
                <a:gd name="connsiteY44" fmla="*/ 28423 h 90693"/>
                <a:gd name="connsiteX45" fmla="*/ 69248 w 97928"/>
                <a:gd name="connsiteY45" fmla="*/ 16278 h 90693"/>
                <a:gd name="connsiteX46" fmla="*/ 75061 w 97928"/>
                <a:gd name="connsiteY46" fmla="*/ 10723 h 90693"/>
                <a:gd name="connsiteX47" fmla="*/ 75966 w 97928"/>
                <a:gd name="connsiteY47" fmla="*/ 11628 h 90693"/>
                <a:gd name="connsiteX48" fmla="*/ 82425 w 97928"/>
                <a:gd name="connsiteY48" fmla="*/ 0 h 90693"/>
                <a:gd name="connsiteX49" fmla="*/ 90048 w 97928"/>
                <a:gd name="connsiteY49" fmla="*/ 3101 h 90693"/>
                <a:gd name="connsiteX50" fmla="*/ 81004 w 97928"/>
                <a:gd name="connsiteY50" fmla="*/ 17700 h 90693"/>
                <a:gd name="connsiteX51" fmla="*/ 83588 w 97928"/>
                <a:gd name="connsiteY51" fmla="*/ 20930 h 90693"/>
                <a:gd name="connsiteX52" fmla="*/ 89402 w 97928"/>
                <a:gd name="connsiteY52" fmla="*/ 11240 h 90693"/>
                <a:gd name="connsiteX53" fmla="*/ 96766 w 97928"/>
                <a:gd name="connsiteY53" fmla="*/ 14858 h 90693"/>
                <a:gd name="connsiteX54" fmla="*/ 82038 w 97928"/>
                <a:gd name="connsiteY54" fmla="*/ 36174 h 90693"/>
                <a:gd name="connsiteX55" fmla="*/ 88497 w 97928"/>
                <a:gd name="connsiteY55" fmla="*/ 35270 h 90693"/>
                <a:gd name="connsiteX56" fmla="*/ 87205 w 97928"/>
                <a:gd name="connsiteY56" fmla="*/ 29973 h 90693"/>
                <a:gd name="connsiteX57" fmla="*/ 94311 w 97928"/>
                <a:gd name="connsiteY57" fmla="*/ 28293 h 90693"/>
                <a:gd name="connsiteX58" fmla="*/ 97928 w 97928"/>
                <a:gd name="connsiteY58" fmla="*/ 44184 h 90693"/>
                <a:gd name="connsiteX59" fmla="*/ 90435 w 97928"/>
                <a:gd name="connsiteY59" fmla="*/ 45864 h 90693"/>
                <a:gd name="connsiteX60" fmla="*/ 89660 w 97928"/>
                <a:gd name="connsiteY60" fmla="*/ 41342 h 90693"/>
                <a:gd name="connsiteX61" fmla="*/ 85138 w 97928"/>
                <a:gd name="connsiteY61" fmla="*/ 42246 h 90693"/>
                <a:gd name="connsiteX62" fmla="*/ 88110 w 97928"/>
                <a:gd name="connsiteY62" fmla="*/ 47802 h 90693"/>
                <a:gd name="connsiteX63" fmla="*/ 97024 w 97928"/>
                <a:gd name="connsiteY63" fmla="*/ 47802 h 90693"/>
                <a:gd name="connsiteX64" fmla="*/ 97024 w 97928"/>
                <a:gd name="connsiteY64" fmla="*/ 57104 h 90693"/>
                <a:gd name="connsiteX65" fmla="*/ 85784 w 97928"/>
                <a:gd name="connsiteY65" fmla="*/ 57104 h 90693"/>
                <a:gd name="connsiteX66" fmla="*/ 92115 w 97928"/>
                <a:gd name="connsiteY66" fmla="*/ 60333 h 90693"/>
                <a:gd name="connsiteX67" fmla="*/ 80229 w 97928"/>
                <a:gd name="connsiteY67" fmla="*/ 74157 h 90693"/>
                <a:gd name="connsiteX68" fmla="*/ 86301 w 97928"/>
                <a:gd name="connsiteY68" fmla="*/ 78420 h 90693"/>
                <a:gd name="connsiteX69" fmla="*/ 87335 w 97928"/>
                <a:gd name="connsiteY69" fmla="*/ 77645 h 90693"/>
                <a:gd name="connsiteX70" fmla="*/ 88110 w 97928"/>
                <a:gd name="connsiteY70" fmla="*/ 73640 h 90693"/>
                <a:gd name="connsiteX71" fmla="*/ 88626 w 97928"/>
                <a:gd name="connsiteY71" fmla="*/ 66276 h 90693"/>
                <a:gd name="connsiteX72" fmla="*/ 97541 w 97928"/>
                <a:gd name="connsiteY72" fmla="*/ 67697 h 90693"/>
                <a:gd name="connsiteX73" fmla="*/ 95215 w 97928"/>
                <a:gd name="connsiteY73" fmla="*/ 86947 h 90693"/>
                <a:gd name="connsiteX74" fmla="*/ 88368 w 97928"/>
                <a:gd name="connsiteY74" fmla="*/ 89531 h 90693"/>
                <a:gd name="connsiteX75" fmla="*/ 72348 w 97928"/>
                <a:gd name="connsiteY75" fmla="*/ 80875 h 90693"/>
                <a:gd name="connsiteX76" fmla="*/ 57879 w 97928"/>
                <a:gd name="connsiteY76" fmla="*/ 89531 h 90693"/>
                <a:gd name="connsiteX77" fmla="*/ 52194 w 97928"/>
                <a:gd name="connsiteY77" fmla="*/ 82555 h 90693"/>
                <a:gd name="connsiteX78" fmla="*/ 66276 w 97928"/>
                <a:gd name="connsiteY78" fmla="*/ 72994 h 90693"/>
                <a:gd name="connsiteX79" fmla="*/ 60075 w 97928"/>
                <a:gd name="connsiteY79" fmla="*/ 57104 h 90693"/>
                <a:gd name="connsiteX80" fmla="*/ 51419 w 97928"/>
                <a:gd name="connsiteY80" fmla="*/ 57104 h 90693"/>
                <a:gd name="connsiteX81" fmla="*/ 50644 w 97928"/>
                <a:gd name="connsiteY81" fmla="*/ 42375 h 90693"/>
                <a:gd name="connsiteX82" fmla="*/ 31523 w 97928"/>
                <a:gd name="connsiteY82" fmla="*/ 45476 h 90693"/>
                <a:gd name="connsiteX83" fmla="*/ 29973 w 97928"/>
                <a:gd name="connsiteY83" fmla="*/ 38241 h 90693"/>
                <a:gd name="connsiteX84" fmla="*/ 32298 w 97928"/>
                <a:gd name="connsiteY84" fmla="*/ 38241 h 90693"/>
                <a:gd name="connsiteX85" fmla="*/ 38370 w 97928"/>
                <a:gd name="connsiteY85" fmla="*/ 29585 h 90693"/>
                <a:gd name="connsiteX86" fmla="*/ 28681 w 97928"/>
                <a:gd name="connsiteY86" fmla="*/ 16795 h 90693"/>
                <a:gd name="connsiteX87" fmla="*/ 34495 w 97928"/>
                <a:gd name="connsiteY87" fmla="*/ 11111 h 90693"/>
                <a:gd name="connsiteX88" fmla="*/ 35916 w 97928"/>
                <a:gd name="connsiteY88" fmla="*/ 12790 h 90693"/>
                <a:gd name="connsiteX89" fmla="*/ 43021 w 97928"/>
                <a:gd name="connsiteY89" fmla="*/ 259 h 90693"/>
                <a:gd name="connsiteX90" fmla="*/ 50514 w 97928"/>
                <a:gd name="connsiteY90" fmla="*/ 3359 h 90693"/>
                <a:gd name="connsiteX91" fmla="*/ 40954 w 97928"/>
                <a:gd name="connsiteY91" fmla="*/ 18991 h 90693"/>
                <a:gd name="connsiteX92" fmla="*/ 43280 w 97928"/>
                <a:gd name="connsiteY92" fmla="*/ 22221 h 90693"/>
                <a:gd name="connsiteX93" fmla="*/ 49352 w 97928"/>
                <a:gd name="connsiteY93" fmla="*/ 11757 h 90693"/>
                <a:gd name="connsiteX94" fmla="*/ 56716 w 97928"/>
                <a:gd name="connsiteY94" fmla="*/ 15374 h 90693"/>
                <a:gd name="connsiteX95" fmla="*/ 41988 w 97928"/>
                <a:gd name="connsiteY95" fmla="*/ 37079 h 90693"/>
                <a:gd name="connsiteX96" fmla="*/ 49352 w 97928"/>
                <a:gd name="connsiteY96" fmla="*/ 36045 h 90693"/>
                <a:gd name="connsiteX97" fmla="*/ 47931 w 97928"/>
                <a:gd name="connsiteY97" fmla="*/ 29715 h 90693"/>
                <a:gd name="connsiteX98" fmla="*/ 54778 w 97928"/>
                <a:gd name="connsiteY98" fmla="*/ 28035 h 90693"/>
                <a:gd name="connsiteX99" fmla="*/ 58524 w 97928"/>
                <a:gd name="connsiteY99" fmla="*/ 44184 h 90693"/>
                <a:gd name="connsiteX100" fmla="*/ 51290 w 97928"/>
                <a:gd name="connsiteY100" fmla="*/ 45993 h 90693"/>
                <a:gd name="connsiteX101" fmla="*/ 50644 w 97928"/>
                <a:gd name="connsiteY101" fmla="*/ 42246 h 90693"/>
                <a:gd name="connsiteX102" fmla="*/ 74674 w 97928"/>
                <a:gd name="connsiteY102" fmla="*/ 65760 h 90693"/>
                <a:gd name="connsiteX103" fmla="*/ 81392 w 97928"/>
                <a:gd name="connsiteY103" fmla="*/ 57233 h 90693"/>
                <a:gd name="connsiteX104" fmla="*/ 71573 w 97928"/>
                <a:gd name="connsiteY104" fmla="*/ 57233 h 90693"/>
                <a:gd name="connsiteX105" fmla="*/ 74544 w 97928"/>
                <a:gd name="connsiteY105" fmla="*/ 65760 h 90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97928" h="90693">
                  <a:moveTo>
                    <a:pt x="12144" y="58266"/>
                  </a:moveTo>
                  <a:cubicBezTo>
                    <a:pt x="10335" y="62142"/>
                    <a:pt x="8268" y="65889"/>
                    <a:pt x="5814" y="69377"/>
                  </a:cubicBezTo>
                  <a:lnTo>
                    <a:pt x="0" y="62400"/>
                  </a:lnTo>
                  <a:cubicBezTo>
                    <a:pt x="2455" y="58524"/>
                    <a:pt x="4780" y="53744"/>
                    <a:pt x="7106" y="47672"/>
                  </a:cubicBezTo>
                  <a:cubicBezTo>
                    <a:pt x="9431" y="41730"/>
                    <a:pt x="11111" y="36174"/>
                    <a:pt x="12144" y="31007"/>
                  </a:cubicBezTo>
                  <a:lnTo>
                    <a:pt x="12144" y="28293"/>
                  </a:lnTo>
                  <a:lnTo>
                    <a:pt x="2713" y="28293"/>
                  </a:lnTo>
                  <a:lnTo>
                    <a:pt x="2713" y="19250"/>
                  </a:lnTo>
                  <a:lnTo>
                    <a:pt x="12144" y="19250"/>
                  </a:lnTo>
                  <a:lnTo>
                    <a:pt x="12144" y="0"/>
                  </a:lnTo>
                  <a:lnTo>
                    <a:pt x="22996" y="0"/>
                  </a:lnTo>
                  <a:lnTo>
                    <a:pt x="22996" y="19250"/>
                  </a:lnTo>
                  <a:lnTo>
                    <a:pt x="28681" y="19250"/>
                  </a:lnTo>
                  <a:lnTo>
                    <a:pt x="28681" y="28293"/>
                  </a:lnTo>
                  <a:lnTo>
                    <a:pt x="22996" y="28293"/>
                  </a:lnTo>
                  <a:lnTo>
                    <a:pt x="22996" y="35787"/>
                  </a:lnTo>
                  <a:cubicBezTo>
                    <a:pt x="25451" y="39275"/>
                    <a:pt x="27906" y="41859"/>
                    <a:pt x="30360" y="43667"/>
                  </a:cubicBezTo>
                  <a:lnTo>
                    <a:pt x="27518" y="53744"/>
                  </a:lnTo>
                  <a:cubicBezTo>
                    <a:pt x="26485" y="52840"/>
                    <a:pt x="24934" y="50902"/>
                    <a:pt x="22996" y="48189"/>
                  </a:cubicBezTo>
                  <a:lnTo>
                    <a:pt x="22996" y="90435"/>
                  </a:lnTo>
                  <a:cubicBezTo>
                    <a:pt x="22996" y="90435"/>
                    <a:pt x="12015" y="90435"/>
                    <a:pt x="12015" y="90435"/>
                  </a:cubicBezTo>
                  <a:lnTo>
                    <a:pt x="12015" y="58266"/>
                  </a:lnTo>
                  <a:close/>
                  <a:moveTo>
                    <a:pt x="51677" y="57233"/>
                  </a:moveTo>
                  <a:cubicBezTo>
                    <a:pt x="51419" y="59171"/>
                    <a:pt x="51160" y="60979"/>
                    <a:pt x="50644" y="62788"/>
                  </a:cubicBezTo>
                  <a:cubicBezTo>
                    <a:pt x="54649" y="66535"/>
                    <a:pt x="58137" y="69377"/>
                    <a:pt x="61238" y="71315"/>
                  </a:cubicBezTo>
                  <a:lnTo>
                    <a:pt x="55165" y="80487"/>
                  </a:lnTo>
                  <a:cubicBezTo>
                    <a:pt x="52194" y="78162"/>
                    <a:pt x="49481" y="75707"/>
                    <a:pt x="47026" y="73123"/>
                  </a:cubicBezTo>
                  <a:cubicBezTo>
                    <a:pt x="43538" y="80746"/>
                    <a:pt x="38887" y="86689"/>
                    <a:pt x="33332" y="90694"/>
                  </a:cubicBezTo>
                  <a:lnTo>
                    <a:pt x="26355" y="83459"/>
                  </a:lnTo>
                  <a:cubicBezTo>
                    <a:pt x="33590" y="76999"/>
                    <a:pt x="37983" y="68343"/>
                    <a:pt x="39533" y="57233"/>
                  </a:cubicBezTo>
                  <a:lnTo>
                    <a:pt x="31265" y="57233"/>
                  </a:lnTo>
                  <a:lnTo>
                    <a:pt x="31265" y="47672"/>
                  </a:lnTo>
                  <a:lnTo>
                    <a:pt x="59300" y="47672"/>
                  </a:lnTo>
                  <a:cubicBezTo>
                    <a:pt x="58395" y="41342"/>
                    <a:pt x="58008" y="32557"/>
                    <a:pt x="58008" y="21317"/>
                  </a:cubicBezTo>
                  <a:cubicBezTo>
                    <a:pt x="58008" y="19379"/>
                    <a:pt x="58008" y="17312"/>
                    <a:pt x="58008" y="15245"/>
                  </a:cubicBezTo>
                  <a:lnTo>
                    <a:pt x="58008" y="0"/>
                  </a:lnTo>
                  <a:lnTo>
                    <a:pt x="68860" y="0"/>
                  </a:lnTo>
                  <a:lnTo>
                    <a:pt x="68860" y="33590"/>
                  </a:lnTo>
                  <a:cubicBezTo>
                    <a:pt x="68860" y="37854"/>
                    <a:pt x="69248" y="42634"/>
                    <a:pt x="69893" y="47802"/>
                  </a:cubicBezTo>
                  <a:lnTo>
                    <a:pt x="78162" y="47802"/>
                  </a:lnTo>
                  <a:lnTo>
                    <a:pt x="76224" y="43667"/>
                  </a:lnTo>
                  <a:lnTo>
                    <a:pt x="71315" y="44314"/>
                  </a:lnTo>
                  <a:lnTo>
                    <a:pt x="69764" y="37337"/>
                  </a:lnTo>
                  <a:lnTo>
                    <a:pt x="72348" y="37079"/>
                  </a:lnTo>
                  <a:cubicBezTo>
                    <a:pt x="74415" y="34365"/>
                    <a:pt x="76482" y="31523"/>
                    <a:pt x="78679" y="28423"/>
                  </a:cubicBezTo>
                  <a:cubicBezTo>
                    <a:pt x="76999" y="26226"/>
                    <a:pt x="73898" y="22092"/>
                    <a:pt x="69248" y="16278"/>
                  </a:cubicBezTo>
                  <a:lnTo>
                    <a:pt x="75061" y="10723"/>
                  </a:lnTo>
                  <a:lnTo>
                    <a:pt x="75966" y="11628"/>
                  </a:lnTo>
                  <a:cubicBezTo>
                    <a:pt x="78937" y="7235"/>
                    <a:pt x="81133" y="3359"/>
                    <a:pt x="82425" y="0"/>
                  </a:cubicBezTo>
                  <a:lnTo>
                    <a:pt x="90048" y="3101"/>
                  </a:lnTo>
                  <a:cubicBezTo>
                    <a:pt x="88368" y="6977"/>
                    <a:pt x="85397" y="11886"/>
                    <a:pt x="81004" y="17700"/>
                  </a:cubicBezTo>
                  <a:cubicBezTo>
                    <a:pt x="81521" y="18346"/>
                    <a:pt x="82425" y="19508"/>
                    <a:pt x="83588" y="20930"/>
                  </a:cubicBezTo>
                  <a:cubicBezTo>
                    <a:pt x="86043" y="17054"/>
                    <a:pt x="87981" y="13824"/>
                    <a:pt x="89402" y="11240"/>
                  </a:cubicBezTo>
                  <a:lnTo>
                    <a:pt x="96766" y="14858"/>
                  </a:lnTo>
                  <a:cubicBezTo>
                    <a:pt x="93665" y="20283"/>
                    <a:pt x="88756" y="27389"/>
                    <a:pt x="82038" y="36174"/>
                  </a:cubicBezTo>
                  <a:cubicBezTo>
                    <a:pt x="83588" y="36045"/>
                    <a:pt x="85655" y="35657"/>
                    <a:pt x="88497" y="35270"/>
                  </a:cubicBezTo>
                  <a:cubicBezTo>
                    <a:pt x="87981" y="32815"/>
                    <a:pt x="87593" y="31007"/>
                    <a:pt x="87205" y="29973"/>
                  </a:cubicBezTo>
                  <a:lnTo>
                    <a:pt x="94311" y="28293"/>
                  </a:lnTo>
                  <a:cubicBezTo>
                    <a:pt x="96120" y="33203"/>
                    <a:pt x="97412" y="38500"/>
                    <a:pt x="97928" y="44184"/>
                  </a:cubicBezTo>
                  <a:lnTo>
                    <a:pt x="90435" y="45864"/>
                  </a:lnTo>
                  <a:cubicBezTo>
                    <a:pt x="90306" y="44959"/>
                    <a:pt x="90048" y="43409"/>
                    <a:pt x="89660" y="41342"/>
                  </a:cubicBezTo>
                  <a:cubicBezTo>
                    <a:pt x="88497" y="41600"/>
                    <a:pt x="87076" y="41859"/>
                    <a:pt x="85138" y="42246"/>
                  </a:cubicBezTo>
                  <a:lnTo>
                    <a:pt x="88110" y="47802"/>
                  </a:lnTo>
                  <a:lnTo>
                    <a:pt x="97024" y="47802"/>
                  </a:lnTo>
                  <a:lnTo>
                    <a:pt x="97024" y="57104"/>
                  </a:lnTo>
                  <a:lnTo>
                    <a:pt x="85784" y="57104"/>
                  </a:lnTo>
                  <a:cubicBezTo>
                    <a:pt x="85784" y="57104"/>
                    <a:pt x="92115" y="60333"/>
                    <a:pt x="92115" y="60333"/>
                  </a:cubicBezTo>
                  <a:cubicBezTo>
                    <a:pt x="89014" y="64984"/>
                    <a:pt x="85138" y="69635"/>
                    <a:pt x="80229" y="74157"/>
                  </a:cubicBezTo>
                  <a:cubicBezTo>
                    <a:pt x="83071" y="76999"/>
                    <a:pt x="85138" y="78420"/>
                    <a:pt x="86301" y="78420"/>
                  </a:cubicBezTo>
                  <a:cubicBezTo>
                    <a:pt x="86689" y="78420"/>
                    <a:pt x="87076" y="78162"/>
                    <a:pt x="87335" y="77645"/>
                  </a:cubicBezTo>
                  <a:cubicBezTo>
                    <a:pt x="87593" y="77128"/>
                    <a:pt x="87851" y="75837"/>
                    <a:pt x="88110" y="73640"/>
                  </a:cubicBezTo>
                  <a:cubicBezTo>
                    <a:pt x="88368" y="71444"/>
                    <a:pt x="88497" y="68989"/>
                    <a:pt x="88626" y="66276"/>
                  </a:cubicBezTo>
                  <a:lnTo>
                    <a:pt x="97541" y="67697"/>
                  </a:lnTo>
                  <a:cubicBezTo>
                    <a:pt x="97282" y="78808"/>
                    <a:pt x="96507" y="85268"/>
                    <a:pt x="95215" y="86947"/>
                  </a:cubicBezTo>
                  <a:cubicBezTo>
                    <a:pt x="93923" y="88756"/>
                    <a:pt x="91598" y="89531"/>
                    <a:pt x="88368" y="89531"/>
                  </a:cubicBezTo>
                  <a:cubicBezTo>
                    <a:pt x="83330" y="89531"/>
                    <a:pt x="78033" y="86689"/>
                    <a:pt x="72348" y="80875"/>
                  </a:cubicBezTo>
                  <a:cubicBezTo>
                    <a:pt x="67697" y="84363"/>
                    <a:pt x="62917" y="87205"/>
                    <a:pt x="57879" y="89531"/>
                  </a:cubicBezTo>
                  <a:lnTo>
                    <a:pt x="52194" y="82555"/>
                  </a:lnTo>
                  <a:cubicBezTo>
                    <a:pt x="57103" y="79712"/>
                    <a:pt x="61754" y="76612"/>
                    <a:pt x="66276" y="72994"/>
                  </a:cubicBezTo>
                  <a:cubicBezTo>
                    <a:pt x="63563" y="68473"/>
                    <a:pt x="61496" y="63176"/>
                    <a:pt x="60075" y="57104"/>
                  </a:cubicBezTo>
                  <a:lnTo>
                    <a:pt x="51419" y="57104"/>
                  </a:lnTo>
                  <a:close/>
                  <a:moveTo>
                    <a:pt x="50644" y="42375"/>
                  </a:moveTo>
                  <a:cubicBezTo>
                    <a:pt x="45993" y="43409"/>
                    <a:pt x="39533" y="44442"/>
                    <a:pt x="31523" y="45476"/>
                  </a:cubicBezTo>
                  <a:lnTo>
                    <a:pt x="29973" y="38241"/>
                  </a:lnTo>
                  <a:lnTo>
                    <a:pt x="32298" y="38241"/>
                  </a:lnTo>
                  <a:cubicBezTo>
                    <a:pt x="34107" y="35657"/>
                    <a:pt x="36174" y="32815"/>
                    <a:pt x="38370" y="29585"/>
                  </a:cubicBezTo>
                  <a:cubicBezTo>
                    <a:pt x="36432" y="26614"/>
                    <a:pt x="33203" y="22351"/>
                    <a:pt x="28681" y="16795"/>
                  </a:cubicBezTo>
                  <a:lnTo>
                    <a:pt x="34495" y="11111"/>
                  </a:lnTo>
                  <a:cubicBezTo>
                    <a:pt x="34495" y="11111"/>
                    <a:pt x="35270" y="12015"/>
                    <a:pt x="35916" y="12790"/>
                  </a:cubicBezTo>
                  <a:cubicBezTo>
                    <a:pt x="39146" y="8010"/>
                    <a:pt x="41471" y="3876"/>
                    <a:pt x="43021" y="259"/>
                  </a:cubicBezTo>
                  <a:lnTo>
                    <a:pt x="50514" y="3359"/>
                  </a:lnTo>
                  <a:cubicBezTo>
                    <a:pt x="48835" y="7623"/>
                    <a:pt x="45605" y="12790"/>
                    <a:pt x="40954" y="18991"/>
                  </a:cubicBezTo>
                  <a:cubicBezTo>
                    <a:pt x="41859" y="20283"/>
                    <a:pt x="42634" y="21317"/>
                    <a:pt x="43280" y="22221"/>
                  </a:cubicBezTo>
                  <a:cubicBezTo>
                    <a:pt x="45864" y="18087"/>
                    <a:pt x="47931" y="14599"/>
                    <a:pt x="49352" y="11757"/>
                  </a:cubicBezTo>
                  <a:lnTo>
                    <a:pt x="56716" y="15374"/>
                  </a:lnTo>
                  <a:cubicBezTo>
                    <a:pt x="53615" y="20930"/>
                    <a:pt x="48706" y="28164"/>
                    <a:pt x="41988" y="37079"/>
                  </a:cubicBezTo>
                  <a:cubicBezTo>
                    <a:pt x="44442" y="36820"/>
                    <a:pt x="46897" y="36433"/>
                    <a:pt x="49352" y="36045"/>
                  </a:cubicBezTo>
                  <a:cubicBezTo>
                    <a:pt x="48835" y="33590"/>
                    <a:pt x="48318" y="31523"/>
                    <a:pt x="47931" y="29715"/>
                  </a:cubicBezTo>
                  <a:lnTo>
                    <a:pt x="54778" y="28035"/>
                  </a:lnTo>
                  <a:cubicBezTo>
                    <a:pt x="56716" y="34365"/>
                    <a:pt x="58008" y="39792"/>
                    <a:pt x="58524" y="44184"/>
                  </a:cubicBezTo>
                  <a:lnTo>
                    <a:pt x="51290" y="45993"/>
                  </a:lnTo>
                  <a:cubicBezTo>
                    <a:pt x="51160" y="44830"/>
                    <a:pt x="50902" y="43538"/>
                    <a:pt x="50644" y="42246"/>
                  </a:cubicBezTo>
                  <a:close/>
                  <a:moveTo>
                    <a:pt x="74674" y="65760"/>
                  </a:moveTo>
                  <a:cubicBezTo>
                    <a:pt x="77387" y="62917"/>
                    <a:pt x="79583" y="60075"/>
                    <a:pt x="81392" y="57233"/>
                  </a:cubicBezTo>
                  <a:lnTo>
                    <a:pt x="71573" y="57233"/>
                  </a:lnTo>
                  <a:cubicBezTo>
                    <a:pt x="72348" y="60463"/>
                    <a:pt x="73382" y="63305"/>
                    <a:pt x="74544" y="65760"/>
                  </a:cubicBezTo>
                  <a:close/>
                </a:path>
              </a:pathLst>
            </a:custGeom>
            <a:solidFill>
              <a:srgbClr val="666666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0" name="フリーフォーム: 図形 69">
              <a:extLst>
                <a:ext uri="{FF2B5EF4-FFF2-40B4-BE49-F238E27FC236}">
                  <a16:creationId xmlns:a16="http://schemas.microsoft.com/office/drawing/2014/main" id="{37A131CB-F1EB-D6AE-FB5F-AFE804A76287}"/>
                </a:ext>
              </a:extLst>
            </p:cNvPr>
            <p:cNvSpPr/>
            <p:nvPr/>
          </p:nvSpPr>
          <p:spPr>
            <a:xfrm>
              <a:off x="594959" y="4514867"/>
              <a:ext cx="94956" cy="89789"/>
            </a:xfrm>
            <a:custGeom>
              <a:avLst/>
              <a:gdLst>
                <a:gd name="connsiteX0" fmla="*/ 37595 w 94956"/>
                <a:gd name="connsiteY0" fmla="*/ 26485 h 89789"/>
                <a:gd name="connsiteX1" fmla="*/ 13953 w 94956"/>
                <a:gd name="connsiteY1" fmla="*/ 29327 h 89789"/>
                <a:gd name="connsiteX2" fmla="*/ 13953 w 94956"/>
                <a:gd name="connsiteY2" fmla="*/ 29327 h 89789"/>
                <a:gd name="connsiteX3" fmla="*/ 13953 w 94956"/>
                <a:gd name="connsiteY3" fmla="*/ 29327 h 89789"/>
                <a:gd name="connsiteX4" fmla="*/ 1680 w 94956"/>
                <a:gd name="connsiteY4" fmla="*/ 30232 h 89789"/>
                <a:gd name="connsiteX5" fmla="*/ 0 w 94956"/>
                <a:gd name="connsiteY5" fmla="*/ 19379 h 89789"/>
                <a:gd name="connsiteX6" fmla="*/ 7235 w 94956"/>
                <a:gd name="connsiteY6" fmla="*/ 19121 h 89789"/>
                <a:gd name="connsiteX7" fmla="*/ 15632 w 94956"/>
                <a:gd name="connsiteY7" fmla="*/ 0 h 89789"/>
                <a:gd name="connsiteX8" fmla="*/ 29327 w 94956"/>
                <a:gd name="connsiteY8" fmla="*/ 2326 h 89789"/>
                <a:gd name="connsiteX9" fmla="*/ 21317 w 94956"/>
                <a:gd name="connsiteY9" fmla="*/ 18216 h 89789"/>
                <a:gd name="connsiteX10" fmla="*/ 33461 w 94956"/>
                <a:gd name="connsiteY10" fmla="*/ 17183 h 89789"/>
                <a:gd name="connsiteX11" fmla="*/ 29585 w 94956"/>
                <a:gd name="connsiteY11" fmla="*/ 10077 h 89789"/>
                <a:gd name="connsiteX12" fmla="*/ 41342 w 94956"/>
                <a:gd name="connsiteY12" fmla="*/ 6201 h 89789"/>
                <a:gd name="connsiteX13" fmla="*/ 51806 w 94956"/>
                <a:gd name="connsiteY13" fmla="*/ 27777 h 89789"/>
                <a:gd name="connsiteX14" fmla="*/ 39533 w 94956"/>
                <a:gd name="connsiteY14" fmla="*/ 30748 h 89789"/>
                <a:gd name="connsiteX15" fmla="*/ 37595 w 94956"/>
                <a:gd name="connsiteY15" fmla="*/ 26614 h 89789"/>
                <a:gd name="connsiteX16" fmla="*/ 33590 w 94956"/>
                <a:gd name="connsiteY16" fmla="*/ 69506 h 89789"/>
                <a:gd name="connsiteX17" fmla="*/ 17958 w 94956"/>
                <a:gd name="connsiteY17" fmla="*/ 69506 h 89789"/>
                <a:gd name="connsiteX18" fmla="*/ 17958 w 94956"/>
                <a:gd name="connsiteY18" fmla="*/ 89789 h 89789"/>
                <a:gd name="connsiteX19" fmla="*/ 5039 w 94956"/>
                <a:gd name="connsiteY19" fmla="*/ 89789 h 89789"/>
                <a:gd name="connsiteX20" fmla="*/ 5039 w 94956"/>
                <a:gd name="connsiteY20" fmla="*/ 32686 h 89789"/>
                <a:gd name="connsiteX21" fmla="*/ 46639 w 94956"/>
                <a:gd name="connsiteY21" fmla="*/ 32686 h 89789"/>
                <a:gd name="connsiteX22" fmla="*/ 46639 w 94956"/>
                <a:gd name="connsiteY22" fmla="*/ 79325 h 89789"/>
                <a:gd name="connsiteX23" fmla="*/ 43667 w 94956"/>
                <a:gd name="connsiteY23" fmla="*/ 86172 h 89789"/>
                <a:gd name="connsiteX24" fmla="*/ 36174 w 94956"/>
                <a:gd name="connsiteY24" fmla="*/ 88885 h 89789"/>
                <a:gd name="connsiteX25" fmla="*/ 25968 w 94956"/>
                <a:gd name="connsiteY25" fmla="*/ 88885 h 89789"/>
                <a:gd name="connsiteX26" fmla="*/ 24417 w 94956"/>
                <a:gd name="connsiteY26" fmla="*/ 77128 h 89789"/>
                <a:gd name="connsiteX27" fmla="*/ 31652 w 94956"/>
                <a:gd name="connsiteY27" fmla="*/ 77128 h 89789"/>
                <a:gd name="connsiteX28" fmla="*/ 33590 w 94956"/>
                <a:gd name="connsiteY28" fmla="*/ 75449 h 89789"/>
                <a:gd name="connsiteX29" fmla="*/ 33590 w 94956"/>
                <a:gd name="connsiteY29" fmla="*/ 69635 h 89789"/>
                <a:gd name="connsiteX30" fmla="*/ 33590 w 94956"/>
                <a:gd name="connsiteY30" fmla="*/ 47672 h 89789"/>
                <a:gd name="connsiteX31" fmla="*/ 33590 w 94956"/>
                <a:gd name="connsiteY31" fmla="*/ 41600 h 89789"/>
                <a:gd name="connsiteX32" fmla="*/ 17958 w 94956"/>
                <a:gd name="connsiteY32" fmla="*/ 41600 h 89789"/>
                <a:gd name="connsiteX33" fmla="*/ 17958 w 94956"/>
                <a:gd name="connsiteY33" fmla="*/ 47672 h 89789"/>
                <a:gd name="connsiteX34" fmla="*/ 33590 w 94956"/>
                <a:gd name="connsiteY34" fmla="*/ 47672 h 89789"/>
                <a:gd name="connsiteX35" fmla="*/ 17958 w 94956"/>
                <a:gd name="connsiteY35" fmla="*/ 61108 h 89789"/>
                <a:gd name="connsiteX36" fmla="*/ 33590 w 94956"/>
                <a:gd name="connsiteY36" fmla="*/ 61108 h 89789"/>
                <a:gd name="connsiteX37" fmla="*/ 33590 w 94956"/>
                <a:gd name="connsiteY37" fmla="*/ 55424 h 89789"/>
                <a:gd name="connsiteX38" fmla="*/ 17958 w 94956"/>
                <a:gd name="connsiteY38" fmla="*/ 55424 h 89789"/>
                <a:gd name="connsiteX39" fmla="*/ 17958 w 94956"/>
                <a:gd name="connsiteY39" fmla="*/ 61108 h 89789"/>
                <a:gd name="connsiteX40" fmla="*/ 94182 w 94956"/>
                <a:gd name="connsiteY40" fmla="*/ 31652 h 89789"/>
                <a:gd name="connsiteX41" fmla="*/ 92244 w 94956"/>
                <a:gd name="connsiteY41" fmla="*/ 38241 h 89789"/>
                <a:gd name="connsiteX42" fmla="*/ 86689 w 94956"/>
                <a:gd name="connsiteY42" fmla="*/ 41730 h 89789"/>
                <a:gd name="connsiteX43" fmla="*/ 73511 w 94956"/>
                <a:gd name="connsiteY43" fmla="*/ 42763 h 89789"/>
                <a:gd name="connsiteX44" fmla="*/ 62142 w 94956"/>
                <a:gd name="connsiteY44" fmla="*/ 42246 h 89789"/>
                <a:gd name="connsiteX45" fmla="*/ 55165 w 94956"/>
                <a:gd name="connsiteY45" fmla="*/ 38887 h 89789"/>
                <a:gd name="connsiteX46" fmla="*/ 52582 w 94956"/>
                <a:gd name="connsiteY46" fmla="*/ 31265 h 89789"/>
                <a:gd name="connsiteX47" fmla="*/ 52582 w 94956"/>
                <a:gd name="connsiteY47" fmla="*/ 1163 h 89789"/>
                <a:gd name="connsiteX48" fmla="*/ 65501 w 94956"/>
                <a:gd name="connsiteY48" fmla="*/ 1163 h 89789"/>
                <a:gd name="connsiteX49" fmla="*/ 65501 w 94956"/>
                <a:gd name="connsiteY49" fmla="*/ 11111 h 89789"/>
                <a:gd name="connsiteX50" fmla="*/ 84492 w 94956"/>
                <a:gd name="connsiteY50" fmla="*/ 3230 h 89789"/>
                <a:gd name="connsiteX51" fmla="*/ 91340 w 94956"/>
                <a:gd name="connsiteY51" fmla="*/ 12790 h 89789"/>
                <a:gd name="connsiteX52" fmla="*/ 65501 w 94956"/>
                <a:gd name="connsiteY52" fmla="*/ 21446 h 89789"/>
                <a:gd name="connsiteX53" fmla="*/ 65501 w 94956"/>
                <a:gd name="connsiteY53" fmla="*/ 28940 h 89789"/>
                <a:gd name="connsiteX54" fmla="*/ 67310 w 94956"/>
                <a:gd name="connsiteY54" fmla="*/ 31136 h 89789"/>
                <a:gd name="connsiteX55" fmla="*/ 73640 w 94956"/>
                <a:gd name="connsiteY55" fmla="*/ 31652 h 89789"/>
                <a:gd name="connsiteX56" fmla="*/ 78808 w 94956"/>
                <a:gd name="connsiteY56" fmla="*/ 31394 h 89789"/>
                <a:gd name="connsiteX57" fmla="*/ 81650 w 94956"/>
                <a:gd name="connsiteY57" fmla="*/ 30232 h 89789"/>
                <a:gd name="connsiteX58" fmla="*/ 82684 w 94956"/>
                <a:gd name="connsiteY58" fmla="*/ 26097 h 89789"/>
                <a:gd name="connsiteX59" fmla="*/ 82942 w 94956"/>
                <a:gd name="connsiteY59" fmla="*/ 18733 h 89789"/>
                <a:gd name="connsiteX60" fmla="*/ 94053 w 94956"/>
                <a:gd name="connsiteY60" fmla="*/ 20542 h 89789"/>
                <a:gd name="connsiteX61" fmla="*/ 94053 w 94956"/>
                <a:gd name="connsiteY61" fmla="*/ 31394 h 89789"/>
                <a:gd name="connsiteX62" fmla="*/ 94699 w 94956"/>
                <a:gd name="connsiteY62" fmla="*/ 78162 h 89789"/>
                <a:gd name="connsiteX63" fmla="*/ 93665 w 94956"/>
                <a:gd name="connsiteY63" fmla="*/ 82813 h 89789"/>
                <a:gd name="connsiteX64" fmla="*/ 90694 w 94956"/>
                <a:gd name="connsiteY64" fmla="*/ 86430 h 89789"/>
                <a:gd name="connsiteX65" fmla="*/ 86689 w 94956"/>
                <a:gd name="connsiteY65" fmla="*/ 88368 h 89789"/>
                <a:gd name="connsiteX66" fmla="*/ 79454 w 94956"/>
                <a:gd name="connsiteY66" fmla="*/ 89014 h 89789"/>
                <a:gd name="connsiteX67" fmla="*/ 73640 w 94956"/>
                <a:gd name="connsiteY67" fmla="*/ 89144 h 89789"/>
                <a:gd name="connsiteX68" fmla="*/ 61754 w 94956"/>
                <a:gd name="connsiteY68" fmla="*/ 88497 h 89789"/>
                <a:gd name="connsiteX69" fmla="*/ 55295 w 94956"/>
                <a:gd name="connsiteY69" fmla="*/ 85139 h 89789"/>
                <a:gd name="connsiteX70" fmla="*/ 52711 w 94956"/>
                <a:gd name="connsiteY70" fmla="*/ 77645 h 89789"/>
                <a:gd name="connsiteX71" fmla="*/ 52711 w 94956"/>
                <a:gd name="connsiteY71" fmla="*/ 44184 h 89789"/>
                <a:gd name="connsiteX72" fmla="*/ 65888 w 94956"/>
                <a:gd name="connsiteY72" fmla="*/ 44184 h 89789"/>
                <a:gd name="connsiteX73" fmla="*/ 65888 w 94956"/>
                <a:gd name="connsiteY73" fmla="*/ 54907 h 89789"/>
                <a:gd name="connsiteX74" fmla="*/ 86947 w 94956"/>
                <a:gd name="connsiteY74" fmla="*/ 46251 h 89789"/>
                <a:gd name="connsiteX75" fmla="*/ 93794 w 94956"/>
                <a:gd name="connsiteY75" fmla="*/ 56199 h 89789"/>
                <a:gd name="connsiteX76" fmla="*/ 65888 w 94956"/>
                <a:gd name="connsiteY76" fmla="*/ 65243 h 89789"/>
                <a:gd name="connsiteX77" fmla="*/ 65888 w 94956"/>
                <a:gd name="connsiteY77" fmla="*/ 74803 h 89789"/>
                <a:gd name="connsiteX78" fmla="*/ 67310 w 94956"/>
                <a:gd name="connsiteY78" fmla="*/ 76999 h 89789"/>
                <a:gd name="connsiteX79" fmla="*/ 74157 w 94956"/>
                <a:gd name="connsiteY79" fmla="*/ 77516 h 89789"/>
                <a:gd name="connsiteX80" fmla="*/ 79712 w 94956"/>
                <a:gd name="connsiteY80" fmla="*/ 77258 h 89789"/>
                <a:gd name="connsiteX81" fmla="*/ 82038 w 94956"/>
                <a:gd name="connsiteY81" fmla="*/ 76224 h 89789"/>
                <a:gd name="connsiteX82" fmla="*/ 83200 w 94956"/>
                <a:gd name="connsiteY82" fmla="*/ 73253 h 89789"/>
                <a:gd name="connsiteX83" fmla="*/ 83588 w 94956"/>
                <a:gd name="connsiteY83" fmla="*/ 63692 h 89789"/>
                <a:gd name="connsiteX84" fmla="*/ 94957 w 94956"/>
                <a:gd name="connsiteY84" fmla="*/ 65501 h 89789"/>
                <a:gd name="connsiteX85" fmla="*/ 94957 w 94956"/>
                <a:gd name="connsiteY85" fmla="*/ 77774 h 89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94956" h="89789">
                  <a:moveTo>
                    <a:pt x="37595" y="26485"/>
                  </a:moveTo>
                  <a:cubicBezTo>
                    <a:pt x="30360" y="27518"/>
                    <a:pt x="22480" y="28423"/>
                    <a:pt x="13953" y="29327"/>
                  </a:cubicBezTo>
                  <a:lnTo>
                    <a:pt x="13953" y="29327"/>
                  </a:lnTo>
                  <a:cubicBezTo>
                    <a:pt x="13953" y="29327"/>
                    <a:pt x="13953" y="29327"/>
                    <a:pt x="13953" y="29327"/>
                  </a:cubicBezTo>
                  <a:cubicBezTo>
                    <a:pt x="8914" y="29844"/>
                    <a:pt x="4780" y="30102"/>
                    <a:pt x="1680" y="30232"/>
                  </a:cubicBezTo>
                  <a:lnTo>
                    <a:pt x="0" y="19379"/>
                  </a:lnTo>
                  <a:cubicBezTo>
                    <a:pt x="1938" y="19379"/>
                    <a:pt x="4393" y="19379"/>
                    <a:pt x="7235" y="19121"/>
                  </a:cubicBezTo>
                  <a:cubicBezTo>
                    <a:pt x="11111" y="12015"/>
                    <a:pt x="13824" y="5685"/>
                    <a:pt x="15632" y="0"/>
                  </a:cubicBezTo>
                  <a:lnTo>
                    <a:pt x="29327" y="2326"/>
                  </a:lnTo>
                  <a:cubicBezTo>
                    <a:pt x="27647" y="6460"/>
                    <a:pt x="24934" y="11757"/>
                    <a:pt x="21317" y="18216"/>
                  </a:cubicBezTo>
                  <a:cubicBezTo>
                    <a:pt x="26226" y="17829"/>
                    <a:pt x="30231" y="17441"/>
                    <a:pt x="33461" y="17183"/>
                  </a:cubicBezTo>
                  <a:cubicBezTo>
                    <a:pt x="32169" y="14470"/>
                    <a:pt x="30877" y="12015"/>
                    <a:pt x="29585" y="10077"/>
                  </a:cubicBezTo>
                  <a:lnTo>
                    <a:pt x="41342" y="6201"/>
                  </a:lnTo>
                  <a:cubicBezTo>
                    <a:pt x="43280" y="8914"/>
                    <a:pt x="46897" y="16149"/>
                    <a:pt x="51806" y="27777"/>
                  </a:cubicBezTo>
                  <a:lnTo>
                    <a:pt x="39533" y="30748"/>
                  </a:lnTo>
                  <a:lnTo>
                    <a:pt x="37595" y="26614"/>
                  </a:lnTo>
                  <a:close/>
                  <a:moveTo>
                    <a:pt x="33590" y="69506"/>
                  </a:moveTo>
                  <a:lnTo>
                    <a:pt x="17958" y="69506"/>
                  </a:lnTo>
                  <a:lnTo>
                    <a:pt x="17958" y="89789"/>
                  </a:lnTo>
                  <a:lnTo>
                    <a:pt x="5039" y="89789"/>
                  </a:lnTo>
                  <a:lnTo>
                    <a:pt x="5039" y="32686"/>
                  </a:lnTo>
                  <a:lnTo>
                    <a:pt x="46639" y="32686"/>
                  </a:lnTo>
                  <a:lnTo>
                    <a:pt x="46639" y="79325"/>
                  </a:lnTo>
                  <a:cubicBezTo>
                    <a:pt x="46639" y="82038"/>
                    <a:pt x="45605" y="84363"/>
                    <a:pt x="43667" y="86172"/>
                  </a:cubicBezTo>
                  <a:cubicBezTo>
                    <a:pt x="41729" y="87980"/>
                    <a:pt x="39145" y="88885"/>
                    <a:pt x="36174" y="88885"/>
                  </a:cubicBezTo>
                  <a:lnTo>
                    <a:pt x="25968" y="88885"/>
                  </a:lnTo>
                  <a:lnTo>
                    <a:pt x="24417" y="77128"/>
                  </a:lnTo>
                  <a:lnTo>
                    <a:pt x="31652" y="77128"/>
                  </a:lnTo>
                  <a:cubicBezTo>
                    <a:pt x="32944" y="77128"/>
                    <a:pt x="33590" y="76612"/>
                    <a:pt x="33590" y="75449"/>
                  </a:cubicBezTo>
                  <a:lnTo>
                    <a:pt x="33590" y="69635"/>
                  </a:lnTo>
                  <a:close/>
                  <a:moveTo>
                    <a:pt x="33590" y="47672"/>
                  </a:moveTo>
                  <a:lnTo>
                    <a:pt x="33590" y="41600"/>
                  </a:lnTo>
                  <a:lnTo>
                    <a:pt x="17958" y="41600"/>
                  </a:lnTo>
                  <a:lnTo>
                    <a:pt x="17958" y="47672"/>
                  </a:lnTo>
                  <a:lnTo>
                    <a:pt x="33590" y="47672"/>
                  </a:lnTo>
                  <a:close/>
                  <a:moveTo>
                    <a:pt x="17958" y="61108"/>
                  </a:moveTo>
                  <a:lnTo>
                    <a:pt x="33590" y="61108"/>
                  </a:lnTo>
                  <a:lnTo>
                    <a:pt x="33590" y="55424"/>
                  </a:lnTo>
                  <a:lnTo>
                    <a:pt x="17958" y="55424"/>
                  </a:lnTo>
                  <a:lnTo>
                    <a:pt x="17958" y="61108"/>
                  </a:lnTo>
                  <a:close/>
                  <a:moveTo>
                    <a:pt x="94182" y="31652"/>
                  </a:moveTo>
                  <a:cubicBezTo>
                    <a:pt x="94182" y="34365"/>
                    <a:pt x="93536" y="36562"/>
                    <a:pt x="92244" y="38241"/>
                  </a:cubicBezTo>
                  <a:cubicBezTo>
                    <a:pt x="90952" y="39921"/>
                    <a:pt x="89143" y="41084"/>
                    <a:pt x="86689" y="41730"/>
                  </a:cubicBezTo>
                  <a:cubicBezTo>
                    <a:pt x="84234" y="42375"/>
                    <a:pt x="79841" y="42763"/>
                    <a:pt x="73511" y="42763"/>
                  </a:cubicBezTo>
                  <a:cubicBezTo>
                    <a:pt x="68860" y="42763"/>
                    <a:pt x="65113" y="42634"/>
                    <a:pt x="62142" y="42246"/>
                  </a:cubicBezTo>
                  <a:cubicBezTo>
                    <a:pt x="59170" y="41859"/>
                    <a:pt x="56845" y="40825"/>
                    <a:pt x="55165" y="38887"/>
                  </a:cubicBezTo>
                  <a:cubicBezTo>
                    <a:pt x="53357" y="36949"/>
                    <a:pt x="52582" y="34365"/>
                    <a:pt x="52582" y="31265"/>
                  </a:cubicBezTo>
                  <a:lnTo>
                    <a:pt x="52582" y="1163"/>
                  </a:lnTo>
                  <a:lnTo>
                    <a:pt x="65501" y="1163"/>
                  </a:lnTo>
                  <a:lnTo>
                    <a:pt x="65501" y="11111"/>
                  </a:lnTo>
                  <a:cubicBezTo>
                    <a:pt x="73252" y="8527"/>
                    <a:pt x="79583" y="5943"/>
                    <a:pt x="84492" y="3230"/>
                  </a:cubicBezTo>
                  <a:lnTo>
                    <a:pt x="91340" y="12790"/>
                  </a:lnTo>
                  <a:cubicBezTo>
                    <a:pt x="85009" y="15633"/>
                    <a:pt x="76353" y="18604"/>
                    <a:pt x="65501" y="21446"/>
                  </a:cubicBezTo>
                  <a:lnTo>
                    <a:pt x="65501" y="28940"/>
                  </a:lnTo>
                  <a:cubicBezTo>
                    <a:pt x="65501" y="30102"/>
                    <a:pt x="66147" y="30877"/>
                    <a:pt x="67310" y="31136"/>
                  </a:cubicBezTo>
                  <a:cubicBezTo>
                    <a:pt x="68472" y="31523"/>
                    <a:pt x="70669" y="31652"/>
                    <a:pt x="73640" y="31652"/>
                  </a:cubicBezTo>
                  <a:cubicBezTo>
                    <a:pt x="75707" y="31652"/>
                    <a:pt x="77387" y="31652"/>
                    <a:pt x="78808" y="31394"/>
                  </a:cubicBezTo>
                  <a:cubicBezTo>
                    <a:pt x="80229" y="31136"/>
                    <a:pt x="81133" y="30877"/>
                    <a:pt x="81650" y="30232"/>
                  </a:cubicBezTo>
                  <a:cubicBezTo>
                    <a:pt x="82167" y="29585"/>
                    <a:pt x="82554" y="28164"/>
                    <a:pt x="82684" y="26097"/>
                  </a:cubicBezTo>
                  <a:cubicBezTo>
                    <a:pt x="82813" y="24030"/>
                    <a:pt x="82942" y="21575"/>
                    <a:pt x="82942" y="18733"/>
                  </a:cubicBezTo>
                  <a:lnTo>
                    <a:pt x="94053" y="20542"/>
                  </a:lnTo>
                  <a:lnTo>
                    <a:pt x="94053" y="31394"/>
                  </a:lnTo>
                  <a:close/>
                  <a:moveTo>
                    <a:pt x="94699" y="78162"/>
                  </a:moveTo>
                  <a:cubicBezTo>
                    <a:pt x="94699" y="79842"/>
                    <a:pt x="94311" y="81521"/>
                    <a:pt x="93665" y="82813"/>
                  </a:cubicBezTo>
                  <a:cubicBezTo>
                    <a:pt x="93019" y="84234"/>
                    <a:pt x="91985" y="85397"/>
                    <a:pt x="90694" y="86430"/>
                  </a:cubicBezTo>
                  <a:cubicBezTo>
                    <a:pt x="89402" y="87464"/>
                    <a:pt x="87980" y="88110"/>
                    <a:pt x="86689" y="88368"/>
                  </a:cubicBezTo>
                  <a:cubicBezTo>
                    <a:pt x="85267" y="88627"/>
                    <a:pt x="82942" y="88885"/>
                    <a:pt x="79454" y="89014"/>
                  </a:cubicBezTo>
                  <a:cubicBezTo>
                    <a:pt x="76095" y="89014"/>
                    <a:pt x="74157" y="89144"/>
                    <a:pt x="73640" y="89144"/>
                  </a:cubicBezTo>
                  <a:cubicBezTo>
                    <a:pt x="68214" y="89144"/>
                    <a:pt x="64338" y="88885"/>
                    <a:pt x="61754" y="88497"/>
                  </a:cubicBezTo>
                  <a:cubicBezTo>
                    <a:pt x="59170" y="88110"/>
                    <a:pt x="56974" y="86947"/>
                    <a:pt x="55295" y="85139"/>
                  </a:cubicBezTo>
                  <a:cubicBezTo>
                    <a:pt x="53615" y="83330"/>
                    <a:pt x="52711" y="80746"/>
                    <a:pt x="52711" y="77645"/>
                  </a:cubicBezTo>
                  <a:lnTo>
                    <a:pt x="52711" y="44184"/>
                  </a:lnTo>
                  <a:lnTo>
                    <a:pt x="65888" y="44184"/>
                  </a:lnTo>
                  <a:lnTo>
                    <a:pt x="65888" y="54907"/>
                  </a:lnTo>
                  <a:cubicBezTo>
                    <a:pt x="74932" y="52065"/>
                    <a:pt x="81908" y="49223"/>
                    <a:pt x="86947" y="46251"/>
                  </a:cubicBezTo>
                  <a:lnTo>
                    <a:pt x="93794" y="56199"/>
                  </a:lnTo>
                  <a:cubicBezTo>
                    <a:pt x="86947" y="59429"/>
                    <a:pt x="77645" y="62400"/>
                    <a:pt x="65888" y="65243"/>
                  </a:cubicBezTo>
                  <a:lnTo>
                    <a:pt x="65888" y="74803"/>
                  </a:lnTo>
                  <a:cubicBezTo>
                    <a:pt x="65888" y="75837"/>
                    <a:pt x="66405" y="76612"/>
                    <a:pt x="67310" y="76999"/>
                  </a:cubicBezTo>
                  <a:cubicBezTo>
                    <a:pt x="68214" y="77387"/>
                    <a:pt x="70539" y="77516"/>
                    <a:pt x="74157" y="77516"/>
                  </a:cubicBezTo>
                  <a:cubicBezTo>
                    <a:pt x="76870" y="77516"/>
                    <a:pt x="78679" y="77516"/>
                    <a:pt x="79712" y="77258"/>
                  </a:cubicBezTo>
                  <a:cubicBezTo>
                    <a:pt x="80746" y="76999"/>
                    <a:pt x="81521" y="76741"/>
                    <a:pt x="82038" y="76224"/>
                  </a:cubicBezTo>
                  <a:cubicBezTo>
                    <a:pt x="82554" y="75707"/>
                    <a:pt x="82942" y="74803"/>
                    <a:pt x="83200" y="73253"/>
                  </a:cubicBezTo>
                  <a:cubicBezTo>
                    <a:pt x="83459" y="71702"/>
                    <a:pt x="83588" y="68601"/>
                    <a:pt x="83588" y="63692"/>
                  </a:cubicBezTo>
                  <a:lnTo>
                    <a:pt x="94957" y="65501"/>
                  </a:lnTo>
                  <a:lnTo>
                    <a:pt x="94957" y="77774"/>
                  </a:lnTo>
                  <a:close/>
                </a:path>
              </a:pathLst>
            </a:custGeom>
            <a:solidFill>
              <a:srgbClr val="666666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71" name="グラフィックス 4">
            <a:extLst>
              <a:ext uri="{FF2B5EF4-FFF2-40B4-BE49-F238E27FC236}">
                <a16:creationId xmlns:a16="http://schemas.microsoft.com/office/drawing/2014/main" id="{EC894973-2232-FFA3-7AE7-9BB3724EB7E4}"/>
              </a:ext>
            </a:extLst>
          </p:cNvPr>
          <p:cNvGrpSpPr/>
          <p:nvPr/>
        </p:nvGrpSpPr>
        <p:grpSpPr>
          <a:xfrm>
            <a:off x="2198503" y="2421810"/>
            <a:ext cx="853061" cy="194177"/>
            <a:chOff x="2198503" y="2421810"/>
            <a:chExt cx="853061" cy="194177"/>
          </a:xfrm>
          <a:solidFill>
            <a:srgbClr val="FFFFFF"/>
          </a:solidFill>
        </p:grpSpPr>
        <p:sp>
          <p:nvSpPr>
            <p:cNvPr id="72" name="フリーフォーム: 図形 71">
              <a:extLst>
                <a:ext uri="{FF2B5EF4-FFF2-40B4-BE49-F238E27FC236}">
                  <a16:creationId xmlns:a16="http://schemas.microsoft.com/office/drawing/2014/main" id="{B59AC82F-4B9E-B5E5-042E-502A40D37B6F}"/>
                </a:ext>
              </a:extLst>
            </p:cNvPr>
            <p:cNvSpPr/>
            <p:nvPr/>
          </p:nvSpPr>
          <p:spPr>
            <a:xfrm>
              <a:off x="2198503" y="2426720"/>
              <a:ext cx="203608" cy="187588"/>
            </a:xfrm>
            <a:custGeom>
              <a:avLst/>
              <a:gdLst>
                <a:gd name="connsiteX0" fmla="*/ 83329 w 203608"/>
                <a:gd name="connsiteY0" fmla="*/ 49223 h 187588"/>
                <a:gd name="connsiteX1" fmla="*/ 0 w 203608"/>
                <a:gd name="connsiteY1" fmla="*/ 49223 h 187588"/>
                <a:gd name="connsiteX2" fmla="*/ 0 w 203608"/>
                <a:gd name="connsiteY2" fmla="*/ 28035 h 187588"/>
                <a:gd name="connsiteX3" fmla="*/ 83329 w 203608"/>
                <a:gd name="connsiteY3" fmla="*/ 28035 h 187588"/>
                <a:gd name="connsiteX4" fmla="*/ 83329 w 203608"/>
                <a:gd name="connsiteY4" fmla="*/ 49223 h 187588"/>
                <a:gd name="connsiteX5" fmla="*/ 78420 w 203608"/>
                <a:gd name="connsiteY5" fmla="*/ 178674 h 187588"/>
                <a:gd name="connsiteX6" fmla="*/ 31394 w 203608"/>
                <a:gd name="connsiteY6" fmla="*/ 178674 h 187588"/>
                <a:gd name="connsiteX7" fmla="*/ 31394 w 203608"/>
                <a:gd name="connsiteY7" fmla="*/ 186555 h 187588"/>
                <a:gd name="connsiteX8" fmla="*/ 4909 w 203608"/>
                <a:gd name="connsiteY8" fmla="*/ 186555 h 187588"/>
                <a:gd name="connsiteX9" fmla="*/ 4909 w 203608"/>
                <a:gd name="connsiteY9" fmla="*/ 115369 h 187588"/>
                <a:gd name="connsiteX10" fmla="*/ 78420 w 203608"/>
                <a:gd name="connsiteY10" fmla="*/ 115369 h 187588"/>
                <a:gd name="connsiteX11" fmla="*/ 78420 w 203608"/>
                <a:gd name="connsiteY11" fmla="*/ 178803 h 187588"/>
                <a:gd name="connsiteX12" fmla="*/ 77774 w 203608"/>
                <a:gd name="connsiteY12" fmla="*/ 19121 h 187588"/>
                <a:gd name="connsiteX13" fmla="*/ 7881 w 203608"/>
                <a:gd name="connsiteY13" fmla="*/ 19121 h 187588"/>
                <a:gd name="connsiteX14" fmla="*/ 7881 w 203608"/>
                <a:gd name="connsiteY14" fmla="*/ 258 h 187588"/>
                <a:gd name="connsiteX15" fmla="*/ 77774 w 203608"/>
                <a:gd name="connsiteY15" fmla="*/ 258 h 187588"/>
                <a:gd name="connsiteX16" fmla="*/ 77774 w 203608"/>
                <a:gd name="connsiteY16" fmla="*/ 19121 h 187588"/>
                <a:gd name="connsiteX17" fmla="*/ 76741 w 203608"/>
                <a:gd name="connsiteY17" fmla="*/ 77128 h 187588"/>
                <a:gd name="connsiteX18" fmla="*/ 8139 w 203608"/>
                <a:gd name="connsiteY18" fmla="*/ 77128 h 187588"/>
                <a:gd name="connsiteX19" fmla="*/ 8139 w 203608"/>
                <a:gd name="connsiteY19" fmla="*/ 58524 h 187588"/>
                <a:gd name="connsiteX20" fmla="*/ 76741 w 203608"/>
                <a:gd name="connsiteY20" fmla="*/ 58524 h 187588"/>
                <a:gd name="connsiteX21" fmla="*/ 76741 w 203608"/>
                <a:gd name="connsiteY21" fmla="*/ 77128 h 187588"/>
                <a:gd name="connsiteX22" fmla="*/ 76741 w 203608"/>
                <a:gd name="connsiteY22" fmla="*/ 105551 h 187588"/>
                <a:gd name="connsiteX23" fmla="*/ 8139 w 203608"/>
                <a:gd name="connsiteY23" fmla="*/ 105551 h 187588"/>
                <a:gd name="connsiteX24" fmla="*/ 8139 w 203608"/>
                <a:gd name="connsiteY24" fmla="*/ 86947 h 187588"/>
                <a:gd name="connsiteX25" fmla="*/ 76741 w 203608"/>
                <a:gd name="connsiteY25" fmla="*/ 86947 h 187588"/>
                <a:gd name="connsiteX26" fmla="*/ 76741 w 203608"/>
                <a:gd name="connsiteY26" fmla="*/ 105551 h 187588"/>
                <a:gd name="connsiteX27" fmla="*/ 52065 w 203608"/>
                <a:gd name="connsiteY27" fmla="*/ 159941 h 187588"/>
                <a:gd name="connsiteX28" fmla="*/ 52065 w 203608"/>
                <a:gd name="connsiteY28" fmla="*/ 134102 h 187588"/>
                <a:gd name="connsiteX29" fmla="*/ 31265 w 203608"/>
                <a:gd name="connsiteY29" fmla="*/ 134102 h 187588"/>
                <a:gd name="connsiteX30" fmla="*/ 31265 w 203608"/>
                <a:gd name="connsiteY30" fmla="*/ 159941 h 187588"/>
                <a:gd name="connsiteX31" fmla="*/ 52065 w 203608"/>
                <a:gd name="connsiteY31" fmla="*/ 159941 h 187588"/>
                <a:gd name="connsiteX32" fmla="*/ 201670 w 203608"/>
                <a:gd name="connsiteY32" fmla="*/ 32557 h 187588"/>
                <a:gd name="connsiteX33" fmla="*/ 201670 w 203608"/>
                <a:gd name="connsiteY33" fmla="*/ 55811 h 187588"/>
                <a:gd name="connsiteX34" fmla="*/ 198311 w 203608"/>
                <a:gd name="connsiteY34" fmla="*/ 65501 h 187588"/>
                <a:gd name="connsiteX35" fmla="*/ 190430 w 203608"/>
                <a:gd name="connsiteY35" fmla="*/ 71185 h 187588"/>
                <a:gd name="connsiteX36" fmla="*/ 174152 w 203608"/>
                <a:gd name="connsiteY36" fmla="*/ 72736 h 187588"/>
                <a:gd name="connsiteX37" fmla="*/ 158778 w 203608"/>
                <a:gd name="connsiteY37" fmla="*/ 72090 h 187588"/>
                <a:gd name="connsiteX38" fmla="*/ 147280 w 203608"/>
                <a:gd name="connsiteY38" fmla="*/ 67051 h 187588"/>
                <a:gd name="connsiteX39" fmla="*/ 143146 w 203608"/>
                <a:gd name="connsiteY39" fmla="*/ 56716 h 187588"/>
                <a:gd name="connsiteX40" fmla="*/ 143146 w 203608"/>
                <a:gd name="connsiteY40" fmla="*/ 19767 h 187588"/>
                <a:gd name="connsiteX41" fmla="*/ 122087 w 203608"/>
                <a:gd name="connsiteY41" fmla="*/ 19767 h 187588"/>
                <a:gd name="connsiteX42" fmla="*/ 122087 w 203608"/>
                <a:gd name="connsiteY42" fmla="*/ 24805 h 187588"/>
                <a:gd name="connsiteX43" fmla="*/ 115369 w 203608"/>
                <a:gd name="connsiteY43" fmla="*/ 54907 h 187588"/>
                <a:gd name="connsiteX44" fmla="*/ 97024 w 203608"/>
                <a:gd name="connsiteY44" fmla="*/ 78549 h 187588"/>
                <a:gd name="connsiteX45" fmla="*/ 79583 w 203608"/>
                <a:gd name="connsiteY45" fmla="*/ 64209 h 187588"/>
                <a:gd name="connsiteX46" fmla="*/ 91081 w 203608"/>
                <a:gd name="connsiteY46" fmla="*/ 47285 h 187588"/>
                <a:gd name="connsiteX47" fmla="*/ 95603 w 203608"/>
                <a:gd name="connsiteY47" fmla="*/ 21188 h 187588"/>
                <a:gd name="connsiteX48" fmla="*/ 95603 w 203608"/>
                <a:gd name="connsiteY48" fmla="*/ 0 h 187588"/>
                <a:gd name="connsiteX49" fmla="*/ 169630 w 203608"/>
                <a:gd name="connsiteY49" fmla="*/ 0 h 187588"/>
                <a:gd name="connsiteX50" fmla="*/ 169630 w 203608"/>
                <a:gd name="connsiteY50" fmla="*/ 48964 h 187588"/>
                <a:gd name="connsiteX51" fmla="*/ 172344 w 203608"/>
                <a:gd name="connsiteY51" fmla="*/ 52194 h 187588"/>
                <a:gd name="connsiteX52" fmla="*/ 175832 w 203608"/>
                <a:gd name="connsiteY52" fmla="*/ 52194 h 187588"/>
                <a:gd name="connsiteX53" fmla="*/ 178286 w 203608"/>
                <a:gd name="connsiteY53" fmla="*/ 51548 h 187588"/>
                <a:gd name="connsiteX54" fmla="*/ 179449 w 203608"/>
                <a:gd name="connsiteY54" fmla="*/ 49739 h 187588"/>
                <a:gd name="connsiteX55" fmla="*/ 179966 w 203608"/>
                <a:gd name="connsiteY55" fmla="*/ 42634 h 187588"/>
                <a:gd name="connsiteX56" fmla="*/ 180353 w 203608"/>
                <a:gd name="connsiteY56" fmla="*/ 29585 h 187588"/>
                <a:gd name="connsiteX57" fmla="*/ 201541 w 203608"/>
                <a:gd name="connsiteY57" fmla="*/ 32298 h 187588"/>
                <a:gd name="connsiteX58" fmla="*/ 194952 w 203608"/>
                <a:gd name="connsiteY58" fmla="*/ 81392 h 187588"/>
                <a:gd name="connsiteX59" fmla="*/ 168209 w 203608"/>
                <a:gd name="connsiteY59" fmla="*/ 148960 h 187588"/>
                <a:gd name="connsiteX60" fmla="*/ 203608 w 203608"/>
                <a:gd name="connsiteY60" fmla="*/ 161621 h 187588"/>
                <a:gd name="connsiteX61" fmla="*/ 188622 w 203608"/>
                <a:gd name="connsiteY61" fmla="*/ 186426 h 187588"/>
                <a:gd name="connsiteX62" fmla="*/ 143921 w 203608"/>
                <a:gd name="connsiteY62" fmla="*/ 167176 h 187588"/>
                <a:gd name="connsiteX63" fmla="*/ 90952 w 203608"/>
                <a:gd name="connsiteY63" fmla="*/ 187588 h 187588"/>
                <a:gd name="connsiteX64" fmla="*/ 81004 w 203608"/>
                <a:gd name="connsiteY64" fmla="*/ 164980 h 187588"/>
                <a:gd name="connsiteX65" fmla="*/ 123509 w 203608"/>
                <a:gd name="connsiteY65" fmla="*/ 150510 h 187588"/>
                <a:gd name="connsiteX66" fmla="*/ 96378 w 203608"/>
                <a:gd name="connsiteY66" fmla="*/ 104517 h 187588"/>
                <a:gd name="connsiteX67" fmla="*/ 85784 w 203608"/>
                <a:gd name="connsiteY67" fmla="*/ 104517 h 187588"/>
                <a:gd name="connsiteX68" fmla="*/ 85784 w 203608"/>
                <a:gd name="connsiteY68" fmla="*/ 81650 h 187588"/>
                <a:gd name="connsiteX69" fmla="*/ 194952 w 203608"/>
                <a:gd name="connsiteY69" fmla="*/ 81650 h 187588"/>
                <a:gd name="connsiteX70" fmla="*/ 144954 w 203608"/>
                <a:gd name="connsiteY70" fmla="*/ 134748 h 187588"/>
                <a:gd name="connsiteX71" fmla="*/ 162654 w 203608"/>
                <a:gd name="connsiteY71" fmla="*/ 104259 h 187588"/>
                <a:gd name="connsiteX72" fmla="*/ 124284 w 203608"/>
                <a:gd name="connsiteY72" fmla="*/ 104259 h 187588"/>
                <a:gd name="connsiteX73" fmla="*/ 144954 w 203608"/>
                <a:gd name="connsiteY73" fmla="*/ 134748 h 187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03608" h="187588">
                  <a:moveTo>
                    <a:pt x="83329" y="49223"/>
                  </a:moveTo>
                  <a:lnTo>
                    <a:pt x="0" y="49223"/>
                  </a:lnTo>
                  <a:lnTo>
                    <a:pt x="0" y="28035"/>
                  </a:lnTo>
                  <a:lnTo>
                    <a:pt x="83329" y="28035"/>
                  </a:lnTo>
                  <a:lnTo>
                    <a:pt x="83329" y="49223"/>
                  </a:lnTo>
                  <a:close/>
                  <a:moveTo>
                    <a:pt x="78420" y="178674"/>
                  </a:moveTo>
                  <a:lnTo>
                    <a:pt x="31394" y="178674"/>
                  </a:lnTo>
                  <a:lnTo>
                    <a:pt x="31394" y="186555"/>
                  </a:lnTo>
                  <a:lnTo>
                    <a:pt x="4909" y="186555"/>
                  </a:lnTo>
                  <a:lnTo>
                    <a:pt x="4909" y="115369"/>
                  </a:lnTo>
                  <a:lnTo>
                    <a:pt x="78420" y="115369"/>
                  </a:lnTo>
                  <a:lnTo>
                    <a:pt x="78420" y="178803"/>
                  </a:lnTo>
                  <a:close/>
                  <a:moveTo>
                    <a:pt x="77774" y="19121"/>
                  </a:moveTo>
                  <a:lnTo>
                    <a:pt x="7881" y="19121"/>
                  </a:lnTo>
                  <a:lnTo>
                    <a:pt x="7881" y="258"/>
                  </a:lnTo>
                  <a:lnTo>
                    <a:pt x="77774" y="258"/>
                  </a:lnTo>
                  <a:lnTo>
                    <a:pt x="77774" y="19121"/>
                  </a:lnTo>
                  <a:close/>
                  <a:moveTo>
                    <a:pt x="76741" y="77128"/>
                  </a:moveTo>
                  <a:lnTo>
                    <a:pt x="8139" y="77128"/>
                  </a:lnTo>
                  <a:lnTo>
                    <a:pt x="8139" y="58524"/>
                  </a:lnTo>
                  <a:lnTo>
                    <a:pt x="76741" y="58524"/>
                  </a:lnTo>
                  <a:lnTo>
                    <a:pt x="76741" y="77128"/>
                  </a:lnTo>
                  <a:close/>
                  <a:moveTo>
                    <a:pt x="76741" y="105551"/>
                  </a:moveTo>
                  <a:lnTo>
                    <a:pt x="8139" y="105551"/>
                  </a:lnTo>
                  <a:lnTo>
                    <a:pt x="8139" y="86947"/>
                  </a:lnTo>
                  <a:lnTo>
                    <a:pt x="76741" y="86947"/>
                  </a:lnTo>
                  <a:lnTo>
                    <a:pt x="76741" y="105551"/>
                  </a:lnTo>
                  <a:close/>
                  <a:moveTo>
                    <a:pt x="52065" y="159941"/>
                  </a:moveTo>
                  <a:lnTo>
                    <a:pt x="52065" y="134102"/>
                  </a:lnTo>
                  <a:lnTo>
                    <a:pt x="31265" y="134102"/>
                  </a:lnTo>
                  <a:lnTo>
                    <a:pt x="31265" y="159941"/>
                  </a:lnTo>
                  <a:lnTo>
                    <a:pt x="52065" y="159941"/>
                  </a:lnTo>
                  <a:close/>
                  <a:moveTo>
                    <a:pt x="201670" y="32557"/>
                  </a:moveTo>
                  <a:lnTo>
                    <a:pt x="201670" y="55811"/>
                  </a:lnTo>
                  <a:cubicBezTo>
                    <a:pt x="201670" y="59558"/>
                    <a:pt x="200508" y="62788"/>
                    <a:pt x="198311" y="65501"/>
                  </a:cubicBezTo>
                  <a:cubicBezTo>
                    <a:pt x="196115" y="68214"/>
                    <a:pt x="193531" y="70152"/>
                    <a:pt x="190430" y="71185"/>
                  </a:cubicBezTo>
                  <a:cubicBezTo>
                    <a:pt x="187459" y="72219"/>
                    <a:pt x="182033" y="72736"/>
                    <a:pt x="174152" y="72736"/>
                  </a:cubicBezTo>
                  <a:cubicBezTo>
                    <a:pt x="168726" y="72736"/>
                    <a:pt x="163688" y="72477"/>
                    <a:pt x="158778" y="72090"/>
                  </a:cubicBezTo>
                  <a:cubicBezTo>
                    <a:pt x="153869" y="71573"/>
                    <a:pt x="150122" y="69894"/>
                    <a:pt x="147280" y="67051"/>
                  </a:cubicBezTo>
                  <a:cubicBezTo>
                    <a:pt x="144438" y="64209"/>
                    <a:pt x="143146" y="60721"/>
                    <a:pt x="143146" y="56716"/>
                  </a:cubicBezTo>
                  <a:lnTo>
                    <a:pt x="143146" y="19767"/>
                  </a:lnTo>
                  <a:lnTo>
                    <a:pt x="122087" y="19767"/>
                  </a:lnTo>
                  <a:lnTo>
                    <a:pt x="122087" y="24805"/>
                  </a:lnTo>
                  <a:cubicBezTo>
                    <a:pt x="122087" y="34882"/>
                    <a:pt x="119891" y="44959"/>
                    <a:pt x="115369" y="54907"/>
                  </a:cubicBezTo>
                  <a:cubicBezTo>
                    <a:pt x="110847" y="64855"/>
                    <a:pt x="104775" y="72865"/>
                    <a:pt x="97024" y="78549"/>
                  </a:cubicBezTo>
                  <a:lnTo>
                    <a:pt x="79583" y="64209"/>
                  </a:lnTo>
                  <a:cubicBezTo>
                    <a:pt x="84234" y="59300"/>
                    <a:pt x="88110" y="53744"/>
                    <a:pt x="91081" y="47285"/>
                  </a:cubicBezTo>
                  <a:cubicBezTo>
                    <a:pt x="94053" y="40825"/>
                    <a:pt x="95603" y="32169"/>
                    <a:pt x="95603" y="21188"/>
                  </a:cubicBezTo>
                  <a:lnTo>
                    <a:pt x="95603" y="0"/>
                  </a:lnTo>
                  <a:lnTo>
                    <a:pt x="169630" y="0"/>
                  </a:lnTo>
                  <a:lnTo>
                    <a:pt x="169630" y="48964"/>
                  </a:lnTo>
                  <a:cubicBezTo>
                    <a:pt x="169630" y="51160"/>
                    <a:pt x="170535" y="52194"/>
                    <a:pt x="172344" y="52194"/>
                  </a:cubicBezTo>
                  <a:lnTo>
                    <a:pt x="175832" y="52194"/>
                  </a:lnTo>
                  <a:cubicBezTo>
                    <a:pt x="176865" y="52194"/>
                    <a:pt x="177770" y="51936"/>
                    <a:pt x="178286" y="51548"/>
                  </a:cubicBezTo>
                  <a:cubicBezTo>
                    <a:pt x="178932" y="51031"/>
                    <a:pt x="179320" y="50515"/>
                    <a:pt x="179449" y="49739"/>
                  </a:cubicBezTo>
                  <a:cubicBezTo>
                    <a:pt x="179578" y="48964"/>
                    <a:pt x="179837" y="46639"/>
                    <a:pt x="179966" y="42634"/>
                  </a:cubicBezTo>
                  <a:cubicBezTo>
                    <a:pt x="180224" y="38629"/>
                    <a:pt x="180353" y="34365"/>
                    <a:pt x="180353" y="29585"/>
                  </a:cubicBezTo>
                  <a:lnTo>
                    <a:pt x="201541" y="32298"/>
                  </a:lnTo>
                  <a:close/>
                  <a:moveTo>
                    <a:pt x="194952" y="81392"/>
                  </a:moveTo>
                  <a:cubicBezTo>
                    <a:pt x="194565" y="108005"/>
                    <a:pt x="185650" y="130485"/>
                    <a:pt x="168209" y="148960"/>
                  </a:cubicBezTo>
                  <a:cubicBezTo>
                    <a:pt x="175315" y="152319"/>
                    <a:pt x="187201" y="156582"/>
                    <a:pt x="203608" y="161621"/>
                  </a:cubicBezTo>
                  <a:lnTo>
                    <a:pt x="188622" y="186426"/>
                  </a:lnTo>
                  <a:cubicBezTo>
                    <a:pt x="171181" y="181387"/>
                    <a:pt x="156324" y="174927"/>
                    <a:pt x="143921" y="167176"/>
                  </a:cubicBezTo>
                  <a:cubicBezTo>
                    <a:pt x="126868" y="177640"/>
                    <a:pt x="109168" y="184359"/>
                    <a:pt x="90952" y="187588"/>
                  </a:cubicBezTo>
                  <a:lnTo>
                    <a:pt x="81004" y="164980"/>
                  </a:lnTo>
                  <a:cubicBezTo>
                    <a:pt x="98187" y="161233"/>
                    <a:pt x="112398" y="156453"/>
                    <a:pt x="123509" y="150510"/>
                  </a:cubicBezTo>
                  <a:cubicBezTo>
                    <a:pt x="109685" y="136945"/>
                    <a:pt x="100641" y="121571"/>
                    <a:pt x="96378" y="104517"/>
                  </a:cubicBezTo>
                  <a:lnTo>
                    <a:pt x="85784" y="104517"/>
                  </a:lnTo>
                  <a:lnTo>
                    <a:pt x="85784" y="81650"/>
                  </a:lnTo>
                  <a:lnTo>
                    <a:pt x="194952" y="81650"/>
                  </a:lnTo>
                  <a:close/>
                  <a:moveTo>
                    <a:pt x="144954" y="134748"/>
                  </a:moveTo>
                  <a:cubicBezTo>
                    <a:pt x="153611" y="125576"/>
                    <a:pt x="159553" y="115369"/>
                    <a:pt x="162654" y="104259"/>
                  </a:cubicBezTo>
                  <a:lnTo>
                    <a:pt x="124284" y="104259"/>
                  </a:lnTo>
                  <a:cubicBezTo>
                    <a:pt x="128289" y="115757"/>
                    <a:pt x="135136" y="125963"/>
                    <a:pt x="144954" y="134748"/>
                  </a:cubicBez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3" name="フリーフォーム: 図形 72">
              <a:extLst>
                <a:ext uri="{FF2B5EF4-FFF2-40B4-BE49-F238E27FC236}">
                  <a16:creationId xmlns:a16="http://schemas.microsoft.com/office/drawing/2014/main" id="{404C62B0-1763-EEE5-3448-7A46721F2884}"/>
                </a:ext>
              </a:extLst>
            </p:cNvPr>
            <p:cNvSpPr/>
            <p:nvPr/>
          </p:nvSpPr>
          <p:spPr>
            <a:xfrm>
              <a:off x="2416840" y="2422456"/>
              <a:ext cx="200765" cy="193531"/>
            </a:xfrm>
            <a:custGeom>
              <a:avLst/>
              <a:gdLst>
                <a:gd name="connsiteX0" fmla="*/ 83459 w 200765"/>
                <a:gd name="connsiteY0" fmla="*/ 53486 h 193531"/>
                <a:gd name="connsiteX1" fmla="*/ 0 w 200765"/>
                <a:gd name="connsiteY1" fmla="*/ 53486 h 193531"/>
                <a:gd name="connsiteX2" fmla="*/ 0 w 200765"/>
                <a:gd name="connsiteY2" fmla="*/ 32298 h 193531"/>
                <a:gd name="connsiteX3" fmla="*/ 83459 w 200765"/>
                <a:gd name="connsiteY3" fmla="*/ 32298 h 193531"/>
                <a:gd name="connsiteX4" fmla="*/ 83459 w 200765"/>
                <a:gd name="connsiteY4" fmla="*/ 53486 h 193531"/>
                <a:gd name="connsiteX5" fmla="*/ 78420 w 200765"/>
                <a:gd name="connsiteY5" fmla="*/ 182937 h 193531"/>
                <a:gd name="connsiteX6" fmla="*/ 31394 w 200765"/>
                <a:gd name="connsiteY6" fmla="*/ 182937 h 193531"/>
                <a:gd name="connsiteX7" fmla="*/ 31394 w 200765"/>
                <a:gd name="connsiteY7" fmla="*/ 190818 h 193531"/>
                <a:gd name="connsiteX8" fmla="*/ 4909 w 200765"/>
                <a:gd name="connsiteY8" fmla="*/ 190818 h 193531"/>
                <a:gd name="connsiteX9" fmla="*/ 4909 w 200765"/>
                <a:gd name="connsiteY9" fmla="*/ 119633 h 193531"/>
                <a:gd name="connsiteX10" fmla="*/ 78420 w 200765"/>
                <a:gd name="connsiteY10" fmla="*/ 119633 h 193531"/>
                <a:gd name="connsiteX11" fmla="*/ 78420 w 200765"/>
                <a:gd name="connsiteY11" fmla="*/ 183067 h 193531"/>
                <a:gd name="connsiteX12" fmla="*/ 77774 w 200765"/>
                <a:gd name="connsiteY12" fmla="*/ 23384 h 193531"/>
                <a:gd name="connsiteX13" fmla="*/ 7881 w 200765"/>
                <a:gd name="connsiteY13" fmla="*/ 23384 h 193531"/>
                <a:gd name="connsiteX14" fmla="*/ 7881 w 200765"/>
                <a:gd name="connsiteY14" fmla="*/ 4522 h 193531"/>
                <a:gd name="connsiteX15" fmla="*/ 77774 w 200765"/>
                <a:gd name="connsiteY15" fmla="*/ 4522 h 193531"/>
                <a:gd name="connsiteX16" fmla="*/ 77774 w 200765"/>
                <a:gd name="connsiteY16" fmla="*/ 23384 h 193531"/>
                <a:gd name="connsiteX17" fmla="*/ 76741 w 200765"/>
                <a:gd name="connsiteY17" fmla="*/ 81392 h 193531"/>
                <a:gd name="connsiteX18" fmla="*/ 8139 w 200765"/>
                <a:gd name="connsiteY18" fmla="*/ 81392 h 193531"/>
                <a:gd name="connsiteX19" fmla="*/ 8139 w 200765"/>
                <a:gd name="connsiteY19" fmla="*/ 62788 h 193531"/>
                <a:gd name="connsiteX20" fmla="*/ 76741 w 200765"/>
                <a:gd name="connsiteY20" fmla="*/ 62788 h 193531"/>
                <a:gd name="connsiteX21" fmla="*/ 76741 w 200765"/>
                <a:gd name="connsiteY21" fmla="*/ 81392 h 193531"/>
                <a:gd name="connsiteX22" fmla="*/ 76741 w 200765"/>
                <a:gd name="connsiteY22" fmla="*/ 109814 h 193531"/>
                <a:gd name="connsiteX23" fmla="*/ 8139 w 200765"/>
                <a:gd name="connsiteY23" fmla="*/ 109814 h 193531"/>
                <a:gd name="connsiteX24" fmla="*/ 8139 w 200765"/>
                <a:gd name="connsiteY24" fmla="*/ 91210 h 193531"/>
                <a:gd name="connsiteX25" fmla="*/ 76741 w 200765"/>
                <a:gd name="connsiteY25" fmla="*/ 91210 h 193531"/>
                <a:gd name="connsiteX26" fmla="*/ 76741 w 200765"/>
                <a:gd name="connsiteY26" fmla="*/ 109814 h 193531"/>
                <a:gd name="connsiteX27" fmla="*/ 52194 w 200765"/>
                <a:gd name="connsiteY27" fmla="*/ 164204 h 193531"/>
                <a:gd name="connsiteX28" fmla="*/ 52194 w 200765"/>
                <a:gd name="connsiteY28" fmla="*/ 138366 h 193531"/>
                <a:gd name="connsiteX29" fmla="*/ 32169 w 200765"/>
                <a:gd name="connsiteY29" fmla="*/ 138366 h 193531"/>
                <a:gd name="connsiteX30" fmla="*/ 32169 w 200765"/>
                <a:gd name="connsiteY30" fmla="*/ 164204 h 193531"/>
                <a:gd name="connsiteX31" fmla="*/ 52194 w 200765"/>
                <a:gd name="connsiteY31" fmla="*/ 164204 h 193531"/>
                <a:gd name="connsiteX32" fmla="*/ 159037 w 200765"/>
                <a:gd name="connsiteY32" fmla="*/ 193531 h 193531"/>
                <a:gd name="connsiteX33" fmla="*/ 127772 w 200765"/>
                <a:gd name="connsiteY33" fmla="*/ 193531 h 193531"/>
                <a:gd name="connsiteX34" fmla="*/ 127772 w 200765"/>
                <a:gd name="connsiteY34" fmla="*/ 86172 h 193531"/>
                <a:gd name="connsiteX35" fmla="*/ 85009 w 200765"/>
                <a:gd name="connsiteY35" fmla="*/ 86172 h 193531"/>
                <a:gd name="connsiteX36" fmla="*/ 85009 w 200765"/>
                <a:gd name="connsiteY36" fmla="*/ 59687 h 193531"/>
                <a:gd name="connsiteX37" fmla="*/ 127772 w 200765"/>
                <a:gd name="connsiteY37" fmla="*/ 59687 h 193531"/>
                <a:gd name="connsiteX38" fmla="*/ 127772 w 200765"/>
                <a:gd name="connsiteY38" fmla="*/ 0 h 193531"/>
                <a:gd name="connsiteX39" fmla="*/ 159037 w 200765"/>
                <a:gd name="connsiteY39" fmla="*/ 0 h 193531"/>
                <a:gd name="connsiteX40" fmla="*/ 159037 w 200765"/>
                <a:gd name="connsiteY40" fmla="*/ 59687 h 193531"/>
                <a:gd name="connsiteX41" fmla="*/ 200766 w 200765"/>
                <a:gd name="connsiteY41" fmla="*/ 59687 h 193531"/>
                <a:gd name="connsiteX42" fmla="*/ 200766 w 200765"/>
                <a:gd name="connsiteY42" fmla="*/ 86172 h 193531"/>
                <a:gd name="connsiteX43" fmla="*/ 159037 w 200765"/>
                <a:gd name="connsiteY43" fmla="*/ 86172 h 193531"/>
                <a:gd name="connsiteX44" fmla="*/ 159037 w 200765"/>
                <a:gd name="connsiteY44" fmla="*/ 193531 h 193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00765" h="193531">
                  <a:moveTo>
                    <a:pt x="83459" y="53486"/>
                  </a:moveTo>
                  <a:lnTo>
                    <a:pt x="0" y="53486"/>
                  </a:lnTo>
                  <a:lnTo>
                    <a:pt x="0" y="32298"/>
                  </a:lnTo>
                  <a:lnTo>
                    <a:pt x="83459" y="32298"/>
                  </a:lnTo>
                  <a:lnTo>
                    <a:pt x="83459" y="53486"/>
                  </a:lnTo>
                  <a:close/>
                  <a:moveTo>
                    <a:pt x="78420" y="182937"/>
                  </a:moveTo>
                  <a:lnTo>
                    <a:pt x="31394" y="182937"/>
                  </a:lnTo>
                  <a:lnTo>
                    <a:pt x="31394" y="190818"/>
                  </a:lnTo>
                  <a:lnTo>
                    <a:pt x="4909" y="190818"/>
                  </a:lnTo>
                  <a:lnTo>
                    <a:pt x="4909" y="119633"/>
                  </a:lnTo>
                  <a:lnTo>
                    <a:pt x="78420" y="119633"/>
                  </a:lnTo>
                  <a:lnTo>
                    <a:pt x="78420" y="183067"/>
                  </a:lnTo>
                  <a:close/>
                  <a:moveTo>
                    <a:pt x="77774" y="23384"/>
                  </a:moveTo>
                  <a:lnTo>
                    <a:pt x="7881" y="23384"/>
                  </a:lnTo>
                  <a:lnTo>
                    <a:pt x="7881" y="4522"/>
                  </a:lnTo>
                  <a:lnTo>
                    <a:pt x="77774" y="4522"/>
                  </a:lnTo>
                  <a:lnTo>
                    <a:pt x="77774" y="23384"/>
                  </a:lnTo>
                  <a:close/>
                  <a:moveTo>
                    <a:pt x="76741" y="81392"/>
                  </a:moveTo>
                  <a:lnTo>
                    <a:pt x="8139" y="81392"/>
                  </a:lnTo>
                  <a:lnTo>
                    <a:pt x="8139" y="62788"/>
                  </a:lnTo>
                  <a:lnTo>
                    <a:pt x="76741" y="62788"/>
                  </a:lnTo>
                  <a:lnTo>
                    <a:pt x="76741" y="81392"/>
                  </a:lnTo>
                  <a:close/>
                  <a:moveTo>
                    <a:pt x="76741" y="109814"/>
                  </a:moveTo>
                  <a:lnTo>
                    <a:pt x="8139" y="109814"/>
                  </a:lnTo>
                  <a:lnTo>
                    <a:pt x="8139" y="91210"/>
                  </a:lnTo>
                  <a:lnTo>
                    <a:pt x="76741" y="91210"/>
                  </a:lnTo>
                  <a:lnTo>
                    <a:pt x="76741" y="109814"/>
                  </a:lnTo>
                  <a:close/>
                  <a:moveTo>
                    <a:pt x="52194" y="164204"/>
                  </a:moveTo>
                  <a:lnTo>
                    <a:pt x="52194" y="138366"/>
                  </a:lnTo>
                  <a:lnTo>
                    <a:pt x="32169" y="138366"/>
                  </a:lnTo>
                  <a:lnTo>
                    <a:pt x="32169" y="164204"/>
                  </a:lnTo>
                  <a:lnTo>
                    <a:pt x="52194" y="164204"/>
                  </a:lnTo>
                  <a:close/>
                  <a:moveTo>
                    <a:pt x="159037" y="193531"/>
                  </a:moveTo>
                  <a:lnTo>
                    <a:pt x="127772" y="193531"/>
                  </a:lnTo>
                  <a:lnTo>
                    <a:pt x="127772" y="86172"/>
                  </a:lnTo>
                  <a:lnTo>
                    <a:pt x="85009" y="86172"/>
                  </a:lnTo>
                  <a:lnTo>
                    <a:pt x="85009" y="59687"/>
                  </a:lnTo>
                  <a:lnTo>
                    <a:pt x="127772" y="59687"/>
                  </a:lnTo>
                  <a:lnTo>
                    <a:pt x="127772" y="0"/>
                  </a:lnTo>
                  <a:lnTo>
                    <a:pt x="159037" y="0"/>
                  </a:lnTo>
                  <a:lnTo>
                    <a:pt x="159037" y="59687"/>
                  </a:lnTo>
                  <a:lnTo>
                    <a:pt x="200766" y="59687"/>
                  </a:lnTo>
                  <a:lnTo>
                    <a:pt x="200766" y="86172"/>
                  </a:lnTo>
                  <a:lnTo>
                    <a:pt x="159037" y="86172"/>
                  </a:lnTo>
                  <a:lnTo>
                    <a:pt x="159037" y="193531"/>
                  </a:ln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4" name="フリーフォーム: 図形 73">
              <a:extLst>
                <a:ext uri="{FF2B5EF4-FFF2-40B4-BE49-F238E27FC236}">
                  <a16:creationId xmlns:a16="http://schemas.microsoft.com/office/drawing/2014/main" id="{11B43CE6-C734-3CB8-16E2-9FAEFAF323D0}"/>
                </a:ext>
              </a:extLst>
            </p:cNvPr>
            <p:cNvSpPr/>
            <p:nvPr/>
          </p:nvSpPr>
          <p:spPr>
            <a:xfrm>
              <a:off x="2627166" y="2421810"/>
              <a:ext cx="206838" cy="191980"/>
            </a:xfrm>
            <a:custGeom>
              <a:avLst/>
              <a:gdLst>
                <a:gd name="connsiteX0" fmla="*/ 59170 w 206838"/>
                <a:gd name="connsiteY0" fmla="*/ 3617 h 191980"/>
                <a:gd name="connsiteX1" fmla="*/ 54132 w 206838"/>
                <a:gd name="connsiteY1" fmla="*/ 13178 h 191980"/>
                <a:gd name="connsiteX2" fmla="*/ 101287 w 206838"/>
                <a:gd name="connsiteY2" fmla="*/ 13178 h 191980"/>
                <a:gd name="connsiteX3" fmla="*/ 101287 w 206838"/>
                <a:gd name="connsiteY3" fmla="*/ 31006 h 191980"/>
                <a:gd name="connsiteX4" fmla="*/ 76611 w 206838"/>
                <a:gd name="connsiteY4" fmla="*/ 31006 h 191980"/>
                <a:gd name="connsiteX5" fmla="*/ 83976 w 206838"/>
                <a:gd name="connsiteY5" fmla="*/ 43021 h 191980"/>
                <a:gd name="connsiteX6" fmla="*/ 58912 w 206838"/>
                <a:gd name="connsiteY6" fmla="*/ 47801 h 191980"/>
                <a:gd name="connsiteX7" fmla="*/ 49998 w 206838"/>
                <a:gd name="connsiteY7" fmla="*/ 31006 h 191980"/>
                <a:gd name="connsiteX8" fmla="*/ 40954 w 206838"/>
                <a:gd name="connsiteY8" fmla="*/ 31006 h 191980"/>
                <a:gd name="connsiteX9" fmla="*/ 20542 w 206838"/>
                <a:gd name="connsiteY9" fmla="*/ 50127 h 191980"/>
                <a:gd name="connsiteX10" fmla="*/ 0 w 206838"/>
                <a:gd name="connsiteY10" fmla="*/ 39275 h 191980"/>
                <a:gd name="connsiteX11" fmla="*/ 31265 w 206838"/>
                <a:gd name="connsiteY11" fmla="*/ 0 h 191980"/>
                <a:gd name="connsiteX12" fmla="*/ 59300 w 206838"/>
                <a:gd name="connsiteY12" fmla="*/ 3747 h 191980"/>
                <a:gd name="connsiteX13" fmla="*/ 153869 w 206838"/>
                <a:gd name="connsiteY13" fmla="*/ 4263 h 191980"/>
                <a:gd name="connsiteX14" fmla="*/ 149218 w 206838"/>
                <a:gd name="connsiteY14" fmla="*/ 13178 h 191980"/>
                <a:gd name="connsiteX15" fmla="*/ 206838 w 206838"/>
                <a:gd name="connsiteY15" fmla="*/ 13178 h 191980"/>
                <a:gd name="connsiteX16" fmla="*/ 206838 w 206838"/>
                <a:gd name="connsiteY16" fmla="*/ 31006 h 191980"/>
                <a:gd name="connsiteX17" fmla="*/ 177382 w 206838"/>
                <a:gd name="connsiteY17" fmla="*/ 31006 h 191980"/>
                <a:gd name="connsiteX18" fmla="*/ 185263 w 206838"/>
                <a:gd name="connsiteY18" fmla="*/ 41859 h 191980"/>
                <a:gd name="connsiteX19" fmla="*/ 159037 w 206838"/>
                <a:gd name="connsiteY19" fmla="*/ 46251 h 191980"/>
                <a:gd name="connsiteX20" fmla="*/ 149347 w 206838"/>
                <a:gd name="connsiteY20" fmla="*/ 31006 h 191980"/>
                <a:gd name="connsiteX21" fmla="*/ 136686 w 206838"/>
                <a:gd name="connsiteY21" fmla="*/ 31006 h 191980"/>
                <a:gd name="connsiteX22" fmla="*/ 123379 w 206838"/>
                <a:gd name="connsiteY22" fmla="*/ 44442 h 191980"/>
                <a:gd name="connsiteX23" fmla="*/ 119245 w 206838"/>
                <a:gd name="connsiteY23" fmla="*/ 42634 h 191980"/>
                <a:gd name="connsiteX24" fmla="*/ 119245 w 206838"/>
                <a:gd name="connsiteY24" fmla="*/ 52065 h 191980"/>
                <a:gd name="connsiteX25" fmla="*/ 203996 w 206838"/>
                <a:gd name="connsiteY25" fmla="*/ 52065 h 191980"/>
                <a:gd name="connsiteX26" fmla="*/ 203996 w 206838"/>
                <a:gd name="connsiteY26" fmla="*/ 89789 h 191980"/>
                <a:gd name="connsiteX27" fmla="*/ 178803 w 206838"/>
                <a:gd name="connsiteY27" fmla="*/ 89789 h 191980"/>
                <a:gd name="connsiteX28" fmla="*/ 178803 w 206838"/>
                <a:gd name="connsiteY28" fmla="*/ 69248 h 191980"/>
                <a:gd name="connsiteX29" fmla="*/ 33203 w 206838"/>
                <a:gd name="connsiteY29" fmla="*/ 69248 h 191980"/>
                <a:gd name="connsiteX30" fmla="*/ 33203 w 206838"/>
                <a:gd name="connsiteY30" fmla="*/ 79195 h 191980"/>
                <a:gd name="connsiteX31" fmla="*/ 173248 w 206838"/>
                <a:gd name="connsiteY31" fmla="*/ 79195 h 191980"/>
                <a:gd name="connsiteX32" fmla="*/ 173248 w 206838"/>
                <a:gd name="connsiteY32" fmla="*/ 123767 h 191980"/>
                <a:gd name="connsiteX33" fmla="*/ 59558 w 206838"/>
                <a:gd name="connsiteY33" fmla="*/ 123767 h 191980"/>
                <a:gd name="connsiteX34" fmla="*/ 59558 w 206838"/>
                <a:gd name="connsiteY34" fmla="*/ 135911 h 191980"/>
                <a:gd name="connsiteX35" fmla="*/ 190301 w 206838"/>
                <a:gd name="connsiteY35" fmla="*/ 135911 h 191980"/>
                <a:gd name="connsiteX36" fmla="*/ 190301 w 206838"/>
                <a:gd name="connsiteY36" fmla="*/ 191981 h 191980"/>
                <a:gd name="connsiteX37" fmla="*/ 161620 w 206838"/>
                <a:gd name="connsiteY37" fmla="*/ 191981 h 191980"/>
                <a:gd name="connsiteX38" fmla="*/ 161620 w 206838"/>
                <a:gd name="connsiteY38" fmla="*/ 186167 h 191980"/>
                <a:gd name="connsiteX39" fmla="*/ 59816 w 206838"/>
                <a:gd name="connsiteY39" fmla="*/ 186167 h 191980"/>
                <a:gd name="connsiteX40" fmla="*/ 59816 w 206838"/>
                <a:gd name="connsiteY40" fmla="*/ 191981 h 191980"/>
                <a:gd name="connsiteX41" fmla="*/ 29973 w 206838"/>
                <a:gd name="connsiteY41" fmla="*/ 191981 h 191980"/>
                <a:gd name="connsiteX42" fmla="*/ 29973 w 206838"/>
                <a:gd name="connsiteY42" fmla="*/ 91340 h 191980"/>
                <a:gd name="connsiteX43" fmla="*/ 8010 w 206838"/>
                <a:gd name="connsiteY43" fmla="*/ 91340 h 191980"/>
                <a:gd name="connsiteX44" fmla="*/ 8010 w 206838"/>
                <a:gd name="connsiteY44" fmla="*/ 52194 h 191980"/>
                <a:gd name="connsiteX45" fmla="*/ 90564 w 206838"/>
                <a:gd name="connsiteY45" fmla="*/ 52194 h 191980"/>
                <a:gd name="connsiteX46" fmla="*/ 90564 w 206838"/>
                <a:gd name="connsiteY46" fmla="*/ 40050 h 191980"/>
                <a:gd name="connsiteX47" fmla="*/ 112786 w 206838"/>
                <a:gd name="connsiteY47" fmla="*/ 40050 h 191980"/>
                <a:gd name="connsiteX48" fmla="*/ 101546 w 206838"/>
                <a:gd name="connsiteY48" fmla="*/ 35270 h 191980"/>
                <a:gd name="connsiteX49" fmla="*/ 118987 w 206838"/>
                <a:gd name="connsiteY49" fmla="*/ 15116 h 191980"/>
                <a:gd name="connsiteX50" fmla="*/ 127514 w 206838"/>
                <a:gd name="connsiteY50" fmla="*/ 258 h 191980"/>
                <a:gd name="connsiteX51" fmla="*/ 154257 w 206838"/>
                <a:gd name="connsiteY51" fmla="*/ 4393 h 191980"/>
                <a:gd name="connsiteX52" fmla="*/ 145342 w 206838"/>
                <a:gd name="connsiteY52" fmla="*/ 108135 h 191980"/>
                <a:gd name="connsiteX53" fmla="*/ 145342 w 206838"/>
                <a:gd name="connsiteY53" fmla="*/ 94182 h 191980"/>
                <a:gd name="connsiteX54" fmla="*/ 59558 w 206838"/>
                <a:gd name="connsiteY54" fmla="*/ 94182 h 191980"/>
                <a:gd name="connsiteX55" fmla="*/ 59558 w 206838"/>
                <a:gd name="connsiteY55" fmla="*/ 108135 h 191980"/>
                <a:gd name="connsiteX56" fmla="*/ 145342 w 206838"/>
                <a:gd name="connsiteY56" fmla="*/ 108135 h 191980"/>
                <a:gd name="connsiteX57" fmla="*/ 161233 w 206838"/>
                <a:gd name="connsiteY57" fmla="*/ 168597 h 191980"/>
                <a:gd name="connsiteX58" fmla="*/ 161233 w 206838"/>
                <a:gd name="connsiteY58" fmla="*/ 152319 h 191980"/>
                <a:gd name="connsiteX59" fmla="*/ 59687 w 206838"/>
                <a:gd name="connsiteY59" fmla="*/ 152319 h 191980"/>
                <a:gd name="connsiteX60" fmla="*/ 59687 w 206838"/>
                <a:gd name="connsiteY60" fmla="*/ 168597 h 191980"/>
                <a:gd name="connsiteX61" fmla="*/ 161233 w 206838"/>
                <a:gd name="connsiteY61" fmla="*/ 168597 h 1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06838" h="191980">
                  <a:moveTo>
                    <a:pt x="59170" y="3617"/>
                  </a:moveTo>
                  <a:cubicBezTo>
                    <a:pt x="57749" y="6847"/>
                    <a:pt x="56070" y="9948"/>
                    <a:pt x="54132" y="13178"/>
                  </a:cubicBezTo>
                  <a:lnTo>
                    <a:pt x="101287" y="13178"/>
                  </a:lnTo>
                  <a:lnTo>
                    <a:pt x="101287" y="31006"/>
                  </a:lnTo>
                  <a:lnTo>
                    <a:pt x="76611" y="31006"/>
                  </a:lnTo>
                  <a:lnTo>
                    <a:pt x="83976" y="43021"/>
                  </a:lnTo>
                  <a:lnTo>
                    <a:pt x="58912" y="47801"/>
                  </a:lnTo>
                  <a:lnTo>
                    <a:pt x="49998" y="31006"/>
                  </a:lnTo>
                  <a:lnTo>
                    <a:pt x="40954" y="31006"/>
                  </a:lnTo>
                  <a:cubicBezTo>
                    <a:pt x="35141" y="37854"/>
                    <a:pt x="28293" y="44184"/>
                    <a:pt x="20542" y="50127"/>
                  </a:cubicBezTo>
                  <a:lnTo>
                    <a:pt x="0" y="39275"/>
                  </a:lnTo>
                  <a:cubicBezTo>
                    <a:pt x="12661" y="28422"/>
                    <a:pt x="23125" y="15374"/>
                    <a:pt x="31265" y="0"/>
                  </a:cubicBezTo>
                  <a:lnTo>
                    <a:pt x="59300" y="3747"/>
                  </a:lnTo>
                  <a:close/>
                  <a:moveTo>
                    <a:pt x="153869" y="4263"/>
                  </a:moveTo>
                  <a:lnTo>
                    <a:pt x="149218" y="13178"/>
                  </a:lnTo>
                  <a:lnTo>
                    <a:pt x="206838" y="13178"/>
                  </a:lnTo>
                  <a:lnTo>
                    <a:pt x="206838" y="31006"/>
                  </a:lnTo>
                  <a:lnTo>
                    <a:pt x="177382" y="31006"/>
                  </a:lnTo>
                  <a:lnTo>
                    <a:pt x="185263" y="41859"/>
                  </a:lnTo>
                  <a:lnTo>
                    <a:pt x="159037" y="46251"/>
                  </a:lnTo>
                  <a:lnTo>
                    <a:pt x="149347" y="31006"/>
                  </a:lnTo>
                  <a:lnTo>
                    <a:pt x="136686" y="31006"/>
                  </a:lnTo>
                  <a:cubicBezTo>
                    <a:pt x="131777" y="36691"/>
                    <a:pt x="127255" y="41213"/>
                    <a:pt x="123379" y="44442"/>
                  </a:cubicBezTo>
                  <a:lnTo>
                    <a:pt x="119245" y="42634"/>
                  </a:lnTo>
                  <a:lnTo>
                    <a:pt x="119245" y="52065"/>
                  </a:lnTo>
                  <a:lnTo>
                    <a:pt x="203996" y="52065"/>
                  </a:lnTo>
                  <a:lnTo>
                    <a:pt x="203996" y="89789"/>
                  </a:lnTo>
                  <a:lnTo>
                    <a:pt x="178803" y="89789"/>
                  </a:lnTo>
                  <a:lnTo>
                    <a:pt x="178803" y="69248"/>
                  </a:lnTo>
                  <a:lnTo>
                    <a:pt x="33203" y="69248"/>
                  </a:lnTo>
                  <a:lnTo>
                    <a:pt x="33203" y="79195"/>
                  </a:lnTo>
                  <a:lnTo>
                    <a:pt x="173248" y="79195"/>
                  </a:lnTo>
                  <a:lnTo>
                    <a:pt x="173248" y="123767"/>
                  </a:lnTo>
                  <a:lnTo>
                    <a:pt x="59558" y="123767"/>
                  </a:lnTo>
                  <a:lnTo>
                    <a:pt x="59558" y="135911"/>
                  </a:lnTo>
                  <a:lnTo>
                    <a:pt x="190301" y="135911"/>
                  </a:lnTo>
                  <a:lnTo>
                    <a:pt x="190301" y="191981"/>
                  </a:lnTo>
                  <a:lnTo>
                    <a:pt x="161620" y="191981"/>
                  </a:lnTo>
                  <a:lnTo>
                    <a:pt x="161620" y="186167"/>
                  </a:lnTo>
                  <a:lnTo>
                    <a:pt x="59816" y="186167"/>
                  </a:lnTo>
                  <a:lnTo>
                    <a:pt x="59816" y="191981"/>
                  </a:lnTo>
                  <a:lnTo>
                    <a:pt x="29973" y="191981"/>
                  </a:lnTo>
                  <a:lnTo>
                    <a:pt x="29973" y="91340"/>
                  </a:lnTo>
                  <a:lnTo>
                    <a:pt x="8010" y="91340"/>
                  </a:lnTo>
                  <a:lnTo>
                    <a:pt x="8010" y="52194"/>
                  </a:lnTo>
                  <a:lnTo>
                    <a:pt x="90564" y="52194"/>
                  </a:lnTo>
                  <a:lnTo>
                    <a:pt x="90564" y="40050"/>
                  </a:lnTo>
                  <a:lnTo>
                    <a:pt x="112786" y="40050"/>
                  </a:lnTo>
                  <a:lnTo>
                    <a:pt x="101546" y="35270"/>
                  </a:lnTo>
                  <a:cubicBezTo>
                    <a:pt x="111106" y="24805"/>
                    <a:pt x="116920" y="18087"/>
                    <a:pt x="118987" y="15116"/>
                  </a:cubicBezTo>
                  <a:cubicBezTo>
                    <a:pt x="121054" y="12144"/>
                    <a:pt x="123896" y="7235"/>
                    <a:pt x="127514" y="258"/>
                  </a:cubicBezTo>
                  <a:lnTo>
                    <a:pt x="154257" y="4393"/>
                  </a:lnTo>
                  <a:close/>
                  <a:moveTo>
                    <a:pt x="145342" y="108135"/>
                  </a:moveTo>
                  <a:lnTo>
                    <a:pt x="145342" y="94182"/>
                  </a:lnTo>
                  <a:lnTo>
                    <a:pt x="59558" y="94182"/>
                  </a:lnTo>
                  <a:lnTo>
                    <a:pt x="59558" y="108135"/>
                  </a:lnTo>
                  <a:lnTo>
                    <a:pt x="145342" y="108135"/>
                  </a:lnTo>
                  <a:close/>
                  <a:moveTo>
                    <a:pt x="161233" y="168597"/>
                  </a:moveTo>
                  <a:lnTo>
                    <a:pt x="161233" y="152319"/>
                  </a:lnTo>
                  <a:lnTo>
                    <a:pt x="59687" y="152319"/>
                  </a:lnTo>
                  <a:lnTo>
                    <a:pt x="59687" y="168597"/>
                  </a:lnTo>
                  <a:lnTo>
                    <a:pt x="161233" y="168597"/>
                  </a:ln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5" name="フリーフォーム: 図形 74">
              <a:extLst>
                <a:ext uri="{FF2B5EF4-FFF2-40B4-BE49-F238E27FC236}">
                  <a16:creationId xmlns:a16="http://schemas.microsoft.com/office/drawing/2014/main" id="{5B73BD6F-1449-DD37-111C-D39BD40C62F1}"/>
                </a:ext>
              </a:extLst>
            </p:cNvPr>
            <p:cNvSpPr/>
            <p:nvPr/>
          </p:nvSpPr>
          <p:spPr>
            <a:xfrm>
              <a:off x="2843952" y="2426074"/>
              <a:ext cx="207613" cy="185262"/>
            </a:xfrm>
            <a:custGeom>
              <a:avLst/>
              <a:gdLst>
                <a:gd name="connsiteX0" fmla="*/ 72994 w 207613"/>
                <a:gd name="connsiteY0" fmla="*/ 138237 h 185262"/>
                <a:gd name="connsiteX1" fmla="*/ 6072 w 207613"/>
                <a:gd name="connsiteY1" fmla="*/ 158132 h 185262"/>
                <a:gd name="connsiteX2" fmla="*/ 0 w 207613"/>
                <a:gd name="connsiteY2" fmla="*/ 134102 h 185262"/>
                <a:gd name="connsiteX3" fmla="*/ 25968 w 207613"/>
                <a:gd name="connsiteY3" fmla="*/ 127901 h 185262"/>
                <a:gd name="connsiteX4" fmla="*/ 25968 w 207613"/>
                <a:gd name="connsiteY4" fmla="*/ 83717 h 185262"/>
                <a:gd name="connsiteX5" fmla="*/ 5555 w 207613"/>
                <a:gd name="connsiteY5" fmla="*/ 83717 h 185262"/>
                <a:gd name="connsiteX6" fmla="*/ 5555 w 207613"/>
                <a:gd name="connsiteY6" fmla="*/ 61754 h 185262"/>
                <a:gd name="connsiteX7" fmla="*/ 25968 w 207613"/>
                <a:gd name="connsiteY7" fmla="*/ 61754 h 185262"/>
                <a:gd name="connsiteX8" fmla="*/ 25968 w 207613"/>
                <a:gd name="connsiteY8" fmla="*/ 27647 h 185262"/>
                <a:gd name="connsiteX9" fmla="*/ 5555 w 207613"/>
                <a:gd name="connsiteY9" fmla="*/ 27647 h 185262"/>
                <a:gd name="connsiteX10" fmla="*/ 5555 w 207613"/>
                <a:gd name="connsiteY10" fmla="*/ 5814 h 185262"/>
                <a:gd name="connsiteX11" fmla="*/ 73123 w 207613"/>
                <a:gd name="connsiteY11" fmla="*/ 5814 h 185262"/>
                <a:gd name="connsiteX12" fmla="*/ 73123 w 207613"/>
                <a:gd name="connsiteY12" fmla="*/ 27647 h 185262"/>
                <a:gd name="connsiteX13" fmla="*/ 53744 w 207613"/>
                <a:gd name="connsiteY13" fmla="*/ 27647 h 185262"/>
                <a:gd name="connsiteX14" fmla="*/ 53744 w 207613"/>
                <a:gd name="connsiteY14" fmla="*/ 61754 h 185262"/>
                <a:gd name="connsiteX15" fmla="*/ 71315 w 207613"/>
                <a:gd name="connsiteY15" fmla="*/ 61754 h 185262"/>
                <a:gd name="connsiteX16" fmla="*/ 71315 w 207613"/>
                <a:gd name="connsiteY16" fmla="*/ 83717 h 185262"/>
                <a:gd name="connsiteX17" fmla="*/ 53744 w 207613"/>
                <a:gd name="connsiteY17" fmla="*/ 83717 h 185262"/>
                <a:gd name="connsiteX18" fmla="*/ 53744 w 207613"/>
                <a:gd name="connsiteY18" fmla="*/ 120279 h 185262"/>
                <a:gd name="connsiteX19" fmla="*/ 74157 w 207613"/>
                <a:gd name="connsiteY19" fmla="*/ 113432 h 185262"/>
                <a:gd name="connsiteX20" fmla="*/ 75190 w 207613"/>
                <a:gd name="connsiteY20" fmla="*/ 123121 h 185262"/>
                <a:gd name="connsiteX21" fmla="*/ 123379 w 207613"/>
                <a:gd name="connsiteY21" fmla="*/ 123121 h 185262"/>
                <a:gd name="connsiteX22" fmla="*/ 123379 w 207613"/>
                <a:gd name="connsiteY22" fmla="*/ 107876 h 185262"/>
                <a:gd name="connsiteX23" fmla="*/ 77774 w 207613"/>
                <a:gd name="connsiteY23" fmla="*/ 107876 h 185262"/>
                <a:gd name="connsiteX24" fmla="*/ 77774 w 207613"/>
                <a:gd name="connsiteY24" fmla="*/ 0 h 185262"/>
                <a:gd name="connsiteX25" fmla="*/ 198182 w 207613"/>
                <a:gd name="connsiteY25" fmla="*/ 0 h 185262"/>
                <a:gd name="connsiteX26" fmla="*/ 198182 w 207613"/>
                <a:gd name="connsiteY26" fmla="*/ 107876 h 185262"/>
                <a:gd name="connsiteX27" fmla="*/ 152965 w 207613"/>
                <a:gd name="connsiteY27" fmla="*/ 107876 h 185262"/>
                <a:gd name="connsiteX28" fmla="*/ 152965 w 207613"/>
                <a:gd name="connsiteY28" fmla="*/ 123121 h 185262"/>
                <a:gd name="connsiteX29" fmla="*/ 200766 w 207613"/>
                <a:gd name="connsiteY29" fmla="*/ 123121 h 185262"/>
                <a:gd name="connsiteX30" fmla="*/ 200766 w 207613"/>
                <a:gd name="connsiteY30" fmla="*/ 145859 h 185262"/>
                <a:gd name="connsiteX31" fmla="*/ 152965 w 207613"/>
                <a:gd name="connsiteY31" fmla="*/ 145859 h 185262"/>
                <a:gd name="connsiteX32" fmla="*/ 152965 w 207613"/>
                <a:gd name="connsiteY32" fmla="*/ 161879 h 185262"/>
                <a:gd name="connsiteX33" fmla="*/ 207613 w 207613"/>
                <a:gd name="connsiteY33" fmla="*/ 161879 h 185262"/>
                <a:gd name="connsiteX34" fmla="*/ 207613 w 207613"/>
                <a:gd name="connsiteY34" fmla="*/ 185263 h 185262"/>
                <a:gd name="connsiteX35" fmla="*/ 65759 w 207613"/>
                <a:gd name="connsiteY35" fmla="*/ 185263 h 185262"/>
                <a:gd name="connsiteX36" fmla="*/ 65759 w 207613"/>
                <a:gd name="connsiteY36" fmla="*/ 161879 h 185262"/>
                <a:gd name="connsiteX37" fmla="*/ 123379 w 207613"/>
                <a:gd name="connsiteY37" fmla="*/ 161879 h 185262"/>
                <a:gd name="connsiteX38" fmla="*/ 123379 w 207613"/>
                <a:gd name="connsiteY38" fmla="*/ 145859 h 185262"/>
                <a:gd name="connsiteX39" fmla="*/ 72865 w 207613"/>
                <a:gd name="connsiteY39" fmla="*/ 145859 h 185262"/>
                <a:gd name="connsiteX40" fmla="*/ 72865 w 207613"/>
                <a:gd name="connsiteY40" fmla="*/ 138237 h 185262"/>
                <a:gd name="connsiteX41" fmla="*/ 106326 w 207613"/>
                <a:gd name="connsiteY41" fmla="*/ 43150 h 185262"/>
                <a:gd name="connsiteX42" fmla="*/ 123509 w 207613"/>
                <a:gd name="connsiteY42" fmla="*/ 43150 h 185262"/>
                <a:gd name="connsiteX43" fmla="*/ 123509 w 207613"/>
                <a:gd name="connsiteY43" fmla="*/ 22480 h 185262"/>
                <a:gd name="connsiteX44" fmla="*/ 106326 w 207613"/>
                <a:gd name="connsiteY44" fmla="*/ 22480 h 185262"/>
                <a:gd name="connsiteX45" fmla="*/ 106326 w 207613"/>
                <a:gd name="connsiteY45" fmla="*/ 43150 h 185262"/>
                <a:gd name="connsiteX46" fmla="*/ 123509 w 207613"/>
                <a:gd name="connsiteY46" fmla="*/ 63305 h 185262"/>
                <a:gd name="connsiteX47" fmla="*/ 106326 w 207613"/>
                <a:gd name="connsiteY47" fmla="*/ 63305 h 185262"/>
                <a:gd name="connsiteX48" fmla="*/ 106326 w 207613"/>
                <a:gd name="connsiteY48" fmla="*/ 85009 h 185262"/>
                <a:gd name="connsiteX49" fmla="*/ 123509 w 207613"/>
                <a:gd name="connsiteY49" fmla="*/ 85009 h 185262"/>
                <a:gd name="connsiteX50" fmla="*/ 123509 w 207613"/>
                <a:gd name="connsiteY50" fmla="*/ 63305 h 185262"/>
                <a:gd name="connsiteX51" fmla="*/ 153223 w 207613"/>
                <a:gd name="connsiteY51" fmla="*/ 43150 h 185262"/>
                <a:gd name="connsiteX52" fmla="*/ 169760 w 207613"/>
                <a:gd name="connsiteY52" fmla="*/ 43150 h 185262"/>
                <a:gd name="connsiteX53" fmla="*/ 169760 w 207613"/>
                <a:gd name="connsiteY53" fmla="*/ 22480 h 185262"/>
                <a:gd name="connsiteX54" fmla="*/ 153223 w 207613"/>
                <a:gd name="connsiteY54" fmla="*/ 22480 h 185262"/>
                <a:gd name="connsiteX55" fmla="*/ 153223 w 207613"/>
                <a:gd name="connsiteY55" fmla="*/ 43150 h 185262"/>
                <a:gd name="connsiteX56" fmla="*/ 169760 w 207613"/>
                <a:gd name="connsiteY56" fmla="*/ 63305 h 185262"/>
                <a:gd name="connsiteX57" fmla="*/ 153223 w 207613"/>
                <a:gd name="connsiteY57" fmla="*/ 63305 h 185262"/>
                <a:gd name="connsiteX58" fmla="*/ 153223 w 207613"/>
                <a:gd name="connsiteY58" fmla="*/ 85009 h 185262"/>
                <a:gd name="connsiteX59" fmla="*/ 169760 w 207613"/>
                <a:gd name="connsiteY59" fmla="*/ 85009 h 185262"/>
                <a:gd name="connsiteX60" fmla="*/ 169760 w 207613"/>
                <a:gd name="connsiteY60" fmla="*/ 63305 h 185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07613" h="185262">
                  <a:moveTo>
                    <a:pt x="72994" y="138237"/>
                  </a:moveTo>
                  <a:cubicBezTo>
                    <a:pt x="57103" y="144567"/>
                    <a:pt x="34753" y="151156"/>
                    <a:pt x="6072" y="158132"/>
                  </a:cubicBezTo>
                  <a:lnTo>
                    <a:pt x="0" y="134102"/>
                  </a:lnTo>
                  <a:lnTo>
                    <a:pt x="25968" y="127901"/>
                  </a:lnTo>
                  <a:lnTo>
                    <a:pt x="25968" y="83717"/>
                  </a:lnTo>
                  <a:lnTo>
                    <a:pt x="5555" y="83717"/>
                  </a:lnTo>
                  <a:lnTo>
                    <a:pt x="5555" y="61754"/>
                  </a:lnTo>
                  <a:lnTo>
                    <a:pt x="25968" y="61754"/>
                  </a:lnTo>
                  <a:lnTo>
                    <a:pt x="25968" y="27647"/>
                  </a:lnTo>
                  <a:lnTo>
                    <a:pt x="5555" y="27647"/>
                  </a:lnTo>
                  <a:lnTo>
                    <a:pt x="5555" y="5814"/>
                  </a:lnTo>
                  <a:lnTo>
                    <a:pt x="73123" y="5814"/>
                  </a:lnTo>
                  <a:lnTo>
                    <a:pt x="73123" y="27647"/>
                  </a:lnTo>
                  <a:lnTo>
                    <a:pt x="53744" y="27647"/>
                  </a:lnTo>
                  <a:lnTo>
                    <a:pt x="53744" y="61754"/>
                  </a:lnTo>
                  <a:lnTo>
                    <a:pt x="71315" y="61754"/>
                  </a:lnTo>
                  <a:lnTo>
                    <a:pt x="71315" y="83717"/>
                  </a:lnTo>
                  <a:lnTo>
                    <a:pt x="53744" y="83717"/>
                  </a:lnTo>
                  <a:lnTo>
                    <a:pt x="53744" y="120279"/>
                  </a:lnTo>
                  <a:cubicBezTo>
                    <a:pt x="62142" y="117695"/>
                    <a:pt x="68989" y="115369"/>
                    <a:pt x="74157" y="113432"/>
                  </a:cubicBezTo>
                  <a:lnTo>
                    <a:pt x="75190" y="123121"/>
                  </a:lnTo>
                  <a:lnTo>
                    <a:pt x="123379" y="123121"/>
                  </a:lnTo>
                  <a:lnTo>
                    <a:pt x="123379" y="107876"/>
                  </a:lnTo>
                  <a:lnTo>
                    <a:pt x="77774" y="107876"/>
                  </a:lnTo>
                  <a:lnTo>
                    <a:pt x="77774" y="0"/>
                  </a:lnTo>
                  <a:lnTo>
                    <a:pt x="198182" y="0"/>
                  </a:lnTo>
                  <a:lnTo>
                    <a:pt x="198182" y="107876"/>
                  </a:lnTo>
                  <a:lnTo>
                    <a:pt x="152965" y="107876"/>
                  </a:lnTo>
                  <a:lnTo>
                    <a:pt x="152965" y="123121"/>
                  </a:lnTo>
                  <a:lnTo>
                    <a:pt x="200766" y="123121"/>
                  </a:lnTo>
                  <a:lnTo>
                    <a:pt x="200766" y="145859"/>
                  </a:lnTo>
                  <a:lnTo>
                    <a:pt x="152965" y="145859"/>
                  </a:lnTo>
                  <a:lnTo>
                    <a:pt x="152965" y="161879"/>
                  </a:lnTo>
                  <a:lnTo>
                    <a:pt x="207613" y="161879"/>
                  </a:lnTo>
                  <a:lnTo>
                    <a:pt x="207613" y="185263"/>
                  </a:lnTo>
                  <a:lnTo>
                    <a:pt x="65759" y="185263"/>
                  </a:lnTo>
                  <a:lnTo>
                    <a:pt x="65759" y="161879"/>
                  </a:lnTo>
                  <a:lnTo>
                    <a:pt x="123379" y="161879"/>
                  </a:lnTo>
                  <a:lnTo>
                    <a:pt x="123379" y="145859"/>
                  </a:lnTo>
                  <a:lnTo>
                    <a:pt x="72865" y="145859"/>
                  </a:lnTo>
                  <a:lnTo>
                    <a:pt x="72865" y="138237"/>
                  </a:lnTo>
                  <a:close/>
                  <a:moveTo>
                    <a:pt x="106326" y="43150"/>
                  </a:moveTo>
                  <a:lnTo>
                    <a:pt x="123509" y="43150"/>
                  </a:lnTo>
                  <a:lnTo>
                    <a:pt x="123509" y="22480"/>
                  </a:lnTo>
                  <a:lnTo>
                    <a:pt x="106326" y="22480"/>
                  </a:lnTo>
                  <a:lnTo>
                    <a:pt x="106326" y="43150"/>
                  </a:lnTo>
                  <a:close/>
                  <a:moveTo>
                    <a:pt x="123509" y="63305"/>
                  </a:moveTo>
                  <a:lnTo>
                    <a:pt x="106326" y="63305"/>
                  </a:lnTo>
                  <a:lnTo>
                    <a:pt x="106326" y="85009"/>
                  </a:lnTo>
                  <a:lnTo>
                    <a:pt x="123509" y="85009"/>
                  </a:lnTo>
                  <a:lnTo>
                    <a:pt x="123509" y="63305"/>
                  </a:lnTo>
                  <a:close/>
                  <a:moveTo>
                    <a:pt x="153223" y="43150"/>
                  </a:moveTo>
                  <a:lnTo>
                    <a:pt x="169760" y="43150"/>
                  </a:lnTo>
                  <a:lnTo>
                    <a:pt x="169760" y="22480"/>
                  </a:lnTo>
                  <a:lnTo>
                    <a:pt x="153223" y="22480"/>
                  </a:lnTo>
                  <a:lnTo>
                    <a:pt x="153223" y="43150"/>
                  </a:lnTo>
                  <a:close/>
                  <a:moveTo>
                    <a:pt x="169760" y="63305"/>
                  </a:moveTo>
                  <a:lnTo>
                    <a:pt x="153223" y="63305"/>
                  </a:lnTo>
                  <a:lnTo>
                    <a:pt x="153223" y="85009"/>
                  </a:lnTo>
                  <a:lnTo>
                    <a:pt x="169760" y="85009"/>
                  </a:lnTo>
                  <a:lnTo>
                    <a:pt x="169760" y="63305"/>
                  </a:ln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76" name="グラフィックス 4">
            <a:extLst>
              <a:ext uri="{FF2B5EF4-FFF2-40B4-BE49-F238E27FC236}">
                <a16:creationId xmlns:a16="http://schemas.microsoft.com/office/drawing/2014/main" id="{2DD43B6F-ABC9-0E64-47FE-B4FCF1F70B95}"/>
              </a:ext>
            </a:extLst>
          </p:cNvPr>
          <p:cNvGrpSpPr/>
          <p:nvPr/>
        </p:nvGrpSpPr>
        <p:grpSpPr>
          <a:xfrm>
            <a:off x="1617522" y="1324186"/>
            <a:ext cx="860425" cy="194177"/>
            <a:chOff x="1617522" y="1324186"/>
            <a:chExt cx="860425" cy="194177"/>
          </a:xfrm>
          <a:solidFill>
            <a:srgbClr val="FFFFFF"/>
          </a:solidFill>
        </p:grpSpPr>
        <p:sp>
          <p:nvSpPr>
            <p:cNvPr id="77" name="フリーフォーム: 図形 76">
              <a:extLst>
                <a:ext uri="{FF2B5EF4-FFF2-40B4-BE49-F238E27FC236}">
                  <a16:creationId xmlns:a16="http://schemas.microsoft.com/office/drawing/2014/main" id="{57A47C0F-97B5-F330-7728-D29797A1CDE4}"/>
                </a:ext>
              </a:extLst>
            </p:cNvPr>
            <p:cNvSpPr/>
            <p:nvPr/>
          </p:nvSpPr>
          <p:spPr>
            <a:xfrm>
              <a:off x="1617522" y="1324703"/>
              <a:ext cx="209292" cy="193660"/>
            </a:xfrm>
            <a:custGeom>
              <a:avLst/>
              <a:gdLst>
                <a:gd name="connsiteX0" fmla="*/ 31523 w 209292"/>
                <a:gd name="connsiteY0" fmla="*/ 122475 h 193660"/>
                <a:gd name="connsiteX1" fmla="*/ 15503 w 209292"/>
                <a:gd name="connsiteY1" fmla="*/ 150510 h 193660"/>
                <a:gd name="connsiteX2" fmla="*/ 0 w 209292"/>
                <a:gd name="connsiteY2" fmla="*/ 134619 h 193660"/>
                <a:gd name="connsiteX3" fmla="*/ 19121 w 209292"/>
                <a:gd name="connsiteY3" fmla="*/ 99220 h 193660"/>
                <a:gd name="connsiteX4" fmla="*/ 31265 w 209292"/>
                <a:gd name="connsiteY4" fmla="*/ 62659 h 193660"/>
                <a:gd name="connsiteX5" fmla="*/ 9689 w 209292"/>
                <a:gd name="connsiteY5" fmla="*/ 62659 h 193660"/>
                <a:gd name="connsiteX6" fmla="*/ 9689 w 209292"/>
                <a:gd name="connsiteY6" fmla="*/ 41083 h 193660"/>
                <a:gd name="connsiteX7" fmla="*/ 31652 w 209292"/>
                <a:gd name="connsiteY7" fmla="*/ 41083 h 193660"/>
                <a:gd name="connsiteX8" fmla="*/ 31652 w 209292"/>
                <a:gd name="connsiteY8" fmla="*/ 0 h 193660"/>
                <a:gd name="connsiteX9" fmla="*/ 58137 w 209292"/>
                <a:gd name="connsiteY9" fmla="*/ 0 h 193660"/>
                <a:gd name="connsiteX10" fmla="*/ 58137 w 209292"/>
                <a:gd name="connsiteY10" fmla="*/ 41083 h 193660"/>
                <a:gd name="connsiteX11" fmla="*/ 73123 w 209292"/>
                <a:gd name="connsiteY11" fmla="*/ 41083 h 193660"/>
                <a:gd name="connsiteX12" fmla="*/ 73123 w 209292"/>
                <a:gd name="connsiteY12" fmla="*/ 62659 h 193660"/>
                <a:gd name="connsiteX13" fmla="*/ 58137 w 209292"/>
                <a:gd name="connsiteY13" fmla="*/ 62659 h 193660"/>
                <a:gd name="connsiteX14" fmla="*/ 58137 w 209292"/>
                <a:gd name="connsiteY14" fmla="*/ 77257 h 193660"/>
                <a:gd name="connsiteX15" fmla="*/ 78808 w 209292"/>
                <a:gd name="connsiteY15" fmla="*/ 97412 h 193660"/>
                <a:gd name="connsiteX16" fmla="*/ 69118 w 209292"/>
                <a:gd name="connsiteY16" fmla="*/ 116920 h 193660"/>
                <a:gd name="connsiteX17" fmla="*/ 58137 w 209292"/>
                <a:gd name="connsiteY17" fmla="*/ 106068 h 193660"/>
                <a:gd name="connsiteX18" fmla="*/ 58137 w 209292"/>
                <a:gd name="connsiteY18" fmla="*/ 193660 h 193660"/>
                <a:gd name="connsiteX19" fmla="*/ 31652 w 209292"/>
                <a:gd name="connsiteY19" fmla="*/ 193660 h 193660"/>
                <a:gd name="connsiteX20" fmla="*/ 31652 w 209292"/>
                <a:gd name="connsiteY20" fmla="*/ 122733 h 193660"/>
                <a:gd name="connsiteX21" fmla="*/ 209293 w 209292"/>
                <a:gd name="connsiteY21" fmla="*/ 157616 h 193660"/>
                <a:gd name="connsiteX22" fmla="*/ 198441 w 209292"/>
                <a:gd name="connsiteY22" fmla="*/ 157616 h 193660"/>
                <a:gd name="connsiteX23" fmla="*/ 198441 w 209292"/>
                <a:gd name="connsiteY23" fmla="*/ 172344 h 193660"/>
                <a:gd name="connsiteX24" fmla="*/ 191723 w 209292"/>
                <a:gd name="connsiteY24" fmla="*/ 185392 h 193660"/>
                <a:gd name="connsiteX25" fmla="*/ 176607 w 209292"/>
                <a:gd name="connsiteY25" fmla="*/ 190818 h 193660"/>
                <a:gd name="connsiteX26" fmla="*/ 150122 w 209292"/>
                <a:gd name="connsiteY26" fmla="*/ 190818 h 193660"/>
                <a:gd name="connsiteX27" fmla="*/ 147151 w 209292"/>
                <a:gd name="connsiteY27" fmla="*/ 168209 h 193660"/>
                <a:gd name="connsiteX28" fmla="*/ 164721 w 209292"/>
                <a:gd name="connsiteY28" fmla="*/ 168209 h 193660"/>
                <a:gd name="connsiteX29" fmla="*/ 170793 w 209292"/>
                <a:gd name="connsiteY29" fmla="*/ 162912 h 193660"/>
                <a:gd name="connsiteX30" fmla="*/ 170793 w 209292"/>
                <a:gd name="connsiteY30" fmla="*/ 157486 h 193660"/>
                <a:gd name="connsiteX31" fmla="*/ 111106 w 209292"/>
                <a:gd name="connsiteY31" fmla="*/ 157486 h 193660"/>
                <a:gd name="connsiteX32" fmla="*/ 111106 w 209292"/>
                <a:gd name="connsiteY32" fmla="*/ 191981 h 193660"/>
                <a:gd name="connsiteX33" fmla="*/ 82813 w 209292"/>
                <a:gd name="connsiteY33" fmla="*/ 191981 h 193660"/>
                <a:gd name="connsiteX34" fmla="*/ 82813 w 209292"/>
                <a:gd name="connsiteY34" fmla="*/ 157486 h 193660"/>
                <a:gd name="connsiteX35" fmla="*/ 71315 w 209292"/>
                <a:gd name="connsiteY35" fmla="*/ 157486 h 193660"/>
                <a:gd name="connsiteX36" fmla="*/ 71315 w 209292"/>
                <a:gd name="connsiteY36" fmla="*/ 140304 h 193660"/>
                <a:gd name="connsiteX37" fmla="*/ 82813 w 209292"/>
                <a:gd name="connsiteY37" fmla="*/ 140304 h 193660"/>
                <a:gd name="connsiteX38" fmla="*/ 82813 w 209292"/>
                <a:gd name="connsiteY38" fmla="*/ 89789 h 193660"/>
                <a:gd name="connsiteX39" fmla="*/ 127772 w 209292"/>
                <a:gd name="connsiteY39" fmla="*/ 89789 h 193660"/>
                <a:gd name="connsiteX40" fmla="*/ 127772 w 209292"/>
                <a:gd name="connsiteY40" fmla="*/ 81133 h 193660"/>
                <a:gd name="connsiteX41" fmla="*/ 71961 w 209292"/>
                <a:gd name="connsiteY41" fmla="*/ 81133 h 193660"/>
                <a:gd name="connsiteX42" fmla="*/ 71961 w 209292"/>
                <a:gd name="connsiteY42" fmla="*/ 64467 h 193660"/>
                <a:gd name="connsiteX43" fmla="*/ 99995 w 209292"/>
                <a:gd name="connsiteY43" fmla="*/ 64467 h 193660"/>
                <a:gd name="connsiteX44" fmla="*/ 99995 w 209292"/>
                <a:gd name="connsiteY44" fmla="*/ 54649 h 193660"/>
                <a:gd name="connsiteX45" fmla="*/ 80875 w 209292"/>
                <a:gd name="connsiteY45" fmla="*/ 54649 h 193660"/>
                <a:gd name="connsiteX46" fmla="*/ 80875 w 209292"/>
                <a:gd name="connsiteY46" fmla="*/ 39275 h 193660"/>
                <a:gd name="connsiteX47" fmla="*/ 99995 w 209292"/>
                <a:gd name="connsiteY47" fmla="*/ 39275 h 193660"/>
                <a:gd name="connsiteX48" fmla="*/ 99995 w 209292"/>
                <a:gd name="connsiteY48" fmla="*/ 29585 h 193660"/>
                <a:gd name="connsiteX49" fmla="*/ 76741 w 209292"/>
                <a:gd name="connsiteY49" fmla="*/ 29585 h 193660"/>
                <a:gd name="connsiteX50" fmla="*/ 76741 w 209292"/>
                <a:gd name="connsiteY50" fmla="*/ 13436 h 193660"/>
                <a:gd name="connsiteX51" fmla="*/ 99995 w 209292"/>
                <a:gd name="connsiteY51" fmla="*/ 13436 h 193660"/>
                <a:gd name="connsiteX52" fmla="*/ 99995 w 209292"/>
                <a:gd name="connsiteY52" fmla="*/ 1938 h 193660"/>
                <a:gd name="connsiteX53" fmla="*/ 127772 w 209292"/>
                <a:gd name="connsiteY53" fmla="*/ 1938 h 193660"/>
                <a:gd name="connsiteX54" fmla="*/ 127772 w 209292"/>
                <a:gd name="connsiteY54" fmla="*/ 13436 h 193660"/>
                <a:gd name="connsiteX55" fmla="*/ 153481 w 209292"/>
                <a:gd name="connsiteY55" fmla="*/ 13436 h 193660"/>
                <a:gd name="connsiteX56" fmla="*/ 153481 w 209292"/>
                <a:gd name="connsiteY56" fmla="*/ 1938 h 193660"/>
                <a:gd name="connsiteX57" fmla="*/ 181258 w 209292"/>
                <a:gd name="connsiteY57" fmla="*/ 1938 h 193660"/>
                <a:gd name="connsiteX58" fmla="*/ 181258 w 209292"/>
                <a:gd name="connsiteY58" fmla="*/ 13436 h 193660"/>
                <a:gd name="connsiteX59" fmla="*/ 204254 w 209292"/>
                <a:gd name="connsiteY59" fmla="*/ 13436 h 193660"/>
                <a:gd name="connsiteX60" fmla="*/ 204254 w 209292"/>
                <a:gd name="connsiteY60" fmla="*/ 29585 h 193660"/>
                <a:gd name="connsiteX61" fmla="*/ 181258 w 209292"/>
                <a:gd name="connsiteY61" fmla="*/ 29585 h 193660"/>
                <a:gd name="connsiteX62" fmla="*/ 181258 w 209292"/>
                <a:gd name="connsiteY62" fmla="*/ 39275 h 193660"/>
                <a:gd name="connsiteX63" fmla="*/ 198699 w 209292"/>
                <a:gd name="connsiteY63" fmla="*/ 39275 h 193660"/>
                <a:gd name="connsiteX64" fmla="*/ 198699 w 209292"/>
                <a:gd name="connsiteY64" fmla="*/ 54649 h 193660"/>
                <a:gd name="connsiteX65" fmla="*/ 181258 w 209292"/>
                <a:gd name="connsiteY65" fmla="*/ 54649 h 193660"/>
                <a:gd name="connsiteX66" fmla="*/ 181258 w 209292"/>
                <a:gd name="connsiteY66" fmla="*/ 64467 h 193660"/>
                <a:gd name="connsiteX67" fmla="*/ 207742 w 209292"/>
                <a:gd name="connsiteY67" fmla="*/ 64467 h 193660"/>
                <a:gd name="connsiteX68" fmla="*/ 207742 w 209292"/>
                <a:gd name="connsiteY68" fmla="*/ 81133 h 193660"/>
                <a:gd name="connsiteX69" fmla="*/ 153223 w 209292"/>
                <a:gd name="connsiteY69" fmla="*/ 81133 h 193660"/>
                <a:gd name="connsiteX70" fmla="*/ 153223 w 209292"/>
                <a:gd name="connsiteY70" fmla="*/ 89789 h 193660"/>
                <a:gd name="connsiteX71" fmla="*/ 198441 w 209292"/>
                <a:gd name="connsiteY71" fmla="*/ 89789 h 193660"/>
                <a:gd name="connsiteX72" fmla="*/ 198441 w 209292"/>
                <a:gd name="connsiteY72" fmla="*/ 140304 h 193660"/>
                <a:gd name="connsiteX73" fmla="*/ 209293 w 209292"/>
                <a:gd name="connsiteY73" fmla="*/ 140304 h 193660"/>
                <a:gd name="connsiteX74" fmla="*/ 209293 w 209292"/>
                <a:gd name="connsiteY74" fmla="*/ 157486 h 193660"/>
                <a:gd name="connsiteX75" fmla="*/ 128547 w 209292"/>
                <a:gd name="connsiteY75" fmla="*/ 105422 h 193660"/>
                <a:gd name="connsiteX76" fmla="*/ 111106 w 209292"/>
                <a:gd name="connsiteY76" fmla="*/ 105422 h 193660"/>
                <a:gd name="connsiteX77" fmla="*/ 111106 w 209292"/>
                <a:gd name="connsiteY77" fmla="*/ 115628 h 193660"/>
                <a:gd name="connsiteX78" fmla="*/ 128547 w 209292"/>
                <a:gd name="connsiteY78" fmla="*/ 115628 h 193660"/>
                <a:gd name="connsiteX79" fmla="*/ 128547 w 209292"/>
                <a:gd name="connsiteY79" fmla="*/ 105422 h 193660"/>
                <a:gd name="connsiteX80" fmla="*/ 111235 w 209292"/>
                <a:gd name="connsiteY80" fmla="*/ 140433 h 193660"/>
                <a:gd name="connsiteX81" fmla="*/ 128676 w 209292"/>
                <a:gd name="connsiteY81" fmla="*/ 140433 h 193660"/>
                <a:gd name="connsiteX82" fmla="*/ 128676 w 209292"/>
                <a:gd name="connsiteY82" fmla="*/ 129451 h 193660"/>
                <a:gd name="connsiteX83" fmla="*/ 111235 w 209292"/>
                <a:gd name="connsiteY83" fmla="*/ 129451 h 193660"/>
                <a:gd name="connsiteX84" fmla="*/ 111235 w 209292"/>
                <a:gd name="connsiteY84" fmla="*/ 140433 h 193660"/>
                <a:gd name="connsiteX85" fmla="*/ 127901 w 209292"/>
                <a:gd name="connsiteY85" fmla="*/ 29585 h 193660"/>
                <a:gd name="connsiteX86" fmla="*/ 127901 w 209292"/>
                <a:gd name="connsiteY86" fmla="*/ 39275 h 193660"/>
                <a:gd name="connsiteX87" fmla="*/ 153611 w 209292"/>
                <a:gd name="connsiteY87" fmla="*/ 39275 h 193660"/>
                <a:gd name="connsiteX88" fmla="*/ 153611 w 209292"/>
                <a:gd name="connsiteY88" fmla="*/ 29585 h 193660"/>
                <a:gd name="connsiteX89" fmla="*/ 127901 w 209292"/>
                <a:gd name="connsiteY89" fmla="*/ 29585 h 193660"/>
                <a:gd name="connsiteX90" fmla="*/ 127901 w 209292"/>
                <a:gd name="connsiteY90" fmla="*/ 64597 h 193660"/>
                <a:gd name="connsiteX91" fmla="*/ 153611 w 209292"/>
                <a:gd name="connsiteY91" fmla="*/ 64597 h 193660"/>
                <a:gd name="connsiteX92" fmla="*/ 153611 w 209292"/>
                <a:gd name="connsiteY92" fmla="*/ 54778 h 193660"/>
                <a:gd name="connsiteX93" fmla="*/ 127901 w 209292"/>
                <a:gd name="connsiteY93" fmla="*/ 54778 h 193660"/>
                <a:gd name="connsiteX94" fmla="*/ 127901 w 209292"/>
                <a:gd name="connsiteY94" fmla="*/ 64597 h 193660"/>
                <a:gd name="connsiteX95" fmla="*/ 170922 w 209292"/>
                <a:gd name="connsiteY95" fmla="*/ 115499 h 193660"/>
                <a:gd name="connsiteX96" fmla="*/ 170922 w 209292"/>
                <a:gd name="connsiteY96" fmla="*/ 105292 h 193660"/>
                <a:gd name="connsiteX97" fmla="*/ 152706 w 209292"/>
                <a:gd name="connsiteY97" fmla="*/ 105292 h 193660"/>
                <a:gd name="connsiteX98" fmla="*/ 152706 w 209292"/>
                <a:gd name="connsiteY98" fmla="*/ 115499 h 193660"/>
                <a:gd name="connsiteX99" fmla="*/ 170922 w 209292"/>
                <a:gd name="connsiteY99" fmla="*/ 115499 h 193660"/>
                <a:gd name="connsiteX100" fmla="*/ 152706 w 209292"/>
                <a:gd name="connsiteY100" fmla="*/ 140433 h 193660"/>
                <a:gd name="connsiteX101" fmla="*/ 170922 w 209292"/>
                <a:gd name="connsiteY101" fmla="*/ 140433 h 193660"/>
                <a:gd name="connsiteX102" fmla="*/ 170922 w 209292"/>
                <a:gd name="connsiteY102" fmla="*/ 129451 h 193660"/>
                <a:gd name="connsiteX103" fmla="*/ 152706 w 209292"/>
                <a:gd name="connsiteY103" fmla="*/ 129451 h 193660"/>
                <a:gd name="connsiteX104" fmla="*/ 152706 w 209292"/>
                <a:gd name="connsiteY104" fmla="*/ 140433 h 19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209292" h="193660">
                  <a:moveTo>
                    <a:pt x="31523" y="122475"/>
                  </a:moveTo>
                  <a:cubicBezTo>
                    <a:pt x="27131" y="132035"/>
                    <a:pt x="21704" y="141466"/>
                    <a:pt x="15503" y="150510"/>
                  </a:cubicBezTo>
                  <a:lnTo>
                    <a:pt x="0" y="134619"/>
                  </a:lnTo>
                  <a:cubicBezTo>
                    <a:pt x="6460" y="125188"/>
                    <a:pt x="12919" y="113432"/>
                    <a:pt x="19121" y="99220"/>
                  </a:cubicBezTo>
                  <a:cubicBezTo>
                    <a:pt x="25322" y="85009"/>
                    <a:pt x="29327" y="72736"/>
                    <a:pt x="31265" y="62659"/>
                  </a:cubicBezTo>
                  <a:lnTo>
                    <a:pt x="9689" y="62659"/>
                  </a:lnTo>
                  <a:lnTo>
                    <a:pt x="9689" y="41083"/>
                  </a:lnTo>
                  <a:lnTo>
                    <a:pt x="31652" y="41083"/>
                  </a:lnTo>
                  <a:lnTo>
                    <a:pt x="31652" y="0"/>
                  </a:lnTo>
                  <a:lnTo>
                    <a:pt x="58137" y="0"/>
                  </a:lnTo>
                  <a:lnTo>
                    <a:pt x="58137" y="41083"/>
                  </a:lnTo>
                  <a:lnTo>
                    <a:pt x="73123" y="41083"/>
                  </a:lnTo>
                  <a:lnTo>
                    <a:pt x="73123" y="62659"/>
                  </a:lnTo>
                  <a:lnTo>
                    <a:pt x="58137" y="62659"/>
                  </a:lnTo>
                  <a:lnTo>
                    <a:pt x="58137" y="77257"/>
                  </a:lnTo>
                  <a:cubicBezTo>
                    <a:pt x="61367" y="81650"/>
                    <a:pt x="68214" y="88368"/>
                    <a:pt x="78808" y="97412"/>
                  </a:cubicBezTo>
                  <a:lnTo>
                    <a:pt x="69118" y="116920"/>
                  </a:lnTo>
                  <a:cubicBezTo>
                    <a:pt x="65759" y="114336"/>
                    <a:pt x="62142" y="110718"/>
                    <a:pt x="58137" y="106068"/>
                  </a:cubicBezTo>
                  <a:lnTo>
                    <a:pt x="58137" y="193660"/>
                  </a:lnTo>
                  <a:lnTo>
                    <a:pt x="31652" y="193660"/>
                  </a:lnTo>
                  <a:lnTo>
                    <a:pt x="31652" y="122733"/>
                  </a:lnTo>
                  <a:close/>
                  <a:moveTo>
                    <a:pt x="209293" y="157616"/>
                  </a:moveTo>
                  <a:lnTo>
                    <a:pt x="198441" y="157616"/>
                  </a:lnTo>
                  <a:lnTo>
                    <a:pt x="198441" y="172344"/>
                  </a:lnTo>
                  <a:cubicBezTo>
                    <a:pt x="198441" y="177382"/>
                    <a:pt x="196244" y="181775"/>
                    <a:pt x="191723" y="185392"/>
                  </a:cubicBezTo>
                  <a:cubicBezTo>
                    <a:pt x="187330" y="189009"/>
                    <a:pt x="182291" y="190818"/>
                    <a:pt x="176607" y="190818"/>
                  </a:cubicBezTo>
                  <a:lnTo>
                    <a:pt x="150122" y="190818"/>
                  </a:lnTo>
                  <a:lnTo>
                    <a:pt x="147151" y="168209"/>
                  </a:lnTo>
                  <a:lnTo>
                    <a:pt x="164721" y="168209"/>
                  </a:lnTo>
                  <a:cubicBezTo>
                    <a:pt x="168726" y="168209"/>
                    <a:pt x="170793" y="166401"/>
                    <a:pt x="170793" y="162912"/>
                  </a:cubicBezTo>
                  <a:lnTo>
                    <a:pt x="170793" y="157486"/>
                  </a:lnTo>
                  <a:lnTo>
                    <a:pt x="111106" y="157486"/>
                  </a:lnTo>
                  <a:lnTo>
                    <a:pt x="111106" y="191981"/>
                  </a:lnTo>
                  <a:lnTo>
                    <a:pt x="82813" y="191981"/>
                  </a:lnTo>
                  <a:lnTo>
                    <a:pt x="82813" y="157486"/>
                  </a:lnTo>
                  <a:lnTo>
                    <a:pt x="71315" y="157486"/>
                  </a:lnTo>
                  <a:lnTo>
                    <a:pt x="71315" y="140304"/>
                  </a:lnTo>
                  <a:lnTo>
                    <a:pt x="82813" y="140304"/>
                  </a:lnTo>
                  <a:lnTo>
                    <a:pt x="82813" y="89789"/>
                  </a:lnTo>
                  <a:lnTo>
                    <a:pt x="127772" y="89789"/>
                  </a:lnTo>
                  <a:lnTo>
                    <a:pt x="127772" y="81133"/>
                  </a:lnTo>
                  <a:lnTo>
                    <a:pt x="71961" y="81133"/>
                  </a:lnTo>
                  <a:lnTo>
                    <a:pt x="71961" y="64467"/>
                  </a:lnTo>
                  <a:lnTo>
                    <a:pt x="99995" y="64467"/>
                  </a:lnTo>
                  <a:lnTo>
                    <a:pt x="99995" y="54649"/>
                  </a:lnTo>
                  <a:lnTo>
                    <a:pt x="80875" y="54649"/>
                  </a:lnTo>
                  <a:lnTo>
                    <a:pt x="80875" y="39275"/>
                  </a:lnTo>
                  <a:lnTo>
                    <a:pt x="99995" y="39275"/>
                  </a:lnTo>
                  <a:lnTo>
                    <a:pt x="99995" y="29585"/>
                  </a:lnTo>
                  <a:lnTo>
                    <a:pt x="76741" y="29585"/>
                  </a:lnTo>
                  <a:lnTo>
                    <a:pt x="76741" y="13436"/>
                  </a:lnTo>
                  <a:lnTo>
                    <a:pt x="99995" y="13436"/>
                  </a:lnTo>
                  <a:lnTo>
                    <a:pt x="99995" y="1938"/>
                  </a:lnTo>
                  <a:lnTo>
                    <a:pt x="127772" y="1938"/>
                  </a:lnTo>
                  <a:lnTo>
                    <a:pt x="127772" y="13436"/>
                  </a:lnTo>
                  <a:lnTo>
                    <a:pt x="153481" y="13436"/>
                  </a:lnTo>
                  <a:lnTo>
                    <a:pt x="153481" y="1938"/>
                  </a:lnTo>
                  <a:lnTo>
                    <a:pt x="181258" y="1938"/>
                  </a:lnTo>
                  <a:lnTo>
                    <a:pt x="181258" y="13436"/>
                  </a:lnTo>
                  <a:lnTo>
                    <a:pt x="204254" y="13436"/>
                  </a:lnTo>
                  <a:lnTo>
                    <a:pt x="204254" y="29585"/>
                  </a:lnTo>
                  <a:lnTo>
                    <a:pt x="181258" y="29585"/>
                  </a:lnTo>
                  <a:lnTo>
                    <a:pt x="181258" y="39275"/>
                  </a:lnTo>
                  <a:lnTo>
                    <a:pt x="198699" y="39275"/>
                  </a:lnTo>
                  <a:lnTo>
                    <a:pt x="198699" y="54649"/>
                  </a:lnTo>
                  <a:lnTo>
                    <a:pt x="181258" y="54649"/>
                  </a:lnTo>
                  <a:lnTo>
                    <a:pt x="181258" y="64467"/>
                  </a:lnTo>
                  <a:lnTo>
                    <a:pt x="207742" y="64467"/>
                  </a:lnTo>
                  <a:lnTo>
                    <a:pt x="207742" y="81133"/>
                  </a:lnTo>
                  <a:lnTo>
                    <a:pt x="153223" y="81133"/>
                  </a:lnTo>
                  <a:lnTo>
                    <a:pt x="153223" y="89789"/>
                  </a:lnTo>
                  <a:lnTo>
                    <a:pt x="198441" y="89789"/>
                  </a:lnTo>
                  <a:lnTo>
                    <a:pt x="198441" y="140304"/>
                  </a:lnTo>
                  <a:lnTo>
                    <a:pt x="209293" y="140304"/>
                  </a:lnTo>
                  <a:lnTo>
                    <a:pt x="209293" y="157486"/>
                  </a:lnTo>
                  <a:close/>
                  <a:moveTo>
                    <a:pt x="128547" y="105422"/>
                  </a:moveTo>
                  <a:lnTo>
                    <a:pt x="111106" y="105422"/>
                  </a:lnTo>
                  <a:lnTo>
                    <a:pt x="111106" y="115628"/>
                  </a:lnTo>
                  <a:lnTo>
                    <a:pt x="128547" y="115628"/>
                  </a:lnTo>
                  <a:lnTo>
                    <a:pt x="128547" y="105422"/>
                  </a:lnTo>
                  <a:close/>
                  <a:moveTo>
                    <a:pt x="111235" y="140433"/>
                  </a:moveTo>
                  <a:lnTo>
                    <a:pt x="128676" y="140433"/>
                  </a:lnTo>
                  <a:lnTo>
                    <a:pt x="128676" y="129451"/>
                  </a:lnTo>
                  <a:lnTo>
                    <a:pt x="111235" y="129451"/>
                  </a:lnTo>
                  <a:lnTo>
                    <a:pt x="111235" y="140433"/>
                  </a:lnTo>
                  <a:close/>
                  <a:moveTo>
                    <a:pt x="127901" y="29585"/>
                  </a:moveTo>
                  <a:lnTo>
                    <a:pt x="127901" y="39275"/>
                  </a:lnTo>
                  <a:lnTo>
                    <a:pt x="153611" y="39275"/>
                  </a:lnTo>
                  <a:lnTo>
                    <a:pt x="153611" y="29585"/>
                  </a:lnTo>
                  <a:lnTo>
                    <a:pt x="127901" y="29585"/>
                  </a:lnTo>
                  <a:close/>
                  <a:moveTo>
                    <a:pt x="127901" y="64597"/>
                  </a:moveTo>
                  <a:lnTo>
                    <a:pt x="153611" y="64597"/>
                  </a:lnTo>
                  <a:lnTo>
                    <a:pt x="153611" y="54778"/>
                  </a:lnTo>
                  <a:lnTo>
                    <a:pt x="127901" y="54778"/>
                  </a:lnTo>
                  <a:lnTo>
                    <a:pt x="127901" y="64597"/>
                  </a:lnTo>
                  <a:close/>
                  <a:moveTo>
                    <a:pt x="170922" y="115499"/>
                  </a:moveTo>
                  <a:lnTo>
                    <a:pt x="170922" y="105292"/>
                  </a:lnTo>
                  <a:lnTo>
                    <a:pt x="152706" y="105292"/>
                  </a:lnTo>
                  <a:lnTo>
                    <a:pt x="152706" y="115499"/>
                  </a:lnTo>
                  <a:lnTo>
                    <a:pt x="170922" y="115499"/>
                  </a:lnTo>
                  <a:close/>
                  <a:moveTo>
                    <a:pt x="152706" y="140433"/>
                  </a:moveTo>
                  <a:lnTo>
                    <a:pt x="170922" y="140433"/>
                  </a:lnTo>
                  <a:lnTo>
                    <a:pt x="170922" y="129451"/>
                  </a:lnTo>
                  <a:lnTo>
                    <a:pt x="152706" y="129451"/>
                  </a:lnTo>
                  <a:lnTo>
                    <a:pt x="152706" y="140433"/>
                  </a:ln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8" name="フリーフォーム: 図形 77">
              <a:extLst>
                <a:ext uri="{FF2B5EF4-FFF2-40B4-BE49-F238E27FC236}">
                  <a16:creationId xmlns:a16="http://schemas.microsoft.com/office/drawing/2014/main" id="{646E5910-410D-B572-88B9-168CB47CCE56}"/>
                </a:ext>
              </a:extLst>
            </p:cNvPr>
            <p:cNvSpPr/>
            <p:nvPr/>
          </p:nvSpPr>
          <p:spPr>
            <a:xfrm>
              <a:off x="1835471" y="1324186"/>
              <a:ext cx="207225" cy="193789"/>
            </a:xfrm>
            <a:custGeom>
              <a:avLst/>
              <a:gdLst>
                <a:gd name="connsiteX0" fmla="*/ 105938 w 207225"/>
                <a:gd name="connsiteY0" fmla="*/ 79325 h 193789"/>
                <a:gd name="connsiteX1" fmla="*/ 105680 w 207225"/>
                <a:gd name="connsiteY1" fmla="*/ 123509 h 193789"/>
                <a:gd name="connsiteX2" fmla="*/ 103225 w 207225"/>
                <a:gd name="connsiteY2" fmla="*/ 145601 h 193789"/>
                <a:gd name="connsiteX3" fmla="*/ 98833 w 207225"/>
                <a:gd name="connsiteY3" fmla="*/ 161879 h 193789"/>
                <a:gd name="connsiteX4" fmla="*/ 92373 w 207225"/>
                <a:gd name="connsiteY4" fmla="*/ 169631 h 193789"/>
                <a:gd name="connsiteX5" fmla="*/ 82942 w 207225"/>
                <a:gd name="connsiteY5" fmla="*/ 175186 h 193789"/>
                <a:gd name="connsiteX6" fmla="*/ 71960 w 207225"/>
                <a:gd name="connsiteY6" fmla="*/ 177253 h 193789"/>
                <a:gd name="connsiteX7" fmla="*/ 49610 w 207225"/>
                <a:gd name="connsiteY7" fmla="*/ 177253 h 193789"/>
                <a:gd name="connsiteX8" fmla="*/ 45993 w 207225"/>
                <a:gd name="connsiteY8" fmla="*/ 151673 h 193789"/>
                <a:gd name="connsiteX9" fmla="*/ 63821 w 207225"/>
                <a:gd name="connsiteY9" fmla="*/ 151673 h 193789"/>
                <a:gd name="connsiteX10" fmla="*/ 71185 w 207225"/>
                <a:gd name="connsiteY10" fmla="*/ 149735 h 193789"/>
                <a:gd name="connsiteX11" fmla="*/ 75966 w 207225"/>
                <a:gd name="connsiteY11" fmla="*/ 137591 h 193789"/>
                <a:gd name="connsiteX12" fmla="*/ 77645 w 207225"/>
                <a:gd name="connsiteY12" fmla="*/ 109556 h 193789"/>
                <a:gd name="connsiteX13" fmla="*/ 77645 w 207225"/>
                <a:gd name="connsiteY13" fmla="*/ 102579 h 193789"/>
                <a:gd name="connsiteX14" fmla="*/ 52711 w 207225"/>
                <a:gd name="connsiteY14" fmla="*/ 102579 h 193789"/>
                <a:gd name="connsiteX15" fmla="*/ 21317 w 207225"/>
                <a:gd name="connsiteY15" fmla="*/ 193790 h 193789"/>
                <a:gd name="connsiteX16" fmla="*/ 0 w 207225"/>
                <a:gd name="connsiteY16" fmla="*/ 179062 h 193789"/>
                <a:gd name="connsiteX17" fmla="*/ 22738 w 207225"/>
                <a:gd name="connsiteY17" fmla="*/ 91985 h 193789"/>
                <a:gd name="connsiteX18" fmla="*/ 22738 w 207225"/>
                <a:gd name="connsiteY18" fmla="*/ 34236 h 193789"/>
                <a:gd name="connsiteX19" fmla="*/ 108781 w 207225"/>
                <a:gd name="connsiteY19" fmla="*/ 34236 h 193789"/>
                <a:gd name="connsiteX20" fmla="*/ 108522 w 207225"/>
                <a:gd name="connsiteY20" fmla="*/ 129 h 193789"/>
                <a:gd name="connsiteX21" fmla="*/ 139141 w 207225"/>
                <a:gd name="connsiteY21" fmla="*/ 129 h 193789"/>
                <a:gd name="connsiteX22" fmla="*/ 139141 w 207225"/>
                <a:gd name="connsiteY22" fmla="*/ 34236 h 193789"/>
                <a:gd name="connsiteX23" fmla="*/ 165625 w 207225"/>
                <a:gd name="connsiteY23" fmla="*/ 34236 h 193789"/>
                <a:gd name="connsiteX24" fmla="*/ 144955 w 207225"/>
                <a:gd name="connsiteY24" fmla="*/ 16795 h 193789"/>
                <a:gd name="connsiteX25" fmla="*/ 162525 w 207225"/>
                <a:gd name="connsiteY25" fmla="*/ 0 h 193789"/>
                <a:gd name="connsiteX26" fmla="*/ 195340 w 207225"/>
                <a:gd name="connsiteY26" fmla="*/ 26226 h 193789"/>
                <a:gd name="connsiteX27" fmla="*/ 186813 w 207225"/>
                <a:gd name="connsiteY27" fmla="*/ 34107 h 193789"/>
                <a:gd name="connsiteX28" fmla="*/ 202575 w 207225"/>
                <a:gd name="connsiteY28" fmla="*/ 34107 h 193789"/>
                <a:gd name="connsiteX29" fmla="*/ 202575 w 207225"/>
                <a:gd name="connsiteY29" fmla="*/ 57103 h 193789"/>
                <a:gd name="connsiteX30" fmla="*/ 140433 w 207225"/>
                <a:gd name="connsiteY30" fmla="*/ 57103 h 193789"/>
                <a:gd name="connsiteX31" fmla="*/ 149476 w 207225"/>
                <a:gd name="connsiteY31" fmla="*/ 112269 h 193789"/>
                <a:gd name="connsiteX32" fmla="*/ 170664 w 207225"/>
                <a:gd name="connsiteY32" fmla="*/ 63563 h 193789"/>
                <a:gd name="connsiteX33" fmla="*/ 200249 w 207225"/>
                <a:gd name="connsiteY33" fmla="*/ 72477 h 193789"/>
                <a:gd name="connsiteX34" fmla="*/ 163429 w 207225"/>
                <a:gd name="connsiteY34" fmla="*/ 144179 h 193789"/>
                <a:gd name="connsiteX35" fmla="*/ 178545 w 207225"/>
                <a:gd name="connsiteY35" fmla="*/ 160587 h 193789"/>
                <a:gd name="connsiteX36" fmla="*/ 181129 w 207225"/>
                <a:gd name="connsiteY36" fmla="*/ 158132 h 193789"/>
                <a:gd name="connsiteX37" fmla="*/ 183842 w 207225"/>
                <a:gd name="connsiteY37" fmla="*/ 126738 h 193789"/>
                <a:gd name="connsiteX38" fmla="*/ 207226 w 207225"/>
                <a:gd name="connsiteY38" fmla="*/ 130873 h 193789"/>
                <a:gd name="connsiteX39" fmla="*/ 206063 w 207225"/>
                <a:gd name="connsiteY39" fmla="*/ 155290 h 193789"/>
                <a:gd name="connsiteX40" fmla="*/ 203221 w 207225"/>
                <a:gd name="connsiteY40" fmla="*/ 179449 h 193789"/>
                <a:gd name="connsiteX41" fmla="*/ 196115 w 207225"/>
                <a:gd name="connsiteY41" fmla="*/ 189914 h 193789"/>
                <a:gd name="connsiteX42" fmla="*/ 182808 w 207225"/>
                <a:gd name="connsiteY42" fmla="*/ 193402 h 193789"/>
                <a:gd name="connsiteX43" fmla="*/ 163429 w 207225"/>
                <a:gd name="connsiteY43" fmla="*/ 186296 h 193789"/>
                <a:gd name="connsiteX44" fmla="*/ 144050 w 207225"/>
                <a:gd name="connsiteY44" fmla="*/ 165238 h 193789"/>
                <a:gd name="connsiteX45" fmla="*/ 110977 w 207225"/>
                <a:gd name="connsiteY45" fmla="*/ 192239 h 193789"/>
                <a:gd name="connsiteX46" fmla="*/ 94440 w 207225"/>
                <a:gd name="connsiteY46" fmla="*/ 173119 h 193789"/>
                <a:gd name="connsiteX47" fmla="*/ 129064 w 207225"/>
                <a:gd name="connsiteY47" fmla="*/ 139787 h 193789"/>
                <a:gd name="connsiteX48" fmla="*/ 109814 w 207225"/>
                <a:gd name="connsiteY48" fmla="*/ 56845 h 193789"/>
                <a:gd name="connsiteX49" fmla="*/ 52452 w 207225"/>
                <a:gd name="connsiteY49" fmla="*/ 56845 h 193789"/>
                <a:gd name="connsiteX50" fmla="*/ 52452 w 207225"/>
                <a:gd name="connsiteY50" fmla="*/ 78937 h 193789"/>
                <a:gd name="connsiteX51" fmla="*/ 105422 w 207225"/>
                <a:gd name="connsiteY51" fmla="*/ 78937 h 193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07225" h="193789">
                  <a:moveTo>
                    <a:pt x="105938" y="79325"/>
                  </a:moveTo>
                  <a:cubicBezTo>
                    <a:pt x="105938" y="102063"/>
                    <a:pt x="105938" y="116791"/>
                    <a:pt x="105680" y="123509"/>
                  </a:cubicBezTo>
                  <a:cubicBezTo>
                    <a:pt x="105551" y="130227"/>
                    <a:pt x="104646" y="137591"/>
                    <a:pt x="103225" y="145601"/>
                  </a:cubicBezTo>
                  <a:cubicBezTo>
                    <a:pt x="101804" y="153611"/>
                    <a:pt x="100254" y="159037"/>
                    <a:pt x="98833" y="161879"/>
                  </a:cubicBezTo>
                  <a:cubicBezTo>
                    <a:pt x="97282" y="164721"/>
                    <a:pt x="95215" y="167305"/>
                    <a:pt x="92373" y="169631"/>
                  </a:cubicBezTo>
                  <a:cubicBezTo>
                    <a:pt x="89531" y="171956"/>
                    <a:pt x="86430" y="173765"/>
                    <a:pt x="82942" y="175186"/>
                  </a:cubicBezTo>
                  <a:cubicBezTo>
                    <a:pt x="79454" y="176478"/>
                    <a:pt x="75836" y="177253"/>
                    <a:pt x="71960" y="177253"/>
                  </a:cubicBezTo>
                  <a:lnTo>
                    <a:pt x="49610" y="177253"/>
                  </a:lnTo>
                  <a:lnTo>
                    <a:pt x="45993" y="151673"/>
                  </a:lnTo>
                  <a:lnTo>
                    <a:pt x="63821" y="151673"/>
                  </a:lnTo>
                  <a:cubicBezTo>
                    <a:pt x="66534" y="151673"/>
                    <a:pt x="68989" y="151027"/>
                    <a:pt x="71185" y="149735"/>
                  </a:cubicBezTo>
                  <a:cubicBezTo>
                    <a:pt x="73382" y="148443"/>
                    <a:pt x="74932" y="144438"/>
                    <a:pt x="75966" y="137591"/>
                  </a:cubicBezTo>
                  <a:cubicBezTo>
                    <a:pt x="76999" y="130743"/>
                    <a:pt x="77645" y="121441"/>
                    <a:pt x="77645" y="109556"/>
                  </a:cubicBezTo>
                  <a:cubicBezTo>
                    <a:pt x="77645" y="107230"/>
                    <a:pt x="77645" y="104905"/>
                    <a:pt x="77645" y="102579"/>
                  </a:cubicBezTo>
                  <a:lnTo>
                    <a:pt x="52711" y="102579"/>
                  </a:lnTo>
                  <a:cubicBezTo>
                    <a:pt x="50902" y="139270"/>
                    <a:pt x="40437" y="169631"/>
                    <a:pt x="21317" y="193790"/>
                  </a:cubicBezTo>
                  <a:lnTo>
                    <a:pt x="0" y="179062"/>
                  </a:lnTo>
                  <a:cubicBezTo>
                    <a:pt x="15245" y="158520"/>
                    <a:pt x="22738" y="129451"/>
                    <a:pt x="22738" y="91985"/>
                  </a:cubicBezTo>
                  <a:lnTo>
                    <a:pt x="22738" y="34236"/>
                  </a:lnTo>
                  <a:lnTo>
                    <a:pt x="108781" y="34236"/>
                  </a:lnTo>
                  <a:cubicBezTo>
                    <a:pt x="108522" y="27777"/>
                    <a:pt x="108522" y="16408"/>
                    <a:pt x="108522" y="129"/>
                  </a:cubicBezTo>
                  <a:lnTo>
                    <a:pt x="139141" y="129"/>
                  </a:lnTo>
                  <a:lnTo>
                    <a:pt x="139141" y="34236"/>
                  </a:lnTo>
                  <a:lnTo>
                    <a:pt x="165625" y="34236"/>
                  </a:lnTo>
                  <a:cubicBezTo>
                    <a:pt x="160845" y="30360"/>
                    <a:pt x="153998" y="24547"/>
                    <a:pt x="144955" y="16795"/>
                  </a:cubicBezTo>
                  <a:lnTo>
                    <a:pt x="162525" y="0"/>
                  </a:lnTo>
                  <a:cubicBezTo>
                    <a:pt x="175315" y="9173"/>
                    <a:pt x="186296" y="17829"/>
                    <a:pt x="195340" y="26226"/>
                  </a:cubicBezTo>
                  <a:lnTo>
                    <a:pt x="186813" y="34107"/>
                  </a:lnTo>
                  <a:lnTo>
                    <a:pt x="202575" y="34107"/>
                  </a:lnTo>
                  <a:lnTo>
                    <a:pt x="202575" y="57103"/>
                  </a:lnTo>
                  <a:lnTo>
                    <a:pt x="140433" y="57103"/>
                  </a:lnTo>
                  <a:cubicBezTo>
                    <a:pt x="142371" y="79712"/>
                    <a:pt x="145342" y="98058"/>
                    <a:pt x="149476" y="112269"/>
                  </a:cubicBezTo>
                  <a:cubicBezTo>
                    <a:pt x="157874" y="98445"/>
                    <a:pt x="164980" y="82296"/>
                    <a:pt x="170664" y="63563"/>
                  </a:cubicBezTo>
                  <a:lnTo>
                    <a:pt x="200249" y="72477"/>
                  </a:lnTo>
                  <a:cubicBezTo>
                    <a:pt x="188622" y="103484"/>
                    <a:pt x="176348" y="127384"/>
                    <a:pt x="163429" y="144179"/>
                  </a:cubicBezTo>
                  <a:cubicBezTo>
                    <a:pt x="170922" y="155161"/>
                    <a:pt x="175961" y="160587"/>
                    <a:pt x="178545" y="160587"/>
                  </a:cubicBezTo>
                  <a:cubicBezTo>
                    <a:pt x="179837" y="160587"/>
                    <a:pt x="180612" y="159812"/>
                    <a:pt x="181129" y="158132"/>
                  </a:cubicBezTo>
                  <a:cubicBezTo>
                    <a:pt x="181516" y="156453"/>
                    <a:pt x="182421" y="145988"/>
                    <a:pt x="183842" y="126738"/>
                  </a:cubicBezTo>
                  <a:lnTo>
                    <a:pt x="207226" y="130873"/>
                  </a:lnTo>
                  <a:lnTo>
                    <a:pt x="206063" y="155290"/>
                  </a:lnTo>
                  <a:cubicBezTo>
                    <a:pt x="205546" y="166788"/>
                    <a:pt x="204642" y="174927"/>
                    <a:pt x="203221" y="179449"/>
                  </a:cubicBezTo>
                  <a:cubicBezTo>
                    <a:pt x="201800" y="184100"/>
                    <a:pt x="199474" y="187459"/>
                    <a:pt x="196115" y="189914"/>
                  </a:cubicBezTo>
                  <a:cubicBezTo>
                    <a:pt x="192756" y="192239"/>
                    <a:pt x="188364" y="193402"/>
                    <a:pt x="182808" y="193402"/>
                  </a:cubicBezTo>
                  <a:cubicBezTo>
                    <a:pt x="175832" y="193402"/>
                    <a:pt x="169372" y="191077"/>
                    <a:pt x="163429" y="186296"/>
                  </a:cubicBezTo>
                  <a:cubicBezTo>
                    <a:pt x="157486" y="181516"/>
                    <a:pt x="151027" y="174540"/>
                    <a:pt x="144050" y="165238"/>
                  </a:cubicBezTo>
                  <a:cubicBezTo>
                    <a:pt x="134490" y="174411"/>
                    <a:pt x="123379" y="183454"/>
                    <a:pt x="110977" y="192239"/>
                  </a:cubicBezTo>
                  <a:lnTo>
                    <a:pt x="94440" y="173119"/>
                  </a:lnTo>
                  <a:cubicBezTo>
                    <a:pt x="106843" y="163558"/>
                    <a:pt x="118470" y="152448"/>
                    <a:pt x="129064" y="139787"/>
                  </a:cubicBezTo>
                  <a:cubicBezTo>
                    <a:pt x="119245" y="118470"/>
                    <a:pt x="112786" y="90823"/>
                    <a:pt x="109814" y="56845"/>
                  </a:cubicBezTo>
                  <a:lnTo>
                    <a:pt x="52452" y="56845"/>
                  </a:lnTo>
                  <a:lnTo>
                    <a:pt x="52452" y="78937"/>
                  </a:lnTo>
                  <a:lnTo>
                    <a:pt x="105422" y="78937"/>
                  </a:ln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9" name="フリーフォーム: 図形 78">
              <a:extLst>
                <a:ext uri="{FF2B5EF4-FFF2-40B4-BE49-F238E27FC236}">
                  <a16:creationId xmlns:a16="http://schemas.microsoft.com/office/drawing/2014/main" id="{15E47E75-B262-257E-7FBE-194AE80E4BD0}"/>
                </a:ext>
              </a:extLst>
            </p:cNvPr>
            <p:cNvSpPr/>
            <p:nvPr/>
          </p:nvSpPr>
          <p:spPr>
            <a:xfrm>
              <a:off x="2053549" y="1324961"/>
              <a:ext cx="206838" cy="191980"/>
            </a:xfrm>
            <a:custGeom>
              <a:avLst/>
              <a:gdLst>
                <a:gd name="connsiteX0" fmla="*/ 59170 w 206838"/>
                <a:gd name="connsiteY0" fmla="*/ 3617 h 191980"/>
                <a:gd name="connsiteX1" fmla="*/ 54132 w 206838"/>
                <a:gd name="connsiteY1" fmla="*/ 13178 h 191980"/>
                <a:gd name="connsiteX2" fmla="*/ 101287 w 206838"/>
                <a:gd name="connsiteY2" fmla="*/ 13178 h 191980"/>
                <a:gd name="connsiteX3" fmla="*/ 101287 w 206838"/>
                <a:gd name="connsiteY3" fmla="*/ 31006 h 191980"/>
                <a:gd name="connsiteX4" fmla="*/ 76611 w 206838"/>
                <a:gd name="connsiteY4" fmla="*/ 31006 h 191980"/>
                <a:gd name="connsiteX5" fmla="*/ 83976 w 206838"/>
                <a:gd name="connsiteY5" fmla="*/ 43021 h 191980"/>
                <a:gd name="connsiteX6" fmla="*/ 58912 w 206838"/>
                <a:gd name="connsiteY6" fmla="*/ 47801 h 191980"/>
                <a:gd name="connsiteX7" fmla="*/ 49998 w 206838"/>
                <a:gd name="connsiteY7" fmla="*/ 31006 h 191980"/>
                <a:gd name="connsiteX8" fmla="*/ 40954 w 206838"/>
                <a:gd name="connsiteY8" fmla="*/ 31006 h 191980"/>
                <a:gd name="connsiteX9" fmla="*/ 20542 w 206838"/>
                <a:gd name="connsiteY9" fmla="*/ 50127 h 191980"/>
                <a:gd name="connsiteX10" fmla="*/ 0 w 206838"/>
                <a:gd name="connsiteY10" fmla="*/ 39275 h 191980"/>
                <a:gd name="connsiteX11" fmla="*/ 31265 w 206838"/>
                <a:gd name="connsiteY11" fmla="*/ 0 h 191980"/>
                <a:gd name="connsiteX12" fmla="*/ 59300 w 206838"/>
                <a:gd name="connsiteY12" fmla="*/ 3747 h 191980"/>
                <a:gd name="connsiteX13" fmla="*/ 153869 w 206838"/>
                <a:gd name="connsiteY13" fmla="*/ 4263 h 191980"/>
                <a:gd name="connsiteX14" fmla="*/ 149218 w 206838"/>
                <a:gd name="connsiteY14" fmla="*/ 13178 h 191980"/>
                <a:gd name="connsiteX15" fmla="*/ 206838 w 206838"/>
                <a:gd name="connsiteY15" fmla="*/ 13178 h 191980"/>
                <a:gd name="connsiteX16" fmla="*/ 206838 w 206838"/>
                <a:gd name="connsiteY16" fmla="*/ 31006 h 191980"/>
                <a:gd name="connsiteX17" fmla="*/ 177382 w 206838"/>
                <a:gd name="connsiteY17" fmla="*/ 31006 h 191980"/>
                <a:gd name="connsiteX18" fmla="*/ 185263 w 206838"/>
                <a:gd name="connsiteY18" fmla="*/ 41859 h 191980"/>
                <a:gd name="connsiteX19" fmla="*/ 159037 w 206838"/>
                <a:gd name="connsiteY19" fmla="*/ 46251 h 191980"/>
                <a:gd name="connsiteX20" fmla="*/ 149347 w 206838"/>
                <a:gd name="connsiteY20" fmla="*/ 31006 h 191980"/>
                <a:gd name="connsiteX21" fmla="*/ 136686 w 206838"/>
                <a:gd name="connsiteY21" fmla="*/ 31006 h 191980"/>
                <a:gd name="connsiteX22" fmla="*/ 123379 w 206838"/>
                <a:gd name="connsiteY22" fmla="*/ 44442 h 191980"/>
                <a:gd name="connsiteX23" fmla="*/ 119245 w 206838"/>
                <a:gd name="connsiteY23" fmla="*/ 42634 h 191980"/>
                <a:gd name="connsiteX24" fmla="*/ 119245 w 206838"/>
                <a:gd name="connsiteY24" fmla="*/ 52065 h 191980"/>
                <a:gd name="connsiteX25" fmla="*/ 203996 w 206838"/>
                <a:gd name="connsiteY25" fmla="*/ 52065 h 191980"/>
                <a:gd name="connsiteX26" fmla="*/ 203996 w 206838"/>
                <a:gd name="connsiteY26" fmla="*/ 89789 h 191980"/>
                <a:gd name="connsiteX27" fmla="*/ 178803 w 206838"/>
                <a:gd name="connsiteY27" fmla="*/ 89789 h 191980"/>
                <a:gd name="connsiteX28" fmla="*/ 178803 w 206838"/>
                <a:gd name="connsiteY28" fmla="*/ 69248 h 191980"/>
                <a:gd name="connsiteX29" fmla="*/ 33203 w 206838"/>
                <a:gd name="connsiteY29" fmla="*/ 69248 h 191980"/>
                <a:gd name="connsiteX30" fmla="*/ 33203 w 206838"/>
                <a:gd name="connsiteY30" fmla="*/ 79195 h 191980"/>
                <a:gd name="connsiteX31" fmla="*/ 173248 w 206838"/>
                <a:gd name="connsiteY31" fmla="*/ 79195 h 191980"/>
                <a:gd name="connsiteX32" fmla="*/ 173248 w 206838"/>
                <a:gd name="connsiteY32" fmla="*/ 123767 h 191980"/>
                <a:gd name="connsiteX33" fmla="*/ 59558 w 206838"/>
                <a:gd name="connsiteY33" fmla="*/ 123767 h 191980"/>
                <a:gd name="connsiteX34" fmla="*/ 59558 w 206838"/>
                <a:gd name="connsiteY34" fmla="*/ 135911 h 191980"/>
                <a:gd name="connsiteX35" fmla="*/ 190301 w 206838"/>
                <a:gd name="connsiteY35" fmla="*/ 135911 h 191980"/>
                <a:gd name="connsiteX36" fmla="*/ 190301 w 206838"/>
                <a:gd name="connsiteY36" fmla="*/ 191981 h 191980"/>
                <a:gd name="connsiteX37" fmla="*/ 161620 w 206838"/>
                <a:gd name="connsiteY37" fmla="*/ 191981 h 191980"/>
                <a:gd name="connsiteX38" fmla="*/ 161620 w 206838"/>
                <a:gd name="connsiteY38" fmla="*/ 186167 h 191980"/>
                <a:gd name="connsiteX39" fmla="*/ 59816 w 206838"/>
                <a:gd name="connsiteY39" fmla="*/ 186167 h 191980"/>
                <a:gd name="connsiteX40" fmla="*/ 59816 w 206838"/>
                <a:gd name="connsiteY40" fmla="*/ 191981 h 191980"/>
                <a:gd name="connsiteX41" fmla="*/ 29973 w 206838"/>
                <a:gd name="connsiteY41" fmla="*/ 191981 h 191980"/>
                <a:gd name="connsiteX42" fmla="*/ 29973 w 206838"/>
                <a:gd name="connsiteY42" fmla="*/ 91340 h 191980"/>
                <a:gd name="connsiteX43" fmla="*/ 8010 w 206838"/>
                <a:gd name="connsiteY43" fmla="*/ 91340 h 191980"/>
                <a:gd name="connsiteX44" fmla="*/ 8010 w 206838"/>
                <a:gd name="connsiteY44" fmla="*/ 52194 h 191980"/>
                <a:gd name="connsiteX45" fmla="*/ 90564 w 206838"/>
                <a:gd name="connsiteY45" fmla="*/ 52194 h 191980"/>
                <a:gd name="connsiteX46" fmla="*/ 90564 w 206838"/>
                <a:gd name="connsiteY46" fmla="*/ 40050 h 191980"/>
                <a:gd name="connsiteX47" fmla="*/ 112786 w 206838"/>
                <a:gd name="connsiteY47" fmla="*/ 40050 h 191980"/>
                <a:gd name="connsiteX48" fmla="*/ 101546 w 206838"/>
                <a:gd name="connsiteY48" fmla="*/ 35270 h 191980"/>
                <a:gd name="connsiteX49" fmla="*/ 118987 w 206838"/>
                <a:gd name="connsiteY49" fmla="*/ 15116 h 191980"/>
                <a:gd name="connsiteX50" fmla="*/ 127514 w 206838"/>
                <a:gd name="connsiteY50" fmla="*/ 258 h 191980"/>
                <a:gd name="connsiteX51" fmla="*/ 154256 w 206838"/>
                <a:gd name="connsiteY51" fmla="*/ 4393 h 191980"/>
                <a:gd name="connsiteX52" fmla="*/ 145342 w 206838"/>
                <a:gd name="connsiteY52" fmla="*/ 108264 h 191980"/>
                <a:gd name="connsiteX53" fmla="*/ 145342 w 206838"/>
                <a:gd name="connsiteY53" fmla="*/ 94311 h 191980"/>
                <a:gd name="connsiteX54" fmla="*/ 59558 w 206838"/>
                <a:gd name="connsiteY54" fmla="*/ 94311 h 191980"/>
                <a:gd name="connsiteX55" fmla="*/ 59558 w 206838"/>
                <a:gd name="connsiteY55" fmla="*/ 108264 h 191980"/>
                <a:gd name="connsiteX56" fmla="*/ 145342 w 206838"/>
                <a:gd name="connsiteY56" fmla="*/ 108264 h 191980"/>
                <a:gd name="connsiteX57" fmla="*/ 161233 w 206838"/>
                <a:gd name="connsiteY57" fmla="*/ 168726 h 191980"/>
                <a:gd name="connsiteX58" fmla="*/ 161233 w 206838"/>
                <a:gd name="connsiteY58" fmla="*/ 152448 h 191980"/>
                <a:gd name="connsiteX59" fmla="*/ 59687 w 206838"/>
                <a:gd name="connsiteY59" fmla="*/ 152448 h 191980"/>
                <a:gd name="connsiteX60" fmla="*/ 59687 w 206838"/>
                <a:gd name="connsiteY60" fmla="*/ 168726 h 191980"/>
                <a:gd name="connsiteX61" fmla="*/ 161233 w 206838"/>
                <a:gd name="connsiteY61" fmla="*/ 168726 h 191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06838" h="191980">
                  <a:moveTo>
                    <a:pt x="59170" y="3617"/>
                  </a:moveTo>
                  <a:cubicBezTo>
                    <a:pt x="57749" y="6847"/>
                    <a:pt x="56070" y="9948"/>
                    <a:pt x="54132" y="13178"/>
                  </a:cubicBezTo>
                  <a:lnTo>
                    <a:pt x="101287" y="13178"/>
                  </a:lnTo>
                  <a:lnTo>
                    <a:pt x="101287" y="31006"/>
                  </a:lnTo>
                  <a:lnTo>
                    <a:pt x="76611" y="31006"/>
                  </a:lnTo>
                  <a:lnTo>
                    <a:pt x="83976" y="43021"/>
                  </a:lnTo>
                  <a:lnTo>
                    <a:pt x="58912" y="47801"/>
                  </a:lnTo>
                  <a:lnTo>
                    <a:pt x="49998" y="31006"/>
                  </a:lnTo>
                  <a:lnTo>
                    <a:pt x="40954" y="31006"/>
                  </a:lnTo>
                  <a:cubicBezTo>
                    <a:pt x="35141" y="37854"/>
                    <a:pt x="28293" y="44184"/>
                    <a:pt x="20542" y="50127"/>
                  </a:cubicBezTo>
                  <a:lnTo>
                    <a:pt x="0" y="39275"/>
                  </a:lnTo>
                  <a:cubicBezTo>
                    <a:pt x="12661" y="28422"/>
                    <a:pt x="23125" y="15374"/>
                    <a:pt x="31265" y="0"/>
                  </a:cubicBezTo>
                  <a:lnTo>
                    <a:pt x="59300" y="3747"/>
                  </a:lnTo>
                  <a:close/>
                  <a:moveTo>
                    <a:pt x="153869" y="4263"/>
                  </a:moveTo>
                  <a:lnTo>
                    <a:pt x="149218" y="13178"/>
                  </a:lnTo>
                  <a:lnTo>
                    <a:pt x="206838" y="13178"/>
                  </a:lnTo>
                  <a:lnTo>
                    <a:pt x="206838" y="31006"/>
                  </a:lnTo>
                  <a:lnTo>
                    <a:pt x="177382" y="31006"/>
                  </a:lnTo>
                  <a:lnTo>
                    <a:pt x="185263" y="41859"/>
                  </a:lnTo>
                  <a:lnTo>
                    <a:pt x="159037" y="46251"/>
                  </a:lnTo>
                  <a:lnTo>
                    <a:pt x="149347" y="31006"/>
                  </a:lnTo>
                  <a:lnTo>
                    <a:pt x="136686" y="31006"/>
                  </a:lnTo>
                  <a:cubicBezTo>
                    <a:pt x="131777" y="36691"/>
                    <a:pt x="127255" y="41213"/>
                    <a:pt x="123379" y="44442"/>
                  </a:cubicBezTo>
                  <a:lnTo>
                    <a:pt x="119245" y="42634"/>
                  </a:lnTo>
                  <a:lnTo>
                    <a:pt x="119245" y="52065"/>
                  </a:lnTo>
                  <a:lnTo>
                    <a:pt x="203996" y="52065"/>
                  </a:lnTo>
                  <a:lnTo>
                    <a:pt x="203996" y="89789"/>
                  </a:lnTo>
                  <a:lnTo>
                    <a:pt x="178803" y="89789"/>
                  </a:lnTo>
                  <a:lnTo>
                    <a:pt x="178803" y="69248"/>
                  </a:lnTo>
                  <a:lnTo>
                    <a:pt x="33203" y="69248"/>
                  </a:lnTo>
                  <a:lnTo>
                    <a:pt x="33203" y="79195"/>
                  </a:lnTo>
                  <a:lnTo>
                    <a:pt x="173248" y="79195"/>
                  </a:lnTo>
                  <a:lnTo>
                    <a:pt x="173248" y="123767"/>
                  </a:lnTo>
                  <a:lnTo>
                    <a:pt x="59558" y="123767"/>
                  </a:lnTo>
                  <a:lnTo>
                    <a:pt x="59558" y="135911"/>
                  </a:lnTo>
                  <a:lnTo>
                    <a:pt x="190301" y="135911"/>
                  </a:lnTo>
                  <a:lnTo>
                    <a:pt x="190301" y="191981"/>
                  </a:lnTo>
                  <a:lnTo>
                    <a:pt x="161620" y="191981"/>
                  </a:lnTo>
                  <a:lnTo>
                    <a:pt x="161620" y="186167"/>
                  </a:lnTo>
                  <a:lnTo>
                    <a:pt x="59816" y="186167"/>
                  </a:lnTo>
                  <a:lnTo>
                    <a:pt x="59816" y="191981"/>
                  </a:lnTo>
                  <a:lnTo>
                    <a:pt x="29973" y="191981"/>
                  </a:lnTo>
                  <a:lnTo>
                    <a:pt x="29973" y="91340"/>
                  </a:lnTo>
                  <a:lnTo>
                    <a:pt x="8010" y="91340"/>
                  </a:lnTo>
                  <a:lnTo>
                    <a:pt x="8010" y="52194"/>
                  </a:lnTo>
                  <a:lnTo>
                    <a:pt x="90564" y="52194"/>
                  </a:lnTo>
                  <a:lnTo>
                    <a:pt x="90564" y="40050"/>
                  </a:lnTo>
                  <a:lnTo>
                    <a:pt x="112786" y="40050"/>
                  </a:lnTo>
                  <a:lnTo>
                    <a:pt x="101546" y="35270"/>
                  </a:lnTo>
                  <a:cubicBezTo>
                    <a:pt x="111106" y="24805"/>
                    <a:pt x="116920" y="18087"/>
                    <a:pt x="118987" y="15116"/>
                  </a:cubicBezTo>
                  <a:cubicBezTo>
                    <a:pt x="121054" y="12144"/>
                    <a:pt x="123896" y="7235"/>
                    <a:pt x="127514" y="258"/>
                  </a:cubicBezTo>
                  <a:lnTo>
                    <a:pt x="154256" y="4393"/>
                  </a:lnTo>
                  <a:close/>
                  <a:moveTo>
                    <a:pt x="145342" y="108264"/>
                  </a:moveTo>
                  <a:lnTo>
                    <a:pt x="145342" y="94311"/>
                  </a:lnTo>
                  <a:lnTo>
                    <a:pt x="59558" y="94311"/>
                  </a:lnTo>
                  <a:lnTo>
                    <a:pt x="59558" y="108264"/>
                  </a:lnTo>
                  <a:lnTo>
                    <a:pt x="145342" y="108264"/>
                  </a:lnTo>
                  <a:close/>
                  <a:moveTo>
                    <a:pt x="161233" y="168726"/>
                  </a:moveTo>
                  <a:lnTo>
                    <a:pt x="161233" y="152448"/>
                  </a:lnTo>
                  <a:lnTo>
                    <a:pt x="59687" y="152448"/>
                  </a:lnTo>
                  <a:lnTo>
                    <a:pt x="59687" y="168726"/>
                  </a:lnTo>
                  <a:lnTo>
                    <a:pt x="161233" y="168726"/>
                  </a:ln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0" name="フリーフォーム: 図形 79">
              <a:extLst>
                <a:ext uri="{FF2B5EF4-FFF2-40B4-BE49-F238E27FC236}">
                  <a16:creationId xmlns:a16="http://schemas.microsoft.com/office/drawing/2014/main" id="{A2F291AE-BB51-641B-0730-C9FCC909E235}"/>
                </a:ext>
              </a:extLst>
            </p:cNvPr>
            <p:cNvSpPr/>
            <p:nvPr/>
          </p:nvSpPr>
          <p:spPr>
            <a:xfrm>
              <a:off x="2270335" y="1329354"/>
              <a:ext cx="207613" cy="185262"/>
            </a:xfrm>
            <a:custGeom>
              <a:avLst/>
              <a:gdLst>
                <a:gd name="connsiteX0" fmla="*/ 72994 w 207613"/>
                <a:gd name="connsiteY0" fmla="*/ 138237 h 185262"/>
                <a:gd name="connsiteX1" fmla="*/ 6072 w 207613"/>
                <a:gd name="connsiteY1" fmla="*/ 158132 h 185262"/>
                <a:gd name="connsiteX2" fmla="*/ 0 w 207613"/>
                <a:gd name="connsiteY2" fmla="*/ 134102 h 185262"/>
                <a:gd name="connsiteX3" fmla="*/ 25968 w 207613"/>
                <a:gd name="connsiteY3" fmla="*/ 127901 h 185262"/>
                <a:gd name="connsiteX4" fmla="*/ 25968 w 207613"/>
                <a:gd name="connsiteY4" fmla="*/ 83717 h 185262"/>
                <a:gd name="connsiteX5" fmla="*/ 5555 w 207613"/>
                <a:gd name="connsiteY5" fmla="*/ 83717 h 185262"/>
                <a:gd name="connsiteX6" fmla="*/ 5555 w 207613"/>
                <a:gd name="connsiteY6" fmla="*/ 61754 h 185262"/>
                <a:gd name="connsiteX7" fmla="*/ 25968 w 207613"/>
                <a:gd name="connsiteY7" fmla="*/ 61754 h 185262"/>
                <a:gd name="connsiteX8" fmla="*/ 25968 w 207613"/>
                <a:gd name="connsiteY8" fmla="*/ 27647 h 185262"/>
                <a:gd name="connsiteX9" fmla="*/ 5555 w 207613"/>
                <a:gd name="connsiteY9" fmla="*/ 27647 h 185262"/>
                <a:gd name="connsiteX10" fmla="*/ 5555 w 207613"/>
                <a:gd name="connsiteY10" fmla="*/ 5814 h 185262"/>
                <a:gd name="connsiteX11" fmla="*/ 73123 w 207613"/>
                <a:gd name="connsiteY11" fmla="*/ 5814 h 185262"/>
                <a:gd name="connsiteX12" fmla="*/ 73123 w 207613"/>
                <a:gd name="connsiteY12" fmla="*/ 27647 h 185262"/>
                <a:gd name="connsiteX13" fmla="*/ 53744 w 207613"/>
                <a:gd name="connsiteY13" fmla="*/ 27647 h 185262"/>
                <a:gd name="connsiteX14" fmla="*/ 53744 w 207613"/>
                <a:gd name="connsiteY14" fmla="*/ 61754 h 185262"/>
                <a:gd name="connsiteX15" fmla="*/ 71314 w 207613"/>
                <a:gd name="connsiteY15" fmla="*/ 61754 h 185262"/>
                <a:gd name="connsiteX16" fmla="*/ 71314 w 207613"/>
                <a:gd name="connsiteY16" fmla="*/ 83717 h 185262"/>
                <a:gd name="connsiteX17" fmla="*/ 53744 w 207613"/>
                <a:gd name="connsiteY17" fmla="*/ 83717 h 185262"/>
                <a:gd name="connsiteX18" fmla="*/ 53744 w 207613"/>
                <a:gd name="connsiteY18" fmla="*/ 120279 h 185262"/>
                <a:gd name="connsiteX19" fmla="*/ 74157 w 207613"/>
                <a:gd name="connsiteY19" fmla="*/ 113432 h 185262"/>
                <a:gd name="connsiteX20" fmla="*/ 75190 w 207613"/>
                <a:gd name="connsiteY20" fmla="*/ 123121 h 185262"/>
                <a:gd name="connsiteX21" fmla="*/ 123379 w 207613"/>
                <a:gd name="connsiteY21" fmla="*/ 123121 h 185262"/>
                <a:gd name="connsiteX22" fmla="*/ 123379 w 207613"/>
                <a:gd name="connsiteY22" fmla="*/ 107876 h 185262"/>
                <a:gd name="connsiteX23" fmla="*/ 77774 w 207613"/>
                <a:gd name="connsiteY23" fmla="*/ 107876 h 185262"/>
                <a:gd name="connsiteX24" fmla="*/ 77774 w 207613"/>
                <a:gd name="connsiteY24" fmla="*/ 0 h 185262"/>
                <a:gd name="connsiteX25" fmla="*/ 198182 w 207613"/>
                <a:gd name="connsiteY25" fmla="*/ 0 h 185262"/>
                <a:gd name="connsiteX26" fmla="*/ 198182 w 207613"/>
                <a:gd name="connsiteY26" fmla="*/ 107876 h 185262"/>
                <a:gd name="connsiteX27" fmla="*/ 152965 w 207613"/>
                <a:gd name="connsiteY27" fmla="*/ 107876 h 185262"/>
                <a:gd name="connsiteX28" fmla="*/ 152965 w 207613"/>
                <a:gd name="connsiteY28" fmla="*/ 123121 h 185262"/>
                <a:gd name="connsiteX29" fmla="*/ 200766 w 207613"/>
                <a:gd name="connsiteY29" fmla="*/ 123121 h 185262"/>
                <a:gd name="connsiteX30" fmla="*/ 200766 w 207613"/>
                <a:gd name="connsiteY30" fmla="*/ 145859 h 185262"/>
                <a:gd name="connsiteX31" fmla="*/ 152965 w 207613"/>
                <a:gd name="connsiteY31" fmla="*/ 145859 h 185262"/>
                <a:gd name="connsiteX32" fmla="*/ 152965 w 207613"/>
                <a:gd name="connsiteY32" fmla="*/ 161879 h 185262"/>
                <a:gd name="connsiteX33" fmla="*/ 207613 w 207613"/>
                <a:gd name="connsiteY33" fmla="*/ 161879 h 185262"/>
                <a:gd name="connsiteX34" fmla="*/ 207613 w 207613"/>
                <a:gd name="connsiteY34" fmla="*/ 185263 h 185262"/>
                <a:gd name="connsiteX35" fmla="*/ 65759 w 207613"/>
                <a:gd name="connsiteY35" fmla="*/ 185263 h 185262"/>
                <a:gd name="connsiteX36" fmla="*/ 65759 w 207613"/>
                <a:gd name="connsiteY36" fmla="*/ 161879 h 185262"/>
                <a:gd name="connsiteX37" fmla="*/ 123379 w 207613"/>
                <a:gd name="connsiteY37" fmla="*/ 161879 h 185262"/>
                <a:gd name="connsiteX38" fmla="*/ 123379 w 207613"/>
                <a:gd name="connsiteY38" fmla="*/ 145859 h 185262"/>
                <a:gd name="connsiteX39" fmla="*/ 72865 w 207613"/>
                <a:gd name="connsiteY39" fmla="*/ 145859 h 185262"/>
                <a:gd name="connsiteX40" fmla="*/ 72865 w 207613"/>
                <a:gd name="connsiteY40" fmla="*/ 138237 h 185262"/>
                <a:gd name="connsiteX41" fmla="*/ 106326 w 207613"/>
                <a:gd name="connsiteY41" fmla="*/ 43150 h 185262"/>
                <a:gd name="connsiteX42" fmla="*/ 123509 w 207613"/>
                <a:gd name="connsiteY42" fmla="*/ 43150 h 185262"/>
                <a:gd name="connsiteX43" fmla="*/ 123509 w 207613"/>
                <a:gd name="connsiteY43" fmla="*/ 22480 h 185262"/>
                <a:gd name="connsiteX44" fmla="*/ 106326 w 207613"/>
                <a:gd name="connsiteY44" fmla="*/ 22480 h 185262"/>
                <a:gd name="connsiteX45" fmla="*/ 106326 w 207613"/>
                <a:gd name="connsiteY45" fmla="*/ 43150 h 185262"/>
                <a:gd name="connsiteX46" fmla="*/ 123509 w 207613"/>
                <a:gd name="connsiteY46" fmla="*/ 63305 h 185262"/>
                <a:gd name="connsiteX47" fmla="*/ 106326 w 207613"/>
                <a:gd name="connsiteY47" fmla="*/ 63305 h 185262"/>
                <a:gd name="connsiteX48" fmla="*/ 106326 w 207613"/>
                <a:gd name="connsiteY48" fmla="*/ 85009 h 185262"/>
                <a:gd name="connsiteX49" fmla="*/ 123509 w 207613"/>
                <a:gd name="connsiteY49" fmla="*/ 85009 h 185262"/>
                <a:gd name="connsiteX50" fmla="*/ 123509 w 207613"/>
                <a:gd name="connsiteY50" fmla="*/ 63305 h 185262"/>
                <a:gd name="connsiteX51" fmla="*/ 153223 w 207613"/>
                <a:gd name="connsiteY51" fmla="*/ 43150 h 185262"/>
                <a:gd name="connsiteX52" fmla="*/ 169760 w 207613"/>
                <a:gd name="connsiteY52" fmla="*/ 43150 h 185262"/>
                <a:gd name="connsiteX53" fmla="*/ 169760 w 207613"/>
                <a:gd name="connsiteY53" fmla="*/ 22480 h 185262"/>
                <a:gd name="connsiteX54" fmla="*/ 153223 w 207613"/>
                <a:gd name="connsiteY54" fmla="*/ 22480 h 185262"/>
                <a:gd name="connsiteX55" fmla="*/ 153223 w 207613"/>
                <a:gd name="connsiteY55" fmla="*/ 43150 h 185262"/>
                <a:gd name="connsiteX56" fmla="*/ 169760 w 207613"/>
                <a:gd name="connsiteY56" fmla="*/ 63305 h 185262"/>
                <a:gd name="connsiteX57" fmla="*/ 153223 w 207613"/>
                <a:gd name="connsiteY57" fmla="*/ 63305 h 185262"/>
                <a:gd name="connsiteX58" fmla="*/ 153223 w 207613"/>
                <a:gd name="connsiteY58" fmla="*/ 85009 h 185262"/>
                <a:gd name="connsiteX59" fmla="*/ 169760 w 207613"/>
                <a:gd name="connsiteY59" fmla="*/ 85009 h 185262"/>
                <a:gd name="connsiteX60" fmla="*/ 169760 w 207613"/>
                <a:gd name="connsiteY60" fmla="*/ 63305 h 185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07613" h="185262">
                  <a:moveTo>
                    <a:pt x="72994" y="138237"/>
                  </a:moveTo>
                  <a:cubicBezTo>
                    <a:pt x="57103" y="144567"/>
                    <a:pt x="34753" y="151156"/>
                    <a:pt x="6072" y="158132"/>
                  </a:cubicBezTo>
                  <a:lnTo>
                    <a:pt x="0" y="134102"/>
                  </a:lnTo>
                  <a:lnTo>
                    <a:pt x="25968" y="127901"/>
                  </a:lnTo>
                  <a:lnTo>
                    <a:pt x="25968" y="83717"/>
                  </a:lnTo>
                  <a:lnTo>
                    <a:pt x="5555" y="83717"/>
                  </a:lnTo>
                  <a:lnTo>
                    <a:pt x="5555" y="61754"/>
                  </a:lnTo>
                  <a:lnTo>
                    <a:pt x="25968" y="61754"/>
                  </a:lnTo>
                  <a:lnTo>
                    <a:pt x="25968" y="27647"/>
                  </a:lnTo>
                  <a:lnTo>
                    <a:pt x="5555" y="27647"/>
                  </a:lnTo>
                  <a:lnTo>
                    <a:pt x="5555" y="5814"/>
                  </a:lnTo>
                  <a:lnTo>
                    <a:pt x="73123" y="5814"/>
                  </a:lnTo>
                  <a:lnTo>
                    <a:pt x="73123" y="27647"/>
                  </a:lnTo>
                  <a:lnTo>
                    <a:pt x="53744" y="27647"/>
                  </a:lnTo>
                  <a:lnTo>
                    <a:pt x="53744" y="61754"/>
                  </a:lnTo>
                  <a:lnTo>
                    <a:pt x="71314" y="61754"/>
                  </a:lnTo>
                  <a:lnTo>
                    <a:pt x="71314" y="83717"/>
                  </a:lnTo>
                  <a:lnTo>
                    <a:pt x="53744" y="83717"/>
                  </a:lnTo>
                  <a:lnTo>
                    <a:pt x="53744" y="120279"/>
                  </a:lnTo>
                  <a:cubicBezTo>
                    <a:pt x="62142" y="117695"/>
                    <a:pt x="68989" y="115369"/>
                    <a:pt x="74157" y="113432"/>
                  </a:cubicBezTo>
                  <a:lnTo>
                    <a:pt x="75190" y="123121"/>
                  </a:lnTo>
                  <a:lnTo>
                    <a:pt x="123379" y="123121"/>
                  </a:lnTo>
                  <a:lnTo>
                    <a:pt x="123379" y="107876"/>
                  </a:lnTo>
                  <a:lnTo>
                    <a:pt x="77774" y="107876"/>
                  </a:lnTo>
                  <a:lnTo>
                    <a:pt x="77774" y="0"/>
                  </a:lnTo>
                  <a:lnTo>
                    <a:pt x="198182" y="0"/>
                  </a:lnTo>
                  <a:lnTo>
                    <a:pt x="198182" y="107876"/>
                  </a:lnTo>
                  <a:lnTo>
                    <a:pt x="152965" y="107876"/>
                  </a:lnTo>
                  <a:lnTo>
                    <a:pt x="152965" y="123121"/>
                  </a:lnTo>
                  <a:lnTo>
                    <a:pt x="200766" y="123121"/>
                  </a:lnTo>
                  <a:lnTo>
                    <a:pt x="200766" y="145859"/>
                  </a:lnTo>
                  <a:lnTo>
                    <a:pt x="152965" y="145859"/>
                  </a:lnTo>
                  <a:lnTo>
                    <a:pt x="152965" y="161879"/>
                  </a:lnTo>
                  <a:lnTo>
                    <a:pt x="207613" y="161879"/>
                  </a:lnTo>
                  <a:lnTo>
                    <a:pt x="207613" y="185263"/>
                  </a:lnTo>
                  <a:lnTo>
                    <a:pt x="65759" y="185263"/>
                  </a:lnTo>
                  <a:lnTo>
                    <a:pt x="65759" y="161879"/>
                  </a:lnTo>
                  <a:lnTo>
                    <a:pt x="123379" y="161879"/>
                  </a:lnTo>
                  <a:lnTo>
                    <a:pt x="123379" y="145859"/>
                  </a:lnTo>
                  <a:lnTo>
                    <a:pt x="72865" y="145859"/>
                  </a:lnTo>
                  <a:lnTo>
                    <a:pt x="72865" y="138237"/>
                  </a:lnTo>
                  <a:close/>
                  <a:moveTo>
                    <a:pt x="106326" y="43150"/>
                  </a:moveTo>
                  <a:lnTo>
                    <a:pt x="123509" y="43150"/>
                  </a:lnTo>
                  <a:lnTo>
                    <a:pt x="123509" y="22480"/>
                  </a:lnTo>
                  <a:lnTo>
                    <a:pt x="106326" y="22480"/>
                  </a:lnTo>
                  <a:lnTo>
                    <a:pt x="106326" y="43150"/>
                  </a:lnTo>
                  <a:close/>
                  <a:moveTo>
                    <a:pt x="123509" y="63305"/>
                  </a:moveTo>
                  <a:lnTo>
                    <a:pt x="106326" y="63305"/>
                  </a:lnTo>
                  <a:lnTo>
                    <a:pt x="106326" y="85009"/>
                  </a:lnTo>
                  <a:lnTo>
                    <a:pt x="123509" y="85009"/>
                  </a:lnTo>
                  <a:lnTo>
                    <a:pt x="123509" y="63305"/>
                  </a:lnTo>
                  <a:close/>
                  <a:moveTo>
                    <a:pt x="153223" y="43150"/>
                  </a:moveTo>
                  <a:lnTo>
                    <a:pt x="169760" y="43150"/>
                  </a:lnTo>
                  <a:lnTo>
                    <a:pt x="169760" y="22480"/>
                  </a:lnTo>
                  <a:lnTo>
                    <a:pt x="153223" y="22480"/>
                  </a:lnTo>
                  <a:lnTo>
                    <a:pt x="153223" y="43150"/>
                  </a:lnTo>
                  <a:close/>
                  <a:moveTo>
                    <a:pt x="169760" y="63305"/>
                  </a:moveTo>
                  <a:lnTo>
                    <a:pt x="153223" y="63305"/>
                  </a:lnTo>
                  <a:lnTo>
                    <a:pt x="153223" y="85009"/>
                  </a:lnTo>
                  <a:lnTo>
                    <a:pt x="169760" y="85009"/>
                  </a:lnTo>
                  <a:lnTo>
                    <a:pt x="169760" y="63305"/>
                  </a:ln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81" name="グラフィックス 4">
            <a:extLst>
              <a:ext uri="{FF2B5EF4-FFF2-40B4-BE49-F238E27FC236}">
                <a16:creationId xmlns:a16="http://schemas.microsoft.com/office/drawing/2014/main" id="{C0723B1E-5E66-479B-E60B-1457F97E6223}"/>
              </a:ext>
            </a:extLst>
          </p:cNvPr>
          <p:cNvGrpSpPr/>
          <p:nvPr/>
        </p:nvGrpSpPr>
        <p:grpSpPr>
          <a:xfrm>
            <a:off x="6169382" y="1323152"/>
            <a:ext cx="858617" cy="195856"/>
            <a:chOff x="6169382" y="1323152"/>
            <a:chExt cx="858617" cy="195856"/>
          </a:xfrm>
          <a:solidFill>
            <a:srgbClr val="FFFFFF"/>
          </a:solidFill>
        </p:grpSpPr>
        <p:sp>
          <p:nvSpPr>
            <p:cNvPr id="82" name="フリーフォーム: 図形 81">
              <a:extLst>
                <a:ext uri="{FF2B5EF4-FFF2-40B4-BE49-F238E27FC236}">
                  <a16:creationId xmlns:a16="http://schemas.microsoft.com/office/drawing/2014/main" id="{38D68FCD-753E-D3A2-C548-EFBBF77B0B14}"/>
                </a:ext>
              </a:extLst>
            </p:cNvPr>
            <p:cNvSpPr/>
            <p:nvPr/>
          </p:nvSpPr>
          <p:spPr>
            <a:xfrm>
              <a:off x="6169382" y="1326382"/>
              <a:ext cx="211360" cy="192626"/>
            </a:xfrm>
            <a:custGeom>
              <a:avLst/>
              <a:gdLst>
                <a:gd name="connsiteX0" fmla="*/ 211231 w 211360"/>
                <a:gd name="connsiteY0" fmla="*/ 166142 h 192626"/>
                <a:gd name="connsiteX1" fmla="*/ 206451 w 211360"/>
                <a:gd name="connsiteY1" fmla="*/ 188751 h 192626"/>
                <a:gd name="connsiteX2" fmla="*/ 202058 w 211360"/>
                <a:gd name="connsiteY2" fmla="*/ 188751 h 192626"/>
                <a:gd name="connsiteX3" fmla="*/ 135782 w 211360"/>
                <a:gd name="connsiteY3" fmla="*/ 189397 h 192626"/>
                <a:gd name="connsiteX4" fmla="*/ 68214 w 211360"/>
                <a:gd name="connsiteY4" fmla="*/ 184875 h 192626"/>
                <a:gd name="connsiteX5" fmla="*/ 43667 w 211360"/>
                <a:gd name="connsiteY5" fmla="*/ 168080 h 192626"/>
                <a:gd name="connsiteX6" fmla="*/ 9689 w 211360"/>
                <a:gd name="connsiteY6" fmla="*/ 192627 h 192626"/>
                <a:gd name="connsiteX7" fmla="*/ 0 w 211360"/>
                <a:gd name="connsiteY7" fmla="*/ 167305 h 192626"/>
                <a:gd name="connsiteX8" fmla="*/ 25968 w 211360"/>
                <a:gd name="connsiteY8" fmla="*/ 152060 h 192626"/>
                <a:gd name="connsiteX9" fmla="*/ 25968 w 211360"/>
                <a:gd name="connsiteY9" fmla="*/ 96507 h 192626"/>
                <a:gd name="connsiteX10" fmla="*/ 5168 w 211360"/>
                <a:gd name="connsiteY10" fmla="*/ 96507 h 192626"/>
                <a:gd name="connsiteX11" fmla="*/ 5168 w 211360"/>
                <a:gd name="connsiteY11" fmla="*/ 73898 h 192626"/>
                <a:gd name="connsiteX12" fmla="*/ 53357 w 211360"/>
                <a:gd name="connsiteY12" fmla="*/ 73898 h 192626"/>
                <a:gd name="connsiteX13" fmla="*/ 53357 w 211360"/>
                <a:gd name="connsiteY13" fmla="*/ 145601 h 192626"/>
                <a:gd name="connsiteX14" fmla="*/ 56199 w 211360"/>
                <a:gd name="connsiteY14" fmla="*/ 155419 h 192626"/>
                <a:gd name="connsiteX15" fmla="*/ 64726 w 211360"/>
                <a:gd name="connsiteY15" fmla="*/ 162396 h 192626"/>
                <a:gd name="connsiteX16" fmla="*/ 74674 w 211360"/>
                <a:gd name="connsiteY16" fmla="*/ 165755 h 192626"/>
                <a:gd name="connsiteX17" fmla="*/ 91727 w 211360"/>
                <a:gd name="connsiteY17" fmla="*/ 167434 h 192626"/>
                <a:gd name="connsiteX18" fmla="*/ 129581 w 211360"/>
                <a:gd name="connsiteY18" fmla="*/ 167951 h 192626"/>
                <a:gd name="connsiteX19" fmla="*/ 211360 w 211360"/>
                <a:gd name="connsiteY19" fmla="*/ 166271 h 192626"/>
                <a:gd name="connsiteX20" fmla="*/ 56199 w 211360"/>
                <a:gd name="connsiteY20" fmla="*/ 45864 h 192626"/>
                <a:gd name="connsiteX21" fmla="*/ 29327 w 211360"/>
                <a:gd name="connsiteY21" fmla="*/ 56199 h 192626"/>
                <a:gd name="connsiteX22" fmla="*/ 5039 w 211360"/>
                <a:gd name="connsiteY22" fmla="*/ 10852 h 192626"/>
                <a:gd name="connsiteX23" fmla="*/ 29973 w 211360"/>
                <a:gd name="connsiteY23" fmla="*/ 1292 h 192626"/>
                <a:gd name="connsiteX24" fmla="*/ 56199 w 211360"/>
                <a:gd name="connsiteY24" fmla="*/ 45864 h 192626"/>
                <a:gd name="connsiteX25" fmla="*/ 205934 w 211360"/>
                <a:gd name="connsiteY25" fmla="*/ 145988 h 192626"/>
                <a:gd name="connsiteX26" fmla="*/ 145859 w 211360"/>
                <a:gd name="connsiteY26" fmla="*/ 145988 h 192626"/>
                <a:gd name="connsiteX27" fmla="*/ 145859 w 211360"/>
                <a:gd name="connsiteY27" fmla="*/ 162912 h 192626"/>
                <a:gd name="connsiteX28" fmla="*/ 116920 w 211360"/>
                <a:gd name="connsiteY28" fmla="*/ 162912 h 192626"/>
                <a:gd name="connsiteX29" fmla="*/ 116920 w 211360"/>
                <a:gd name="connsiteY29" fmla="*/ 145988 h 192626"/>
                <a:gd name="connsiteX30" fmla="*/ 59041 w 211360"/>
                <a:gd name="connsiteY30" fmla="*/ 145988 h 192626"/>
                <a:gd name="connsiteX31" fmla="*/ 59041 w 211360"/>
                <a:gd name="connsiteY31" fmla="*/ 124671 h 192626"/>
                <a:gd name="connsiteX32" fmla="*/ 116920 w 211360"/>
                <a:gd name="connsiteY32" fmla="*/ 124671 h 192626"/>
                <a:gd name="connsiteX33" fmla="*/ 116920 w 211360"/>
                <a:gd name="connsiteY33" fmla="*/ 116015 h 192626"/>
                <a:gd name="connsiteX34" fmla="*/ 68601 w 211360"/>
                <a:gd name="connsiteY34" fmla="*/ 116015 h 192626"/>
                <a:gd name="connsiteX35" fmla="*/ 68601 w 211360"/>
                <a:gd name="connsiteY35" fmla="*/ 41600 h 192626"/>
                <a:gd name="connsiteX36" fmla="*/ 116920 w 211360"/>
                <a:gd name="connsiteY36" fmla="*/ 41600 h 192626"/>
                <a:gd name="connsiteX37" fmla="*/ 116920 w 211360"/>
                <a:gd name="connsiteY37" fmla="*/ 32298 h 192626"/>
                <a:gd name="connsiteX38" fmla="*/ 61625 w 211360"/>
                <a:gd name="connsiteY38" fmla="*/ 32298 h 192626"/>
                <a:gd name="connsiteX39" fmla="*/ 61625 w 211360"/>
                <a:gd name="connsiteY39" fmla="*/ 12532 h 192626"/>
                <a:gd name="connsiteX40" fmla="*/ 116920 w 211360"/>
                <a:gd name="connsiteY40" fmla="*/ 12532 h 192626"/>
                <a:gd name="connsiteX41" fmla="*/ 116920 w 211360"/>
                <a:gd name="connsiteY41" fmla="*/ 0 h 192626"/>
                <a:gd name="connsiteX42" fmla="*/ 145859 w 211360"/>
                <a:gd name="connsiteY42" fmla="*/ 0 h 192626"/>
                <a:gd name="connsiteX43" fmla="*/ 145859 w 211360"/>
                <a:gd name="connsiteY43" fmla="*/ 12532 h 192626"/>
                <a:gd name="connsiteX44" fmla="*/ 202446 w 211360"/>
                <a:gd name="connsiteY44" fmla="*/ 12532 h 192626"/>
                <a:gd name="connsiteX45" fmla="*/ 202446 w 211360"/>
                <a:gd name="connsiteY45" fmla="*/ 32298 h 192626"/>
                <a:gd name="connsiteX46" fmla="*/ 145859 w 211360"/>
                <a:gd name="connsiteY46" fmla="*/ 32298 h 192626"/>
                <a:gd name="connsiteX47" fmla="*/ 145859 w 211360"/>
                <a:gd name="connsiteY47" fmla="*/ 41600 h 192626"/>
                <a:gd name="connsiteX48" fmla="*/ 195599 w 211360"/>
                <a:gd name="connsiteY48" fmla="*/ 41600 h 192626"/>
                <a:gd name="connsiteX49" fmla="*/ 195599 w 211360"/>
                <a:gd name="connsiteY49" fmla="*/ 116015 h 192626"/>
                <a:gd name="connsiteX50" fmla="*/ 145859 w 211360"/>
                <a:gd name="connsiteY50" fmla="*/ 116015 h 192626"/>
                <a:gd name="connsiteX51" fmla="*/ 145859 w 211360"/>
                <a:gd name="connsiteY51" fmla="*/ 124671 h 192626"/>
                <a:gd name="connsiteX52" fmla="*/ 205934 w 211360"/>
                <a:gd name="connsiteY52" fmla="*/ 124671 h 192626"/>
                <a:gd name="connsiteX53" fmla="*/ 205934 w 211360"/>
                <a:gd name="connsiteY53" fmla="*/ 145988 h 192626"/>
                <a:gd name="connsiteX54" fmla="*/ 96120 w 211360"/>
                <a:gd name="connsiteY54" fmla="*/ 70152 h 192626"/>
                <a:gd name="connsiteX55" fmla="*/ 116920 w 211360"/>
                <a:gd name="connsiteY55" fmla="*/ 70152 h 192626"/>
                <a:gd name="connsiteX56" fmla="*/ 116920 w 211360"/>
                <a:gd name="connsiteY56" fmla="*/ 59170 h 192626"/>
                <a:gd name="connsiteX57" fmla="*/ 96120 w 211360"/>
                <a:gd name="connsiteY57" fmla="*/ 59170 h 192626"/>
                <a:gd name="connsiteX58" fmla="*/ 96120 w 211360"/>
                <a:gd name="connsiteY58" fmla="*/ 70152 h 192626"/>
                <a:gd name="connsiteX59" fmla="*/ 116920 w 211360"/>
                <a:gd name="connsiteY59" fmla="*/ 85655 h 192626"/>
                <a:gd name="connsiteX60" fmla="*/ 96120 w 211360"/>
                <a:gd name="connsiteY60" fmla="*/ 85655 h 192626"/>
                <a:gd name="connsiteX61" fmla="*/ 96120 w 211360"/>
                <a:gd name="connsiteY61" fmla="*/ 97541 h 192626"/>
                <a:gd name="connsiteX62" fmla="*/ 116920 w 211360"/>
                <a:gd name="connsiteY62" fmla="*/ 97541 h 192626"/>
                <a:gd name="connsiteX63" fmla="*/ 116920 w 211360"/>
                <a:gd name="connsiteY63" fmla="*/ 85655 h 192626"/>
                <a:gd name="connsiteX64" fmla="*/ 145859 w 211360"/>
                <a:gd name="connsiteY64" fmla="*/ 70152 h 192626"/>
                <a:gd name="connsiteX65" fmla="*/ 167435 w 211360"/>
                <a:gd name="connsiteY65" fmla="*/ 70152 h 192626"/>
                <a:gd name="connsiteX66" fmla="*/ 167435 w 211360"/>
                <a:gd name="connsiteY66" fmla="*/ 59170 h 192626"/>
                <a:gd name="connsiteX67" fmla="*/ 145859 w 211360"/>
                <a:gd name="connsiteY67" fmla="*/ 59170 h 192626"/>
                <a:gd name="connsiteX68" fmla="*/ 145859 w 211360"/>
                <a:gd name="connsiteY68" fmla="*/ 70152 h 192626"/>
                <a:gd name="connsiteX69" fmla="*/ 167435 w 211360"/>
                <a:gd name="connsiteY69" fmla="*/ 85655 h 192626"/>
                <a:gd name="connsiteX70" fmla="*/ 145859 w 211360"/>
                <a:gd name="connsiteY70" fmla="*/ 85655 h 192626"/>
                <a:gd name="connsiteX71" fmla="*/ 145859 w 211360"/>
                <a:gd name="connsiteY71" fmla="*/ 97541 h 192626"/>
                <a:gd name="connsiteX72" fmla="*/ 167435 w 211360"/>
                <a:gd name="connsiteY72" fmla="*/ 97541 h 192626"/>
                <a:gd name="connsiteX73" fmla="*/ 167435 w 211360"/>
                <a:gd name="connsiteY73" fmla="*/ 85655 h 19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11360" h="192626">
                  <a:moveTo>
                    <a:pt x="211231" y="166142"/>
                  </a:moveTo>
                  <a:lnTo>
                    <a:pt x="206451" y="188751"/>
                  </a:lnTo>
                  <a:cubicBezTo>
                    <a:pt x="205288" y="188751"/>
                    <a:pt x="203867" y="188751"/>
                    <a:pt x="202058" y="188751"/>
                  </a:cubicBezTo>
                  <a:lnTo>
                    <a:pt x="135782" y="189397"/>
                  </a:lnTo>
                  <a:cubicBezTo>
                    <a:pt x="104517" y="189397"/>
                    <a:pt x="82038" y="187847"/>
                    <a:pt x="68214" y="184875"/>
                  </a:cubicBezTo>
                  <a:cubicBezTo>
                    <a:pt x="56974" y="181129"/>
                    <a:pt x="48835" y="175573"/>
                    <a:pt x="43667" y="168080"/>
                  </a:cubicBezTo>
                  <a:cubicBezTo>
                    <a:pt x="32557" y="178545"/>
                    <a:pt x="21188" y="186813"/>
                    <a:pt x="9689" y="192627"/>
                  </a:cubicBezTo>
                  <a:lnTo>
                    <a:pt x="0" y="167305"/>
                  </a:lnTo>
                  <a:cubicBezTo>
                    <a:pt x="9561" y="163688"/>
                    <a:pt x="18216" y="158649"/>
                    <a:pt x="25968" y="152060"/>
                  </a:cubicBezTo>
                  <a:lnTo>
                    <a:pt x="25968" y="96507"/>
                  </a:lnTo>
                  <a:lnTo>
                    <a:pt x="5168" y="96507"/>
                  </a:lnTo>
                  <a:lnTo>
                    <a:pt x="5168" y="73898"/>
                  </a:lnTo>
                  <a:lnTo>
                    <a:pt x="53357" y="73898"/>
                  </a:lnTo>
                  <a:lnTo>
                    <a:pt x="53357" y="145601"/>
                  </a:lnTo>
                  <a:cubicBezTo>
                    <a:pt x="53357" y="149347"/>
                    <a:pt x="54261" y="152577"/>
                    <a:pt x="56199" y="155419"/>
                  </a:cubicBezTo>
                  <a:cubicBezTo>
                    <a:pt x="58137" y="158262"/>
                    <a:pt x="60979" y="160587"/>
                    <a:pt x="64726" y="162396"/>
                  </a:cubicBezTo>
                  <a:cubicBezTo>
                    <a:pt x="68473" y="164334"/>
                    <a:pt x="71831" y="165367"/>
                    <a:pt x="74674" y="165755"/>
                  </a:cubicBezTo>
                  <a:cubicBezTo>
                    <a:pt x="81263" y="166530"/>
                    <a:pt x="86947" y="167047"/>
                    <a:pt x="91727" y="167434"/>
                  </a:cubicBezTo>
                  <a:cubicBezTo>
                    <a:pt x="96507" y="167822"/>
                    <a:pt x="109168" y="167951"/>
                    <a:pt x="129581" y="167951"/>
                  </a:cubicBezTo>
                  <a:cubicBezTo>
                    <a:pt x="171698" y="167951"/>
                    <a:pt x="198957" y="167434"/>
                    <a:pt x="211360" y="166271"/>
                  </a:cubicBezTo>
                  <a:close/>
                  <a:moveTo>
                    <a:pt x="56199" y="45864"/>
                  </a:moveTo>
                  <a:lnTo>
                    <a:pt x="29327" y="56199"/>
                  </a:lnTo>
                  <a:cubicBezTo>
                    <a:pt x="25063" y="45347"/>
                    <a:pt x="16924" y="30231"/>
                    <a:pt x="5039" y="10852"/>
                  </a:cubicBezTo>
                  <a:lnTo>
                    <a:pt x="29973" y="1292"/>
                  </a:lnTo>
                  <a:cubicBezTo>
                    <a:pt x="37078" y="11111"/>
                    <a:pt x="45864" y="25968"/>
                    <a:pt x="56199" y="45864"/>
                  </a:cubicBezTo>
                  <a:close/>
                  <a:moveTo>
                    <a:pt x="205934" y="145988"/>
                  </a:moveTo>
                  <a:lnTo>
                    <a:pt x="145859" y="145988"/>
                  </a:lnTo>
                  <a:lnTo>
                    <a:pt x="145859" y="162912"/>
                  </a:lnTo>
                  <a:lnTo>
                    <a:pt x="116920" y="162912"/>
                  </a:lnTo>
                  <a:lnTo>
                    <a:pt x="116920" y="145988"/>
                  </a:lnTo>
                  <a:lnTo>
                    <a:pt x="59041" y="145988"/>
                  </a:lnTo>
                  <a:lnTo>
                    <a:pt x="59041" y="124671"/>
                  </a:lnTo>
                  <a:lnTo>
                    <a:pt x="116920" y="124671"/>
                  </a:lnTo>
                  <a:lnTo>
                    <a:pt x="116920" y="116015"/>
                  </a:lnTo>
                  <a:lnTo>
                    <a:pt x="68601" y="116015"/>
                  </a:lnTo>
                  <a:lnTo>
                    <a:pt x="68601" y="41600"/>
                  </a:lnTo>
                  <a:lnTo>
                    <a:pt x="116920" y="41600"/>
                  </a:lnTo>
                  <a:lnTo>
                    <a:pt x="116920" y="32298"/>
                  </a:lnTo>
                  <a:lnTo>
                    <a:pt x="61625" y="32298"/>
                  </a:lnTo>
                  <a:lnTo>
                    <a:pt x="61625" y="12532"/>
                  </a:lnTo>
                  <a:lnTo>
                    <a:pt x="116920" y="12532"/>
                  </a:lnTo>
                  <a:lnTo>
                    <a:pt x="116920" y="0"/>
                  </a:lnTo>
                  <a:lnTo>
                    <a:pt x="145859" y="0"/>
                  </a:lnTo>
                  <a:lnTo>
                    <a:pt x="145859" y="12532"/>
                  </a:lnTo>
                  <a:lnTo>
                    <a:pt x="202446" y="12532"/>
                  </a:lnTo>
                  <a:lnTo>
                    <a:pt x="202446" y="32298"/>
                  </a:lnTo>
                  <a:lnTo>
                    <a:pt x="145859" y="32298"/>
                  </a:lnTo>
                  <a:lnTo>
                    <a:pt x="145859" y="41600"/>
                  </a:lnTo>
                  <a:lnTo>
                    <a:pt x="195599" y="41600"/>
                  </a:lnTo>
                  <a:lnTo>
                    <a:pt x="195599" y="116015"/>
                  </a:lnTo>
                  <a:lnTo>
                    <a:pt x="145859" y="116015"/>
                  </a:lnTo>
                  <a:lnTo>
                    <a:pt x="145859" y="124671"/>
                  </a:lnTo>
                  <a:lnTo>
                    <a:pt x="205934" y="124671"/>
                  </a:lnTo>
                  <a:lnTo>
                    <a:pt x="205934" y="145988"/>
                  </a:lnTo>
                  <a:close/>
                  <a:moveTo>
                    <a:pt x="96120" y="70152"/>
                  </a:moveTo>
                  <a:lnTo>
                    <a:pt x="116920" y="70152"/>
                  </a:lnTo>
                  <a:lnTo>
                    <a:pt x="116920" y="59170"/>
                  </a:lnTo>
                  <a:lnTo>
                    <a:pt x="96120" y="59170"/>
                  </a:lnTo>
                  <a:lnTo>
                    <a:pt x="96120" y="70152"/>
                  </a:lnTo>
                  <a:close/>
                  <a:moveTo>
                    <a:pt x="116920" y="85655"/>
                  </a:moveTo>
                  <a:lnTo>
                    <a:pt x="96120" y="85655"/>
                  </a:lnTo>
                  <a:lnTo>
                    <a:pt x="96120" y="97541"/>
                  </a:lnTo>
                  <a:lnTo>
                    <a:pt x="116920" y="97541"/>
                  </a:lnTo>
                  <a:lnTo>
                    <a:pt x="116920" y="85655"/>
                  </a:lnTo>
                  <a:close/>
                  <a:moveTo>
                    <a:pt x="145859" y="70152"/>
                  </a:moveTo>
                  <a:lnTo>
                    <a:pt x="167435" y="70152"/>
                  </a:lnTo>
                  <a:lnTo>
                    <a:pt x="167435" y="59170"/>
                  </a:lnTo>
                  <a:lnTo>
                    <a:pt x="145859" y="59170"/>
                  </a:lnTo>
                  <a:lnTo>
                    <a:pt x="145859" y="70152"/>
                  </a:lnTo>
                  <a:close/>
                  <a:moveTo>
                    <a:pt x="167435" y="85655"/>
                  </a:moveTo>
                  <a:lnTo>
                    <a:pt x="145859" y="85655"/>
                  </a:lnTo>
                  <a:lnTo>
                    <a:pt x="145859" y="97541"/>
                  </a:lnTo>
                  <a:lnTo>
                    <a:pt x="167435" y="97541"/>
                  </a:lnTo>
                  <a:lnTo>
                    <a:pt x="167435" y="85655"/>
                  </a:ln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3" name="フリーフォーム: 図形 82">
              <a:extLst>
                <a:ext uri="{FF2B5EF4-FFF2-40B4-BE49-F238E27FC236}">
                  <a16:creationId xmlns:a16="http://schemas.microsoft.com/office/drawing/2014/main" id="{DD47D868-8C7F-762D-ECAD-F09619EFCB14}"/>
                </a:ext>
              </a:extLst>
            </p:cNvPr>
            <p:cNvSpPr/>
            <p:nvPr/>
          </p:nvSpPr>
          <p:spPr>
            <a:xfrm>
              <a:off x="6387460" y="1323669"/>
              <a:ext cx="205675" cy="194435"/>
            </a:xfrm>
            <a:custGeom>
              <a:avLst/>
              <a:gdLst>
                <a:gd name="connsiteX0" fmla="*/ 72348 w 205675"/>
                <a:gd name="connsiteY0" fmla="*/ 107618 h 194435"/>
                <a:gd name="connsiteX1" fmla="*/ 54519 w 205675"/>
                <a:gd name="connsiteY1" fmla="*/ 114207 h 194435"/>
                <a:gd name="connsiteX2" fmla="*/ 54519 w 205675"/>
                <a:gd name="connsiteY2" fmla="*/ 172473 h 194435"/>
                <a:gd name="connsiteX3" fmla="*/ 47802 w 205675"/>
                <a:gd name="connsiteY3" fmla="*/ 188234 h 194435"/>
                <a:gd name="connsiteX4" fmla="*/ 30619 w 205675"/>
                <a:gd name="connsiteY4" fmla="*/ 193790 h 194435"/>
                <a:gd name="connsiteX5" fmla="*/ 6847 w 205675"/>
                <a:gd name="connsiteY5" fmla="*/ 193790 h 194435"/>
                <a:gd name="connsiteX6" fmla="*/ 3617 w 205675"/>
                <a:gd name="connsiteY6" fmla="*/ 169760 h 194435"/>
                <a:gd name="connsiteX7" fmla="*/ 19896 w 205675"/>
                <a:gd name="connsiteY7" fmla="*/ 169760 h 194435"/>
                <a:gd name="connsiteX8" fmla="*/ 27131 w 205675"/>
                <a:gd name="connsiteY8" fmla="*/ 163429 h 194435"/>
                <a:gd name="connsiteX9" fmla="*/ 27131 w 205675"/>
                <a:gd name="connsiteY9" fmla="*/ 122992 h 194435"/>
                <a:gd name="connsiteX10" fmla="*/ 5426 w 205675"/>
                <a:gd name="connsiteY10" fmla="*/ 129064 h 194435"/>
                <a:gd name="connsiteX11" fmla="*/ 0 w 205675"/>
                <a:gd name="connsiteY11" fmla="*/ 104259 h 194435"/>
                <a:gd name="connsiteX12" fmla="*/ 27131 w 205675"/>
                <a:gd name="connsiteY12" fmla="*/ 98187 h 194435"/>
                <a:gd name="connsiteX13" fmla="*/ 27131 w 205675"/>
                <a:gd name="connsiteY13" fmla="*/ 61108 h 194435"/>
                <a:gd name="connsiteX14" fmla="*/ 4393 w 205675"/>
                <a:gd name="connsiteY14" fmla="*/ 61108 h 194435"/>
                <a:gd name="connsiteX15" fmla="*/ 4393 w 205675"/>
                <a:gd name="connsiteY15" fmla="*/ 39145 h 194435"/>
                <a:gd name="connsiteX16" fmla="*/ 27131 w 205675"/>
                <a:gd name="connsiteY16" fmla="*/ 39145 h 194435"/>
                <a:gd name="connsiteX17" fmla="*/ 27131 w 205675"/>
                <a:gd name="connsiteY17" fmla="*/ 2842 h 194435"/>
                <a:gd name="connsiteX18" fmla="*/ 54519 w 205675"/>
                <a:gd name="connsiteY18" fmla="*/ 2842 h 194435"/>
                <a:gd name="connsiteX19" fmla="*/ 54519 w 205675"/>
                <a:gd name="connsiteY19" fmla="*/ 39145 h 194435"/>
                <a:gd name="connsiteX20" fmla="*/ 68214 w 205675"/>
                <a:gd name="connsiteY20" fmla="*/ 39145 h 194435"/>
                <a:gd name="connsiteX21" fmla="*/ 68214 w 205675"/>
                <a:gd name="connsiteY21" fmla="*/ 46639 h 194435"/>
                <a:gd name="connsiteX22" fmla="*/ 97024 w 205675"/>
                <a:gd name="connsiteY22" fmla="*/ 0 h 194435"/>
                <a:gd name="connsiteX23" fmla="*/ 126221 w 205675"/>
                <a:gd name="connsiteY23" fmla="*/ 5039 h 194435"/>
                <a:gd name="connsiteX24" fmla="*/ 117049 w 205675"/>
                <a:gd name="connsiteY24" fmla="*/ 22867 h 194435"/>
                <a:gd name="connsiteX25" fmla="*/ 138753 w 205675"/>
                <a:gd name="connsiteY25" fmla="*/ 22867 h 194435"/>
                <a:gd name="connsiteX26" fmla="*/ 148572 w 205675"/>
                <a:gd name="connsiteY26" fmla="*/ 1292 h 194435"/>
                <a:gd name="connsiteX27" fmla="*/ 175703 w 205675"/>
                <a:gd name="connsiteY27" fmla="*/ 6072 h 194435"/>
                <a:gd name="connsiteX28" fmla="*/ 166659 w 205675"/>
                <a:gd name="connsiteY28" fmla="*/ 22867 h 194435"/>
                <a:gd name="connsiteX29" fmla="*/ 203479 w 205675"/>
                <a:gd name="connsiteY29" fmla="*/ 22867 h 194435"/>
                <a:gd name="connsiteX30" fmla="*/ 203479 w 205675"/>
                <a:gd name="connsiteY30" fmla="*/ 40308 h 194435"/>
                <a:gd name="connsiteX31" fmla="*/ 164204 w 205675"/>
                <a:gd name="connsiteY31" fmla="*/ 40308 h 194435"/>
                <a:gd name="connsiteX32" fmla="*/ 164204 w 205675"/>
                <a:gd name="connsiteY32" fmla="*/ 49481 h 194435"/>
                <a:gd name="connsiteX33" fmla="*/ 195857 w 205675"/>
                <a:gd name="connsiteY33" fmla="*/ 49481 h 194435"/>
                <a:gd name="connsiteX34" fmla="*/ 195857 w 205675"/>
                <a:gd name="connsiteY34" fmla="*/ 62142 h 194435"/>
                <a:gd name="connsiteX35" fmla="*/ 164204 w 205675"/>
                <a:gd name="connsiteY35" fmla="*/ 62142 h 194435"/>
                <a:gd name="connsiteX36" fmla="*/ 164204 w 205675"/>
                <a:gd name="connsiteY36" fmla="*/ 71315 h 194435"/>
                <a:gd name="connsiteX37" fmla="*/ 196503 w 205675"/>
                <a:gd name="connsiteY37" fmla="*/ 71315 h 194435"/>
                <a:gd name="connsiteX38" fmla="*/ 196503 w 205675"/>
                <a:gd name="connsiteY38" fmla="*/ 83459 h 194435"/>
                <a:gd name="connsiteX39" fmla="*/ 164204 w 205675"/>
                <a:gd name="connsiteY39" fmla="*/ 83459 h 194435"/>
                <a:gd name="connsiteX40" fmla="*/ 164204 w 205675"/>
                <a:gd name="connsiteY40" fmla="*/ 92115 h 194435"/>
                <a:gd name="connsiteX41" fmla="*/ 205676 w 205675"/>
                <a:gd name="connsiteY41" fmla="*/ 92115 h 194435"/>
                <a:gd name="connsiteX42" fmla="*/ 205676 w 205675"/>
                <a:gd name="connsiteY42" fmla="*/ 109556 h 194435"/>
                <a:gd name="connsiteX43" fmla="*/ 82813 w 205675"/>
                <a:gd name="connsiteY43" fmla="*/ 109556 h 194435"/>
                <a:gd name="connsiteX44" fmla="*/ 82813 w 205675"/>
                <a:gd name="connsiteY44" fmla="*/ 61496 h 194435"/>
                <a:gd name="connsiteX45" fmla="*/ 77774 w 205675"/>
                <a:gd name="connsiteY45" fmla="*/ 66534 h 194435"/>
                <a:gd name="connsiteX46" fmla="*/ 68214 w 205675"/>
                <a:gd name="connsiteY46" fmla="*/ 56328 h 194435"/>
                <a:gd name="connsiteX47" fmla="*/ 68214 w 205675"/>
                <a:gd name="connsiteY47" fmla="*/ 61367 h 194435"/>
                <a:gd name="connsiteX48" fmla="*/ 54519 w 205675"/>
                <a:gd name="connsiteY48" fmla="*/ 61367 h 194435"/>
                <a:gd name="connsiteX49" fmla="*/ 54519 w 205675"/>
                <a:gd name="connsiteY49" fmla="*/ 91340 h 194435"/>
                <a:gd name="connsiteX50" fmla="*/ 69894 w 205675"/>
                <a:gd name="connsiteY50" fmla="*/ 86689 h 194435"/>
                <a:gd name="connsiteX51" fmla="*/ 72348 w 205675"/>
                <a:gd name="connsiteY51" fmla="*/ 108005 h 194435"/>
                <a:gd name="connsiteX52" fmla="*/ 131906 w 205675"/>
                <a:gd name="connsiteY52" fmla="*/ 137332 h 194435"/>
                <a:gd name="connsiteX53" fmla="*/ 67826 w 205675"/>
                <a:gd name="connsiteY53" fmla="*/ 194436 h 194435"/>
                <a:gd name="connsiteX54" fmla="*/ 57879 w 205675"/>
                <a:gd name="connsiteY54" fmla="*/ 173119 h 194435"/>
                <a:gd name="connsiteX55" fmla="*/ 103096 w 205675"/>
                <a:gd name="connsiteY55" fmla="*/ 137332 h 194435"/>
                <a:gd name="connsiteX56" fmla="*/ 70927 w 205675"/>
                <a:gd name="connsiteY56" fmla="*/ 137332 h 194435"/>
                <a:gd name="connsiteX57" fmla="*/ 70927 w 205675"/>
                <a:gd name="connsiteY57" fmla="*/ 117566 h 194435"/>
                <a:gd name="connsiteX58" fmla="*/ 182808 w 205675"/>
                <a:gd name="connsiteY58" fmla="*/ 117566 h 194435"/>
                <a:gd name="connsiteX59" fmla="*/ 178674 w 205675"/>
                <a:gd name="connsiteY59" fmla="*/ 138237 h 194435"/>
                <a:gd name="connsiteX60" fmla="*/ 203867 w 205675"/>
                <a:gd name="connsiteY60" fmla="*/ 138237 h 194435"/>
                <a:gd name="connsiteX61" fmla="*/ 202316 w 205675"/>
                <a:gd name="connsiteY61" fmla="*/ 160458 h 194435"/>
                <a:gd name="connsiteX62" fmla="*/ 198570 w 205675"/>
                <a:gd name="connsiteY62" fmla="*/ 177124 h 194435"/>
                <a:gd name="connsiteX63" fmla="*/ 187718 w 205675"/>
                <a:gd name="connsiteY63" fmla="*/ 189655 h 194435"/>
                <a:gd name="connsiteX64" fmla="*/ 172990 w 205675"/>
                <a:gd name="connsiteY64" fmla="*/ 192627 h 194435"/>
                <a:gd name="connsiteX65" fmla="*/ 139399 w 205675"/>
                <a:gd name="connsiteY65" fmla="*/ 192756 h 194435"/>
                <a:gd name="connsiteX66" fmla="*/ 136299 w 205675"/>
                <a:gd name="connsiteY66" fmla="*/ 170018 h 194435"/>
                <a:gd name="connsiteX67" fmla="*/ 165884 w 205675"/>
                <a:gd name="connsiteY67" fmla="*/ 170018 h 194435"/>
                <a:gd name="connsiteX68" fmla="*/ 171698 w 205675"/>
                <a:gd name="connsiteY68" fmla="*/ 168468 h 194435"/>
                <a:gd name="connsiteX69" fmla="*/ 175444 w 205675"/>
                <a:gd name="connsiteY69" fmla="*/ 156840 h 194435"/>
                <a:gd name="connsiteX70" fmla="*/ 148314 w 205675"/>
                <a:gd name="connsiteY70" fmla="*/ 156840 h 194435"/>
                <a:gd name="connsiteX71" fmla="*/ 152706 w 205675"/>
                <a:gd name="connsiteY71" fmla="*/ 137461 h 194435"/>
                <a:gd name="connsiteX72" fmla="*/ 131906 w 205675"/>
                <a:gd name="connsiteY72" fmla="*/ 137461 h 194435"/>
                <a:gd name="connsiteX73" fmla="*/ 110331 w 205675"/>
                <a:gd name="connsiteY73" fmla="*/ 40179 h 194435"/>
                <a:gd name="connsiteX74" fmla="*/ 110331 w 205675"/>
                <a:gd name="connsiteY74" fmla="*/ 49352 h 194435"/>
                <a:gd name="connsiteX75" fmla="*/ 136815 w 205675"/>
                <a:gd name="connsiteY75" fmla="*/ 49352 h 194435"/>
                <a:gd name="connsiteX76" fmla="*/ 136815 w 205675"/>
                <a:gd name="connsiteY76" fmla="*/ 40179 h 194435"/>
                <a:gd name="connsiteX77" fmla="*/ 110331 w 205675"/>
                <a:gd name="connsiteY77" fmla="*/ 40179 h 194435"/>
                <a:gd name="connsiteX78" fmla="*/ 110331 w 205675"/>
                <a:gd name="connsiteY78" fmla="*/ 61883 h 194435"/>
                <a:gd name="connsiteX79" fmla="*/ 110331 w 205675"/>
                <a:gd name="connsiteY79" fmla="*/ 71056 h 194435"/>
                <a:gd name="connsiteX80" fmla="*/ 136815 w 205675"/>
                <a:gd name="connsiteY80" fmla="*/ 71056 h 194435"/>
                <a:gd name="connsiteX81" fmla="*/ 136815 w 205675"/>
                <a:gd name="connsiteY81" fmla="*/ 61883 h 194435"/>
                <a:gd name="connsiteX82" fmla="*/ 110331 w 205675"/>
                <a:gd name="connsiteY82" fmla="*/ 61883 h 194435"/>
                <a:gd name="connsiteX83" fmla="*/ 110331 w 205675"/>
                <a:gd name="connsiteY83" fmla="*/ 83071 h 194435"/>
                <a:gd name="connsiteX84" fmla="*/ 110331 w 205675"/>
                <a:gd name="connsiteY84" fmla="*/ 91727 h 194435"/>
                <a:gd name="connsiteX85" fmla="*/ 136815 w 205675"/>
                <a:gd name="connsiteY85" fmla="*/ 91727 h 194435"/>
                <a:gd name="connsiteX86" fmla="*/ 136815 w 205675"/>
                <a:gd name="connsiteY86" fmla="*/ 83071 h 194435"/>
                <a:gd name="connsiteX87" fmla="*/ 110331 w 205675"/>
                <a:gd name="connsiteY87" fmla="*/ 83071 h 19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05675" h="194435">
                  <a:moveTo>
                    <a:pt x="72348" y="107618"/>
                  </a:moveTo>
                  <a:cubicBezTo>
                    <a:pt x="68343" y="109297"/>
                    <a:pt x="62400" y="111494"/>
                    <a:pt x="54519" y="114207"/>
                  </a:cubicBezTo>
                  <a:lnTo>
                    <a:pt x="54519" y="172473"/>
                  </a:lnTo>
                  <a:cubicBezTo>
                    <a:pt x="54519" y="179320"/>
                    <a:pt x="52323" y="184488"/>
                    <a:pt x="47802" y="188234"/>
                  </a:cubicBezTo>
                  <a:cubicBezTo>
                    <a:pt x="43280" y="191981"/>
                    <a:pt x="37595" y="193790"/>
                    <a:pt x="30619" y="193790"/>
                  </a:cubicBezTo>
                  <a:lnTo>
                    <a:pt x="6847" y="193790"/>
                  </a:lnTo>
                  <a:lnTo>
                    <a:pt x="3617" y="169760"/>
                  </a:lnTo>
                  <a:lnTo>
                    <a:pt x="19896" y="169760"/>
                  </a:lnTo>
                  <a:cubicBezTo>
                    <a:pt x="24676" y="169760"/>
                    <a:pt x="27131" y="167693"/>
                    <a:pt x="27131" y="163429"/>
                  </a:cubicBezTo>
                  <a:lnTo>
                    <a:pt x="27131" y="122992"/>
                  </a:lnTo>
                  <a:cubicBezTo>
                    <a:pt x="17829" y="125705"/>
                    <a:pt x="10594" y="127772"/>
                    <a:pt x="5426" y="129064"/>
                  </a:cubicBezTo>
                  <a:lnTo>
                    <a:pt x="0" y="104259"/>
                  </a:lnTo>
                  <a:cubicBezTo>
                    <a:pt x="5814" y="103225"/>
                    <a:pt x="14857" y="101158"/>
                    <a:pt x="27131" y="98187"/>
                  </a:cubicBezTo>
                  <a:lnTo>
                    <a:pt x="27131" y="61108"/>
                  </a:lnTo>
                  <a:lnTo>
                    <a:pt x="4393" y="61108"/>
                  </a:lnTo>
                  <a:lnTo>
                    <a:pt x="4393" y="39145"/>
                  </a:lnTo>
                  <a:lnTo>
                    <a:pt x="27131" y="39145"/>
                  </a:lnTo>
                  <a:lnTo>
                    <a:pt x="27131" y="2842"/>
                  </a:lnTo>
                  <a:lnTo>
                    <a:pt x="54519" y="2842"/>
                  </a:lnTo>
                  <a:lnTo>
                    <a:pt x="54519" y="39145"/>
                  </a:lnTo>
                  <a:lnTo>
                    <a:pt x="68214" y="39145"/>
                  </a:lnTo>
                  <a:lnTo>
                    <a:pt x="68214" y="46639"/>
                  </a:lnTo>
                  <a:cubicBezTo>
                    <a:pt x="82038" y="30619"/>
                    <a:pt x="91598" y="15116"/>
                    <a:pt x="97024" y="0"/>
                  </a:cubicBezTo>
                  <a:lnTo>
                    <a:pt x="126221" y="5039"/>
                  </a:lnTo>
                  <a:cubicBezTo>
                    <a:pt x="123509" y="10981"/>
                    <a:pt x="120408" y="16924"/>
                    <a:pt x="117049" y="22867"/>
                  </a:cubicBezTo>
                  <a:lnTo>
                    <a:pt x="138753" y="22867"/>
                  </a:lnTo>
                  <a:cubicBezTo>
                    <a:pt x="143404" y="13436"/>
                    <a:pt x="146764" y="6330"/>
                    <a:pt x="148572" y="1292"/>
                  </a:cubicBezTo>
                  <a:lnTo>
                    <a:pt x="175703" y="6072"/>
                  </a:lnTo>
                  <a:cubicBezTo>
                    <a:pt x="174798" y="8527"/>
                    <a:pt x="171827" y="14082"/>
                    <a:pt x="166659" y="22867"/>
                  </a:cubicBezTo>
                  <a:lnTo>
                    <a:pt x="203479" y="22867"/>
                  </a:lnTo>
                  <a:lnTo>
                    <a:pt x="203479" y="40308"/>
                  </a:lnTo>
                  <a:lnTo>
                    <a:pt x="164204" y="40308"/>
                  </a:lnTo>
                  <a:lnTo>
                    <a:pt x="164204" y="49481"/>
                  </a:lnTo>
                  <a:lnTo>
                    <a:pt x="195857" y="49481"/>
                  </a:lnTo>
                  <a:lnTo>
                    <a:pt x="195857" y="62142"/>
                  </a:lnTo>
                  <a:lnTo>
                    <a:pt x="164204" y="62142"/>
                  </a:lnTo>
                  <a:lnTo>
                    <a:pt x="164204" y="71315"/>
                  </a:lnTo>
                  <a:lnTo>
                    <a:pt x="196503" y="71315"/>
                  </a:lnTo>
                  <a:lnTo>
                    <a:pt x="196503" y="83459"/>
                  </a:lnTo>
                  <a:lnTo>
                    <a:pt x="164204" y="83459"/>
                  </a:lnTo>
                  <a:lnTo>
                    <a:pt x="164204" y="92115"/>
                  </a:lnTo>
                  <a:lnTo>
                    <a:pt x="205676" y="92115"/>
                  </a:lnTo>
                  <a:lnTo>
                    <a:pt x="205676" y="109556"/>
                  </a:lnTo>
                  <a:lnTo>
                    <a:pt x="82813" y="109556"/>
                  </a:lnTo>
                  <a:lnTo>
                    <a:pt x="82813" y="61496"/>
                  </a:lnTo>
                  <a:cubicBezTo>
                    <a:pt x="81263" y="63175"/>
                    <a:pt x="79583" y="64855"/>
                    <a:pt x="77774" y="66534"/>
                  </a:cubicBezTo>
                  <a:lnTo>
                    <a:pt x="68214" y="56328"/>
                  </a:lnTo>
                  <a:lnTo>
                    <a:pt x="68214" y="61367"/>
                  </a:lnTo>
                  <a:lnTo>
                    <a:pt x="54519" y="61367"/>
                  </a:lnTo>
                  <a:lnTo>
                    <a:pt x="54519" y="91340"/>
                  </a:lnTo>
                  <a:cubicBezTo>
                    <a:pt x="61884" y="89272"/>
                    <a:pt x="67051" y="87722"/>
                    <a:pt x="69894" y="86689"/>
                  </a:cubicBezTo>
                  <a:lnTo>
                    <a:pt x="72348" y="108005"/>
                  </a:lnTo>
                  <a:close/>
                  <a:moveTo>
                    <a:pt x="131906" y="137332"/>
                  </a:moveTo>
                  <a:cubicBezTo>
                    <a:pt x="125059" y="166271"/>
                    <a:pt x="103742" y="185392"/>
                    <a:pt x="67826" y="194436"/>
                  </a:cubicBezTo>
                  <a:lnTo>
                    <a:pt x="57879" y="173119"/>
                  </a:lnTo>
                  <a:cubicBezTo>
                    <a:pt x="83459" y="166530"/>
                    <a:pt x="98574" y="154644"/>
                    <a:pt x="103096" y="137332"/>
                  </a:cubicBezTo>
                  <a:lnTo>
                    <a:pt x="70927" y="137332"/>
                  </a:lnTo>
                  <a:lnTo>
                    <a:pt x="70927" y="117566"/>
                  </a:lnTo>
                  <a:lnTo>
                    <a:pt x="182808" y="117566"/>
                  </a:lnTo>
                  <a:lnTo>
                    <a:pt x="178674" y="138237"/>
                  </a:lnTo>
                  <a:lnTo>
                    <a:pt x="203867" y="138237"/>
                  </a:lnTo>
                  <a:lnTo>
                    <a:pt x="202316" y="160458"/>
                  </a:lnTo>
                  <a:cubicBezTo>
                    <a:pt x="201929" y="165109"/>
                    <a:pt x="200766" y="170535"/>
                    <a:pt x="198570" y="177124"/>
                  </a:cubicBezTo>
                  <a:cubicBezTo>
                    <a:pt x="196503" y="183583"/>
                    <a:pt x="192885" y="187847"/>
                    <a:pt x="187718" y="189655"/>
                  </a:cubicBezTo>
                  <a:cubicBezTo>
                    <a:pt x="182550" y="191464"/>
                    <a:pt x="177640" y="192498"/>
                    <a:pt x="172990" y="192627"/>
                  </a:cubicBezTo>
                  <a:cubicBezTo>
                    <a:pt x="168339" y="192627"/>
                    <a:pt x="157099" y="192756"/>
                    <a:pt x="139399" y="192756"/>
                  </a:cubicBezTo>
                  <a:lnTo>
                    <a:pt x="136299" y="170018"/>
                  </a:lnTo>
                  <a:lnTo>
                    <a:pt x="165884" y="170018"/>
                  </a:lnTo>
                  <a:cubicBezTo>
                    <a:pt x="167951" y="170018"/>
                    <a:pt x="169889" y="169501"/>
                    <a:pt x="171698" y="168468"/>
                  </a:cubicBezTo>
                  <a:cubicBezTo>
                    <a:pt x="173506" y="167434"/>
                    <a:pt x="174798" y="163558"/>
                    <a:pt x="175444" y="156840"/>
                  </a:cubicBezTo>
                  <a:lnTo>
                    <a:pt x="148314" y="156840"/>
                  </a:lnTo>
                  <a:lnTo>
                    <a:pt x="152706" y="137461"/>
                  </a:lnTo>
                  <a:lnTo>
                    <a:pt x="131906" y="137461"/>
                  </a:lnTo>
                  <a:close/>
                  <a:moveTo>
                    <a:pt x="110331" y="40179"/>
                  </a:moveTo>
                  <a:lnTo>
                    <a:pt x="110331" y="49352"/>
                  </a:lnTo>
                  <a:lnTo>
                    <a:pt x="136815" y="49352"/>
                  </a:lnTo>
                  <a:lnTo>
                    <a:pt x="136815" y="40179"/>
                  </a:lnTo>
                  <a:lnTo>
                    <a:pt x="110331" y="40179"/>
                  </a:lnTo>
                  <a:close/>
                  <a:moveTo>
                    <a:pt x="110331" y="61883"/>
                  </a:moveTo>
                  <a:lnTo>
                    <a:pt x="110331" y="71056"/>
                  </a:lnTo>
                  <a:lnTo>
                    <a:pt x="136815" y="71056"/>
                  </a:lnTo>
                  <a:lnTo>
                    <a:pt x="136815" y="61883"/>
                  </a:lnTo>
                  <a:lnTo>
                    <a:pt x="110331" y="61883"/>
                  </a:lnTo>
                  <a:close/>
                  <a:moveTo>
                    <a:pt x="110331" y="83071"/>
                  </a:moveTo>
                  <a:lnTo>
                    <a:pt x="110331" y="91727"/>
                  </a:lnTo>
                  <a:lnTo>
                    <a:pt x="136815" y="91727"/>
                  </a:lnTo>
                  <a:lnTo>
                    <a:pt x="136815" y="83071"/>
                  </a:lnTo>
                  <a:lnTo>
                    <a:pt x="110331" y="83071"/>
                  </a:ln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4" name="フリーフォーム: 図形 83">
              <a:extLst>
                <a:ext uri="{FF2B5EF4-FFF2-40B4-BE49-F238E27FC236}">
                  <a16:creationId xmlns:a16="http://schemas.microsoft.com/office/drawing/2014/main" id="{936AE660-ED72-8077-AD59-E918F64B72E1}"/>
                </a:ext>
              </a:extLst>
            </p:cNvPr>
            <p:cNvSpPr/>
            <p:nvPr/>
          </p:nvSpPr>
          <p:spPr>
            <a:xfrm>
              <a:off x="6605925" y="1324186"/>
              <a:ext cx="205675" cy="193918"/>
            </a:xfrm>
            <a:custGeom>
              <a:avLst/>
              <a:gdLst>
                <a:gd name="connsiteX0" fmla="*/ 102192 w 205675"/>
                <a:gd name="connsiteY0" fmla="*/ 149347 h 193918"/>
                <a:gd name="connsiteX1" fmla="*/ 63692 w 205675"/>
                <a:gd name="connsiteY1" fmla="*/ 178286 h 193918"/>
                <a:gd name="connsiteX2" fmla="*/ 9173 w 205675"/>
                <a:gd name="connsiteY2" fmla="*/ 193919 h 193918"/>
                <a:gd name="connsiteX3" fmla="*/ 0 w 205675"/>
                <a:gd name="connsiteY3" fmla="*/ 170276 h 193918"/>
                <a:gd name="connsiteX4" fmla="*/ 46897 w 205675"/>
                <a:gd name="connsiteY4" fmla="*/ 156840 h 193918"/>
                <a:gd name="connsiteX5" fmla="*/ 74028 w 205675"/>
                <a:gd name="connsiteY5" fmla="*/ 139399 h 193918"/>
                <a:gd name="connsiteX6" fmla="*/ 5814 w 205675"/>
                <a:gd name="connsiteY6" fmla="*/ 139399 h 193918"/>
                <a:gd name="connsiteX7" fmla="*/ 5814 w 205675"/>
                <a:gd name="connsiteY7" fmla="*/ 117049 h 193918"/>
                <a:gd name="connsiteX8" fmla="*/ 86172 w 205675"/>
                <a:gd name="connsiteY8" fmla="*/ 117049 h 193918"/>
                <a:gd name="connsiteX9" fmla="*/ 86172 w 205675"/>
                <a:gd name="connsiteY9" fmla="*/ 105551 h 193918"/>
                <a:gd name="connsiteX10" fmla="*/ 21059 w 205675"/>
                <a:gd name="connsiteY10" fmla="*/ 105551 h 193918"/>
                <a:gd name="connsiteX11" fmla="*/ 21059 w 205675"/>
                <a:gd name="connsiteY11" fmla="*/ 83976 h 193918"/>
                <a:gd name="connsiteX12" fmla="*/ 86172 w 205675"/>
                <a:gd name="connsiteY12" fmla="*/ 83976 h 193918"/>
                <a:gd name="connsiteX13" fmla="*/ 86172 w 205675"/>
                <a:gd name="connsiteY13" fmla="*/ 72219 h 193918"/>
                <a:gd name="connsiteX14" fmla="*/ 20412 w 205675"/>
                <a:gd name="connsiteY14" fmla="*/ 72219 h 193918"/>
                <a:gd name="connsiteX15" fmla="*/ 20412 w 205675"/>
                <a:gd name="connsiteY15" fmla="*/ 58524 h 193918"/>
                <a:gd name="connsiteX16" fmla="*/ 6589 w 205675"/>
                <a:gd name="connsiteY16" fmla="*/ 58524 h 193918"/>
                <a:gd name="connsiteX17" fmla="*/ 6589 w 205675"/>
                <a:gd name="connsiteY17" fmla="*/ 16278 h 193918"/>
                <a:gd name="connsiteX18" fmla="*/ 86172 w 205675"/>
                <a:gd name="connsiteY18" fmla="*/ 16278 h 193918"/>
                <a:gd name="connsiteX19" fmla="*/ 86172 w 205675"/>
                <a:gd name="connsiteY19" fmla="*/ 0 h 193918"/>
                <a:gd name="connsiteX20" fmla="*/ 116016 w 205675"/>
                <a:gd name="connsiteY20" fmla="*/ 0 h 193918"/>
                <a:gd name="connsiteX21" fmla="*/ 116016 w 205675"/>
                <a:gd name="connsiteY21" fmla="*/ 16278 h 193918"/>
                <a:gd name="connsiteX22" fmla="*/ 198441 w 205675"/>
                <a:gd name="connsiteY22" fmla="*/ 16278 h 193918"/>
                <a:gd name="connsiteX23" fmla="*/ 198441 w 205675"/>
                <a:gd name="connsiteY23" fmla="*/ 58524 h 193918"/>
                <a:gd name="connsiteX24" fmla="*/ 183713 w 205675"/>
                <a:gd name="connsiteY24" fmla="*/ 58524 h 193918"/>
                <a:gd name="connsiteX25" fmla="*/ 183713 w 205675"/>
                <a:gd name="connsiteY25" fmla="*/ 72219 h 193918"/>
                <a:gd name="connsiteX26" fmla="*/ 117307 w 205675"/>
                <a:gd name="connsiteY26" fmla="*/ 72219 h 193918"/>
                <a:gd name="connsiteX27" fmla="*/ 117307 w 205675"/>
                <a:gd name="connsiteY27" fmla="*/ 83976 h 193918"/>
                <a:gd name="connsiteX28" fmla="*/ 190431 w 205675"/>
                <a:gd name="connsiteY28" fmla="*/ 83976 h 193918"/>
                <a:gd name="connsiteX29" fmla="*/ 190431 w 205675"/>
                <a:gd name="connsiteY29" fmla="*/ 105551 h 193918"/>
                <a:gd name="connsiteX30" fmla="*/ 117307 w 205675"/>
                <a:gd name="connsiteY30" fmla="*/ 105551 h 193918"/>
                <a:gd name="connsiteX31" fmla="*/ 117307 w 205675"/>
                <a:gd name="connsiteY31" fmla="*/ 117049 h 193918"/>
                <a:gd name="connsiteX32" fmla="*/ 201541 w 205675"/>
                <a:gd name="connsiteY32" fmla="*/ 117049 h 193918"/>
                <a:gd name="connsiteX33" fmla="*/ 201541 w 205675"/>
                <a:gd name="connsiteY33" fmla="*/ 139399 h 193918"/>
                <a:gd name="connsiteX34" fmla="*/ 128418 w 205675"/>
                <a:gd name="connsiteY34" fmla="*/ 139399 h 193918"/>
                <a:gd name="connsiteX35" fmla="*/ 158132 w 205675"/>
                <a:gd name="connsiteY35" fmla="*/ 156840 h 193918"/>
                <a:gd name="connsiteX36" fmla="*/ 205676 w 205675"/>
                <a:gd name="connsiteY36" fmla="*/ 167434 h 193918"/>
                <a:gd name="connsiteX37" fmla="*/ 193661 w 205675"/>
                <a:gd name="connsiteY37" fmla="*/ 193144 h 193918"/>
                <a:gd name="connsiteX38" fmla="*/ 141983 w 205675"/>
                <a:gd name="connsiteY38" fmla="*/ 178803 h 193918"/>
                <a:gd name="connsiteX39" fmla="*/ 102192 w 205675"/>
                <a:gd name="connsiteY39" fmla="*/ 149347 h 193918"/>
                <a:gd name="connsiteX40" fmla="*/ 86172 w 205675"/>
                <a:gd name="connsiteY40" fmla="*/ 51548 h 193918"/>
                <a:gd name="connsiteX41" fmla="*/ 86172 w 205675"/>
                <a:gd name="connsiteY41" fmla="*/ 43538 h 193918"/>
                <a:gd name="connsiteX42" fmla="*/ 117178 w 205675"/>
                <a:gd name="connsiteY42" fmla="*/ 43538 h 193918"/>
                <a:gd name="connsiteX43" fmla="*/ 117178 w 205675"/>
                <a:gd name="connsiteY43" fmla="*/ 51548 h 193918"/>
                <a:gd name="connsiteX44" fmla="*/ 174281 w 205675"/>
                <a:gd name="connsiteY44" fmla="*/ 51548 h 193918"/>
                <a:gd name="connsiteX45" fmla="*/ 174281 w 205675"/>
                <a:gd name="connsiteY45" fmla="*/ 36691 h 193918"/>
                <a:gd name="connsiteX46" fmla="*/ 30748 w 205675"/>
                <a:gd name="connsiteY46" fmla="*/ 36691 h 193918"/>
                <a:gd name="connsiteX47" fmla="*/ 30748 w 205675"/>
                <a:gd name="connsiteY47" fmla="*/ 51548 h 193918"/>
                <a:gd name="connsiteX48" fmla="*/ 86043 w 205675"/>
                <a:gd name="connsiteY48" fmla="*/ 51548 h 19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05675" h="193918">
                  <a:moveTo>
                    <a:pt x="102192" y="149347"/>
                  </a:moveTo>
                  <a:cubicBezTo>
                    <a:pt x="93277" y="160587"/>
                    <a:pt x="80487" y="170276"/>
                    <a:pt x="63692" y="178286"/>
                  </a:cubicBezTo>
                  <a:cubicBezTo>
                    <a:pt x="46897" y="186426"/>
                    <a:pt x="28681" y="191593"/>
                    <a:pt x="9173" y="193919"/>
                  </a:cubicBezTo>
                  <a:lnTo>
                    <a:pt x="0" y="170276"/>
                  </a:lnTo>
                  <a:cubicBezTo>
                    <a:pt x="20154" y="166401"/>
                    <a:pt x="35786" y="162008"/>
                    <a:pt x="46897" y="156840"/>
                  </a:cubicBezTo>
                  <a:cubicBezTo>
                    <a:pt x="58008" y="151673"/>
                    <a:pt x="67051" y="145859"/>
                    <a:pt x="74028" y="139399"/>
                  </a:cubicBezTo>
                  <a:lnTo>
                    <a:pt x="5814" y="139399"/>
                  </a:lnTo>
                  <a:lnTo>
                    <a:pt x="5814" y="117049"/>
                  </a:lnTo>
                  <a:lnTo>
                    <a:pt x="86172" y="117049"/>
                  </a:lnTo>
                  <a:lnTo>
                    <a:pt x="86172" y="105551"/>
                  </a:lnTo>
                  <a:lnTo>
                    <a:pt x="21059" y="105551"/>
                  </a:lnTo>
                  <a:lnTo>
                    <a:pt x="21059" y="83976"/>
                  </a:lnTo>
                  <a:lnTo>
                    <a:pt x="86172" y="83976"/>
                  </a:lnTo>
                  <a:lnTo>
                    <a:pt x="86172" y="72219"/>
                  </a:lnTo>
                  <a:lnTo>
                    <a:pt x="20412" y="72219"/>
                  </a:lnTo>
                  <a:lnTo>
                    <a:pt x="20412" y="58524"/>
                  </a:lnTo>
                  <a:lnTo>
                    <a:pt x="6589" y="58524"/>
                  </a:lnTo>
                  <a:lnTo>
                    <a:pt x="6589" y="16278"/>
                  </a:lnTo>
                  <a:lnTo>
                    <a:pt x="86172" y="16278"/>
                  </a:lnTo>
                  <a:lnTo>
                    <a:pt x="86172" y="0"/>
                  </a:lnTo>
                  <a:lnTo>
                    <a:pt x="116016" y="0"/>
                  </a:lnTo>
                  <a:lnTo>
                    <a:pt x="116016" y="16278"/>
                  </a:lnTo>
                  <a:lnTo>
                    <a:pt x="198441" y="16278"/>
                  </a:lnTo>
                  <a:lnTo>
                    <a:pt x="198441" y="58524"/>
                  </a:lnTo>
                  <a:lnTo>
                    <a:pt x="183713" y="58524"/>
                  </a:lnTo>
                  <a:lnTo>
                    <a:pt x="183713" y="72219"/>
                  </a:lnTo>
                  <a:lnTo>
                    <a:pt x="117307" y="72219"/>
                  </a:lnTo>
                  <a:lnTo>
                    <a:pt x="117307" y="83976"/>
                  </a:lnTo>
                  <a:lnTo>
                    <a:pt x="190431" y="83976"/>
                  </a:lnTo>
                  <a:lnTo>
                    <a:pt x="190431" y="105551"/>
                  </a:lnTo>
                  <a:lnTo>
                    <a:pt x="117307" y="105551"/>
                  </a:lnTo>
                  <a:lnTo>
                    <a:pt x="117307" y="117049"/>
                  </a:lnTo>
                  <a:lnTo>
                    <a:pt x="201541" y="117049"/>
                  </a:lnTo>
                  <a:lnTo>
                    <a:pt x="201541" y="139399"/>
                  </a:lnTo>
                  <a:lnTo>
                    <a:pt x="128418" y="139399"/>
                  </a:lnTo>
                  <a:cubicBezTo>
                    <a:pt x="137591" y="146763"/>
                    <a:pt x="147409" y="152577"/>
                    <a:pt x="158132" y="156840"/>
                  </a:cubicBezTo>
                  <a:cubicBezTo>
                    <a:pt x="168855" y="161104"/>
                    <a:pt x="184746" y="164592"/>
                    <a:pt x="205676" y="167434"/>
                  </a:cubicBezTo>
                  <a:lnTo>
                    <a:pt x="193661" y="193144"/>
                  </a:lnTo>
                  <a:cubicBezTo>
                    <a:pt x="175832" y="191464"/>
                    <a:pt x="158520" y="186684"/>
                    <a:pt x="141983" y="178803"/>
                  </a:cubicBezTo>
                  <a:cubicBezTo>
                    <a:pt x="125446" y="170922"/>
                    <a:pt x="112139" y="161104"/>
                    <a:pt x="102192" y="149347"/>
                  </a:cubicBezTo>
                  <a:close/>
                  <a:moveTo>
                    <a:pt x="86172" y="51548"/>
                  </a:moveTo>
                  <a:lnTo>
                    <a:pt x="86172" y="43538"/>
                  </a:lnTo>
                  <a:lnTo>
                    <a:pt x="117178" y="43538"/>
                  </a:lnTo>
                  <a:lnTo>
                    <a:pt x="117178" y="51548"/>
                  </a:lnTo>
                  <a:lnTo>
                    <a:pt x="174281" y="51548"/>
                  </a:lnTo>
                  <a:lnTo>
                    <a:pt x="174281" y="36691"/>
                  </a:lnTo>
                  <a:lnTo>
                    <a:pt x="30748" y="36691"/>
                  </a:lnTo>
                  <a:lnTo>
                    <a:pt x="30748" y="51548"/>
                  </a:lnTo>
                  <a:lnTo>
                    <a:pt x="86043" y="51548"/>
                  </a:ln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5" name="フリーフォーム: 図形 84">
              <a:extLst>
                <a:ext uri="{FF2B5EF4-FFF2-40B4-BE49-F238E27FC236}">
                  <a16:creationId xmlns:a16="http://schemas.microsoft.com/office/drawing/2014/main" id="{253BE065-CB31-4472-C176-FDEB15BC7A6A}"/>
                </a:ext>
              </a:extLst>
            </p:cNvPr>
            <p:cNvSpPr/>
            <p:nvPr/>
          </p:nvSpPr>
          <p:spPr>
            <a:xfrm>
              <a:off x="6820902" y="1323152"/>
              <a:ext cx="207096" cy="195339"/>
            </a:xfrm>
            <a:custGeom>
              <a:avLst/>
              <a:gdLst>
                <a:gd name="connsiteX0" fmla="*/ 61109 w 207096"/>
                <a:gd name="connsiteY0" fmla="*/ 195211 h 195339"/>
                <a:gd name="connsiteX1" fmla="*/ 31265 w 207096"/>
                <a:gd name="connsiteY1" fmla="*/ 195211 h 195339"/>
                <a:gd name="connsiteX2" fmla="*/ 31265 w 207096"/>
                <a:gd name="connsiteY2" fmla="*/ 129193 h 195339"/>
                <a:gd name="connsiteX3" fmla="*/ 15633 w 207096"/>
                <a:gd name="connsiteY3" fmla="*/ 144309 h 195339"/>
                <a:gd name="connsiteX4" fmla="*/ 0 w 207096"/>
                <a:gd name="connsiteY4" fmla="*/ 124542 h 195339"/>
                <a:gd name="connsiteX5" fmla="*/ 33332 w 207096"/>
                <a:gd name="connsiteY5" fmla="*/ 84105 h 195339"/>
                <a:gd name="connsiteX6" fmla="*/ 53098 w 207096"/>
                <a:gd name="connsiteY6" fmla="*/ 49610 h 195339"/>
                <a:gd name="connsiteX7" fmla="*/ 78291 w 207096"/>
                <a:gd name="connsiteY7" fmla="*/ 59816 h 195339"/>
                <a:gd name="connsiteX8" fmla="*/ 56975 w 207096"/>
                <a:gd name="connsiteY8" fmla="*/ 97670 h 195339"/>
                <a:gd name="connsiteX9" fmla="*/ 61109 w 207096"/>
                <a:gd name="connsiteY9" fmla="*/ 97670 h 195339"/>
                <a:gd name="connsiteX10" fmla="*/ 61109 w 207096"/>
                <a:gd name="connsiteY10" fmla="*/ 195340 h 195339"/>
                <a:gd name="connsiteX11" fmla="*/ 69377 w 207096"/>
                <a:gd name="connsiteY11" fmla="*/ 8527 h 195339"/>
                <a:gd name="connsiteX12" fmla="*/ 18346 w 207096"/>
                <a:gd name="connsiteY12" fmla="*/ 73123 h 195339"/>
                <a:gd name="connsiteX13" fmla="*/ 259 w 207096"/>
                <a:gd name="connsiteY13" fmla="*/ 54907 h 195339"/>
                <a:gd name="connsiteX14" fmla="*/ 41858 w 207096"/>
                <a:gd name="connsiteY14" fmla="*/ 0 h 195339"/>
                <a:gd name="connsiteX15" fmla="*/ 69247 w 207096"/>
                <a:gd name="connsiteY15" fmla="*/ 8527 h 195339"/>
                <a:gd name="connsiteX16" fmla="*/ 173119 w 207096"/>
                <a:gd name="connsiteY16" fmla="*/ 171827 h 195339"/>
                <a:gd name="connsiteX17" fmla="*/ 165755 w 207096"/>
                <a:gd name="connsiteY17" fmla="*/ 187718 h 195339"/>
                <a:gd name="connsiteX18" fmla="*/ 149089 w 207096"/>
                <a:gd name="connsiteY18" fmla="*/ 193790 h 195339"/>
                <a:gd name="connsiteX19" fmla="*/ 112786 w 207096"/>
                <a:gd name="connsiteY19" fmla="*/ 193790 h 195339"/>
                <a:gd name="connsiteX20" fmla="*/ 109556 w 207096"/>
                <a:gd name="connsiteY20" fmla="*/ 166401 h 195339"/>
                <a:gd name="connsiteX21" fmla="*/ 136041 w 207096"/>
                <a:gd name="connsiteY21" fmla="*/ 166401 h 195339"/>
                <a:gd name="connsiteX22" fmla="*/ 140433 w 207096"/>
                <a:gd name="connsiteY22" fmla="*/ 164463 h 195339"/>
                <a:gd name="connsiteX23" fmla="*/ 142371 w 207096"/>
                <a:gd name="connsiteY23" fmla="*/ 160458 h 195339"/>
                <a:gd name="connsiteX24" fmla="*/ 142371 w 207096"/>
                <a:gd name="connsiteY24" fmla="*/ 94957 h 195339"/>
                <a:gd name="connsiteX25" fmla="*/ 75966 w 207096"/>
                <a:gd name="connsiteY25" fmla="*/ 94957 h 195339"/>
                <a:gd name="connsiteX26" fmla="*/ 75966 w 207096"/>
                <a:gd name="connsiteY26" fmla="*/ 68860 h 195339"/>
                <a:gd name="connsiteX27" fmla="*/ 207097 w 207096"/>
                <a:gd name="connsiteY27" fmla="*/ 68860 h 195339"/>
                <a:gd name="connsiteX28" fmla="*/ 207097 w 207096"/>
                <a:gd name="connsiteY28" fmla="*/ 94957 h 195339"/>
                <a:gd name="connsiteX29" fmla="*/ 173248 w 207096"/>
                <a:gd name="connsiteY29" fmla="*/ 94957 h 195339"/>
                <a:gd name="connsiteX30" fmla="*/ 173248 w 207096"/>
                <a:gd name="connsiteY30" fmla="*/ 171827 h 195339"/>
                <a:gd name="connsiteX31" fmla="*/ 198828 w 207096"/>
                <a:gd name="connsiteY31" fmla="*/ 35657 h 195339"/>
                <a:gd name="connsiteX32" fmla="*/ 85914 w 207096"/>
                <a:gd name="connsiteY32" fmla="*/ 35657 h 195339"/>
                <a:gd name="connsiteX33" fmla="*/ 85914 w 207096"/>
                <a:gd name="connsiteY33" fmla="*/ 10465 h 195339"/>
                <a:gd name="connsiteX34" fmla="*/ 198828 w 207096"/>
                <a:gd name="connsiteY34" fmla="*/ 10465 h 195339"/>
                <a:gd name="connsiteX35" fmla="*/ 198828 w 207096"/>
                <a:gd name="connsiteY35" fmla="*/ 35657 h 195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07096" h="195339">
                  <a:moveTo>
                    <a:pt x="61109" y="195211"/>
                  </a:moveTo>
                  <a:lnTo>
                    <a:pt x="31265" y="195211"/>
                  </a:lnTo>
                  <a:lnTo>
                    <a:pt x="31265" y="129193"/>
                  </a:lnTo>
                  <a:cubicBezTo>
                    <a:pt x="25709" y="135136"/>
                    <a:pt x="20413" y="140175"/>
                    <a:pt x="15633" y="144309"/>
                  </a:cubicBezTo>
                  <a:lnTo>
                    <a:pt x="0" y="124542"/>
                  </a:lnTo>
                  <a:cubicBezTo>
                    <a:pt x="11110" y="114465"/>
                    <a:pt x="22222" y="100900"/>
                    <a:pt x="33332" y="84105"/>
                  </a:cubicBezTo>
                  <a:cubicBezTo>
                    <a:pt x="44442" y="67310"/>
                    <a:pt x="51031" y="55682"/>
                    <a:pt x="53098" y="49610"/>
                  </a:cubicBezTo>
                  <a:lnTo>
                    <a:pt x="78291" y="59816"/>
                  </a:lnTo>
                  <a:cubicBezTo>
                    <a:pt x="75061" y="69506"/>
                    <a:pt x="67956" y="82167"/>
                    <a:pt x="56975" y="97670"/>
                  </a:cubicBezTo>
                  <a:lnTo>
                    <a:pt x="61109" y="97670"/>
                  </a:lnTo>
                  <a:lnTo>
                    <a:pt x="61109" y="195340"/>
                  </a:lnTo>
                  <a:close/>
                  <a:moveTo>
                    <a:pt x="69377" y="8527"/>
                  </a:moveTo>
                  <a:cubicBezTo>
                    <a:pt x="59300" y="32040"/>
                    <a:pt x="42246" y="53486"/>
                    <a:pt x="18346" y="73123"/>
                  </a:cubicBezTo>
                  <a:lnTo>
                    <a:pt x="259" y="54907"/>
                  </a:lnTo>
                  <a:cubicBezTo>
                    <a:pt x="17312" y="39533"/>
                    <a:pt x="31265" y="21188"/>
                    <a:pt x="41858" y="0"/>
                  </a:cubicBezTo>
                  <a:lnTo>
                    <a:pt x="69247" y="8527"/>
                  </a:lnTo>
                  <a:close/>
                  <a:moveTo>
                    <a:pt x="173119" y="171827"/>
                  </a:moveTo>
                  <a:cubicBezTo>
                    <a:pt x="173119" y="178286"/>
                    <a:pt x="170664" y="183583"/>
                    <a:pt x="165755" y="187718"/>
                  </a:cubicBezTo>
                  <a:cubicBezTo>
                    <a:pt x="160846" y="191852"/>
                    <a:pt x="155290" y="193790"/>
                    <a:pt x="149089" y="193790"/>
                  </a:cubicBezTo>
                  <a:lnTo>
                    <a:pt x="112786" y="193790"/>
                  </a:lnTo>
                  <a:lnTo>
                    <a:pt x="109556" y="166401"/>
                  </a:lnTo>
                  <a:lnTo>
                    <a:pt x="136041" y="166401"/>
                  </a:lnTo>
                  <a:cubicBezTo>
                    <a:pt x="137720" y="166401"/>
                    <a:pt x="139141" y="165755"/>
                    <a:pt x="140433" y="164463"/>
                  </a:cubicBezTo>
                  <a:cubicBezTo>
                    <a:pt x="141725" y="163171"/>
                    <a:pt x="142371" y="161879"/>
                    <a:pt x="142371" y="160458"/>
                  </a:cubicBezTo>
                  <a:lnTo>
                    <a:pt x="142371" y="94957"/>
                  </a:lnTo>
                  <a:lnTo>
                    <a:pt x="75966" y="94957"/>
                  </a:lnTo>
                  <a:lnTo>
                    <a:pt x="75966" y="68860"/>
                  </a:lnTo>
                  <a:lnTo>
                    <a:pt x="207097" y="68860"/>
                  </a:lnTo>
                  <a:lnTo>
                    <a:pt x="207097" y="94957"/>
                  </a:lnTo>
                  <a:lnTo>
                    <a:pt x="173248" y="94957"/>
                  </a:lnTo>
                  <a:lnTo>
                    <a:pt x="173248" y="171827"/>
                  </a:lnTo>
                  <a:close/>
                  <a:moveTo>
                    <a:pt x="198828" y="35657"/>
                  </a:moveTo>
                  <a:lnTo>
                    <a:pt x="85914" y="35657"/>
                  </a:lnTo>
                  <a:lnTo>
                    <a:pt x="85914" y="10465"/>
                  </a:lnTo>
                  <a:lnTo>
                    <a:pt x="198828" y="10465"/>
                  </a:lnTo>
                  <a:lnTo>
                    <a:pt x="198828" y="35657"/>
                  </a:ln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86" name="グラフィックス 4">
            <a:extLst>
              <a:ext uri="{FF2B5EF4-FFF2-40B4-BE49-F238E27FC236}">
                <a16:creationId xmlns:a16="http://schemas.microsoft.com/office/drawing/2014/main" id="{F18D99E6-9989-3B73-6F38-A462404E3B86}"/>
              </a:ext>
            </a:extLst>
          </p:cNvPr>
          <p:cNvGrpSpPr/>
          <p:nvPr/>
        </p:nvGrpSpPr>
        <p:grpSpPr>
          <a:xfrm>
            <a:off x="4815697" y="2416384"/>
            <a:ext cx="841305" cy="199344"/>
            <a:chOff x="4815697" y="2416384"/>
            <a:chExt cx="841305" cy="199344"/>
          </a:xfrm>
          <a:solidFill>
            <a:srgbClr val="FFFFFF"/>
          </a:solidFill>
        </p:grpSpPr>
        <p:sp>
          <p:nvSpPr>
            <p:cNvPr id="87" name="フリーフォーム: 図形 86">
              <a:extLst>
                <a:ext uri="{FF2B5EF4-FFF2-40B4-BE49-F238E27FC236}">
                  <a16:creationId xmlns:a16="http://schemas.microsoft.com/office/drawing/2014/main" id="{B09385AA-F5DC-1AE7-DEB6-FBA9A1FFD8D0}"/>
                </a:ext>
              </a:extLst>
            </p:cNvPr>
            <p:cNvSpPr/>
            <p:nvPr/>
          </p:nvSpPr>
          <p:spPr>
            <a:xfrm>
              <a:off x="4815697" y="2416384"/>
              <a:ext cx="169243" cy="198569"/>
            </a:xfrm>
            <a:custGeom>
              <a:avLst/>
              <a:gdLst>
                <a:gd name="connsiteX0" fmla="*/ 138495 w 169243"/>
                <a:gd name="connsiteY0" fmla="*/ 187718 h 198569"/>
                <a:gd name="connsiteX1" fmla="*/ 30360 w 169243"/>
                <a:gd name="connsiteY1" fmla="*/ 187718 h 198569"/>
                <a:gd name="connsiteX2" fmla="*/ 30360 w 169243"/>
                <a:gd name="connsiteY2" fmla="*/ 198570 h 198569"/>
                <a:gd name="connsiteX3" fmla="*/ 0 w 169243"/>
                <a:gd name="connsiteY3" fmla="*/ 198570 h 198569"/>
                <a:gd name="connsiteX4" fmla="*/ 0 w 169243"/>
                <a:gd name="connsiteY4" fmla="*/ 27131 h 198569"/>
                <a:gd name="connsiteX5" fmla="*/ 61367 w 169243"/>
                <a:gd name="connsiteY5" fmla="*/ 27131 h 198569"/>
                <a:gd name="connsiteX6" fmla="*/ 70152 w 169243"/>
                <a:gd name="connsiteY6" fmla="*/ 0 h 198569"/>
                <a:gd name="connsiteX7" fmla="*/ 101675 w 169243"/>
                <a:gd name="connsiteY7" fmla="*/ 4522 h 198569"/>
                <a:gd name="connsiteX8" fmla="*/ 92244 w 169243"/>
                <a:gd name="connsiteY8" fmla="*/ 27131 h 198569"/>
                <a:gd name="connsiteX9" fmla="*/ 169243 w 169243"/>
                <a:gd name="connsiteY9" fmla="*/ 27131 h 198569"/>
                <a:gd name="connsiteX10" fmla="*/ 169243 w 169243"/>
                <a:gd name="connsiteY10" fmla="*/ 198570 h 198569"/>
                <a:gd name="connsiteX11" fmla="*/ 138624 w 169243"/>
                <a:gd name="connsiteY11" fmla="*/ 198570 h 198569"/>
                <a:gd name="connsiteX12" fmla="*/ 138624 w 169243"/>
                <a:gd name="connsiteY12" fmla="*/ 187718 h 198569"/>
                <a:gd name="connsiteX13" fmla="*/ 138495 w 169243"/>
                <a:gd name="connsiteY13" fmla="*/ 72219 h 198569"/>
                <a:gd name="connsiteX14" fmla="*/ 138495 w 169243"/>
                <a:gd name="connsiteY14" fmla="*/ 49223 h 198569"/>
                <a:gd name="connsiteX15" fmla="*/ 30360 w 169243"/>
                <a:gd name="connsiteY15" fmla="*/ 49223 h 198569"/>
                <a:gd name="connsiteX16" fmla="*/ 30360 w 169243"/>
                <a:gd name="connsiteY16" fmla="*/ 72219 h 198569"/>
                <a:gd name="connsiteX17" fmla="*/ 138495 w 169243"/>
                <a:gd name="connsiteY17" fmla="*/ 72219 h 198569"/>
                <a:gd name="connsiteX18" fmla="*/ 30360 w 169243"/>
                <a:gd name="connsiteY18" fmla="*/ 117049 h 198569"/>
                <a:gd name="connsiteX19" fmla="*/ 138495 w 169243"/>
                <a:gd name="connsiteY19" fmla="*/ 117049 h 198569"/>
                <a:gd name="connsiteX20" fmla="*/ 138495 w 169243"/>
                <a:gd name="connsiteY20" fmla="*/ 93794 h 198569"/>
                <a:gd name="connsiteX21" fmla="*/ 30360 w 169243"/>
                <a:gd name="connsiteY21" fmla="*/ 93794 h 198569"/>
                <a:gd name="connsiteX22" fmla="*/ 30360 w 169243"/>
                <a:gd name="connsiteY22" fmla="*/ 117049 h 198569"/>
                <a:gd name="connsiteX23" fmla="*/ 30360 w 169243"/>
                <a:gd name="connsiteY23" fmla="*/ 164204 h 198569"/>
                <a:gd name="connsiteX24" fmla="*/ 138495 w 169243"/>
                <a:gd name="connsiteY24" fmla="*/ 164204 h 198569"/>
                <a:gd name="connsiteX25" fmla="*/ 138495 w 169243"/>
                <a:gd name="connsiteY25" fmla="*/ 139012 h 198569"/>
                <a:gd name="connsiteX26" fmla="*/ 30360 w 169243"/>
                <a:gd name="connsiteY26" fmla="*/ 138753 h 198569"/>
                <a:gd name="connsiteX27" fmla="*/ 30360 w 169243"/>
                <a:gd name="connsiteY27" fmla="*/ 164204 h 198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69243" h="198569">
                  <a:moveTo>
                    <a:pt x="138495" y="187718"/>
                  </a:moveTo>
                  <a:lnTo>
                    <a:pt x="30360" y="187718"/>
                  </a:lnTo>
                  <a:lnTo>
                    <a:pt x="30360" y="198570"/>
                  </a:lnTo>
                  <a:lnTo>
                    <a:pt x="0" y="198570"/>
                  </a:lnTo>
                  <a:lnTo>
                    <a:pt x="0" y="27131"/>
                  </a:lnTo>
                  <a:lnTo>
                    <a:pt x="61367" y="27131"/>
                  </a:lnTo>
                  <a:cubicBezTo>
                    <a:pt x="65759" y="15632"/>
                    <a:pt x="68731" y="6589"/>
                    <a:pt x="70152" y="0"/>
                  </a:cubicBezTo>
                  <a:lnTo>
                    <a:pt x="101675" y="4522"/>
                  </a:lnTo>
                  <a:cubicBezTo>
                    <a:pt x="98962" y="11886"/>
                    <a:pt x="95732" y="19379"/>
                    <a:pt x="92244" y="27131"/>
                  </a:cubicBezTo>
                  <a:lnTo>
                    <a:pt x="169243" y="27131"/>
                  </a:lnTo>
                  <a:lnTo>
                    <a:pt x="169243" y="198570"/>
                  </a:lnTo>
                  <a:lnTo>
                    <a:pt x="138624" y="198570"/>
                  </a:lnTo>
                  <a:lnTo>
                    <a:pt x="138624" y="187718"/>
                  </a:lnTo>
                  <a:close/>
                  <a:moveTo>
                    <a:pt x="138495" y="72219"/>
                  </a:moveTo>
                  <a:lnTo>
                    <a:pt x="138495" y="49223"/>
                  </a:lnTo>
                  <a:lnTo>
                    <a:pt x="30360" y="49223"/>
                  </a:lnTo>
                  <a:lnTo>
                    <a:pt x="30360" y="72219"/>
                  </a:lnTo>
                  <a:lnTo>
                    <a:pt x="138495" y="72219"/>
                  </a:lnTo>
                  <a:close/>
                  <a:moveTo>
                    <a:pt x="30360" y="117049"/>
                  </a:moveTo>
                  <a:lnTo>
                    <a:pt x="138495" y="117049"/>
                  </a:lnTo>
                  <a:lnTo>
                    <a:pt x="138495" y="93794"/>
                  </a:lnTo>
                  <a:lnTo>
                    <a:pt x="30360" y="93794"/>
                  </a:lnTo>
                  <a:lnTo>
                    <a:pt x="30360" y="117049"/>
                  </a:lnTo>
                  <a:close/>
                  <a:moveTo>
                    <a:pt x="30360" y="164204"/>
                  </a:moveTo>
                  <a:lnTo>
                    <a:pt x="138495" y="164204"/>
                  </a:lnTo>
                  <a:lnTo>
                    <a:pt x="138495" y="139012"/>
                  </a:lnTo>
                  <a:lnTo>
                    <a:pt x="30360" y="138753"/>
                  </a:lnTo>
                  <a:lnTo>
                    <a:pt x="30360" y="164204"/>
                  </a:ln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8" name="フリーフォーム: 図形 87">
              <a:extLst>
                <a:ext uri="{FF2B5EF4-FFF2-40B4-BE49-F238E27FC236}">
                  <a16:creationId xmlns:a16="http://schemas.microsoft.com/office/drawing/2014/main" id="{89401DEC-E32A-AFE1-A6D7-28CE27736025}"/>
                </a:ext>
              </a:extLst>
            </p:cNvPr>
            <p:cNvSpPr/>
            <p:nvPr/>
          </p:nvSpPr>
          <p:spPr>
            <a:xfrm>
              <a:off x="5015429" y="2421681"/>
              <a:ext cx="196373" cy="191593"/>
            </a:xfrm>
            <a:custGeom>
              <a:avLst/>
              <a:gdLst>
                <a:gd name="connsiteX0" fmla="*/ 106972 w 196373"/>
                <a:gd name="connsiteY0" fmla="*/ 180870 h 191593"/>
                <a:gd name="connsiteX1" fmla="*/ 3876 w 196373"/>
                <a:gd name="connsiteY1" fmla="*/ 190560 h 191593"/>
                <a:gd name="connsiteX2" fmla="*/ 0 w 196373"/>
                <a:gd name="connsiteY2" fmla="*/ 167047 h 191593"/>
                <a:gd name="connsiteX3" fmla="*/ 46768 w 196373"/>
                <a:gd name="connsiteY3" fmla="*/ 165626 h 191593"/>
                <a:gd name="connsiteX4" fmla="*/ 46768 w 196373"/>
                <a:gd name="connsiteY4" fmla="*/ 156324 h 191593"/>
                <a:gd name="connsiteX5" fmla="*/ 4005 w 196373"/>
                <a:gd name="connsiteY5" fmla="*/ 156324 h 191593"/>
                <a:gd name="connsiteX6" fmla="*/ 4005 w 196373"/>
                <a:gd name="connsiteY6" fmla="*/ 137203 h 191593"/>
                <a:gd name="connsiteX7" fmla="*/ 46768 w 196373"/>
                <a:gd name="connsiteY7" fmla="*/ 137203 h 191593"/>
                <a:gd name="connsiteX8" fmla="*/ 46768 w 196373"/>
                <a:gd name="connsiteY8" fmla="*/ 128547 h 191593"/>
                <a:gd name="connsiteX9" fmla="*/ 8527 w 196373"/>
                <a:gd name="connsiteY9" fmla="*/ 128547 h 191593"/>
                <a:gd name="connsiteX10" fmla="*/ 8527 w 196373"/>
                <a:gd name="connsiteY10" fmla="*/ 59946 h 191593"/>
                <a:gd name="connsiteX11" fmla="*/ 46768 w 196373"/>
                <a:gd name="connsiteY11" fmla="*/ 59946 h 191593"/>
                <a:gd name="connsiteX12" fmla="*/ 46768 w 196373"/>
                <a:gd name="connsiteY12" fmla="*/ 51677 h 191593"/>
                <a:gd name="connsiteX13" fmla="*/ 3747 w 196373"/>
                <a:gd name="connsiteY13" fmla="*/ 51677 h 191593"/>
                <a:gd name="connsiteX14" fmla="*/ 3747 w 196373"/>
                <a:gd name="connsiteY14" fmla="*/ 33461 h 191593"/>
                <a:gd name="connsiteX15" fmla="*/ 46768 w 196373"/>
                <a:gd name="connsiteY15" fmla="*/ 33461 h 191593"/>
                <a:gd name="connsiteX16" fmla="*/ 46768 w 196373"/>
                <a:gd name="connsiteY16" fmla="*/ 27001 h 191593"/>
                <a:gd name="connsiteX17" fmla="*/ 11628 w 196373"/>
                <a:gd name="connsiteY17" fmla="*/ 28293 h 191593"/>
                <a:gd name="connsiteX18" fmla="*/ 8785 w 196373"/>
                <a:gd name="connsiteY18" fmla="*/ 9560 h 191593"/>
                <a:gd name="connsiteX19" fmla="*/ 97412 w 196373"/>
                <a:gd name="connsiteY19" fmla="*/ 0 h 191593"/>
                <a:gd name="connsiteX20" fmla="*/ 106714 w 196373"/>
                <a:gd name="connsiteY20" fmla="*/ 20283 h 191593"/>
                <a:gd name="connsiteX21" fmla="*/ 73511 w 196373"/>
                <a:gd name="connsiteY21" fmla="*/ 25193 h 191593"/>
                <a:gd name="connsiteX22" fmla="*/ 73511 w 196373"/>
                <a:gd name="connsiteY22" fmla="*/ 33590 h 191593"/>
                <a:gd name="connsiteX23" fmla="*/ 113303 w 196373"/>
                <a:gd name="connsiteY23" fmla="*/ 33590 h 191593"/>
                <a:gd name="connsiteX24" fmla="*/ 113303 w 196373"/>
                <a:gd name="connsiteY24" fmla="*/ 51806 h 191593"/>
                <a:gd name="connsiteX25" fmla="*/ 73511 w 196373"/>
                <a:gd name="connsiteY25" fmla="*/ 51806 h 191593"/>
                <a:gd name="connsiteX26" fmla="*/ 73511 w 196373"/>
                <a:gd name="connsiteY26" fmla="*/ 60075 h 191593"/>
                <a:gd name="connsiteX27" fmla="*/ 111494 w 196373"/>
                <a:gd name="connsiteY27" fmla="*/ 60075 h 191593"/>
                <a:gd name="connsiteX28" fmla="*/ 111494 w 196373"/>
                <a:gd name="connsiteY28" fmla="*/ 128676 h 191593"/>
                <a:gd name="connsiteX29" fmla="*/ 73511 w 196373"/>
                <a:gd name="connsiteY29" fmla="*/ 128676 h 191593"/>
                <a:gd name="connsiteX30" fmla="*/ 73511 w 196373"/>
                <a:gd name="connsiteY30" fmla="*/ 137332 h 191593"/>
                <a:gd name="connsiteX31" fmla="*/ 112527 w 196373"/>
                <a:gd name="connsiteY31" fmla="*/ 137332 h 191593"/>
                <a:gd name="connsiteX32" fmla="*/ 112527 w 196373"/>
                <a:gd name="connsiteY32" fmla="*/ 156453 h 191593"/>
                <a:gd name="connsiteX33" fmla="*/ 73511 w 196373"/>
                <a:gd name="connsiteY33" fmla="*/ 156453 h 191593"/>
                <a:gd name="connsiteX34" fmla="*/ 73511 w 196373"/>
                <a:gd name="connsiteY34" fmla="*/ 164463 h 191593"/>
                <a:gd name="connsiteX35" fmla="*/ 107360 w 196373"/>
                <a:gd name="connsiteY35" fmla="*/ 161750 h 191593"/>
                <a:gd name="connsiteX36" fmla="*/ 107360 w 196373"/>
                <a:gd name="connsiteY36" fmla="*/ 174023 h 191593"/>
                <a:gd name="connsiteX37" fmla="*/ 121829 w 196373"/>
                <a:gd name="connsiteY37" fmla="*/ 138883 h 191593"/>
                <a:gd name="connsiteX38" fmla="*/ 132165 w 196373"/>
                <a:gd name="connsiteY38" fmla="*/ 67956 h 191593"/>
                <a:gd name="connsiteX39" fmla="*/ 117695 w 196373"/>
                <a:gd name="connsiteY39" fmla="*/ 67956 h 191593"/>
                <a:gd name="connsiteX40" fmla="*/ 117695 w 196373"/>
                <a:gd name="connsiteY40" fmla="*/ 44701 h 191593"/>
                <a:gd name="connsiteX41" fmla="*/ 131777 w 196373"/>
                <a:gd name="connsiteY41" fmla="*/ 44701 h 191593"/>
                <a:gd name="connsiteX42" fmla="*/ 131777 w 196373"/>
                <a:gd name="connsiteY42" fmla="*/ 1809 h 191593"/>
                <a:gd name="connsiteX43" fmla="*/ 160716 w 196373"/>
                <a:gd name="connsiteY43" fmla="*/ 1809 h 191593"/>
                <a:gd name="connsiteX44" fmla="*/ 160716 w 196373"/>
                <a:gd name="connsiteY44" fmla="*/ 44701 h 191593"/>
                <a:gd name="connsiteX45" fmla="*/ 196374 w 196373"/>
                <a:gd name="connsiteY45" fmla="*/ 44701 h 191593"/>
                <a:gd name="connsiteX46" fmla="*/ 196374 w 196373"/>
                <a:gd name="connsiteY46" fmla="*/ 111752 h 191593"/>
                <a:gd name="connsiteX47" fmla="*/ 194307 w 196373"/>
                <a:gd name="connsiteY47" fmla="*/ 148572 h 191593"/>
                <a:gd name="connsiteX48" fmla="*/ 189656 w 196373"/>
                <a:gd name="connsiteY48" fmla="*/ 174540 h 191593"/>
                <a:gd name="connsiteX49" fmla="*/ 180354 w 196373"/>
                <a:gd name="connsiteY49" fmla="*/ 186167 h 191593"/>
                <a:gd name="connsiteX50" fmla="*/ 164592 w 196373"/>
                <a:gd name="connsiteY50" fmla="*/ 190818 h 191593"/>
                <a:gd name="connsiteX51" fmla="*/ 141983 w 196373"/>
                <a:gd name="connsiteY51" fmla="*/ 190818 h 191593"/>
                <a:gd name="connsiteX52" fmla="*/ 139141 w 196373"/>
                <a:gd name="connsiteY52" fmla="*/ 166917 h 191593"/>
                <a:gd name="connsiteX53" fmla="*/ 153611 w 196373"/>
                <a:gd name="connsiteY53" fmla="*/ 166917 h 191593"/>
                <a:gd name="connsiteX54" fmla="*/ 162396 w 196373"/>
                <a:gd name="connsiteY54" fmla="*/ 163300 h 191593"/>
                <a:gd name="connsiteX55" fmla="*/ 167563 w 196373"/>
                <a:gd name="connsiteY55" fmla="*/ 142758 h 191593"/>
                <a:gd name="connsiteX56" fmla="*/ 169372 w 196373"/>
                <a:gd name="connsiteY56" fmla="*/ 105292 h 191593"/>
                <a:gd name="connsiteX57" fmla="*/ 169372 w 196373"/>
                <a:gd name="connsiteY57" fmla="*/ 67826 h 191593"/>
                <a:gd name="connsiteX58" fmla="*/ 158391 w 196373"/>
                <a:gd name="connsiteY58" fmla="*/ 67826 h 191593"/>
                <a:gd name="connsiteX59" fmla="*/ 154515 w 196373"/>
                <a:gd name="connsiteY59" fmla="*/ 114465 h 191593"/>
                <a:gd name="connsiteX60" fmla="*/ 143921 w 196373"/>
                <a:gd name="connsiteY60" fmla="*/ 152189 h 191593"/>
                <a:gd name="connsiteX61" fmla="*/ 123897 w 196373"/>
                <a:gd name="connsiteY61" fmla="*/ 191593 h 191593"/>
                <a:gd name="connsiteX62" fmla="*/ 107101 w 196373"/>
                <a:gd name="connsiteY62" fmla="*/ 180741 h 191593"/>
                <a:gd name="connsiteX63" fmla="*/ 46768 w 196373"/>
                <a:gd name="connsiteY63" fmla="*/ 76224 h 191593"/>
                <a:gd name="connsiteX64" fmla="*/ 32944 w 196373"/>
                <a:gd name="connsiteY64" fmla="*/ 76224 h 191593"/>
                <a:gd name="connsiteX65" fmla="*/ 32944 w 196373"/>
                <a:gd name="connsiteY65" fmla="*/ 88368 h 191593"/>
                <a:gd name="connsiteX66" fmla="*/ 46768 w 196373"/>
                <a:gd name="connsiteY66" fmla="*/ 88368 h 191593"/>
                <a:gd name="connsiteX67" fmla="*/ 46768 w 196373"/>
                <a:gd name="connsiteY67" fmla="*/ 76224 h 191593"/>
                <a:gd name="connsiteX68" fmla="*/ 46768 w 196373"/>
                <a:gd name="connsiteY68" fmla="*/ 99866 h 191593"/>
                <a:gd name="connsiteX69" fmla="*/ 32944 w 196373"/>
                <a:gd name="connsiteY69" fmla="*/ 99866 h 191593"/>
                <a:gd name="connsiteX70" fmla="*/ 32944 w 196373"/>
                <a:gd name="connsiteY70" fmla="*/ 111881 h 191593"/>
                <a:gd name="connsiteX71" fmla="*/ 46768 w 196373"/>
                <a:gd name="connsiteY71" fmla="*/ 111881 h 191593"/>
                <a:gd name="connsiteX72" fmla="*/ 46768 w 196373"/>
                <a:gd name="connsiteY72" fmla="*/ 99866 h 191593"/>
                <a:gd name="connsiteX73" fmla="*/ 87335 w 196373"/>
                <a:gd name="connsiteY73" fmla="*/ 88368 h 191593"/>
                <a:gd name="connsiteX74" fmla="*/ 87335 w 196373"/>
                <a:gd name="connsiteY74" fmla="*/ 76224 h 191593"/>
                <a:gd name="connsiteX75" fmla="*/ 73511 w 196373"/>
                <a:gd name="connsiteY75" fmla="*/ 76224 h 191593"/>
                <a:gd name="connsiteX76" fmla="*/ 73511 w 196373"/>
                <a:gd name="connsiteY76" fmla="*/ 88368 h 191593"/>
                <a:gd name="connsiteX77" fmla="*/ 87335 w 196373"/>
                <a:gd name="connsiteY77" fmla="*/ 88368 h 191593"/>
                <a:gd name="connsiteX78" fmla="*/ 87335 w 196373"/>
                <a:gd name="connsiteY78" fmla="*/ 111752 h 191593"/>
                <a:gd name="connsiteX79" fmla="*/ 87335 w 196373"/>
                <a:gd name="connsiteY79" fmla="*/ 99737 h 191593"/>
                <a:gd name="connsiteX80" fmla="*/ 73511 w 196373"/>
                <a:gd name="connsiteY80" fmla="*/ 99737 h 191593"/>
                <a:gd name="connsiteX81" fmla="*/ 73511 w 196373"/>
                <a:gd name="connsiteY81" fmla="*/ 111752 h 191593"/>
                <a:gd name="connsiteX82" fmla="*/ 87335 w 196373"/>
                <a:gd name="connsiteY82" fmla="*/ 111752 h 191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96373" h="191593">
                  <a:moveTo>
                    <a:pt x="106972" y="180870"/>
                  </a:moveTo>
                  <a:cubicBezTo>
                    <a:pt x="100642" y="183325"/>
                    <a:pt x="66276" y="186555"/>
                    <a:pt x="3876" y="190560"/>
                  </a:cubicBezTo>
                  <a:lnTo>
                    <a:pt x="0" y="167047"/>
                  </a:lnTo>
                  <a:cubicBezTo>
                    <a:pt x="7752" y="167047"/>
                    <a:pt x="23384" y="166530"/>
                    <a:pt x="46768" y="165626"/>
                  </a:cubicBezTo>
                  <a:lnTo>
                    <a:pt x="46768" y="156324"/>
                  </a:lnTo>
                  <a:lnTo>
                    <a:pt x="4005" y="156324"/>
                  </a:lnTo>
                  <a:lnTo>
                    <a:pt x="4005" y="137203"/>
                  </a:lnTo>
                  <a:lnTo>
                    <a:pt x="46768" y="137203"/>
                  </a:lnTo>
                  <a:lnTo>
                    <a:pt x="46768" y="128547"/>
                  </a:lnTo>
                  <a:lnTo>
                    <a:pt x="8527" y="128547"/>
                  </a:lnTo>
                  <a:lnTo>
                    <a:pt x="8527" y="59946"/>
                  </a:lnTo>
                  <a:lnTo>
                    <a:pt x="46768" y="59946"/>
                  </a:lnTo>
                  <a:lnTo>
                    <a:pt x="46768" y="51677"/>
                  </a:lnTo>
                  <a:lnTo>
                    <a:pt x="3747" y="51677"/>
                  </a:lnTo>
                  <a:lnTo>
                    <a:pt x="3747" y="33461"/>
                  </a:lnTo>
                  <a:lnTo>
                    <a:pt x="46768" y="33461"/>
                  </a:lnTo>
                  <a:lnTo>
                    <a:pt x="46768" y="27001"/>
                  </a:lnTo>
                  <a:cubicBezTo>
                    <a:pt x="35657" y="27518"/>
                    <a:pt x="23901" y="28035"/>
                    <a:pt x="11628" y="28293"/>
                  </a:cubicBezTo>
                  <a:lnTo>
                    <a:pt x="8785" y="9560"/>
                  </a:lnTo>
                  <a:cubicBezTo>
                    <a:pt x="48577" y="7752"/>
                    <a:pt x="78162" y="4651"/>
                    <a:pt x="97412" y="0"/>
                  </a:cubicBezTo>
                  <a:lnTo>
                    <a:pt x="106714" y="20283"/>
                  </a:lnTo>
                  <a:cubicBezTo>
                    <a:pt x="99221" y="22221"/>
                    <a:pt x="88110" y="23772"/>
                    <a:pt x="73511" y="25193"/>
                  </a:cubicBezTo>
                  <a:lnTo>
                    <a:pt x="73511" y="33590"/>
                  </a:lnTo>
                  <a:lnTo>
                    <a:pt x="113303" y="33590"/>
                  </a:lnTo>
                  <a:lnTo>
                    <a:pt x="113303" y="51806"/>
                  </a:lnTo>
                  <a:lnTo>
                    <a:pt x="73511" y="51806"/>
                  </a:lnTo>
                  <a:lnTo>
                    <a:pt x="73511" y="60075"/>
                  </a:lnTo>
                  <a:lnTo>
                    <a:pt x="111494" y="60075"/>
                  </a:lnTo>
                  <a:lnTo>
                    <a:pt x="111494" y="128676"/>
                  </a:lnTo>
                  <a:lnTo>
                    <a:pt x="73511" y="128676"/>
                  </a:lnTo>
                  <a:lnTo>
                    <a:pt x="73511" y="137332"/>
                  </a:lnTo>
                  <a:lnTo>
                    <a:pt x="112527" y="137332"/>
                  </a:lnTo>
                  <a:lnTo>
                    <a:pt x="112527" y="156453"/>
                  </a:lnTo>
                  <a:lnTo>
                    <a:pt x="73511" y="156453"/>
                  </a:lnTo>
                  <a:lnTo>
                    <a:pt x="73511" y="164463"/>
                  </a:lnTo>
                  <a:cubicBezTo>
                    <a:pt x="91986" y="163429"/>
                    <a:pt x="103226" y="162654"/>
                    <a:pt x="107360" y="161750"/>
                  </a:cubicBezTo>
                  <a:lnTo>
                    <a:pt x="107360" y="174023"/>
                  </a:lnTo>
                  <a:cubicBezTo>
                    <a:pt x="110719" y="168985"/>
                    <a:pt x="115499" y="157228"/>
                    <a:pt x="121829" y="138883"/>
                  </a:cubicBezTo>
                  <a:cubicBezTo>
                    <a:pt x="128160" y="120537"/>
                    <a:pt x="131519" y="96895"/>
                    <a:pt x="132165" y="67956"/>
                  </a:cubicBezTo>
                  <a:lnTo>
                    <a:pt x="117695" y="67956"/>
                  </a:lnTo>
                  <a:lnTo>
                    <a:pt x="117695" y="44701"/>
                  </a:lnTo>
                  <a:lnTo>
                    <a:pt x="131777" y="44701"/>
                  </a:lnTo>
                  <a:lnTo>
                    <a:pt x="131777" y="1809"/>
                  </a:lnTo>
                  <a:lnTo>
                    <a:pt x="160716" y="1809"/>
                  </a:lnTo>
                  <a:lnTo>
                    <a:pt x="160716" y="44701"/>
                  </a:lnTo>
                  <a:lnTo>
                    <a:pt x="196374" y="44701"/>
                  </a:lnTo>
                  <a:lnTo>
                    <a:pt x="196374" y="111752"/>
                  </a:lnTo>
                  <a:cubicBezTo>
                    <a:pt x="196374" y="123638"/>
                    <a:pt x="195728" y="135911"/>
                    <a:pt x="194307" y="148572"/>
                  </a:cubicBezTo>
                  <a:cubicBezTo>
                    <a:pt x="193014" y="161233"/>
                    <a:pt x="191464" y="169889"/>
                    <a:pt x="189656" y="174540"/>
                  </a:cubicBezTo>
                  <a:cubicBezTo>
                    <a:pt x="187976" y="179191"/>
                    <a:pt x="184876" y="183067"/>
                    <a:pt x="180354" y="186167"/>
                  </a:cubicBezTo>
                  <a:cubicBezTo>
                    <a:pt x="175961" y="189268"/>
                    <a:pt x="170664" y="190818"/>
                    <a:pt x="164592" y="190818"/>
                  </a:cubicBezTo>
                  <a:lnTo>
                    <a:pt x="141983" y="190818"/>
                  </a:lnTo>
                  <a:lnTo>
                    <a:pt x="139141" y="166917"/>
                  </a:lnTo>
                  <a:lnTo>
                    <a:pt x="153611" y="166917"/>
                  </a:lnTo>
                  <a:cubicBezTo>
                    <a:pt x="157228" y="166917"/>
                    <a:pt x="160200" y="165755"/>
                    <a:pt x="162396" y="163300"/>
                  </a:cubicBezTo>
                  <a:cubicBezTo>
                    <a:pt x="164592" y="160975"/>
                    <a:pt x="166272" y="154127"/>
                    <a:pt x="167563" y="142758"/>
                  </a:cubicBezTo>
                  <a:cubicBezTo>
                    <a:pt x="168855" y="131389"/>
                    <a:pt x="169372" y="118987"/>
                    <a:pt x="169372" y="105292"/>
                  </a:cubicBezTo>
                  <a:lnTo>
                    <a:pt x="169372" y="67826"/>
                  </a:lnTo>
                  <a:lnTo>
                    <a:pt x="158391" y="67826"/>
                  </a:lnTo>
                  <a:cubicBezTo>
                    <a:pt x="157616" y="88368"/>
                    <a:pt x="156324" y="103871"/>
                    <a:pt x="154515" y="114465"/>
                  </a:cubicBezTo>
                  <a:cubicBezTo>
                    <a:pt x="152706" y="125059"/>
                    <a:pt x="149218" y="137720"/>
                    <a:pt x="143921" y="152189"/>
                  </a:cubicBezTo>
                  <a:cubicBezTo>
                    <a:pt x="138754" y="166788"/>
                    <a:pt x="132035" y="179966"/>
                    <a:pt x="123897" y="191593"/>
                  </a:cubicBezTo>
                  <a:lnTo>
                    <a:pt x="107101" y="180741"/>
                  </a:lnTo>
                  <a:close/>
                  <a:moveTo>
                    <a:pt x="46768" y="76224"/>
                  </a:moveTo>
                  <a:lnTo>
                    <a:pt x="32944" y="76224"/>
                  </a:lnTo>
                  <a:lnTo>
                    <a:pt x="32944" y="88368"/>
                  </a:lnTo>
                  <a:lnTo>
                    <a:pt x="46768" y="88368"/>
                  </a:lnTo>
                  <a:lnTo>
                    <a:pt x="46768" y="76224"/>
                  </a:lnTo>
                  <a:close/>
                  <a:moveTo>
                    <a:pt x="46768" y="99866"/>
                  </a:moveTo>
                  <a:lnTo>
                    <a:pt x="32944" y="99866"/>
                  </a:lnTo>
                  <a:lnTo>
                    <a:pt x="32944" y="111881"/>
                  </a:lnTo>
                  <a:lnTo>
                    <a:pt x="46768" y="111881"/>
                  </a:lnTo>
                  <a:lnTo>
                    <a:pt x="46768" y="99866"/>
                  </a:lnTo>
                  <a:close/>
                  <a:moveTo>
                    <a:pt x="87335" y="88368"/>
                  </a:moveTo>
                  <a:lnTo>
                    <a:pt x="87335" y="76224"/>
                  </a:lnTo>
                  <a:lnTo>
                    <a:pt x="73511" y="76224"/>
                  </a:lnTo>
                  <a:lnTo>
                    <a:pt x="73511" y="88368"/>
                  </a:lnTo>
                  <a:lnTo>
                    <a:pt x="87335" y="88368"/>
                  </a:lnTo>
                  <a:close/>
                  <a:moveTo>
                    <a:pt x="87335" y="111752"/>
                  </a:moveTo>
                  <a:lnTo>
                    <a:pt x="87335" y="99737"/>
                  </a:lnTo>
                  <a:lnTo>
                    <a:pt x="73511" y="99737"/>
                  </a:lnTo>
                  <a:lnTo>
                    <a:pt x="73511" y="111752"/>
                  </a:lnTo>
                  <a:lnTo>
                    <a:pt x="87335" y="111752"/>
                  </a:ln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9" name="フリーフォーム: 図形 88">
              <a:extLst>
                <a:ext uri="{FF2B5EF4-FFF2-40B4-BE49-F238E27FC236}">
                  <a16:creationId xmlns:a16="http://schemas.microsoft.com/office/drawing/2014/main" id="{EE981980-42B3-7F56-0EEB-43E1B4D3FA78}"/>
                </a:ext>
              </a:extLst>
            </p:cNvPr>
            <p:cNvSpPr/>
            <p:nvPr/>
          </p:nvSpPr>
          <p:spPr>
            <a:xfrm>
              <a:off x="5227047" y="2420518"/>
              <a:ext cx="210713" cy="195210"/>
            </a:xfrm>
            <a:custGeom>
              <a:avLst/>
              <a:gdLst>
                <a:gd name="connsiteX0" fmla="*/ 62529 w 210713"/>
                <a:gd name="connsiteY0" fmla="*/ 195211 h 195210"/>
                <a:gd name="connsiteX1" fmla="*/ 33720 w 210713"/>
                <a:gd name="connsiteY1" fmla="*/ 195211 h 195210"/>
                <a:gd name="connsiteX2" fmla="*/ 33720 w 210713"/>
                <a:gd name="connsiteY2" fmla="*/ 102838 h 195210"/>
                <a:gd name="connsiteX3" fmla="*/ 18087 w 210713"/>
                <a:gd name="connsiteY3" fmla="*/ 123767 h 195210"/>
                <a:gd name="connsiteX4" fmla="*/ 0 w 210713"/>
                <a:gd name="connsiteY4" fmla="*/ 107489 h 195210"/>
                <a:gd name="connsiteX5" fmla="*/ 27131 w 210713"/>
                <a:gd name="connsiteY5" fmla="*/ 63434 h 195210"/>
                <a:gd name="connsiteX6" fmla="*/ 52582 w 210713"/>
                <a:gd name="connsiteY6" fmla="*/ 0 h 195210"/>
                <a:gd name="connsiteX7" fmla="*/ 81779 w 210713"/>
                <a:gd name="connsiteY7" fmla="*/ 5684 h 195210"/>
                <a:gd name="connsiteX8" fmla="*/ 57620 w 210713"/>
                <a:gd name="connsiteY8" fmla="*/ 62659 h 195210"/>
                <a:gd name="connsiteX9" fmla="*/ 62529 w 210713"/>
                <a:gd name="connsiteY9" fmla="*/ 62659 h 195210"/>
                <a:gd name="connsiteX10" fmla="*/ 62529 w 210713"/>
                <a:gd name="connsiteY10" fmla="*/ 195211 h 195210"/>
                <a:gd name="connsiteX11" fmla="*/ 151156 w 210713"/>
                <a:gd name="connsiteY11" fmla="*/ 193144 h 195210"/>
                <a:gd name="connsiteX12" fmla="*/ 121829 w 210713"/>
                <a:gd name="connsiteY12" fmla="*/ 193144 h 195210"/>
                <a:gd name="connsiteX13" fmla="*/ 121829 w 210713"/>
                <a:gd name="connsiteY13" fmla="*/ 56845 h 195210"/>
                <a:gd name="connsiteX14" fmla="*/ 114207 w 210713"/>
                <a:gd name="connsiteY14" fmla="*/ 56845 h 195210"/>
                <a:gd name="connsiteX15" fmla="*/ 83200 w 210713"/>
                <a:gd name="connsiteY15" fmla="*/ 113044 h 195210"/>
                <a:gd name="connsiteX16" fmla="*/ 62917 w 210713"/>
                <a:gd name="connsiteY16" fmla="*/ 97412 h 195210"/>
                <a:gd name="connsiteX17" fmla="*/ 101417 w 210713"/>
                <a:gd name="connsiteY17" fmla="*/ 904 h 195210"/>
                <a:gd name="connsiteX18" fmla="*/ 130098 w 210713"/>
                <a:gd name="connsiteY18" fmla="*/ 5297 h 195210"/>
                <a:gd name="connsiteX19" fmla="*/ 122605 w 210713"/>
                <a:gd name="connsiteY19" fmla="*/ 33332 h 195210"/>
                <a:gd name="connsiteX20" fmla="*/ 210714 w 210713"/>
                <a:gd name="connsiteY20" fmla="*/ 33332 h 195210"/>
                <a:gd name="connsiteX21" fmla="*/ 210714 w 210713"/>
                <a:gd name="connsiteY21" fmla="*/ 56845 h 195210"/>
                <a:gd name="connsiteX22" fmla="*/ 151285 w 210713"/>
                <a:gd name="connsiteY22" fmla="*/ 56845 h 195210"/>
                <a:gd name="connsiteX23" fmla="*/ 151285 w 210713"/>
                <a:gd name="connsiteY23" fmla="*/ 77387 h 195210"/>
                <a:gd name="connsiteX24" fmla="*/ 202446 w 210713"/>
                <a:gd name="connsiteY24" fmla="*/ 77387 h 195210"/>
                <a:gd name="connsiteX25" fmla="*/ 202446 w 210713"/>
                <a:gd name="connsiteY25" fmla="*/ 99737 h 195210"/>
                <a:gd name="connsiteX26" fmla="*/ 151285 w 210713"/>
                <a:gd name="connsiteY26" fmla="*/ 99737 h 195210"/>
                <a:gd name="connsiteX27" fmla="*/ 151285 w 210713"/>
                <a:gd name="connsiteY27" fmla="*/ 121441 h 195210"/>
                <a:gd name="connsiteX28" fmla="*/ 203738 w 210713"/>
                <a:gd name="connsiteY28" fmla="*/ 121441 h 195210"/>
                <a:gd name="connsiteX29" fmla="*/ 203738 w 210713"/>
                <a:gd name="connsiteY29" fmla="*/ 144696 h 195210"/>
                <a:gd name="connsiteX30" fmla="*/ 151285 w 210713"/>
                <a:gd name="connsiteY30" fmla="*/ 144696 h 195210"/>
                <a:gd name="connsiteX31" fmla="*/ 151285 w 210713"/>
                <a:gd name="connsiteY31" fmla="*/ 193144 h 19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10713" h="195210">
                  <a:moveTo>
                    <a:pt x="62529" y="195211"/>
                  </a:moveTo>
                  <a:lnTo>
                    <a:pt x="33720" y="195211"/>
                  </a:lnTo>
                  <a:lnTo>
                    <a:pt x="33720" y="102838"/>
                  </a:lnTo>
                  <a:cubicBezTo>
                    <a:pt x="29327" y="109427"/>
                    <a:pt x="24159" y="116403"/>
                    <a:pt x="18087" y="123767"/>
                  </a:cubicBezTo>
                  <a:lnTo>
                    <a:pt x="0" y="107489"/>
                  </a:lnTo>
                  <a:cubicBezTo>
                    <a:pt x="6718" y="99220"/>
                    <a:pt x="15762" y="84492"/>
                    <a:pt x="27131" y="63434"/>
                  </a:cubicBezTo>
                  <a:cubicBezTo>
                    <a:pt x="38500" y="42375"/>
                    <a:pt x="47026" y="21188"/>
                    <a:pt x="52582" y="0"/>
                  </a:cubicBezTo>
                  <a:lnTo>
                    <a:pt x="81779" y="5684"/>
                  </a:lnTo>
                  <a:cubicBezTo>
                    <a:pt x="76224" y="24934"/>
                    <a:pt x="68214" y="43926"/>
                    <a:pt x="57620" y="62659"/>
                  </a:cubicBezTo>
                  <a:lnTo>
                    <a:pt x="62529" y="62659"/>
                  </a:lnTo>
                  <a:lnTo>
                    <a:pt x="62529" y="195211"/>
                  </a:lnTo>
                  <a:close/>
                  <a:moveTo>
                    <a:pt x="151156" y="193144"/>
                  </a:moveTo>
                  <a:lnTo>
                    <a:pt x="121829" y="193144"/>
                  </a:lnTo>
                  <a:lnTo>
                    <a:pt x="121829" y="56845"/>
                  </a:lnTo>
                  <a:lnTo>
                    <a:pt x="114207" y="56845"/>
                  </a:lnTo>
                  <a:cubicBezTo>
                    <a:pt x="106843" y="75836"/>
                    <a:pt x="96507" y="94569"/>
                    <a:pt x="83200" y="113044"/>
                  </a:cubicBezTo>
                  <a:lnTo>
                    <a:pt x="62917" y="97412"/>
                  </a:lnTo>
                  <a:cubicBezTo>
                    <a:pt x="81263" y="67310"/>
                    <a:pt x="94053" y="35270"/>
                    <a:pt x="101417" y="904"/>
                  </a:cubicBezTo>
                  <a:lnTo>
                    <a:pt x="130098" y="5297"/>
                  </a:lnTo>
                  <a:cubicBezTo>
                    <a:pt x="128030" y="14986"/>
                    <a:pt x="125447" y="24417"/>
                    <a:pt x="122605" y="33332"/>
                  </a:cubicBezTo>
                  <a:lnTo>
                    <a:pt x="210714" y="33332"/>
                  </a:lnTo>
                  <a:lnTo>
                    <a:pt x="210714" y="56845"/>
                  </a:lnTo>
                  <a:lnTo>
                    <a:pt x="151285" y="56845"/>
                  </a:lnTo>
                  <a:lnTo>
                    <a:pt x="151285" y="77387"/>
                  </a:lnTo>
                  <a:lnTo>
                    <a:pt x="202446" y="77387"/>
                  </a:lnTo>
                  <a:lnTo>
                    <a:pt x="202446" y="99737"/>
                  </a:lnTo>
                  <a:lnTo>
                    <a:pt x="151285" y="99737"/>
                  </a:lnTo>
                  <a:lnTo>
                    <a:pt x="151285" y="121441"/>
                  </a:lnTo>
                  <a:lnTo>
                    <a:pt x="203738" y="121441"/>
                  </a:lnTo>
                  <a:lnTo>
                    <a:pt x="203738" y="144696"/>
                  </a:lnTo>
                  <a:lnTo>
                    <a:pt x="151285" y="144696"/>
                  </a:lnTo>
                  <a:lnTo>
                    <a:pt x="151285" y="193144"/>
                  </a:ln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0" name="フリーフォーム: 図形 89">
              <a:extLst>
                <a:ext uri="{FF2B5EF4-FFF2-40B4-BE49-F238E27FC236}">
                  <a16:creationId xmlns:a16="http://schemas.microsoft.com/office/drawing/2014/main" id="{A388F164-2AB7-C801-9254-6483B532AC29}"/>
                </a:ext>
              </a:extLst>
            </p:cNvPr>
            <p:cNvSpPr/>
            <p:nvPr/>
          </p:nvSpPr>
          <p:spPr>
            <a:xfrm>
              <a:off x="5445900" y="2421294"/>
              <a:ext cx="211101" cy="193531"/>
            </a:xfrm>
            <a:custGeom>
              <a:avLst/>
              <a:gdLst>
                <a:gd name="connsiteX0" fmla="*/ 90564 w 211101"/>
                <a:gd name="connsiteY0" fmla="*/ 157228 h 193531"/>
                <a:gd name="connsiteX1" fmla="*/ 7752 w 211101"/>
                <a:gd name="connsiteY1" fmla="*/ 190043 h 193531"/>
                <a:gd name="connsiteX2" fmla="*/ 0 w 211101"/>
                <a:gd name="connsiteY2" fmla="*/ 168855 h 193531"/>
                <a:gd name="connsiteX3" fmla="*/ 65243 w 211101"/>
                <a:gd name="connsiteY3" fmla="*/ 145342 h 193531"/>
                <a:gd name="connsiteX4" fmla="*/ 7106 w 211101"/>
                <a:gd name="connsiteY4" fmla="*/ 145342 h 193531"/>
                <a:gd name="connsiteX5" fmla="*/ 7106 w 211101"/>
                <a:gd name="connsiteY5" fmla="*/ 125188 h 193531"/>
                <a:gd name="connsiteX6" fmla="*/ 90564 w 211101"/>
                <a:gd name="connsiteY6" fmla="*/ 125188 h 193531"/>
                <a:gd name="connsiteX7" fmla="*/ 90564 w 211101"/>
                <a:gd name="connsiteY7" fmla="*/ 115240 h 193531"/>
                <a:gd name="connsiteX8" fmla="*/ 18216 w 211101"/>
                <a:gd name="connsiteY8" fmla="*/ 115240 h 193531"/>
                <a:gd name="connsiteX9" fmla="*/ 18216 w 211101"/>
                <a:gd name="connsiteY9" fmla="*/ 96378 h 193531"/>
                <a:gd name="connsiteX10" fmla="*/ 90564 w 211101"/>
                <a:gd name="connsiteY10" fmla="*/ 96378 h 193531"/>
                <a:gd name="connsiteX11" fmla="*/ 90564 w 211101"/>
                <a:gd name="connsiteY11" fmla="*/ 86430 h 193531"/>
                <a:gd name="connsiteX12" fmla="*/ 14986 w 211101"/>
                <a:gd name="connsiteY12" fmla="*/ 86430 h 193531"/>
                <a:gd name="connsiteX13" fmla="*/ 14986 w 211101"/>
                <a:gd name="connsiteY13" fmla="*/ 66147 h 193531"/>
                <a:gd name="connsiteX14" fmla="*/ 54649 w 211101"/>
                <a:gd name="connsiteY14" fmla="*/ 66147 h 193531"/>
                <a:gd name="connsiteX15" fmla="*/ 49869 w 211101"/>
                <a:gd name="connsiteY15" fmla="*/ 54003 h 193531"/>
                <a:gd name="connsiteX16" fmla="*/ 10077 w 211101"/>
                <a:gd name="connsiteY16" fmla="*/ 54003 h 193531"/>
                <a:gd name="connsiteX17" fmla="*/ 10077 w 211101"/>
                <a:gd name="connsiteY17" fmla="*/ 33590 h 193531"/>
                <a:gd name="connsiteX18" fmla="*/ 33978 w 211101"/>
                <a:gd name="connsiteY18" fmla="*/ 33590 h 193531"/>
                <a:gd name="connsiteX19" fmla="*/ 23255 w 211101"/>
                <a:gd name="connsiteY19" fmla="*/ 9043 h 193531"/>
                <a:gd name="connsiteX20" fmla="*/ 48577 w 211101"/>
                <a:gd name="connsiteY20" fmla="*/ 2842 h 193531"/>
                <a:gd name="connsiteX21" fmla="*/ 62142 w 211101"/>
                <a:gd name="connsiteY21" fmla="*/ 33719 h 193531"/>
                <a:gd name="connsiteX22" fmla="*/ 71831 w 211101"/>
                <a:gd name="connsiteY22" fmla="*/ 33719 h 193531"/>
                <a:gd name="connsiteX23" fmla="*/ 71831 w 211101"/>
                <a:gd name="connsiteY23" fmla="*/ 0 h 193531"/>
                <a:gd name="connsiteX24" fmla="*/ 97541 w 211101"/>
                <a:gd name="connsiteY24" fmla="*/ 0 h 193531"/>
                <a:gd name="connsiteX25" fmla="*/ 97541 w 211101"/>
                <a:gd name="connsiteY25" fmla="*/ 33719 h 193531"/>
                <a:gd name="connsiteX26" fmla="*/ 113690 w 211101"/>
                <a:gd name="connsiteY26" fmla="*/ 33719 h 193531"/>
                <a:gd name="connsiteX27" fmla="*/ 113690 w 211101"/>
                <a:gd name="connsiteY27" fmla="*/ 0 h 193531"/>
                <a:gd name="connsiteX28" fmla="*/ 139012 w 211101"/>
                <a:gd name="connsiteY28" fmla="*/ 0 h 193531"/>
                <a:gd name="connsiteX29" fmla="*/ 139012 w 211101"/>
                <a:gd name="connsiteY29" fmla="*/ 33719 h 193531"/>
                <a:gd name="connsiteX30" fmla="*/ 149993 w 211101"/>
                <a:gd name="connsiteY30" fmla="*/ 33719 h 193531"/>
                <a:gd name="connsiteX31" fmla="*/ 163429 w 211101"/>
                <a:gd name="connsiteY31" fmla="*/ 2713 h 193531"/>
                <a:gd name="connsiteX32" fmla="*/ 189914 w 211101"/>
                <a:gd name="connsiteY32" fmla="*/ 8914 h 193531"/>
                <a:gd name="connsiteX33" fmla="*/ 176865 w 211101"/>
                <a:gd name="connsiteY33" fmla="*/ 33719 h 193531"/>
                <a:gd name="connsiteX34" fmla="*/ 202446 w 211101"/>
                <a:gd name="connsiteY34" fmla="*/ 33719 h 193531"/>
                <a:gd name="connsiteX35" fmla="*/ 202446 w 211101"/>
                <a:gd name="connsiteY35" fmla="*/ 54132 h 193531"/>
                <a:gd name="connsiteX36" fmla="*/ 161362 w 211101"/>
                <a:gd name="connsiteY36" fmla="*/ 54132 h 193531"/>
                <a:gd name="connsiteX37" fmla="*/ 153998 w 211101"/>
                <a:gd name="connsiteY37" fmla="*/ 66276 h 193531"/>
                <a:gd name="connsiteX38" fmla="*/ 197536 w 211101"/>
                <a:gd name="connsiteY38" fmla="*/ 66276 h 193531"/>
                <a:gd name="connsiteX39" fmla="*/ 197536 w 211101"/>
                <a:gd name="connsiteY39" fmla="*/ 86559 h 193531"/>
                <a:gd name="connsiteX40" fmla="*/ 119245 w 211101"/>
                <a:gd name="connsiteY40" fmla="*/ 86559 h 193531"/>
                <a:gd name="connsiteX41" fmla="*/ 119245 w 211101"/>
                <a:gd name="connsiteY41" fmla="*/ 96507 h 193531"/>
                <a:gd name="connsiteX42" fmla="*/ 192110 w 211101"/>
                <a:gd name="connsiteY42" fmla="*/ 96507 h 193531"/>
                <a:gd name="connsiteX43" fmla="*/ 192110 w 211101"/>
                <a:gd name="connsiteY43" fmla="*/ 115369 h 193531"/>
                <a:gd name="connsiteX44" fmla="*/ 119245 w 211101"/>
                <a:gd name="connsiteY44" fmla="*/ 115369 h 193531"/>
                <a:gd name="connsiteX45" fmla="*/ 119245 w 211101"/>
                <a:gd name="connsiteY45" fmla="*/ 125317 h 193531"/>
                <a:gd name="connsiteX46" fmla="*/ 203738 w 211101"/>
                <a:gd name="connsiteY46" fmla="*/ 125317 h 193531"/>
                <a:gd name="connsiteX47" fmla="*/ 203738 w 211101"/>
                <a:gd name="connsiteY47" fmla="*/ 145471 h 193531"/>
                <a:gd name="connsiteX48" fmla="*/ 145988 w 211101"/>
                <a:gd name="connsiteY48" fmla="*/ 145471 h 193531"/>
                <a:gd name="connsiteX49" fmla="*/ 211101 w 211101"/>
                <a:gd name="connsiteY49" fmla="*/ 166788 h 193531"/>
                <a:gd name="connsiteX50" fmla="*/ 200120 w 211101"/>
                <a:gd name="connsiteY50" fmla="*/ 190431 h 193531"/>
                <a:gd name="connsiteX51" fmla="*/ 119375 w 211101"/>
                <a:gd name="connsiteY51" fmla="*/ 155548 h 193531"/>
                <a:gd name="connsiteX52" fmla="*/ 119375 w 211101"/>
                <a:gd name="connsiteY52" fmla="*/ 193531 h 193531"/>
                <a:gd name="connsiteX53" fmla="*/ 90694 w 211101"/>
                <a:gd name="connsiteY53" fmla="*/ 193531 h 193531"/>
                <a:gd name="connsiteX54" fmla="*/ 90694 w 211101"/>
                <a:gd name="connsiteY54" fmla="*/ 157357 h 193531"/>
                <a:gd name="connsiteX55" fmla="*/ 77258 w 211101"/>
                <a:gd name="connsiteY55" fmla="*/ 54003 h 193531"/>
                <a:gd name="connsiteX56" fmla="*/ 82167 w 211101"/>
                <a:gd name="connsiteY56" fmla="*/ 66147 h 193531"/>
                <a:gd name="connsiteX57" fmla="*/ 126480 w 211101"/>
                <a:gd name="connsiteY57" fmla="*/ 66147 h 193531"/>
                <a:gd name="connsiteX58" fmla="*/ 132810 w 211101"/>
                <a:gd name="connsiteY58" fmla="*/ 54003 h 193531"/>
                <a:gd name="connsiteX59" fmla="*/ 77258 w 211101"/>
                <a:gd name="connsiteY59" fmla="*/ 54003 h 193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11101" h="193531">
                  <a:moveTo>
                    <a:pt x="90564" y="157228"/>
                  </a:moveTo>
                  <a:cubicBezTo>
                    <a:pt x="64984" y="173248"/>
                    <a:pt x="37337" y="184100"/>
                    <a:pt x="7752" y="190043"/>
                  </a:cubicBezTo>
                  <a:lnTo>
                    <a:pt x="0" y="168855"/>
                  </a:lnTo>
                  <a:cubicBezTo>
                    <a:pt x="24547" y="163171"/>
                    <a:pt x="46380" y="155419"/>
                    <a:pt x="65243" y="145342"/>
                  </a:cubicBezTo>
                  <a:lnTo>
                    <a:pt x="7106" y="145342"/>
                  </a:lnTo>
                  <a:lnTo>
                    <a:pt x="7106" y="125188"/>
                  </a:lnTo>
                  <a:lnTo>
                    <a:pt x="90564" y="125188"/>
                  </a:lnTo>
                  <a:lnTo>
                    <a:pt x="90564" y="115240"/>
                  </a:lnTo>
                  <a:lnTo>
                    <a:pt x="18216" y="115240"/>
                  </a:lnTo>
                  <a:lnTo>
                    <a:pt x="18216" y="96378"/>
                  </a:lnTo>
                  <a:lnTo>
                    <a:pt x="90564" y="96378"/>
                  </a:lnTo>
                  <a:lnTo>
                    <a:pt x="90564" y="86430"/>
                  </a:lnTo>
                  <a:lnTo>
                    <a:pt x="14986" y="86430"/>
                  </a:lnTo>
                  <a:lnTo>
                    <a:pt x="14986" y="66147"/>
                  </a:lnTo>
                  <a:lnTo>
                    <a:pt x="54649" y="66147"/>
                  </a:lnTo>
                  <a:lnTo>
                    <a:pt x="49869" y="54003"/>
                  </a:lnTo>
                  <a:lnTo>
                    <a:pt x="10077" y="54003"/>
                  </a:lnTo>
                  <a:lnTo>
                    <a:pt x="10077" y="33590"/>
                  </a:lnTo>
                  <a:lnTo>
                    <a:pt x="33978" y="33590"/>
                  </a:lnTo>
                  <a:lnTo>
                    <a:pt x="23255" y="9043"/>
                  </a:lnTo>
                  <a:lnTo>
                    <a:pt x="48577" y="2842"/>
                  </a:lnTo>
                  <a:lnTo>
                    <a:pt x="62142" y="33719"/>
                  </a:lnTo>
                  <a:lnTo>
                    <a:pt x="71831" y="33719"/>
                  </a:lnTo>
                  <a:lnTo>
                    <a:pt x="71831" y="0"/>
                  </a:lnTo>
                  <a:lnTo>
                    <a:pt x="97541" y="0"/>
                  </a:lnTo>
                  <a:lnTo>
                    <a:pt x="97541" y="33719"/>
                  </a:lnTo>
                  <a:lnTo>
                    <a:pt x="113690" y="33719"/>
                  </a:lnTo>
                  <a:lnTo>
                    <a:pt x="113690" y="0"/>
                  </a:lnTo>
                  <a:lnTo>
                    <a:pt x="139012" y="0"/>
                  </a:lnTo>
                  <a:lnTo>
                    <a:pt x="139012" y="33719"/>
                  </a:lnTo>
                  <a:lnTo>
                    <a:pt x="149993" y="33719"/>
                  </a:lnTo>
                  <a:lnTo>
                    <a:pt x="163429" y="2713"/>
                  </a:lnTo>
                  <a:lnTo>
                    <a:pt x="189914" y="8914"/>
                  </a:lnTo>
                  <a:lnTo>
                    <a:pt x="176865" y="33719"/>
                  </a:lnTo>
                  <a:lnTo>
                    <a:pt x="202446" y="33719"/>
                  </a:lnTo>
                  <a:lnTo>
                    <a:pt x="202446" y="54132"/>
                  </a:lnTo>
                  <a:lnTo>
                    <a:pt x="161362" y="54132"/>
                  </a:lnTo>
                  <a:lnTo>
                    <a:pt x="153998" y="66276"/>
                  </a:lnTo>
                  <a:lnTo>
                    <a:pt x="197536" y="66276"/>
                  </a:lnTo>
                  <a:lnTo>
                    <a:pt x="197536" y="86559"/>
                  </a:lnTo>
                  <a:lnTo>
                    <a:pt x="119245" y="86559"/>
                  </a:lnTo>
                  <a:lnTo>
                    <a:pt x="119245" y="96507"/>
                  </a:lnTo>
                  <a:lnTo>
                    <a:pt x="192110" y="96507"/>
                  </a:lnTo>
                  <a:lnTo>
                    <a:pt x="192110" y="115369"/>
                  </a:lnTo>
                  <a:lnTo>
                    <a:pt x="119245" y="115369"/>
                  </a:lnTo>
                  <a:lnTo>
                    <a:pt x="119245" y="125317"/>
                  </a:lnTo>
                  <a:lnTo>
                    <a:pt x="203738" y="125317"/>
                  </a:lnTo>
                  <a:lnTo>
                    <a:pt x="203738" y="145471"/>
                  </a:lnTo>
                  <a:lnTo>
                    <a:pt x="145988" y="145471"/>
                  </a:lnTo>
                  <a:cubicBezTo>
                    <a:pt x="162783" y="153869"/>
                    <a:pt x="184488" y="160975"/>
                    <a:pt x="211101" y="166788"/>
                  </a:cubicBezTo>
                  <a:lnTo>
                    <a:pt x="200120" y="190431"/>
                  </a:lnTo>
                  <a:cubicBezTo>
                    <a:pt x="169889" y="183583"/>
                    <a:pt x="143017" y="171956"/>
                    <a:pt x="119375" y="155548"/>
                  </a:cubicBezTo>
                  <a:lnTo>
                    <a:pt x="119375" y="193531"/>
                  </a:lnTo>
                  <a:lnTo>
                    <a:pt x="90694" y="193531"/>
                  </a:lnTo>
                  <a:lnTo>
                    <a:pt x="90694" y="157357"/>
                  </a:lnTo>
                  <a:close/>
                  <a:moveTo>
                    <a:pt x="77258" y="54003"/>
                  </a:moveTo>
                  <a:lnTo>
                    <a:pt x="82167" y="66147"/>
                  </a:lnTo>
                  <a:lnTo>
                    <a:pt x="126480" y="66147"/>
                  </a:lnTo>
                  <a:lnTo>
                    <a:pt x="132810" y="54003"/>
                  </a:lnTo>
                  <a:lnTo>
                    <a:pt x="77258" y="54003"/>
                  </a:ln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96" name="グラフィックス 4">
            <a:extLst>
              <a:ext uri="{FF2B5EF4-FFF2-40B4-BE49-F238E27FC236}">
                <a16:creationId xmlns:a16="http://schemas.microsoft.com/office/drawing/2014/main" id="{D7E3D072-3E9F-AB29-B11A-B4000B9AEAFD}"/>
              </a:ext>
            </a:extLst>
          </p:cNvPr>
          <p:cNvGrpSpPr/>
          <p:nvPr/>
        </p:nvGrpSpPr>
        <p:grpSpPr>
          <a:xfrm>
            <a:off x="2669929" y="3019328"/>
            <a:ext cx="510829" cy="1628220"/>
            <a:chOff x="2669929" y="3019328"/>
            <a:chExt cx="510829" cy="1628220"/>
          </a:xfrm>
          <a:solidFill>
            <a:srgbClr val="002B62"/>
          </a:solidFill>
        </p:grpSpPr>
        <p:sp>
          <p:nvSpPr>
            <p:cNvPr id="97" name="フリーフォーム: 図形 96">
              <a:extLst>
                <a:ext uri="{FF2B5EF4-FFF2-40B4-BE49-F238E27FC236}">
                  <a16:creationId xmlns:a16="http://schemas.microsoft.com/office/drawing/2014/main" id="{4DC96134-4E99-C543-F587-4AE0DF29DE35}"/>
                </a:ext>
              </a:extLst>
            </p:cNvPr>
            <p:cNvSpPr/>
            <p:nvPr/>
          </p:nvSpPr>
          <p:spPr>
            <a:xfrm>
              <a:off x="2700289" y="3641651"/>
              <a:ext cx="480469" cy="382152"/>
            </a:xfrm>
            <a:custGeom>
              <a:avLst/>
              <a:gdLst>
                <a:gd name="connsiteX0" fmla="*/ 480469 w 480469"/>
                <a:gd name="connsiteY0" fmla="*/ 191076 h 382152"/>
                <a:gd name="connsiteX1" fmla="*/ 343783 w 480469"/>
                <a:gd name="connsiteY1" fmla="*/ 0 h 382152"/>
                <a:gd name="connsiteX2" fmla="*/ 343783 w 480469"/>
                <a:gd name="connsiteY2" fmla="*/ 70539 h 382152"/>
                <a:gd name="connsiteX3" fmla="*/ 0 w 480469"/>
                <a:gd name="connsiteY3" fmla="*/ 70539 h 382152"/>
                <a:gd name="connsiteX4" fmla="*/ 0 w 480469"/>
                <a:gd name="connsiteY4" fmla="*/ 311614 h 382152"/>
                <a:gd name="connsiteX5" fmla="*/ 343783 w 480469"/>
                <a:gd name="connsiteY5" fmla="*/ 311614 h 382152"/>
                <a:gd name="connsiteX6" fmla="*/ 343783 w 480469"/>
                <a:gd name="connsiteY6" fmla="*/ 382153 h 382152"/>
                <a:gd name="connsiteX7" fmla="*/ 480469 w 480469"/>
                <a:gd name="connsiteY7" fmla="*/ 191076 h 382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0469" h="382152">
                  <a:moveTo>
                    <a:pt x="480469" y="191076"/>
                  </a:moveTo>
                  <a:lnTo>
                    <a:pt x="343783" y="0"/>
                  </a:lnTo>
                  <a:lnTo>
                    <a:pt x="343783" y="70539"/>
                  </a:lnTo>
                  <a:lnTo>
                    <a:pt x="0" y="70539"/>
                  </a:lnTo>
                  <a:lnTo>
                    <a:pt x="0" y="311614"/>
                  </a:lnTo>
                  <a:lnTo>
                    <a:pt x="343783" y="311614"/>
                  </a:lnTo>
                  <a:lnTo>
                    <a:pt x="343783" y="382153"/>
                  </a:lnTo>
                  <a:lnTo>
                    <a:pt x="480469" y="191076"/>
                  </a:lnTo>
                  <a:close/>
                </a:path>
              </a:pathLst>
            </a:custGeom>
            <a:solidFill>
              <a:srgbClr val="002B62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8" name="フリーフォーム: 図形 97">
              <a:extLst>
                <a:ext uri="{FF2B5EF4-FFF2-40B4-BE49-F238E27FC236}">
                  <a16:creationId xmlns:a16="http://schemas.microsoft.com/office/drawing/2014/main" id="{76AC6BE2-5B39-2D38-058D-2842BBE7BE1F}"/>
                </a:ext>
              </a:extLst>
            </p:cNvPr>
            <p:cNvSpPr/>
            <p:nvPr/>
          </p:nvSpPr>
          <p:spPr>
            <a:xfrm>
              <a:off x="2669929" y="4207259"/>
              <a:ext cx="492742" cy="440290"/>
            </a:xfrm>
            <a:custGeom>
              <a:avLst/>
              <a:gdLst>
                <a:gd name="connsiteX0" fmla="*/ 492742 w 492742"/>
                <a:gd name="connsiteY0" fmla="*/ 132681 h 440290"/>
                <a:gd name="connsiteX1" fmla="*/ 298953 w 492742"/>
                <a:gd name="connsiteY1" fmla="*/ 0 h 440290"/>
                <a:gd name="connsiteX2" fmla="*/ 323112 w 492742"/>
                <a:gd name="connsiteY2" fmla="*/ 66276 h 440290"/>
                <a:gd name="connsiteX3" fmla="*/ 0 w 492742"/>
                <a:gd name="connsiteY3" fmla="*/ 183842 h 440290"/>
                <a:gd name="connsiteX4" fmla="*/ 0 w 492742"/>
                <a:gd name="connsiteY4" fmla="*/ 440290 h 440290"/>
                <a:gd name="connsiteX5" fmla="*/ 405537 w 492742"/>
                <a:gd name="connsiteY5" fmla="*/ 292751 h 440290"/>
                <a:gd name="connsiteX6" fmla="*/ 429567 w 492742"/>
                <a:gd name="connsiteY6" fmla="*/ 359027 h 440290"/>
                <a:gd name="connsiteX7" fmla="*/ 492742 w 492742"/>
                <a:gd name="connsiteY7" fmla="*/ 132681 h 440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2742" h="440290">
                  <a:moveTo>
                    <a:pt x="492742" y="132681"/>
                  </a:moveTo>
                  <a:lnTo>
                    <a:pt x="298953" y="0"/>
                  </a:lnTo>
                  <a:lnTo>
                    <a:pt x="323112" y="66276"/>
                  </a:lnTo>
                  <a:lnTo>
                    <a:pt x="0" y="183842"/>
                  </a:lnTo>
                  <a:lnTo>
                    <a:pt x="0" y="440290"/>
                  </a:lnTo>
                  <a:lnTo>
                    <a:pt x="405537" y="292751"/>
                  </a:lnTo>
                  <a:lnTo>
                    <a:pt x="429567" y="359027"/>
                  </a:lnTo>
                  <a:lnTo>
                    <a:pt x="492742" y="132681"/>
                  </a:lnTo>
                  <a:close/>
                </a:path>
              </a:pathLst>
            </a:custGeom>
            <a:solidFill>
              <a:srgbClr val="002B62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9" name="フリーフォーム: 図形 98">
              <a:extLst>
                <a:ext uri="{FF2B5EF4-FFF2-40B4-BE49-F238E27FC236}">
                  <a16:creationId xmlns:a16="http://schemas.microsoft.com/office/drawing/2014/main" id="{F34015A2-710B-47BB-7504-746255401CD7}"/>
                </a:ext>
              </a:extLst>
            </p:cNvPr>
            <p:cNvSpPr/>
            <p:nvPr/>
          </p:nvSpPr>
          <p:spPr>
            <a:xfrm>
              <a:off x="2669929" y="3019328"/>
              <a:ext cx="492742" cy="438998"/>
            </a:xfrm>
            <a:custGeom>
              <a:avLst/>
              <a:gdLst>
                <a:gd name="connsiteX0" fmla="*/ 492742 w 492742"/>
                <a:gd name="connsiteY0" fmla="*/ 306188 h 438998"/>
                <a:gd name="connsiteX1" fmla="*/ 429567 w 492742"/>
                <a:gd name="connsiteY1" fmla="*/ 79841 h 438998"/>
                <a:gd name="connsiteX2" fmla="*/ 405537 w 492742"/>
                <a:gd name="connsiteY2" fmla="*/ 146118 h 438998"/>
                <a:gd name="connsiteX3" fmla="*/ 4005 w 492742"/>
                <a:gd name="connsiteY3" fmla="*/ 0 h 438998"/>
                <a:gd name="connsiteX4" fmla="*/ 0 w 492742"/>
                <a:gd name="connsiteY4" fmla="*/ 255027 h 438998"/>
                <a:gd name="connsiteX5" fmla="*/ 323112 w 492742"/>
                <a:gd name="connsiteY5" fmla="*/ 372593 h 438998"/>
                <a:gd name="connsiteX6" fmla="*/ 298953 w 492742"/>
                <a:gd name="connsiteY6" fmla="*/ 438998 h 438998"/>
                <a:gd name="connsiteX7" fmla="*/ 492742 w 492742"/>
                <a:gd name="connsiteY7" fmla="*/ 306188 h 43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2742" h="438998">
                  <a:moveTo>
                    <a:pt x="492742" y="306188"/>
                  </a:moveTo>
                  <a:lnTo>
                    <a:pt x="429567" y="79841"/>
                  </a:lnTo>
                  <a:lnTo>
                    <a:pt x="405537" y="146118"/>
                  </a:lnTo>
                  <a:lnTo>
                    <a:pt x="4005" y="0"/>
                  </a:lnTo>
                  <a:lnTo>
                    <a:pt x="0" y="255027"/>
                  </a:lnTo>
                  <a:lnTo>
                    <a:pt x="323112" y="372593"/>
                  </a:lnTo>
                  <a:lnTo>
                    <a:pt x="298953" y="438998"/>
                  </a:lnTo>
                  <a:lnTo>
                    <a:pt x="492742" y="306188"/>
                  </a:lnTo>
                  <a:close/>
                </a:path>
              </a:pathLst>
            </a:custGeom>
            <a:solidFill>
              <a:srgbClr val="002B62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00" name="フリーフォーム: 図形 99">
            <a:extLst>
              <a:ext uri="{FF2B5EF4-FFF2-40B4-BE49-F238E27FC236}">
                <a16:creationId xmlns:a16="http://schemas.microsoft.com/office/drawing/2014/main" id="{B6494177-5FD0-A988-279C-D8C1840D9C08}"/>
              </a:ext>
            </a:extLst>
          </p:cNvPr>
          <p:cNvSpPr/>
          <p:nvPr/>
        </p:nvSpPr>
        <p:spPr>
          <a:xfrm>
            <a:off x="4969566" y="3619043"/>
            <a:ext cx="547003" cy="382023"/>
          </a:xfrm>
          <a:custGeom>
            <a:avLst/>
            <a:gdLst>
              <a:gd name="connsiteX0" fmla="*/ 547003 w 547003"/>
              <a:gd name="connsiteY0" fmla="*/ 190947 h 382023"/>
              <a:gd name="connsiteX1" fmla="*/ 343912 w 547003"/>
              <a:gd name="connsiteY1" fmla="*/ 0 h 382023"/>
              <a:gd name="connsiteX2" fmla="*/ 343912 w 547003"/>
              <a:gd name="connsiteY2" fmla="*/ 70539 h 382023"/>
              <a:gd name="connsiteX3" fmla="*/ 0 w 547003"/>
              <a:gd name="connsiteY3" fmla="*/ 70539 h 382023"/>
              <a:gd name="connsiteX4" fmla="*/ 0 w 547003"/>
              <a:gd name="connsiteY4" fmla="*/ 311485 h 382023"/>
              <a:gd name="connsiteX5" fmla="*/ 343912 w 547003"/>
              <a:gd name="connsiteY5" fmla="*/ 311485 h 382023"/>
              <a:gd name="connsiteX6" fmla="*/ 343912 w 547003"/>
              <a:gd name="connsiteY6" fmla="*/ 382024 h 382023"/>
              <a:gd name="connsiteX7" fmla="*/ 547003 w 547003"/>
              <a:gd name="connsiteY7" fmla="*/ 190947 h 38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7003" h="382023">
                <a:moveTo>
                  <a:pt x="547003" y="190947"/>
                </a:moveTo>
                <a:lnTo>
                  <a:pt x="343912" y="0"/>
                </a:lnTo>
                <a:lnTo>
                  <a:pt x="343912" y="70539"/>
                </a:lnTo>
                <a:lnTo>
                  <a:pt x="0" y="70539"/>
                </a:lnTo>
                <a:lnTo>
                  <a:pt x="0" y="311485"/>
                </a:lnTo>
                <a:lnTo>
                  <a:pt x="343912" y="311485"/>
                </a:lnTo>
                <a:lnTo>
                  <a:pt x="343912" y="382024"/>
                </a:lnTo>
                <a:lnTo>
                  <a:pt x="547003" y="190947"/>
                </a:lnTo>
                <a:close/>
              </a:path>
            </a:pathLst>
          </a:custGeom>
          <a:solidFill>
            <a:srgbClr val="002B62"/>
          </a:solidFill>
          <a:ln w="12911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01" name="フリーフォーム: 図形 100">
            <a:extLst>
              <a:ext uri="{FF2B5EF4-FFF2-40B4-BE49-F238E27FC236}">
                <a16:creationId xmlns:a16="http://schemas.microsoft.com/office/drawing/2014/main" id="{6A58FD10-D308-7A3A-3C44-A9A21608D37F}"/>
              </a:ext>
            </a:extLst>
          </p:cNvPr>
          <p:cNvSpPr/>
          <p:nvPr/>
        </p:nvSpPr>
        <p:spPr>
          <a:xfrm>
            <a:off x="4969566" y="4069797"/>
            <a:ext cx="547003" cy="382152"/>
          </a:xfrm>
          <a:custGeom>
            <a:avLst/>
            <a:gdLst>
              <a:gd name="connsiteX0" fmla="*/ 547003 w 547003"/>
              <a:gd name="connsiteY0" fmla="*/ 191076 h 382152"/>
              <a:gd name="connsiteX1" fmla="*/ 343912 w 547003"/>
              <a:gd name="connsiteY1" fmla="*/ 0 h 382152"/>
              <a:gd name="connsiteX2" fmla="*/ 343912 w 547003"/>
              <a:gd name="connsiteY2" fmla="*/ 70539 h 382152"/>
              <a:gd name="connsiteX3" fmla="*/ 0 w 547003"/>
              <a:gd name="connsiteY3" fmla="*/ 70539 h 382152"/>
              <a:gd name="connsiteX4" fmla="*/ 0 w 547003"/>
              <a:gd name="connsiteY4" fmla="*/ 311614 h 382152"/>
              <a:gd name="connsiteX5" fmla="*/ 343912 w 547003"/>
              <a:gd name="connsiteY5" fmla="*/ 311614 h 382152"/>
              <a:gd name="connsiteX6" fmla="*/ 343912 w 547003"/>
              <a:gd name="connsiteY6" fmla="*/ 382153 h 382152"/>
              <a:gd name="connsiteX7" fmla="*/ 547003 w 547003"/>
              <a:gd name="connsiteY7" fmla="*/ 191076 h 38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7003" h="382152">
                <a:moveTo>
                  <a:pt x="547003" y="191076"/>
                </a:moveTo>
                <a:lnTo>
                  <a:pt x="343912" y="0"/>
                </a:lnTo>
                <a:lnTo>
                  <a:pt x="343912" y="70539"/>
                </a:lnTo>
                <a:lnTo>
                  <a:pt x="0" y="70539"/>
                </a:lnTo>
                <a:lnTo>
                  <a:pt x="0" y="311614"/>
                </a:lnTo>
                <a:lnTo>
                  <a:pt x="343912" y="311614"/>
                </a:lnTo>
                <a:lnTo>
                  <a:pt x="343912" y="382153"/>
                </a:lnTo>
                <a:lnTo>
                  <a:pt x="547003" y="191076"/>
                </a:lnTo>
                <a:close/>
              </a:path>
            </a:pathLst>
          </a:custGeom>
          <a:solidFill>
            <a:srgbClr val="002B62"/>
          </a:solidFill>
          <a:ln w="12911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02" name="フリーフォーム: 図形 101">
            <a:extLst>
              <a:ext uri="{FF2B5EF4-FFF2-40B4-BE49-F238E27FC236}">
                <a16:creationId xmlns:a16="http://schemas.microsoft.com/office/drawing/2014/main" id="{61FEBCE4-E512-08FB-8886-BF68DDF48892}"/>
              </a:ext>
            </a:extLst>
          </p:cNvPr>
          <p:cNvSpPr/>
          <p:nvPr/>
        </p:nvSpPr>
        <p:spPr>
          <a:xfrm>
            <a:off x="4969566" y="3173068"/>
            <a:ext cx="547003" cy="382153"/>
          </a:xfrm>
          <a:custGeom>
            <a:avLst/>
            <a:gdLst>
              <a:gd name="connsiteX0" fmla="*/ 547003 w 547003"/>
              <a:gd name="connsiteY0" fmla="*/ 191076 h 382153"/>
              <a:gd name="connsiteX1" fmla="*/ 343912 w 547003"/>
              <a:gd name="connsiteY1" fmla="*/ 0 h 382153"/>
              <a:gd name="connsiteX2" fmla="*/ 343912 w 547003"/>
              <a:gd name="connsiteY2" fmla="*/ 70539 h 382153"/>
              <a:gd name="connsiteX3" fmla="*/ 0 w 547003"/>
              <a:gd name="connsiteY3" fmla="*/ 70539 h 382153"/>
              <a:gd name="connsiteX4" fmla="*/ 0 w 547003"/>
              <a:gd name="connsiteY4" fmla="*/ 311485 h 382153"/>
              <a:gd name="connsiteX5" fmla="*/ 343912 w 547003"/>
              <a:gd name="connsiteY5" fmla="*/ 311485 h 382153"/>
              <a:gd name="connsiteX6" fmla="*/ 343912 w 547003"/>
              <a:gd name="connsiteY6" fmla="*/ 382153 h 382153"/>
              <a:gd name="connsiteX7" fmla="*/ 547003 w 547003"/>
              <a:gd name="connsiteY7" fmla="*/ 191076 h 38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7003" h="382153">
                <a:moveTo>
                  <a:pt x="547003" y="191076"/>
                </a:moveTo>
                <a:lnTo>
                  <a:pt x="343912" y="0"/>
                </a:lnTo>
                <a:lnTo>
                  <a:pt x="343912" y="70539"/>
                </a:lnTo>
                <a:lnTo>
                  <a:pt x="0" y="70539"/>
                </a:lnTo>
                <a:lnTo>
                  <a:pt x="0" y="311485"/>
                </a:lnTo>
                <a:lnTo>
                  <a:pt x="343912" y="311485"/>
                </a:lnTo>
                <a:lnTo>
                  <a:pt x="343912" y="382153"/>
                </a:lnTo>
                <a:lnTo>
                  <a:pt x="547003" y="191076"/>
                </a:lnTo>
                <a:close/>
              </a:path>
            </a:pathLst>
          </a:custGeom>
          <a:solidFill>
            <a:srgbClr val="002B62"/>
          </a:solidFill>
          <a:ln w="12911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03" name="フリーフォーム: 図形 102">
            <a:extLst>
              <a:ext uri="{FF2B5EF4-FFF2-40B4-BE49-F238E27FC236}">
                <a16:creationId xmlns:a16="http://schemas.microsoft.com/office/drawing/2014/main" id="{740D1CE6-1394-C63B-A4A2-9388A4CD0ACB}"/>
              </a:ext>
            </a:extLst>
          </p:cNvPr>
          <p:cNvSpPr/>
          <p:nvPr/>
        </p:nvSpPr>
        <p:spPr>
          <a:xfrm>
            <a:off x="1773975" y="2835357"/>
            <a:ext cx="926314" cy="1996291"/>
          </a:xfrm>
          <a:custGeom>
            <a:avLst/>
            <a:gdLst>
              <a:gd name="connsiteX0" fmla="*/ 0 w 926314"/>
              <a:gd name="connsiteY0" fmla="*/ 0 h 1996291"/>
              <a:gd name="connsiteX1" fmla="*/ 926314 w 926314"/>
              <a:gd name="connsiteY1" fmla="*/ 0 h 1996291"/>
              <a:gd name="connsiteX2" fmla="*/ 926314 w 926314"/>
              <a:gd name="connsiteY2" fmla="*/ 1996292 h 1996291"/>
              <a:gd name="connsiteX3" fmla="*/ 0 w 926314"/>
              <a:gd name="connsiteY3" fmla="*/ 1996292 h 1996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6314" h="1996291">
                <a:moveTo>
                  <a:pt x="0" y="0"/>
                </a:moveTo>
                <a:lnTo>
                  <a:pt x="926314" y="0"/>
                </a:lnTo>
                <a:lnTo>
                  <a:pt x="926314" y="1996292"/>
                </a:lnTo>
                <a:lnTo>
                  <a:pt x="0" y="1996292"/>
                </a:lnTo>
                <a:close/>
              </a:path>
            </a:pathLst>
          </a:custGeom>
          <a:solidFill>
            <a:srgbClr val="FFFFFF"/>
          </a:solidFill>
          <a:ln w="29438" cap="flat">
            <a:solidFill>
              <a:srgbClr val="002B62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grpSp>
        <p:nvGrpSpPr>
          <p:cNvPr id="104" name="グラフィックス 4">
            <a:extLst>
              <a:ext uri="{FF2B5EF4-FFF2-40B4-BE49-F238E27FC236}">
                <a16:creationId xmlns:a16="http://schemas.microsoft.com/office/drawing/2014/main" id="{8AA3E7D0-9EA9-51C0-5F5C-4D27F781BAD8}"/>
              </a:ext>
            </a:extLst>
          </p:cNvPr>
          <p:cNvGrpSpPr/>
          <p:nvPr/>
        </p:nvGrpSpPr>
        <p:grpSpPr>
          <a:xfrm>
            <a:off x="2192173" y="3728857"/>
            <a:ext cx="322595" cy="209163"/>
            <a:chOff x="2192173" y="3728857"/>
            <a:chExt cx="322595" cy="209163"/>
          </a:xfrm>
          <a:solidFill>
            <a:srgbClr val="002B62"/>
          </a:solidFill>
        </p:grpSpPr>
        <p:sp>
          <p:nvSpPr>
            <p:cNvPr id="105" name="フリーフォーム: 図形 104">
              <a:extLst>
                <a:ext uri="{FF2B5EF4-FFF2-40B4-BE49-F238E27FC236}">
                  <a16:creationId xmlns:a16="http://schemas.microsoft.com/office/drawing/2014/main" id="{C2310132-A79E-062E-1815-60373B67C09B}"/>
                </a:ext>
              </a:extLst>
            </p:cNvPr>
            <p:cNvSpPr/>
            <p:nvPr/>
          </p:nvSpPr>
          <p:spPr>
            <a:xfrm>
              <a:off x="2192173" y="3728857"/>
              <a:ext cx="174281" cy="209163"/>
            </a:xfrm>
            <a:custGeom>
              <a:avLst/>
              <a:gdLst>
                <a:gd name="connsiteX0" fmla="*/ 174282 w 174281"/>
                <a:gd name="connsiteY0" fmla="*/ 128289 h 209163"/>
                <a:gd name="connsiteX1" fmla="*/ 151673 w 174281"/>
                <a:gd name="connsiteY1" fmla="*/ 188880 h 209163"/>
                <a:gd name="connsiteX2" fmla="*/ 87076 w 174281"/>
                <a:gd name="connsiteY2" fmla="*/ 209163 h 209163"/>
                <a:gd name="connsiteX3" fmla="*/ 22480 w 174281"/>
                <a:gd name="connsiteY3" fmla="*/ 188751 h 209163"/>
                <a:gd name="connsiteX4" fmla="*/ 0 w 174281"/>
                <a:gd name="connsiteY4" fmla="*/ 128289 h 209163"/>
                <a:gd name="connsiteX5" fmla="*/ 0 w 174281"/>
                <a:gd name="connsiteY5" fmla="*/ 129 h 209163"/>
                <a:gd name="connsiteX6" fmla="*/ 44959 w 174281"/>
                <a:gd name="connsiteY6" fmla="*/ 129 h 209163"/>
                <a:gd name="connsiteX7" fmla="*/ 44959 w 174281"/>
                <a:gd name="connsiteY7" fmla="*/ 127126 h 209163"/>
                <a:gd name="connsiteX8" fmla="*/ 55424 w 174281"/>
                <a:gd name="connsiteY8" fmla="*/ 164075 h 209163"/>
                <a:gd name="connsiteX9" fmla="*/ 87076 w 174281"/>
                <a:gd name="connsiteY9" fmla="*/ 175444 h 209163"/>
                <a:gd name="connsiteX10" fmla="*/ 119116 w 174281"/>
                <a:gd name="connsiteY10" fmla="*/ 164075 h 209163"/>
                <a:gd name="connsiteX11" fmla="*/ 129322 w 174281"/>
                <a:gd name="connsiteY11" fmla="*/ 127255 h 209163"/>
                <a:gd name="connsiteX12" fmla="*/ 129322 w 174281"/>
                <a:gd name="connsiteY12" fmla="*/ 0 h 209163"/>
                <a:gd name="connsiteX13" fmla="*/ 174282 w 174281"/>
                <a:gd name="connsiteY13" fmla="*/ 0 h 209163"/>
                <a:gd name="connsiteX14" fmla="*/ 174282 w 174281"/>
                <a:gd name="connsiteY14" fmla="*/ 128160 h 209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4281" h="209163">
                  <a:moveTo>
                    <a:pt x="174282" y="128289"/>
                  </a:moveTo>
                  <a:cubicBezTo>
                    <a:pt x="174282" y="155161"/>
                    <a:pt x="166788" y="175444"/>
                    <a:pt x="151673" y="188880"/>
                  </a:cubicBezTo>
                  <a:cubicBezTo>
                    <a:pt x="136557" y="202316"/>
                    <a:pt x="114982" y="209163"/>
                    <a:pt x="87076" y="209163"/>
                  </a:cubicBezTo>
                  <a:cubicBezTo>
                    <a:pt x="59170" y="209163"/>
                    <a:pt x="37466" y="202316"/>
                    <a:pt x="22480" y="188751"/>
                  </a:cubicBezTo>
                  <a:cubicBezTo>
                    <a:pt x="7493" y="175186"/>
                    <a:pt x="0" y="155032"/>
                    <a:pt x="0" y="128289"/>
                  </a:cubicBezTo>
                  <a:lnTo>
                    <a:pt x="0" y="129"/>
                  </a:lnTo>
                  <a:lnTo>
                    <a:pt x="44959" y="129"/>
                  </a:lnTo>
                  <a:lnTo>
                    <a:pt x="44959" y="127126"/>
                  </a:lnTo>
                  <a:cubicBezTo>
                    <a:pt x="44959" y="144179"/>
                    <a:pt x="48447" y="156453"/>
                    <a:pt x="55424" y="164075"/>
                  </a:cubicBezTo>
                  <a:cubicBezTo>
                    <a:pt x="62400" y="171698"/>
                    <a:pt x="72994" y="175444"/>
                    <a:pt x="87076" y="175444"/>
                  </a:cubicBezTo>
                  <a:cubicBezTo>
                    <a:pt x="101158" y="175444"/>
                    <a:pt x="112269" y="171698"/>
                    <a:pt x="119116" y="164075"/>
                  </a:cubicBezTo>
                  <a:cubicBezTo>
                    <a:pt x="125963" y="156453"/>
                    <a:pt x="129322" y="144309"/>
                    <a:pt x="129322" y="127255"/>
                  </a:cubicBezTo>
                  <a:lnTo>
                    <a:pt x="129322" y="0"/>
                  </a:lnTo>
                  <a:lnTo>
                    <a:pt x="174282" y="0"/>
                  </a:lnTo>
                  <a:lnTo>
                    <a:pt x="174282" y="128160"/>
                  </a:lnTo>
                  <a:close/>
                </a:path>
              </a:pathLst>
            </a:custGeom>
            <a:solidFill>
              <a:srgbClr val="002B62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6" name="フリーフォーム: 図形 105">
              <a:extLst>
                <a:ext uri="{FF2B5EF4-FFF2-40B4-BE49-F238E27FC236}">
                  <a16:creationId xmlns:a16="http://schemas.microsoft.com/office/drawing/2014/main" id="{0D0E2A67-DE3B-1596-EEA0-2F6D4A2D67D5}"/>
                </a:ext>
              </a:extLst>
            </p:cNvPr>
            <p:cNvSpPr/>
            <p:nvPr/>
          </p:nvSpPr>
          <p:spPr>
            <a:xfrm>
              <a:off x="2403016" y="3728857"/>
              <a:ext cx="111752" cy="204900"/>
            </a:xfrm>
            <a:custGeom>
              <a:avLst/>
              <a:gdLst>
                <a:gd name="connsiteX0" fmla="*/ 111752 w 111752"/>
                <a:gd name="connsiteY0" fmla="*/ 204900 h 204900"/>
                <a:gd name="connsiteX1" fmla="*/ 0 w 111752"/>
                <a:gd name="connsiteY1" fmla="*/ 204900 h 204900"/>
                <a:gd name="connsiteX2" fmla="*/ 0 w 111752"/>
                <a:gd name="connsiteY2" fmla="*/ 174281 h 204900"/>
                <a:gd name="connsiteX3" fmla="*/ 33461 w 111752"/>
                <a:gd name="connsiteY3" fmla="*/ 174281 h 204900"/>
                <a:gd name="connsiteX4" fmla="*/ 33461 w 111752"/>
                <a:gd name="connsiteY4" fmla="*/ 30619 h 204900"/>
                <a:gd name="connsiteX5" fmla="*/ 0 w 111752"/>
                <a:gd name="connsiteY5" fmla="*/ 30619 h 204900"/>
                <a:gd name="connsiteX6" fmla="*/ 0 w 111752"/>
                <a:gd name="connsiteY6" fmla="*/ 0 h 204900"/>
                <a:gd name="connsiteX7" fmla="*/ 111752 w 111752"/>
                <a:gd name="connsiteY7" fmla="*/ 0 h 204900"/>
                <a:gd name="connsiteX8" fmla="*/ 111752 w 111752"/>
                <a:gd name="connsiteY8" fmla="*/ 30619 h 204900"/>
                <a:gd name="connsiteX9" fmla="*/ 78291 w 111752"/>
                <a:gd name="connsiteY9" fmla="*/ 30619 h 204900"/>
                <a:gd name="connsiteX10" fmla="*/ 78291 w 111752"/>
                <a:gd name="connsiteY10" fmla="*/ 174281 h 204900"/>
                <a:gd name="connsiteX11" fmla="*/ 111752 w 111752"/>
                <a:gd name="connsiteY11" fmla="*/ 174281 h 204900"/>
                <a:gd name="connsiteX12" fmla="*/ 111752 w 111752"/>
                <a:gd name="connsiteY12" fmla="*/ 204900 h 2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752" h="204900">
                  <a:moveTo>
                    <a:pt x="111752" y="204900"/>
                  </a:moveTo>
                  <a:lnTo>
                    <a:pt x="0" y="204900"/>
                  </a:lnTo>
                  <a:lnTo>
                    <a:pt x="0" y="174281"/>
                  </a:lnTo>
                  <a:lnTo>
                    <a:pt x="33461" y="174281"/>
                  </a:lnTo>
                  <a:lnTo>
                    <a:pt x="33461" y="30619"/>
                  </a:lnTo>
                  <a:lnTo>
                    <a:pt x="0" y="30619"/>
                  </a:lnTo>
                  <a:lnTo>
                    <a:pt x="0" y="0"/>
                  </a:lnTo>
                  <a:lnTo>
                    <a:pt x="111752" y="0"/>
                  </a:lnTo>
                  <a:lnTo>
                    <a:pt x="111752" y="30619"/>
                  </a:lnTo>
                  <a:lnTo>
                    <a:pt x="78291" y="30619"/>
                  </a:lnTo>
                  <a:lnTo>
                    <a:pt x="78291" y="174281"/>
                  </a:lnTo>
                  <a:lnTo>
                    <a:pt x="111752" y="174281"/>
                  </a:lnTo>
                  <a:lnTo>
                    <a:pt x="111752" y="204900"/>
                  </a:lnTo>
                  <a:close/>
                </a:path>
              </a:pathLst>
            </a:custGeom>
            <a:solidFill>
              <a:srgbClr val="002B62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07" name="フリーフォーム: 図形 106">
            <a:extLst>
              <a:ext uri="{FF2B5EF4-FFF2-40B4-BE49-F238E27FC236}">
                <a16:creationId xmlns:a16="http://schemas.microsoft.com/office/drawing/2014/main" id="{2236D7ED-D523-CDD8-415A-F30E9444FDBF}"/>
              </a:ext>
            </a:extLst>
          </p:cNvPr>
          <p:cNvSpPr/>
          <p:nvPr/>
        </p:nvSpPr>
        <p:spPr>
          <a:xfrm>
            <a:off x="904764" y="2930573"/>
            <a:ext cx="1154340" cy="309804"/>
          </a:xfrm>
          <a:custGeom>
            <a:avLst/>
            <a:gdLst>
              <a:gd name="connsiteX0" fmla="*/ 1154340 w 1154340"/>
              <a:gd name="connsiteY0" fmla="*/ 154903 h 309804"/>
              <a:gd name="connsiteX1" fmla="*/ 987810 w 1154340"/>
              <a:gd name="connsiteY1" fmla="*/ 0 h 309804"/>
              <a:gd name="connsiteX2" fmla="*/ 987810 w 1154340"/>
              <a:gd name="connsiteY2" fmla="*/ 70540 h 309804"/>
              <a:gd name="connsiteX3" fmla="*/ 0 w 1154340"/>
              <a:gd name="connsiteY3" fmla="*/ 70540 h 309804"/>
              <a:gd name="connsiteX4" fmla="*/ 0 w 1154340"/>
              <a:gd name="connsiteY4" fmla="*/ 239136 h 309804"/>
              <a:gd name="connsiteX5" fmla="*/ 987810 w 1154340"/>
              <a:gd name="connsiteY5" fmla="*/ 239136 h 309804"/>
              <a:gd name="connsiteX6" fmla="*/ 987810 w 1154340"/>
              <a:gd name="connsiteY6" fmla="*/ 309805 h 309804"/>
              <a:gd name="connsiteX7" fmla="*/ 1154340 w 1154340"/>
              <a:gd name="connsiteY7" fmla="*/ 154903 h 30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4340" h="309804">
                <a:moveTo>
                  <a:pt x="1154340" y="154903"/>
                </a:moveTo>
                <a:lnTo>
                  <a:pt x="987810" y="0"/>
                </a:lnTo>
                <a:lnTo>
                  <a:pt x="987810" y="70540"/>
                </a:lnTo>
                <a:lnTo>
                  <a:pt x="0" y="70540"/>
                </a:lnTo>
                <a:lnTo>
                  <a:pt x="0" y="239136"/>
                </a:lnTo>
                <a:lnTo>
                  <a:pt x="987810" y="239136"/>
                </a:lnTo>
                <a:lnTo>
                  <a:pt x="987810" y="309805"/>
                </a:lnTo>
                <a:lnTo>
                  <a:pt x="1154340" y="154903"/>
                </a:lnTo>
                <a:close/>
              </a:path>
            </a:pathLst>
          </a:custGeom>
          <a:gradFill flip="none" rotWithShape="1">
            <a:gsLst>
              <a:gs pos="0">
                <a:srgbClr val="002B62"/>
              </a:gs>
              <a:gs pos="50000">
                <a:srgbClr val="002B62"/>
              </a:gs>
              <a:gs pos="100000">
                <a:srgbClr val="66849F"/>
              </a:gs>
            </a:gsLst>
            <a:path path="circle">
              <a:fillToRect l="100000" t="100000"/>
            </a:path>
            <a:tileRect r="-100000" b="-100000"/>
          </a:gradFill>
          <a:ln w="12911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08" name="フリーフォーム: 図形 107">
            <a:extLst>
              <a:ext uri="{FF2B5EF4-FFF2-40B4-BE49-F238E27FC236}">
                <a16:creationId xmlns:a16="http://schemas.microsoft.com/office/drawing/2014/main" id="{7C0AADF4-A44A-43EA-E8B1-4B988880A1AF}"/>
              </a:ext>
            </a:extLst>
          </p:cNvPr>
          <p:cNvSpPr/>
          <p:nvPr/>
        </p:nvSpPr>
        <p:spPr>
          <a:xfrm>
            <a:off x="904764" y="3668007"/>
            <a:ext cx="1154340" cy="309675"/>
          </a:xfrm>
          <a:custGeom>
            <a:avLst/>
            <a:gdLst>
              <a:gd name="connsiteX0" fmla="*/ 1154340 w 1154340"/>
              <a:gd name="connsiteY0" fmla="*/ 154773 h 309675"/>
              <a:gd name="connsiteX1" fmla="*/ 987810 w 1154340"/>
              <a:gd name="connsiteY1" fmla="*/ 0 h 309675"/>
              <a:gd name="connsiteX2" fmla="*/ 987810 w 1154340"/>
              <a:gd name="connsiteY2" fmla="*/ 70540 h 309675"/>
              <a:gd name="connsiteX3" fmla="*/ 0 w 1154340"/>
              <a:gd name="connsiteY3" fmla="*/ 70540 h 309675"/>
              <a:gd name="connsiteX4" fmla="*/ 0 w 1154340"/>
              <a:gd name="connsiteY4" fmla="*/ 239136 h 309675"/>
              <a:gd name="connsiteX5" fmla="*/ 987810 w 1154340"/>
              <a:gd name="connsiteY5" fmla="*/ 239136 h 309675"/>
              <a:gd name="connsiteX6" fmla="*/ 987810 w 1154340"/>
              <a:gd name="connsiteY6" fmla="*/ 309676 h 309675"/>
              <a:gd name="connsiteX7" fmla="*/ 1154340 w 1154340"/>
              <a:gd name="connsiteY7" fmla="*/ 154773 h 3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4340" h="309675">
                <a:moveTo>
                  <a:pt x="1154340" y="154773"/>
                </a:moveTo>
                <a:lnTo>
                  <a:pt x="987810" y="0"/>
                </a:lnTo>
                <a:lnTo>
                  <a:pt x="987810" y="70540"/>
                </a:lnTo>
                <a:lnTo>
                  <a:pt x="0" y="70540"/>
                </a:lnTo>
                <a:lnTo>
                  <a:pt x="0" y="239136"/>
                </a:lnTo>
                <a:lnTo>
                  <a:pt x="987810" y="239136"/>
                </a:lnTo>
                <a:lnTo>
                  <a:pt x="987810" y="309676"/>
                </a:lnTo>
                <a:lnTo>
                  <a:pt x="1154340" y="154773"/>
                </a:lnTo>
                <a:close/>
              </a:path>
            </a:pathLst>
          </a:custGeom>
          <a:gradFill flip="none" rotWithShape="1">
            <a:gsLst>
              <a:gs pos="0">
                <a:srgbClr val="002B62"/>
              </a:gs>
              <a:gs pos="50000">
                <a:srgbClr val="002B62"/>
              </a:gs>
              <a:gs pos="100000">
                <a:srgbClr val="66849F"/>
              </a:gs>
            </a:gsLst>
            <a:path path="circle">
              <a:fillToRect l="100000" t="100000"/>
            </a:path>
            <a:tileRect r="-100000" b="-100000"/>
          </a:gradFill>
          <a:ln w="12911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09" name="フリーフォーム: 図形 108">
            <a:extLst>
              <a:ext uri="{FF2B5EF4-FFF2-40B4-BE49-F238E27FC236}">
                <a16:creationId xmlns:a16="http://schemas.microsoft.com/office/drawing/2014/main" id="{6563B7CC-106F-2417-3220-7D18FE79F42A}"/>
              </a:ext>
            </a:extLst>
          </p:cNvPr>
          <p:cNvSpPr/>
          <p:nvPr/>
        </p:nvSpPr>
        <p:spPr>
          <a:xfrm>
            <a:off x="3931370" y="3389596"/>
            <a:ext cx="252572" cy="269626"/>
          </a:xfrm>
          <a:custGeom>
            <a:avLst/>
            <a:gdLst>
              <a:gd name="connsiteX0" fmla="*/ 252572 w 252572"/>
              <a:gd name="connsiteY0" fmla="*/ 134748 h 269626"/>
              <a:gd name="connsiteX1" fmla="*/ 133586 w 252572"/>
              <a:gd name="connsiteY1" fmla="*/ 0 h 269626"/>
              <a:gd name="connsiteX2" fmla="*/ 133586 w 252572"/>
              <a:gd name="connsiteY2" fmla="*/ 61367 h 269626"/>
              <a:gd name="connsiteX3" fmla="*/ 0 w 252572"/>
              <a:gd name="connsiteY3" fmla="*/ 61367 h 269626"/>
              <a:gd name="connsiteX4" fmla="*/ 0 w 252572"/>
              <a:gd name="connsiteY4" fmla="*/ 208130 h 269626"/>
              <a:gd name="connsiteX5" fmla="*/ 133586 w 252572"/>
              <a:gd name="connsiteY5" fmla="*/ 208130 h 269626"/>
              <a:gd name="connsiteX6" fmla="*/ 133586 w 252572"/>
              <a:gd name="connsiteY6" fmla="*/ 269626 h 269626"/>
              <a:gd name="connsiteX7" fmla="*/ 252572 w 252572"/>
              <a:gd name="connsiteY7" fmla="*/ 134748 h 26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572" h="269626">
                <a:moveTo>
                  <a:pt x="252572" y="134748"/>
                </a:moveTo>
                <a:lnTo>
                  <a:pt x="133586" y="0"/>
                </a:lnTo>
                <a:lnTo>
                  <a:pt x="133586" y="61367"/>
                </a:lnTo>
                <a:lnTo>
                  <a:pt x="0" y="61367"/>
                </a:lnTo>
                <a:lnTo>
                  <a:pt x="0" y="208130"/>
                </a:lnTo>
                <a:lnTo>
                  <a:pt x="133586" y="208130"/>
                </a:lnTo>
                <a:lnTo>
                  <a:pt x="133586" y="269626"/>
                </a:lnTo>
                <a:lnTo>
                  <a:pt x="252572" y="134748"/>
                </a:lnTo>
                <a:close/>
              </a:path>
            </a:pathLst>
          </a:custGeom>
          <a:solidFill>
            <a:srgbClr val="002B62"/>
          </a:solidFill>
          <a:ln w="12911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0" name="フリーフォーム: 図形 109">
            <a:extLst>
              <a:ext uri="{FF2B5EF4-FFF2-40B4-BE49-F238E27FC236}">
                <a16:creationId xmlns:a16="http://schemas.microsoft.com/office/drawing/2014/main" id="{3E831D7A-3DDD-17D9-40FA-1BAB427D66C0}"/>
              </a:ext>
            </a:extLst>
          </p:cNvPr>
          <p:cNvSpPr/>
          <p:nvPr/>
        </p:nvSpPr>
        <p:spPr>
          <a:xfrm>
            <a:off x="3931370" y="4206096"/>
            <a:ext cx="252572" cy="269496"/>
          </a:xfrm>
          <a:custGeom>
            <a:avLst/>
            <a:gdLst>
              <a:gd name="connsiteX0" fmla="*/ 252572 w 252572"/>
              <a:gd name="connsiteY0" fmla="*/ 134748 h 269496"/>
              <a:gd name="connsiteX1" fmla="*/ 133586 w 252572"/>
              <a:gd name="connsiteY1" fmla="*/ 0 h 269496"/>
              <a:gd name="connsiteX2" fmla="*/ 133586 w 252572"/>
              <a:gd name="connsiteY2" fmla="*/ 61367 h 269496"/>
              <a:gd name="connsiteX3" fmla="*/ 0 w 252572"/>
              <a:gd name="connsiteY3" fmla="*/ 61367 h 269496"/>
              <a:gd name="connsiteX4" fmla="*/ 0 w 252572"/>
              <a:gd name="connsiteY4" fmla="*/ 208130 h 269496"/>
              <a:gd name="connsiteX5" fmla="*/ 133586 w 252572"/>
              <a:gd name="connsiteY5" fmla="*/ 208130 h 269496"/>
              <a:gd name="connsiteX6" fmla="*/ 133586 w 252572"/>
              <a:gd name="connsiteY6" fmla="*/ 269497 h 269496"/>
              <a:gd name="connsiteX7" fmla="*/ 252572 w 252572"/>
              <a:gd name="connsiteY7" fmla="*/ 134748 h 269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572" h="269496">
                <a:moveTo>
                  <a:pt x="252572" y="134748"/>
                </a:moveTo>
                <a:lnTo>
                  <a:pt x="133586" y="0"/>
                </a:lnTo>
                <a:lnTo>
                  <a:pt x="133586" y="61367"/>
                </a:lnTo>
                <a:lnTo>
                  <a:pt x="0" y="61367"/>
                </a:lnTo>
                <a:lnTo>
                  <a:pt x="0" y="208130"/>
                </a:lnTo>
                <a:lnTo>
                  <a:pt x="133586" y="208130"/>
                </a:lnTo>
                <a:lnTo>
                  <a:pt x="133586" y="269497"/>
                </a:lnTo>
                <a:lnTo>
                  <a:pt x="252572" y="134748"/>
                </a:lnTo>
                <a:close/>
              </a:path>
            </a:pathLst>
          </a:custGeom>
          <a:solidFill>
            <a:srgbClr val="002B62"/>
          </a:solidFill>
          <a:ln w="12911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1" name="フリーフォーム: 図形 110">
            <a:extLst>
              <a:ext uri="{FF2B5EF4-FFF2-40B4-BE49-F238E27FC236}">
                <a16:creationId xmlns:a16="http://schemas.microsoft.com/office/drawing/2014/main" id="{D09D69C7-EAAF-7659-3BC2-EB3843D0B585}"/>
              </a:ext>
            </a:extLst>
          </p:cNvPr>
          <p:cNvSpPr/>
          <p:nvPr/>
        </p:nvSpPr>
        <p:spPr>
          <a:xfrm>
            <a:off x="904764" y="4405312"/>
            <a:ext cx="1154340" cy="309804"/>
          </a:xfrm>
          <a:custGeom>
            <a:avLst/>
            <a:gdLst>
              <a:gd name="connsiteX0" fmla="*/ 1154340 w 1154340"/>
              <a:gd name="connsiteY0" fmla="*/ 154902 h 309804"/>
              <a:gd name="connsiteX1" fmla="*/ 987810 w 1154340"/>
              <a:gd name="connsiteY1" fmla="*/ 0 h 309804"/>
              <a:gd name="connsiteX2" fmla="*/ 987810 w 1154340"/>
              <a:gd name="connsiteY2" fmla="*/ 70669 h 309804"/>
              <a:gd name="connsiteX3" fmla="*/ 0 w 1154340"/>
              <a:gd name="connsiteY3" fmla="*/ 70669 h 309804"/>
              <a:gd name="connsiteX4" fmla="*/ 0 w 1154340"/>
              <a:gd name="connsiteY4" fmla="*/ 239265 h 309804"/>
              <a:gd name="connsiteX5" fmla="*/ 987810 w 1154340"/>
              <a:gd name="connsiteY5" fmla="*/ 239265 h 309804"/>
              <a:gd name="connsiteX6" fmla="*/ 987810 w 1154340"/>
              <a:gd name="connsiteY6" fmla="*/ 309805 h 309804"/>
              <a:gd name="connsiteX7" fmla="*/ 1154340 w 1154340"/>
              <a:gd name="connsiteY7" fmla="*/ 154902 h 309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4340" h="309804">
                <a:moveTo>
                  <a:pt x="1154340" y="154902"/>
                </a:moveTo>
                <a:lnTo>
                  <a:pt x="987810" y="0"/>
                </a:lnTo>
                <a:lnTo>
                  <a:pt x="987810" y="70669"/>
                </a:lnTo>
                <a:lnTo>
                  <a:pt x="0" y="70669"/>
                </a:lnTo>
                <a:lnTo>
                  <a:pt x="0" y="239265"/>
                </a:lnTo>
                <a:lnTo>
                  <a:pt x="987810" y="239265"/>
                </a:lnTo>
                <a:lnTo>
                  <a:pt x="987810" y="309805"/>
                </a:lnTo>
                <a:lnTo>
                  <a:pt x="1154340" y="154902"/>
                </a:lnTo>
                <a:close/>
              </a:path>
            </a:pathLst>
          </a:custGeom>
          <a:gradFill flip="none" rotWithShape="1">
            <a:gsLst>
              <a:gs pos="0">
                <a:srgbClr val="002B62"/>
              </a:gs>
              <a:gs pos="50000">
                <a:srgbClr val="002B62"/>
              </a:gs>
              <a:gs pos="100000">
                <a:srgbClr val="66849F"/>
              </a:gs>
            </a:gsLst>
            <a:path path="circle">
              <a:fillToRect l="100000" t="100000"/>
            </a:path>
            <a:tileRect r="-100000" b="-100000"/>
          </a:gradFill>
          <a:ln w="12911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2" name="フリーフォーム: 図形 111">
            <a:extLst>
              <a:ext uri="{FF2B5EF4-FFF2-40B4-BE49-F238E27FC236}">
                <a16:creationId xmlns:a16="http://schemas.microsoft.com/office/drawing/2014/main" id="{A908597F-9479-4C13-CD70-8DC1358CE345}"/>
              </a:ext>
            </a:extLst>
          </p:cNvPr>
          <p:cNvSpPr/>
          <p:nvPr/>
        </p:nvSpPr>
        <p:spPr>
          <a:xfrm>
            <a:off x="9316267" y="1761246"/>
            <a:ext cx="1672921" cy="3274010"/>
          </a:xfrm>
          <a:custGeom>
            <a:avLst/>
            <a:gdLst>
              <a:gd name="connsiteX0" fmla="*/ 1672921 w 1672921"/>
              <a:gd name="connsiteY0" fmla="*/ 1383916 h 3274010"/>
              <a:gd name="connsiteX1" fmla="*/ 1536235 w 1672921"/>
              <a:gd name="connsiteY1" fmla="*/ 1192840 h 3274010"/>
              <a:gd name="connsiteX2" fmla="*/ 1536235 w 1672921"/>
              <a:gd name="connsiteY2" fmla="*/ 1263379 h 3274010"/>
              <a:gd name="connsiteX3" fmla="*/ 1350326 w 1672921"/>
              <a:gd name="connsiteY3" fmla="*/ 1263379 h 3274010"/>
              <a:gd name="connsiteX4" fmla="*/ 1350326 w 1672921"/>
              <a:gd name="connsiteY4" fmla="*/ 0 h 3274010"/>
              <a:gd name="connsiteX5" fmla="*/ 0 w 1672921"/>
              <a:gd name="connsiteY5" fmla="*/ 0 h 3274010"/>
              <a:gd name="connsiteX6" fmla="*/ 0 w 1672921"/>
              <a:gd name="connsiteY6" fmla="*/ 3274011 h 3274010"/>
              <a:gd name="connsiteX7" fmla="*/ 1350326 w 1672921"/>
              <a:gd name="connsiteY7" fmla="*/ 3274011 h 3274010"/>
              <a:gd name="connsiteX8" fmla="*/ 1350326 w 1672921"/>
              <a:gd name="connsiteY8" fmla="*/ 1504453 h 3274010"/>
              <a:gd name="connsiteX9" fmla="*/ 1536235 w 1672921"/>
              <a:gd name="connsiteY9" fmla="*/ 1504453 h 3274010"/>
              <a:gd name="connsiteX10" fmla="*/ 1536235 w 1672921"/>
              <a:gd name="connsiteY10" fmla="*/ 1574993 h 3274010"/>
              <a:gd name="connsiteX11" fmla="*/ 1672921 w 1672921"/>
              <a:gd name="connsiteY11" fmla="*/ 1383916 h 3274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2921" h="3274010">
                <a:moveTo>
                  <a:pt x="1672921" y="1383916"/>
                </a:moveTo>
                <a:lnTo>
                  <a:pt x="1536235" y="1192840"/>
                </a:lnTo>
                <a:lnTo>
                  <a:pt x="1536235" y="1263379"/>
                </a:lnTo>
                <a:lnTo>
                  <a:pt x="1350326" y="1263379"/>
                </a:lnTo>
                <a:lnTo>
                  <a:pt x="1350326" y="0"/>
                </a:lnTo>
                <a:lnTo>
                  <a:pt x="0" y="0"/>
                </a:lnTo>
                <a:lnTo>
                  <a:pt x="0" y="3274011"/>
                </a:lnTo>
                <a:lnTo>
                  <a:pt x="1350326" y="3274011"/>
                </a:lnTo>
                <a:lnTo>
                  <a:pt x="1350326" y="1504453"/>
                </a:lnTo>
                <a:lnTo>
                  <a:pt x="1536235" y="1504453"/>
                </a:lnTo>
                <a:lnTo>
                  <a:pt x="1536235" y="1574993"/>
                </a:lnTo>
                <a:lnTo>
                  <a:pt x="1672921" y="1383916"/>
                </a:lnTo>
                <a:close/>
              </a:path>
            </a:pathLst>
          </a:custGeom>
          <a:solidFill>
            <a:srgbClr val="E6F5F6"/>
          </a:solidFill>
          <a:ln w="6456" cap="flat">
            <a:solidFill>
              <a:srgbClr val="64BEC8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grpSp>
        <p:nvGrpSpPr>
          <p:cNvPr id="113" name="グラフィックス 4">
            <a:extLst>
              <a:ext uri="{FF2B5EF4-FFF2-40B4-BE49-F238E27FC236}">
                <a16:creationId xmlns:a16="http://schemas.microsoft.com/office/drawing/2014/main" id="{8DFD8D62-4B3A-E1DA-2752-28CAA9746898}"/>
              </a:ext>
            </a:extLst>
          </p:cNvPr>
          <p:cNvGrpSpPr/>
          <p:nvPr/>
        </p:nvGrpSpPr>
        <p:grpSpPr>
          <a:xfrm>
            <a:off x="986543" y="4515126"/>
            <a:ext cx="487703" cy="91080"/>
            <a:chOff x="986543" y="4515126"/>
            <a:chExt cx="487703" cy="91080"/>
          </a:xfrm>
          <a:solidFill>
            <a:srgbClr val="FFFFFF"/>
          </a:solidFill>
        </p:grpSpPr>
        <p:sp>
          <p:nvSpPr>
            <p:cNvPr id="114" name="フリーフォーム: 図形 113">
              <a:extLst>
                <a:ext uri="{FF2B5EF4-FFF2-40B4-BE49-F238E27FC236}">
                  <a16:creationId xmlns:a16="http://schemas.microsoft.com/office/drawing/2014/main" id="{EDC553F0-7175-AE67-4C4E-BAE47D7C6409}"/>
                </a:ext>
              </a:extLst>
            </p:cNvPr>
            <p:cNvSpPr/>
            <p:nvPr/>
          </p:nvSpPr>
          <p:spPr>
            <a:xfrm>
              <a:off x="986543" y="4515126"/>
              <a:ext cx="74156" cy="89272"/>
            </a:xfrm>
            <a:custGeom>
              <a:avLst/>
              <a:gdLst>
                <a:gd name="connsiteX0" fmla="*/ 74028 w 74156"/>
                <a:gd name="connsiteY0" fmla="*/ 89143 h 89272"/>
                <a:gd name="connsiteX1" fmla="*/ 52323 w 74156"/>
                <a:gd name="connsiteY1" fmla="*/ 89143 h 89272"/>
                <a:gd name="connsiteX2" fmla="*/ 28810 w 74156"/>
                <a:gd name="connsiteY2" fmla="*/ 55295 h 89272"/>
                <a:gd name="connsiteX3" fmla="*/ 17570 w 74156"/>
                <a:gd name="connsiteY3" fmla="*/ 55295 h 89272"/>
                <a:gd name="connsiteX4" fmla="*/ 17570 w 74156"/>
                <a:gd name="connsiteY4" fmla="*/ 89143 h 89272"/>
                <a:gd name="connsiteX5" fmla="*/ 0 w 74156"/>
                <a:gd name="connsiteY5" fmla="*/ 89143 h 89272"/>
                <a:gd name="connsiteX6" fmla="*/ 0 w 74156"/>
                <a:gd name="connsiteY6" fmla="*/ 0 h 89272"/>
                <a:gd name="connsiteX7" fmla="*/ 30748 w 74156"/>
                <a:gd name="connsiteY7" fmla="*/ 0 h 89272"/>
                <a:gd name="connsiteX8" fmla="*/ 54907 w 74156"/>
                <a:gd name="connsiteY8" fmla="*/ 6589 h 89272"/>
                <a:gd name="connsiteX9" fmla="*/ 62271 w 74156"/>
                <a:gd name="connsiteY9" fmla="*/ 24547 h 89272"/>
                <a:gd name="connsiteX10" fmla="*/ 46251 w 74156"/>
                <a:gd name="connsiteY10" fmla="*/ 50773 h 89272"/>
                <a:gd name="connsiteX11" fmla="*/ 74157 w 74156"/>
                <a:gd name="connsiteY11" fmla="*/ 89272 h 89272"/>
                <a:gd name="connsiteX12" fmla="*/ 17441 w 74156"/>
                <a:gd name="connsiteY12" fmla="*/ 13953 h 89272"/>
                <a:gd name="connsiteX13" fmla="*/ 17441 w 74156"/>
                <a:gd name="connsiteY13" fmla="*/ 41729 h 89272"/>
                <a:gd name="connsiteX14" fmla="*/ 25322 w 74156"/>
                <a:gd name="connsiteY14" fmla="*/ 41729 h 89272"/>
                <a:gd name="connsiteX15" fmla="*/ 40308 w 74156"/>
                <a:gd name="connsiteY15" fmla="*/ 37466 h 89272"/>
                <a:gd name="connsiteX16" fmla="*/ 43926 w 74156"/>
                <a:gd name="connsiteY16" fmla="*/ 26484 h 89272"/>
                <a:gd name="connsiteX17" fmla="*/ 40437 w 74156"/>
                <a:gd name="connsiteY17" fmla="*/ 17183 h 89272"/>
                <a:gd name="connsiteX18" fmla="*/ 26614 w 74156"/>
                <a:gd name="connsiteY18" fmla="*/ 13953 h 89272"/>
                <a:gd name="connsiteX19" fmla="*/ 17441 w 74156"/>
                <a:gd name="connsiteY19" fmla="*/ 13953 h 89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4156" h="89272">
                  <a:moveTo>
                    <a:pt x="74028" y="89143"/>
                  </a:moveTo>
                  <a:lnTo>
                    <a:pt x="52323" y="89143"/>
                  </a:lnTo>
                  <a:lnTo>
                    <a:pt x="28810" y="55295"/>
                  </a:lnTo>
                  <a:lnTo>
                    <a:pt x="17570" y="55295"/>
                  </a:lnTo>
                  <a:lnTo>
                    <a:pt x="17570" y="89143"/>
                  </a:lnTo>
                  <a:lnTo>
                    <a:pt x="0" y="89143"/>
                  </a:lnTo>
                  <a:lnTo>
                    <a:pt x="0" y="0"/>
                  </a:lnTo>
                  <a:lnTo>
                    <a:pt x="30748" y="0"/>
                  </a:lnTo>
                  <a:cubicBezTo>
                    <a:pt x="41859" y="0"/>
                    <a:pt x="49869" y="2196"/>
                    <a:pt x="54907" y="6589"/>
                  </a:cubicBezTo>
                  <a:cubicBezTo>
                    <a:pt x="59816" y="10981"/>
                    <a:pt x="62271" y="16924"/>
                    <a:pt x="62271" y="24547"/>
                  </a:cubicBezTo>
                  <a:cubicBezTo>
                    <a:pt x="62271" y="36303"/>
                    <a:pt x="56974" y="45088"/>
                    <a:pt x="46251" y="50773"/>
                  </a:cubicBezTo>
                  <a:lnTo>
                    <a:pt x="74157" y="89272"/>
                  </a:lnTo>
                  <a:close/>
                  <a:moveTo>
                    <a:pt x="17441" y="13953"/>
                  </a:moveTo>
                  <a:lnTo>
                    <a:pt x="17441" y="41729"/>
                  </a:lnTo>
                  <a:lnTo>
                    <a:pt x="25322" y="41729"/>
                  </a:lnTo>
                  <a:cubicBezTo>
                    <a:pt x="32944" y="41729"/>
                    <a:pt x="37854" y="40308"/>
                    <a:pt x="40308" y="37466"/>
                  </a:cubicBezTo>
                  <a:cubicBezTo>
                    <a:pt x="42763" y="34624"/>
                    <a:pt x="43926" y="31006"/>
                    <a:pt x="43926" y="26484"/>
                  </a:cubicBezTo>
                  <a:cubicBezTo>
                    <a:pt x="43926" y="22479"/>
                    <a:pt x="42763" y="19379"/>
                    <a:pt x="40437" y="17183"/>
                  </a:cubicBezTo>
                  <a:cubicBezTo>
                    <a:pt x="38112" y="14986"/>
                    <a:pt x="33461" y="13953"/>
                    <a:pt x="26614" y="13953"/>
                  </a:cubicBezTo>
                  <a:lnTo>
                    <a:pt x="17441" y="13953"/>
                  </a:ln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5" name="フリーフォーム: 図形 114">
              <a:extLst>
                <a:ext uri="{FF2B5EF4-FFF2-40B4-BE49-F238E27FC236}">
                  <a16:creationId xmlns:a16="http://schemas.microsoft.com/office/drawing/2014/main" id="{18ACBBC0-C36D-A25D-9DED-2494F7221B4C}"/>
                </a:ext>
              </a:extLst>
            </p:cNvPr>
            <p:cNvSpPr/>
            <p:nvPr/>
          </p:nvSpPr>
          <p:spPr>
            <a:xfrm>
              <a:off x="1062638" y="4533471"/>
              <a:ext cx="60203" cy="72477"/>
            </a:xfrm>
            <a:custGeom>
              <a:avLst/>
              <a:gdLst>
                <a:gd name="connsiteX0" fmla="*/ 60204 w 60203"/>
                <a:gd name="connsiteY0" fmla="*/ 39275 h 72477"/>
                <a:gd name="connsiteX1" fmla="*/ 16537 w 60203"/>
                <a:gd name="connsiteY1" fmla="*/ 39275 h 72477"/>
                <a:gd name="connsiteX2" fmla="*/ 37595 w 60203"/>
                <a:gd name="connsiteY2" fmla="*/ 59816 h 72477"/>
                <a:gd name="connsiteX3" fmla="*/ 58524 w 60203"/>
                <a:gd name="connsiteY3" fmla="*/ 51419 h 72477"/>
                <a:gd name="connsiteX4" fmla="*/ 59170 w 60203"/>
                <a:gd name="connsiteY4" fmla="*/ 51419 h 72477"/>
                <a:gd name="connsiteX5" fmla="*/ 59170 w 60203"/>
                <a:gd name="connsiteY5" fmla="*/ 67181 h 72477"/>
                <a:gd name="connsiteX6" fmla="*/ 35657 w 60203"/>
                <a:gd name="connsiteY6" fmla="*/ 72478 h 72477"/>
                <a:gd name="connsiteX7" fmla="*/ 9173 w 60203"/>
                <a:gd name="connsiteY7" fmla="*/ 63305 h 72477"/>
                <a:gd name="connsiteX8" fmla="*/ 0 w 60203"/>
                <a:gd name="connsiteY8" fmla="*/ 36820 h 72477"/>
                <a:gd name="connsiteX9" fmla="*/ 8656 w 60203"/>
                <a:gd name="connsiteY9" fmla="*/ 9819 h 72477"/>
                <a:gd name="connsiteX10" fmla="*/ 32427 w 60203"/>
                <a:gd name="connsiteY10" fmla="*/ 0 h 72477"/>
                <a:gd name="connsiteX11" fmla="*/ 60204 w 60203"/>
                <a:gd name="connsiteY11" fmla="*/ 32815 h 72477"/>
                <a:gd name="connsiteX12" fmla="*/ 60204 w 60203"/>
                <a:gd name="connsiteY12" fmla="*/ 39145 h 72477"/>
                <a:gd name="connsiteX13" fmla="*/ 43796 w 60203"/>
                <a:gd name="connsiteY13" fmla="*/ 29068 h 72477"/>
                <a:gd name="connsiteX14" fmla="*/ 30877 w 60203"/>
                <a:gd name="connsiteY14" fmla="*/ 11369 h 72477"/>
                <a:gd name="connsiteX15" fmla="*/ 16407 w 60203"/>
                <a:gd name="connsiteY15" fmla="*/ 29068 h 72477"/>
                <a:gd name="connsiteX16" fmla="*/ 43796 w 60203"/>
                <a:gd name="connsiteY16" fmla="*/ 29068 h 7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203" h="72477">
                  <a:moveTo>
                    <a:pt x="60204" y="39275"/>
                  </a:moveTo>
                  <a:lnTo>
                    <a:pt x="16537" y="39275"/>
                  </a:lnTo>
                  <a:cubicBezTo>
                    <a:pt x="17183" y="52969"/>
                    <a:pt x="24288" y="59816"/>
                    <a:pt x="37595" y="59816"/>
                  </a:cubicBezTo>
                  <a:cubicBezTo>
                    <a:pt x="44572" y="59816"/>
                    <a:pt x="51548" y="56974"/>
                    <a:pt x="58524" y="51419"/>
                  </a:cubicBezTo>
                  <a:lnTo>
                    <a:pt x="59170" y="51419"/>
                  </a:lnTo>
                  <a:lnTo>
                    <a:pt x="59170" y="67181"/>
                  </a:lnTo>
                  <a:cubicBezTo>
                    <a:pt x="50773" y="70798"/>
                    <a:pt x="43021" y="72478"/>
                    <a:pt x="35657" y="72478"/>
                  </a:cubicBezTo>
                  <a:cubicBezTo>
                    <a:pt x="24030" y="72478"/>
                    <a:pt x="15245" y="69377"/>
                    <a:pt x="9173" y="63305"/>
                  </a:cubicBezTo>
                  <a:cubicBezTo>
                    <a:pt x="3101" y="57233"/>
                    <a:pt x="0" y="48318"/>
                    <a:pt x="0" y="36820"/>
                  </a:cubicBezTo>
                  <a:cubicBezTo>
                    <a:pt x="0" y="25322"/>
                    <a:pt x="2842" y="16408"/>
                    <a:pt x="8656" y="9819"/>
                  </a:cubicBezTo>
                  <a:cubicBezTo>
                    <a:pt x="14470" y="3230"/>
                    <a:pt x="22350" y="0"/>
                    <a:pt x="32427" y="0"/>
                  </a:cubicBezTo>
                  <a:cubicBezTo>
                    <a:pt x="50902" y="0"/>
                    <a:pt x="60204" y="10981"/>
                    <a:pt x="60204" y="32815"/>
                  </a:cubicBezTo>
                  <a:lnTo>
                    <a:pt x="60204" y="39145"/>
                  </a:lnTo>
                  <a:close/>
                  <a:moveTo>
                    <a:pt x="43796" y="29068"/>
                  </a:moveTo>
                  <a:cubicBezTo>
                    <a:pt x="43667" y="17312"/>
                    <a:pt x="39404" y="11369"/>
                    <a:pt x="30877" y="11369"/>
                  </a:cubicBezTo>
                  <a:cubicBezTo>
                    <a:pt x="21834" y="11369"/>
                    <a:pt x="17053" y="17312"/>
                    <a:pt x="16407" y="29068"/>
                  </a:cubicBezTo>
                  <a:lnTo>
                    <a:pt x="43796" y="29068"/>
                  </a:ln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6" name="フリーフォーム: 図形 115">
              <a:extLst>
                <a:ext uri="{FF2B5EF4-FFF2-40B4-BE49-F238E27FC236}">
                  <a16:creationId xmlns:a16="http://schemas.microsoft.com/office/drawing/2014/main" id="{A248FA97-24E3-D398-0EC4-8A5E76D4125D}"/>
                </a:ext>
              </a:extLst>
            </p:cNvPr>
            <p:cNvSpPr/>
            <p:nvPr/>
          </p:nvSpPr>
          <p:spPr>
            <a:xfrm>
              <a:off x="1130723" y="4533730"/>
              <a:ext cx="52969" cy="72477"/>
            </a:xfrm>
            <a:custGeom>
              <a:avLst/>
              <a:gdLst>
                <a:gd name="connsiteX0" fmla="*/ 0 w 52969"/>
                <a:gd name="connsiteY0" fmla="*/ 67180 h 72477"/>
                <a:gd name="connsiteX1" fmla="*/ 0 w 52969"/>
                <a:gd name="connsiteY1" fmla="*/ 50385 h 72477"/>
                <a:gd name="connsiteX2" fmla="*/ 646 w 52969"/>
                <a:gd name="connsiteY2" fmla="*/ 50385 h 72477"/>
                <a:gd name="connsiteX3" fmla="*/ 23901 w 52969"/>
                <a:gd name="connsiteY3" fmla="*/ 60204 h 72477"/>
                <a:gd name="connsiteX4" fmla="*/ 36303 w 52969"/>
                <a:gd name="connsiteY4" fmla="*/ 52711 h 72477"/>
                <a:gd name="connsiteX5" fmla="*/ 34365 w 52969"/>
                <a:gd name="connsiteY5" fmla="*/ 48189 h 72477"/>
                <a:gd name="connsiteX6" fmla="*/ 27389 w 52969"/>
                <a:gd name="connsiteY6" fmla="*/ 45347 h 72477"/>
                <a:gd name="connsiteX7" fmla="*/ 17570 w 52969"/>
                <a:gd name="connsiteY7" fmla="*/ 43021 h 72477"/>
                <a:gd name="connsiteX8" fmla="*/ 7493 w 52969"/>
                <a:gd name="connsiteY8" fmla="*/ 38629 h 72477"/>
                <a:gd name="connsiteX9" fmla="*/ 2067 w 52969"/>
                <a:gd name="connsiteY9" fmla="*/ 31781 h 72477"/>
                <a:gd name="connsiteX10" fmla="*/ 258 w 52969"/>
                <a:gd name="connsiteY10" fmla="*/ 22479 h 72477"/>
                <a:gd name="connsiteX11" fmla="*/ 8139 w 52969"/>
                <a:gd name="connsiteY11" fmla="*/ 6201 h 72477"/>
                <a:gd name="connsiteX12" fmla="*/ 29198 w 52969"/>
                <a:gd name="connsiteY12" fmla="*/ 0 h 72477"/>
                <a:gd name="connsiteX13" fmla="*/ 50256 w 52969"/>
                <a:gd name="connsiteY13" fmla="*/ 4521 h 72477"/>
                <a:gd name="connsiteX14" fmla="*/ 50256 w 52969"/>
                <a:gd name="connsiteY14" fmla="*/ 20542 h 72477"/>
                <a:gd name="connsiteX15" fmla="*/ 49869 w 52969"/>
                <a:gd name="connsiteY15" fmla="*/ 20542 h 72477"/>
                <a:gd name="connsiteX16" fmla="*/ 29198 w 52969"/>
                <a:gd name="connsiteY16" fmla="*/ 12015 h 72477"/>
                <a:gd name="connsiteX17" fmla="*/ 20542 w 52969"/>
                <a:gd name="connsiteY17" fmla="*/ 14211 h 72477"/>
                <a:gd name="connsiteX18" fmla="*/ 17053 w 52969"/>
                <a:gd name="connsiteY18" fmla="*/ 19508 h 72477"/>
                <a:gd name="connsiteX19" fmla="*/ 19250 w 52969"/>
                <a:gd name="connsiteY19" fmla="*/ 24805 h 72477"/>
                <a:gd name="connsiteX20" fmla="*/ 26485 w 52969"/>
                <a:gd name="connsiteY20" fmla="*/ 27776 h 72477"/>
                <a:gd name="connsiteX21" fmla="*/ 39275 w 52969"/>
                <a:gd name="connsiteY21" fmla="*/ 30877 h 72477"/>
                <a:gd name="connsiteX22" fmla="*/ 49352 w 52969"/>
                <a:gd name="connsiteY22" fmla="*/ 37337 h 72477"/>
                <a:gd name="connsiteX23" fmla="*/ 52969 w 52969"/>
                <a:gd name="connsiteY23" fmla="*/ 49351 h 72477"/>
                <a:gd name="connsiteX24" fmla="*/ 44959 w 52969"/>
                <a:gd name="connsiteY24" fmla="*/ 66147 h 72477"/>
                <a:gd name="connsiteX25" fmla="*/ 23513 w 52969"/>
                <a:gd name="connsiteY25" fmla="*/ 72477 h 72477"/>
                <a:gd name="connsiteX26" fmla="*/ 0 w 52969"/>
                <a:gd name="connsiteY26" fmla="*/ 67309 h 72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2969" h="72477">
                  <a:moveTo>
                    <a:pt x="0" y="67180"/>
                  </a:moveTo>
                  <a:lnTo>
                    <a:pt x="0" y="50385"/>
                  </a:lnTo>
                  <a:lnTo>
                    <a:pt x="646" y="50385"/>
                  </a:lnTo>
                  <a:cubicBezTo>
                    <a:pt x="8010" y="56974"/>
                    <a:pt x="15762" y="60204"/>
                    <a:pt x="23901" y="60204"/>
                  </a:cubicBezTo>
                  <a:cubicBezTo>
                    <a:pt x="32040" y="60204"/>
                    <a:pt x="36303" y="57749"/>
                    <a:pt x="36303" y="52711"/>
                  </a:cubicBezTo>
                  <a:cubicBezTo>
                    <a:pt x="36303" y="50643"/>
                    <a:pt x="35657" y="49223"/>
                    <a:pt x="34365" y="48189"/>
                  </a:cubicBezTo>
                  <a:cubicBezTo>
                    <a:pt x="33073" y="47155"/>
                    <a:pt x="30748" y="46251"/>
                    <a:pt x="27389" y="45347"/>
                  </a:cubicBezTo>
                  <a:cubicBezTo>
                    <a:pt x="25063" y="44830"/>
                    <a:pt x="21834" y="44055"/>
                    <a:pt x="17570" y="43021"/>
                  </a:cubicBezTo>
                  <a:cubicBezTo>
                    <a:pt x="13307" y="41988"/>
                    <a:pt x="9948" y="40437"/>
                    <a:pt x="7493" y="38629"/>
                  </a:cubicBezTo>
                  <a:cubicBezTo>
                    <a:pt x="5039" y="36691"/>
                    <a:pt x="3230" y="34494"/>
                    <a:pt x="2067" y="31781"/>
                  </a:cubicBezTo>
                  <a:cubicBezTo>
                    <a:pt x="904" y="29068"/>
                    <a:pt x="258" y="25968"/>
                    <a:pt x="258" y="22479"/>
                  </a:cubicBezTo>
                  <a:cubicBezTo>
                    <a:pt x="258" y="15762"/>
                    <a:pt x="2842" y="10335"/>
                    <a:pt x="8139" y="6201"/>
                  </a:cubicBezTo>
                  <a:cubicBezTo>
                    <a:pt x="13307" y="2067"/>
                    <a:pt x="20413" y="0"/>
                    <a:pt x="29198" y="0"/>
                  </a:cubicBezTo>
                  <a:cubicBezTo>
                    <a:pt x="36949" y="0"/>
                    <a:pt x="43926" y="1550"/>
                    <a:pt x="50256" y="4521"/>
                  </a:cubicBezTo>
                  <a:lnTo>
                    <a:pt x="50256" y="20542"/>
                  </a:lnTo>
                  <a:lnTo>
                    <a:pt x="49869" y="20542"/>
                  </a:lnTo>
                  <a:cubicBezTo>
                    <a:pt x="42763" y="14857"/>
                    <a:pt x="35787" y="12015"/>
                    <a:pt x="29198" y="12015"/>
                  </a:cubicBezTo>
                  <a:cubicBezTo>
                    <a:pt x="25709" y="12015"/>
                    <a:pt x="22867" y="12790"/>
                    <a:pt x="20542" y="14211"/>
                  </a:cubicBezTo>
                  <a:cubicBezTo>
                    <a:pt x="18216" y="15632"/>
                    <a:pt x="17053" y="17441"/>
                    <a:pt x="17053" y="19508"/>
                  </a:cubicBezTo>
                  <a:cubicBezTo>
                    <a:pt x="17053" y="21963"/>
                    <a:pt x="17829" y="23642"/>
                    <a:pt x="19250" y="24805"/>
                  </a:cubicBezTo>
                  <a:cubicBezTo>
                    <a:pt x="20671" y="25839"/>
                    <a:pt x="23126" y="26872"/>
                    <a:pt x="26485" y="27776"/>
                  </a:cubicBezTo>
                  <a:cubicBezTo>
                    <a:pt x="30748" y="28681"/>
                    <a:pt x="35011" y="29714"/>
                    <a:pt x="39275" y="30877"/>
                  </a:cubicBezTo>
                  <a:cubicBezTo>
                    <a:pt x="43538" y="32040"/>
                    <a:pt x="46897" y="34236"/>
                    <a:pt x="49352" y="37337"/>
                  </a:cubicBezTo>
                  <a:cubicBezTo>
                    <a:pt x="51806" y="40437"/>
                    <a:pt x="52969" y="44442"/>
                    <a:pt x="52969" y="49351"/>
                  </a:cubicBezTo>
                  <a:cubicBezTo>
                    <a:pt x="52969" y="56328"/>
                    <a:pt x="50256" y="61883"/>
                    <a:pt x="44959" y="66147"/>
                  </a:cubicBezTo>
                  <a:cubicBezTo>
                    <a:pt x="39662" y="70410"/>
                    <a:pt x="32427" y="72477"/>
                    <a:pt x="23513" y="72477"/>
                  </a:cubicBezTo>
                  <a:cubicBezTo>
                    <a:pt x="14599" y="72477"/>
                    <a:pt x="6718" y="70798"/>
                    <a:pt x="0" y="67309"/>
                  </a:cubicBez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7" name="フリーフォーム: 図形 116">
              <a:extLst>
                <a:ext uri="{FF2B5EF4-FFF2-40B4-BE49-F238E27FC236}">
                  <a16:creationId xmlns:a16="http://schemas.microsoft.com/office/drawing/2014/main" id="{B6570FB1-2CA9-E538-3FF9-BD4072837AC6}"/>
                </a:ext>
              </a:extLst>
            </p:cNvPr>
            <p:cNvSpPr/>
            <p:nvPr/>
          </p:nvSpPr>
          <p:spPr>
            <a:xfrm>
              <a:off x="1187826" y="4516418"/>
              <a:ext cx="43408" cy="89143"/>
            </a:xfrm>
            <a:custGeom>
              <a:avLst/>
              <a:gdLst>
                <a:gd name="connsiteX0" fmla="*/ 43409 w 43408"/>
                <a:gd name="connsiteY0" fmla="*/ 87334 h 89143"/>
                <a:gd name="connsiteX1" fmla="*/ 29456 w 43408"/>
                <a:gd name="connsiteY1" fmla="*/ 89143 h 89143"/>
                <a:gd name="connsiteX2" fmla="*/ 13307 w 43408"/>
                <a:gd name="connsiteY2" fmla="*/ 83846 h 89143"/>
                <a:gd name="connsiteX3" fmla="*/ 8139 w 43408"/>
                <a:gd name="connsiteY3" fmla="*/ 66922 h 89143"/>
                <a:gd name="connsiteX4" fmla="*/ 8139 w 43408"/>
                <a:gd name="connsiteY4" fmla="*/ 31265 h 89143"/>
                <a:gd name="connsiteX5" fmla="*/ 0 w 43408"/>
                <a:gd name="connsiteY5" fmla="*/ 31265 h 89143"/>
                <a:gd name="connsiteX6" fmla="*/ 0 w 43408"/>
                <a:gd name="connsiteY6" fmla="*/ 19250 h 89143"/>
                <a:gd name="connsiteX7" fmla="*/ 8139 w 43408"/>
                <a:gd name="connsiteY7" fmla="*/ 19250 h 89143"/>
                <a:gd name="connsiteX8" fmla="*/ 8139 w 43408"/>
                <a:gd name="connsiteY8" fmla="*/ 0 h 89143"/>
                <a:gd name="connsiteX9" fmla="*/ 24418 w 43408"/>
                <a:gd name="connsiteY9" fmla="*/ 0 h 89143"/>
                <a:gd name="connsiteX10" fmla="*/ 24418 w 43408"/>
                <a:gd name="connsiteY10" fmla="*/ 19250 h 89143"/>
                <a:gd name="connsiteX11" fmla="*/ 43280 w 43408"/>
                <a:gd name="connsiteY11" fmla="*/ 19250 h 89143"/>
                <a:gd name="connsiteX12" fmla="*/ 43280 w 43408"/>
                <a:gd name="connsiteY12" fmla="*/ 31265 h 89143"/>
                <a:gd name="connsiteX13" fmla="*/ 24418 w 43408"/>
                <a:gd name="connsiteY13" fmla="*/ 31265 h 89143"/>
                <a:gd name="connsiteX14" fmla="*/ 24418 w 43408"/>
                <a:gd name="connsiteY14" fmla="*/ 59429 h 89143"/>
                <a:gd name="connsiteX15" fmla="*/ 26872 w 43408"/>
                <a:gd name="connsiteY15" fmla="*/ 73640 h 89143"/>
                <a:gd name="connsiteX16" fmla="*/ 35270 w 43408"/>
                <a:gd name="connsiteY16" fmla="*/ 76999 h 89143"/>
                <a:gd name="connsiteX17" fmla="*/ 42763 w 43408"/>
                <a:gd name="connsiteY17" fmla="*/ 74932 h 89143"/>
                <a:gd name="connsiteX18" fmla="*/ 43280 w 43408"/>
                <a:gd name="connsiteY18" fmla="*/ 74932 h 89143"/>
                <a:gd name="connsiteX19" fmla="*/ 43280 w 43408"/>
                <a:gd name="connsiteY19" fmla="*/ 87334 h 89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3408" h="89143">
                  <a:moveTo>
                    <a:pt x="43409" y="87334"/>
                  </a:moveTo>
                  <a:cubicBezTo>
                    <a:pt x="39016" y="88497"/>
                    <a:pt x="34365" y="89143"/>
                    <a:pt x="29456" y="89143"/>
                  </a:cubicBezTo>
                  <a:cubicBezTo>
                    <a:pt x="22092" y="89143"/>
                    <a:pt x="16666" y="87464"/>
                    <a:pt x="13307" y="83846"/>
                  </a:cubicBezTo>
                  <a:cubicBezTo>
                    <a:pt x="9948" y="80229"/>
                    <a:pt x="8139" y="74674"/>
                    <a:pt x="8139" y="66922"/>
                  </a:cubicBezTo>
                  <a:lnTo>
                    <a:pt x="8139" y="31265"/>
                  </a:lnTo>
                  <a:lnTo>
                    <a:pt x="0" y="31265"/>
                  </a:lnTo>
                  <a:lnTo>
                    <a:pt x="0" y="19250"/>
                  </a:lnTo>
                  <a:lnTo>
                    <a:pt x="8139" y="19250"/>
                  </a:lnTo>
                  <a:lnTo>
                    <a:pt x="8139" y="0"/>
                  </a:lnTo>
                  <a:lnTo>
                    <a:pt x="24418" y="0"/>
                  </a:lnTo>
                  <a:lnTo>
                    <a:pt x="24418" y="19250"/>
                  </a:lnTo>
                  <a:lnTo>
                    <a:pt x="43280" y="19250"/>
                  </a:lnTo>
                  <a:lnTo>
                    <a:pt x="43280" y="31265"/>
                  </a:lnTo>
                  <a:lnTo>
                    <a:pt x="24418" y="31265"/>
                  </a:lnTo>
                  <a:lnTo>
                    <a:pt x="24418" y="59429"/>
                  </a:lnTo>
                  <a:cubicBezTo>
                    <a:pt x="24418" y="66663"/>
                    <a:pt x="25193" y="71444"/>
                    <a:pt x="26872" y="73640"/>
                  </a:cubicBezTo>
                  <a:cubicBezTo>
                    <a:pt x="28552" y="75836"/>
                    <a:pt x="31394" y="76999"/>
                    <a:pt x="35270" y="76999"/>
                  </a:cubicBezTo>
                  <a:cubicBezTo>
                    <a:pt x="37854" y="76999"/>
                    <a:pt x="40308" y="76353"/>
                    <a:pt x="42763" y="74932"/>
                  </a:cubicBezTo>
                  <a:lnTo>
                    <a:pt x="43280" y="74932"/>
                  </a:lnTo>
                  <a:lnTo>
                    <a:pt x="43280" y="87334"/>
                  </a:ln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8" name="フリーフォーム: 図形 117">
              <a:extLst>
                <a:ext uri="{FF2B5EF4-FFF2-40B4-BE49-F238E27FC236}">
                  <a16:creationId xmlns:a16="http://schemas.microsoft.com/office/drawing/2014/main" id="{60B76B25-6289-C372-97D2-EA29349EC4E3}"/>
                </a:ext>
              </a:extLst>
            </p:cNvPr>
            <p:cNvSpPr/>
            <p:nvPr/>
          </p:nvSpPr>
          <p:spPr>
            <a:xfrm>
              <a:off x="1269347" y="4515126"/>
              <a:ext cx="80228" cy="89143"/>
            </a:xfrm>
            <a:custGeom>
              <a:avLst/>
              <a:gdLst>
                <a:gd name="connsiteX0" fmla="*/ 80100 w 80228"/>
                <a:gd name="connsiteY0" fmla="*/ 89143 h 89143"/>
                <a:gd name="connsiteX1" fmla="*/ 61496 w 80228"/>
                <a:gd name="connsiteY1" fmla="*/ 89143 h 89143"/>
                <a:gd name="connsiteX2" fmla="*/ 55424 w 80228"/>
                <a:gd name="connsiteY2" fmla="*/ 69764 h 89143"/>
                <a:gd name="connsiteX3" fmla="*/ 23901 w 80228"/>
                <a:gd name="connsiteY3" fmla="*/ 69764 h 89143"/>
                <a:gd name="connsiteX4" fmla="*/ 17829 w 80228"/>
                <a:gd name="connsiteY4" fmla="*/ 89143 h 89143"/>
                <a:gd name="connsiteX5" fmla="*/ 0 w 80228"/>
                <a:gd name="connsiteY5" fmla="*/ 89143 h 89143"/>
                <a:gd name="connsiteX6" fmla="*/ 30360 w 80228"/>
                <a:gd name="connsiteY6" fmla="*/ 0 h 89143"/>
                <a:gd name="connsiteX7" fmla="*/ 49869 w 80228"/>
                <a:gd name="connsiteY7" fmla="*/ 0 h 89143"/>
                <a:gd name="connsiteX8" fmla="*/ 80229 w 80228"/>
                <a:gd name="connsiteY8" fmla="*/ 89143 h 89143"/>
                <a:gd name="connsiteX9" fmla="*/ 51031 w 80228"/>
                <a:gd name="connsiteY9" fmla="*/ 55940 h 89143"/>
                <a:gd name="connsiteX10" fmla="*/ 39662 w 80228"/>
                <a:gd name="connsiteY10" fmla="*/ 19895 h 89143"/>
                <a:gd name="connsiteX11" fmla="*/ 28293 w 80228"/>
                <a:gd name="connsiteY11" fmla="*/ 55940 h 89143"/>
                <a:gd name="connsiteX12" fmla="*/ 51031 w 80228"/>
                <a:gd name="connsiteY12" fmla="*/ 55940 h 89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0228" h="89143">
                  <a:moveTo>
                    <a:pt x="80100" y="89143"/>
                  </a:moveTo>
                  <a:lnTo>
                    <a:pt x="61496" y="89143"/>
                  </a:lnTo>
                  <a:lnTo>
                    <a:pt x="55424" y="69764"/>
                  </a:lnTo>
                  <a:lnTo>
                    <a:pt x="23901" y="69764"/>
                  </a:lnTo>
                  <a:lnTo>
                    <a:pt x="17829" y="89143"/>
                  </a:lnTo>
                  <a:lnTo>
                    <a:pt x="0" y="89143"/>
                  </a:lnTo>
                  <a:lnTo>
                    <a:pt x="30360" y="0"/>
                  </a:lnTo>
                  <a:lnTo>
                    <a:pt x="49869" y="0"/>
                  </a:lnTo>
                  <a:lnTo>
                    <a:pt x="80229" y="89143"/>
                  </a:lnTo>
                  <a:close/>
                  <a:moveTo>
                    <a:pt x="51031" y="55940"/>
                  </a:moveTo>
                  <a:lnTo>
                    <a:pt x="39662" y="19895"/>
                  </a:lnTo>
                  <a:lnTo>
                    <a:pt x="28293" y="55940"/>
                  </a:lnTo>
                  <a:lnTo>
                    <a:pt x="51031" y="55940"/>
                  </a:ln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9" name="フリーフォーム: 図形 118">
              <a:extLst>
                <a:ext uri="{FF2B5EF4-FFF2-40B4-BE49-F238E27FC236}">
                  <a16:creationId xmlns:a16="http://schemas.microsoft.com/office/drawing/2014/main" id="{7E62FE41-F761-B480-07A7-909ECDFF2996}"/>
                </a:ext>
              </a:extLst>
            </p:cNvPr>
            <p:cNvSpPr/>
            <p:nvPr/>
          </p:nvSpPr>
          <p:spPr>
            <a:xfrm>
              <a:off x="1359265" y="4515126"/>
              <a:ext cx="62141" cy="89143"/>
            </a:xfrm>
            <a:custGeom>
              <a:avLst/>
              <a:gdLst>
                <a:gd name="connsiteX0" fmla="*/ 17570 w 62141"/>
                <a:gd name="connsiteY0" fmla="*/ 58783 h 89143"/>
                <a:gd name="connsiteX1" fmla="*/ 17570 w 62141"/>
                <a:gd name="connsiteY1" fmla="*/ 89143 h 89143"/>
                <a:gd name="connsiteX2" fmla="*/ 0 w 62141"/>
                <a:gd name="connsiteY2" fmla="*/ 89143 h 89143"/>
                <a:gd name="connsiteX3" fmla="*/ 0 w 62141"/>
                <a:gd name="connsiteY3" fmla="*/ 0 h 89143"/>
                <a:gd name="connsiteX4" fmla="*/ 30360 w 62141"/>
                <a:gd name="connsiteY4" fmla="*/ 0 h 89143"/>
                <a:gd name="connsiteX5" fmla="*/ 54003 w 62141"/>
                <a:gd name="connsiteY5" fmla="*/ 7105 h 89143"/>
                <a:gd name="connsiteX6" fmla="*/ 62142 w 62141"/>
                <a:gd name="connsiteY6" fmla="*/ 27776 h 89143"/>
                <a:gd name="connsiteX7" fmla="*/ 53228 w 62141"/>
                <a:gd name="connsiteY7" fmla="*/ 50385 h 89143"/>
                <a:gd name="connsiteX8" fmla="*/ 29844 w 62141"/>
                <a:gd name="connsiteY8" fmla="*/ 58783 h 89143"/>
                <a:gd name="connsiteX9" fmla="*/ 17570 w 62141"/>
                <a:gd name="connsiteY9" fmla="*/ 58783 h 89143"/>
                <a:gd name="connsiteX10" fmla="*/ 17441 w 62141"/>
                <a:gd name="connsiteY10" fmla="*/ 13953 h 89143"/>
                <a:gd name="connsiteX11" fmla="*/ 17441 w 62141"/>
                <a:gd name="connsiteY11" fmla="*/ 44571 h 89143"/>
                <a:gd name="connsiteX12" fmla="*/ 22092 w 62141"/>
                <a:gd name="connsiteY12" fmla="*/ 44571 h 89143"/>
                <a:gd name="connsiteX13" fmla="*/ 39533 w 62141"/>
                <a:gd name="connsiteY13" fmla="*/ 40566 h 89143"/>
                <a:gd name="connsiteX14" fmla="*/ 43796 w 62141"/>
                <a:gd name="connsiteY14" fmla="*/ 28164 h 89143"/>
                <a:gd name="connsiteX15" fmla="*/ 39662 w 62141"/>
                <a:gd name="connsiteY15" fmla="*/ 17699 h 89143"/>
                <a:gd name="connsiteX16" fmla="*/ 23384 w 62141"/>
                <a:gd name="connsiteY16" fmla="*/ 14082 h 89143"/>
                <a:gd name="connsiteX17" fmla="*/ 17312 w 62141"/>
                <a:gd name="connsiteY17" fmla="*/ 14082 h 89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2141" h="89143">
                  <a:moveTo>
                    <a:pt x="17570" y="58783"/>
                  </a:moveTo>
                  <a:lnTo>
                    <a:pt x="17570" y="89143"/>
                  </a:lnTo>
                  <a:lnTo>
                    <a:pt x="0" y="89143"/>
                  </a:lnTo>
                  <a:lnTo>
                    <a:pt x="0" y="0"/>
                  </a:lnTo>
                  <a:lnTo>
                    <a:pt x="30360" y="0"/>
                  </a:lnTo>
                  <a:cubicBezTo>
                    <a:pt x="40825" y="0"/>
                    <a:pt x="48706" y="2325"/>
                    <a:pt x="54003" y="7105"/>
                  </a:cubicBezTo>
                  <a:cubicBezTo>
                    <a:pt x="59429" y="11886"/>
                    <a:pt x="62142" y="18733"/>
                    <a:pt x="62142" y="27776"/>
                  </a:cubicBezTo>
                  <a:cubicBezTo>
                    <a:pt x="62142" y="36820"/>
                    <a:pt x="59170" y="44830"/>
                    <a:pt x="53228" y="50385"/>
                  </a:cubicBezTo>
                  <a:cubicBezTo>
                    <a:pt x="47285" y="55940"/>
                    <a:pt x="39533" y="58783"/>
                    <a:pt x="29844" y="58783"/>
                  </a:cubicBezTo>
                  <a:lnTo>
                    <a:pt x="17570" y="58783"/>
                  </a:lnTo>
                  <a:close/>
                  <a:moveTo>
                    <a:pt x="17441" y="13953"/>
                  </a:moveTo>
                  <a:lnTo>
                    <a:pt x="17441" y="44571"/>
                  </a:lnTo>
                  <a:lnTo>
                    <a:pt x="22092" y="44571"/>
                  </a:lnTo>
                  <a:cubicBezTo>
                    <a:pt x="30877" y="44571"/>
                    <a:pt x="36691" y="43280"/>
                    <a:pt x="39533" y="40566"/>
                  </a:cubicBezTo>
                  <a:cubicBezTo>
                    <a:pt x="42375" y="37853"/>
                    <a:pt x="43796" y="33719"/>
                    <a:pt x="43796" y="28164"/>
                  </a:cubicBezTo>
                  <a:cubicBezTo>
                    <a:pt x="43796" y="23513"/>
                    <a:pt x="42375" y="20025"/>
                    <a:pt x="39662" y="17699"/>
                  </a:cubicBezTo>
                  <a:cubicBezTo>
                    <a:pt x="36949" y="15245"/>
                    <a:pt x="31523" y="14082"/>
                    <a:pt x="23384" y="14082"/>
                  </a:cubicBezTo>
                  <a:lnTo>
                    <a:pt x="17312" y="14082"/>
                  </a:ln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0" name="フリーフォーム: 図形 119">
              <a:extLst>
                <a:ext uri="{FF2B5EF4-FFF2-40B4-BE49-F238E27FC236}">
                  <a16:creationId xmlns:a16="http://schemas.microsoft.com/office/drawing/2014/main" id="{16426D2B-392A-C1BF-7B98-0EDF50334959}"/>
                </a:ext>
              </a:extLst>
            </p:cNvPr>
            <p:cNvSpPr/>
            <p:nvPr/>
          </p:nvSpPr>
          <p:spPr>
            <a:xfrm>
              <a:off x="1430451" y="4515126"/>
              <a:ext cx="43796" cy="89143"/>
            </a:xfrm>
            <a:custGeom>
              <a:avLst/>
              <a:gdLst>
                <a:gd name="connsiteX0" fmla="*/ 43796 w 43796"/>
                <a:gd name="connsiteY0" fmla="*/ 89143 h 89143"/>
                <a:gd name="connsiteX1" fmla="*/ 0 w 43796"/>
                <a:gd name="connsiteY1" fmla="*/ 89143 h 89143"/>
                <a:gd name="connsiteX2" fmla="*/ 0 w 43796"/>
                <a:gd name="connsiteY2" fmla="*/ 75836 h 89143"/>
                <a:gd name="connsiteX3" fmla="*/ 13048 w 43796"/>
                <a:gd name="connsiteY3" fmla="*/ 75836 h 89143"/>
                <a:gd name="connsiteX4" fmla="*/ 13048 w 43796"/>
                <a:gd name="connsiteY4" fmla="*/ 13307 h 89143"/>
                <a:gd name="connsiteX5" fmla="*/ 0 w 43796"/>
                <a:gd name="connsiteY5" fmla="*/ 13307 h 89143"/>
                <a:gd name="connsiteX6" fmla="*/ 0 w 43796"/>
                <a:gd name="connsiteY6" fmla="*/ 0 h 89143"/>
                <a:gd name="connsiteX7" fmla="*/ 43796 w 43796"/>
                <a:gd name="connsiteY7" fmla="*/ 0 h 89143"/>
                <a:gd name="connsiteX8" fmla="*/ 43796 w 43796"/>
                <a:gd name="connsiteY8" fmla="*/ 13307 h 89143"/>
                <a:gd name="connsiteX9" fmla="*/ 30748 w 43796"/>
                <a:gd name="connsiteY9" fmla="*/ 13307 h 89143"/>
                <a:gd name="connsiteX10" fmla="*/ 30748 w 43796"/>
                <a:gd name="connsiteY10" fmla="*/ 75836 h 89143"/>
                <a:gd name="connsiteX11" fmla="*/ 43796 w 43796"/>
                <a:gd name="connsiteY11" fmla="*/ 75836 h 89143"/>
                <a:gd name="connsiteX12" fmla="*/ 43796 w 43796"/>
                <a:gd name="connsiteY12" fmla="*/ 89143 h 89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796" h="89143">
                  <a:moveTo>
                    <a:pt x="43796" y="89143"/>
                  </a:moveTo>
                  <a:lnTo>
                    <a:pt x="0" y="89143"/>
                  </a:lnTo>
                  <a:lnTo>
                    <a:pt x="0" y="75836"/>
                  </a:lnTo>
                  <a:lnTo>
                    <a:pt x="13048" y="75836"/>
                  </a:lnTo>
                  <a:lnTo>
                    <a:pt x="13048" y="13307"/>
                  </a:lnTo>
                  <a:lnTo>
                    <a:pt x="0" y="13307"/>
                  </a:lnTo>
                  <a:lnTo>
                    <a:pt x="0" y="0"/>
                  </a:lnTo>
                  <a:lnTo>
                    <a:pt x="43796" y="0"/>
                  </a:lnTo>
                  <a:lnTo>
                    <a:pt x="43796" y="13307"/>
                  </a:lnTo>
                  <a:lnTo>
                    <a:pt x="30748" y="13307"/>
                  </a:lnTo>
                  <a:lnTo>
                    <a:pt x="30748" y="75836"/>
                  </a:lnTo>
                  <a:lnTo>
                    <a:pt x="43796" y="75836"/>
                  </a:lnTo>
                  <a:lnTo>
                    <a:pt x="43796" y="89143"/>
                  </a:ln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21" name="グラフィックス 4">
            <a:extLst>
              <a:ext uri="{FF2B5EF4-FFF2-40B4-BE49-F238E27FC236}">
                <a16:creationId xmlns:a16="http://schemas.microsoft.com/office/drawing/2014/main" id="{9BD15EF1-B9FC-6E62-171B-3F4C8F8CD590}"/>
              </a:ext>
            </a:extLst>
          </p:cNvPr>
          <p:cNvGrpSpPr/>
          <p:nvPr/>
        </p:nvGrpSpPr>
        <p:grpSpPr>
          <a:xfrm>
            <a:off x="9675800" y="2157352"/>
            <a:ext cx="631119" cy="525428"/>
            <a:chOff x="9675800" y="2157352"/>
            <a:chExt cx="631119" cy="525428"/>
          </a:xfrm>
          <a:solidFill>
            <a:srgbClr val="64BEC8"/>
          </a:solidFill>
        </p:grpSpPr>
        <p:sp>
          <p:nvSpPr>
            <p:cNvPr id="122" name="フリーフォーム: 図形 121">
              <a:extLst>
                <a:ext uri="{FF2B5EF4-FFF2-40B4-BE49-F238E27FC236}">
                  <a16:creationId xmlns:a16="http://schemas.microsoft.com/office/drawing/2014/main" id="{6777633F-5D0E-312D-6C7F-9B877CC96F7F}"/>
                </a:ext>
              </a:extLst>
            </p:cNvPr>
            <p:cNvSpPr/>
            <p:nvPr/>
          </p:nvSpPr>
          <p:spPr>
            <a:xfrm>
              <a:off x="9675800" y="2157352"/>
              <a:ext cx="631119" cy="386933"/>
            </a:xfrm>
            <a:custGeom>
              <a:avLst/>
              <a:gdLst>
                <a:gd name="connsiteX0" fmla="*/ 504381 w 631119"/>
                <a:gd name="connsiteY0" fmla="*/ 386804 h 386933"/>
                <a:gd name="connsiteX1" fmla="*/ 503993 w 631119"/>
                <a:gd name="connsiteY1" fmla="*/ 386804 h 386933"/>
                <a:gd name="connsiteX2" fmla="*/ 118352 w 631119"/>
                <a:gd name="connsiteY2" fmla="*/ 386287 h 386933"/>
                <a:gd name="connsiteX3" fmla="*/ 12 w 631119"/>
                <a:gd name="connsiteY3" fmla="*/ 253864 h 386933"/>
                <a:gd name="connsiteX4" fmla="*/ 107500 w 631119"/>
                <a:gd name="connsiteY4" fmla="*/ 123121 h 386933"/>
                <a:gd name="connsiteX5" fmla="*/ 238114 w 631119"/>
                <a:gd name="connsiteY5" fmla="*/ 0 h 386933"/>
                <a:gd name="connsiteX6" fmla="*/ 239535 w 631119"/>
                <a:gd name="connsiteY6" fmla="*/ 0 h 386933"/>
                <a:gd name="connsiteX7" fmla="*/ 349866 w 631119"/>
                <a:gd name="connsiteY7" fmla="*/ 62788 h 386933"/>
                <a:gd name="connsiteX8" fmla="*/ 432937 w 631119"/>
                <a:gd name="connsiteY8" fmla="*/ 66922 h 386933"/>
                <a:gd name="connsiteX9" fmla="*/ 483193 w 631119"/>
                <a:gd name="connsiteY9" fmla="*/ 117953 h 386933"/>
                <a:gd name="connsiteX10" fmla="*/ 581768 w 631119"/>
                <a:gd name="connsiteY10" fmla="*/ 146763 h 386933"/>
                <a:gd name="connsiteX11" fmla="*/ 631120 w 631119"/>
                <a:gd name="connsiteY11" fmla="*/ 251151 h 386933"/>
                <a:gd name="connsiteX12" fmla="*/ 631120 w 631119"/>
                <a:gd name="connsiteY12" fmla="*/ 251927 h 386933"/>
                <a:gd name="connsiteX13" fmla="*/ 504640 w 631119"/>
                <a:gd name="connsiteY13" fmla="*/ 386933 h 386933"/>
                <a:gd name="connsiteX14" fmla="*/ 504252 w 631119"/>
                <a:gd name="connsiteY14" fmla="*/ 386933 h 386933"/>
                <a:gd name="connsiteX15" fmla="*/ 120548 w 631119"/>
                <a:gd name="connsiteY15" fmla="*/ 357219 h 386933"/>
                <a:gd name="connsiteX16" fmla="*/ 503735 w 631119"/>
                <a:gd name="connsiteY16" fmla="*/ 357606 h 386933"/>
                <a:gd name="connsiteX17" fmla="*/ 602310 w 631119"/>
                <a:gd name="connsiteY17" fmla="*/ 252056 h 386933"/>
                <a:gd name="connsiteX18" fmla="*/ 563939 w 631119"/>
                <a:gd name="connsiteY18" fmla="*/ 169243 h 386933"/>
                <a:gd name="connsiteX19" fmla="*/ 476992 w 631119"/>
                <a:gd name="connsiteY19" fmla="*/ 147797 h 386933"/>
                <a:gd name="connsiteX20" fmla="*/ 464589 w 631119"/>
                <a:gd name="connsiteY20" fmla="*/ 149993 h 386933"/>
                <a:gd name="connsiteX21" fmla="*/ 460714 w 631119"/>
                <a:gd name="connsiteY21" fmla="*/ 138107 h 386933"/>
                <a:gd name="connsiteX22" fmla="*/ 420535 w 631119"/>
                <a:gd name="connsiteY22" fmla="*/ 92890 h 386933"/>
                <a:gd name="connsiteX23" fmla="*/ 348574 w 631119"/>
                <a:gd name="connsiteY23" fmla="*/ 93665 h 386933"/>
                <a:gd name="connsiteX24" fmla="*/ 336817 w 631119"/>
                <a:gd name="connsiteY24" fmla="*/ 97928 h 386933"/>
                <a:gd name="connsiteX25" fmla="*/ 330746 w 631119"/>
                <a:gd name="connsiteY25" fmla="*/ 87076 h 386933"/>
                <a:gd name="connsiteX26" fmla="*/ 238502 w 631119"/>
                <a:gd name="connsiteY26" fmla="*/ 28939 h 386933"/>
                <a:gd name="connsiteX27" fmla="*/ 135664 w 631119"/>
                <a:gd name="connsiteY27" fmla="*/ 136428 h 386933"/>
                <a:gd name="connsiteX28" fmla="*/ 135018 w 631119"/>
                <a:gd name="connsiteY28" fmla="*/ 150252 h 386933"/>
                <a:gd name="connsiteX29" fmla="*/ 121194 w 631119"/>
                <a:gd name="connsiteY29" fmla="*/ 150252 h 386933"/>
                <a:gd name="connsiteX30" fmla="*/ 29209 w 631119"/>
                <a:gd name="connsiteY30" fmla="*/ 254123 h 386933"/>
                <a:gd name="connsiteX31" fmla="*/ 120548 w 631119"/>
                <a:gd name="connsiteY31" fmla="*/ 357219 h 38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31119" h="386933">
                  <a:moveTo>
                    <a:pt x="504381" y="386804"/>
                  </a:moveTo>
                  <a:lnTo>
                    <a:pt x="503993" y="386804"/>
                  </a:lnTo>
                  <a:lnTo>
                    <a:pt x="118352" y="386287"/>
                  </a:lnTo>
                  <a:cubicBezTo>
                    <a:pt x="51042" y="379698"/>
                    <a:pt x="-893" y="321562"/>
                    <a:pt x="12" y="253864"/>
                  </a:cubicBezTo>
                  <a:cubicBezTo>
                    <a:pt x="1303" y="160716"/>
                    <a:pt x="73780" y="130097"/>
                    <a:pt x="107500" y="123121"/>
                  </a:cubicBezTo>
                  <a:cubicBezTo>
                    <a:pt x="112022" y="83200"/>
                    <a:pt x="133985" y="904"/>
                    <a:pt x="238114" y="0"/>
                  </a:cubicBezTo>
                  <a:cubicBezTo>
                    <a:pt x="238631" y="0"/>
                    <a:pt x="239147" y="0"/>
                    <a:pt x="239535" y="0"/>
                  </a:cubicBezTo>
                  <a:cubicBezTo>
                    <a:pt x="284236" y="0"/>
                    <a:pt x="323769" y="22609"/>
                    <a:pt x="349866" y="62788"/>
                  </a:cubicBezTo>
                  <a:cubicBezTo>
                    <a:pt x="380743" y="53744"/>
                    <a:pt x="408649" y="55165"/>
                    <a:pt x="432937" y="66922"/>
                  </a:cubicBezTo>
                  <a:cubicBezTo>
                    <a:pt x="460972" y="80487"/>
                    <a:pt x="476217" y="104000"/>
                    <a:pt x="483193" y="117953"/>
                  </a:cubicBezTo>
                  <a:cubicBezTo>
                    <a:pt x="512391" y="115628"/>
                    <a:pt x="550761" y="122087"/>
                    <a:pt x="581768" y="146763"/>
                  </a:cubicBezTo>
                  <a:cubicBezTo>
                    <a:pt x="611611" y="170406"/>
                    <a:pt x="628665" y="206580"/>
                    <a:pt x="631120" y="251151"/>
                  </a:cubicBezTo>
                  <a:lnTo>
                    <a:pt x="631120" y="251927"/>
                  </a:lnTo>
                  <a:cubicBezTo>
                    <a:pt x="631120" y="324016"/>
                    <a:pt x="575567" y="383316"/>
                    <a:pt x="504640" y="386933"/>
                  </a:cubicBezTo>
                  <a:lnTo>
                    <a:pt x="504252" y="386933"/>
                  </a:lnTo>
                  <a:close/>
                  <a:moveTo>
                    <a:pt x="120548" y="357219"/>
                  </a:moveTo>
                  <a:lnTo>
                    <a:pt x="503735" y="357606"/>
                  </a:lnTo>
                  <a:cubicBezTo>
                    <a:pt x="558900" y="354635"/>
                    <a:pt x="602051" y="308384"/>
                    <a:pt x="602310" y="252056"/>
                  </a:cubicBezTo>
                  <a:cubicBezTo>
                    <a:pt x="600113" y="215623"/>
                    <a:pt x="587194" y="187718"/>
                    <a:pt x="563939" y="169243"/>
                  </a:cubicBezTo>
                  <a:cubicBezTo>
                    <a:pt x="536163" y="147151"/>
                    <a:pt x="500763" y="143663"/>
                    <a:pt x="476992" y="147797"/>
                  </a:cubicBezTo>
                  <a:lnTo>
                    <a:pt x="464589" y="149993"/>
                  </a:lnTo>
                  <a:lnTo>
                    <a:pt x="460714" y="138107"/>
                  </a:lnTo>
                  <a:cubicBezTo>
                    <a:pt x="460714" y="138107"/>
                    <a:pt x="449861" y="107101"/>
                    <a:pt x="420535" y="92890"/>
                  </a:cubicBezTo>
                  <a:cubicBezTo>
                    <a:pt x="400639" y="83200"/>
                    <a:pt x="376350" y="83459"/>
                    <a:pt x="348574" y="93665"/>
                  </a:cubicBezTo>
                  <a:lnTo>
                    <a:pt x="336817" y="97928"/>
                  </a:lnTo>
                  <a:lnTo>
                    <a:pt x="330746" y="87076"/>
                  </a:lnTo>
                  <a:cubicBezTo>
                    <a:pt x="310075" y="49739"/>
                    <a:pt x="276097" y="28552"/>
                    <a:pt x="238502" y="28939"/>
                  </a:cubicBezTo>
                  <a:cubicBezTo>
                    <a:pt x="153364" y="29714"/>
                    <a:pt x="137472" y="96636"/>
                    <a:pt x="135664" y="136428"/>
                  </a:cubicBezTo>
                  <a:lnTo>
                    <a:pt x="135018" y="150252"/>
                  </a:lnTo>
                  <a:lnTo>
                    <a:pt x="121194" y="150252"/>
                  </a:lnTo>
                  <a:cubicBezTo>
                    <a:pt x="120290" y="150252"/>
                    <a:pt x="30501" y="161233"/>
                    <a:pt x="29209" y="254123"/>
                  </a:cubicBezTo>
                  <a:cubicBezTo>
                    <a:pt x="28433" y="306575"/>
                    <a:pt x="68484" y="351793"/>
                    <a:pt x="120548" y="357219"/>
                  </a:cubicBezTo>
                  <a:close/>
                </a:path>
              </a:pathLst>
            </a:custGeom>
            <a:solidFill>
              <a:srgbClr val="64BEC8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grpSp>
          <p:nvGrpSpPr>
            <p:cNvPr id="123" name="グラフィックス 4">
              <a:extLst>
                <a:ext uri="{FF2B5EF4-FFF2-40B4-BE49-F238E27FC236}">
                  <a16:creationId xmlns:a16="http://schemas.microsoft.com/office/drawing/2014/main" id="{F2F98735-E20C-9508-B854-045C44B0B24A}"/>
                </a:ext>
              </a:extLst>
            </p:cNvPr>
            <p:cNvGrpSpPr/>
            <p:nvPr/>
          </p:nvGrpSpPr>
          <p:grpSpPr>
            <a:xfrm>
              <a:off x="9700616" y="2585498"/>
              <a:ext cx="585503" cy="97282"/>
              <a:chOff x="9700616" y="2585498"/>
              <a:chExt cx="585503" cy="97282"/>
            </a:xfrm>
            <a:solidFill>
              <a:srgbClr val="64BEC8"/>
            </a:solidFill>
          </p:grpSpPr>
          <p:sp>
            <p:nvSpPr>
              <p:cNvPr id="124" name="フリーフォーム: 図形 123">
                <a:extLst>
                  <a:ext uri="{FF2B5EF4-FFF2-40B4-BE49-F238E27FC236}">
                    <a16:creationId xmlns:a16="http://schemas.microsoft.com/office/drawing/2014/main" id="{0E99DF42-2CD1-250A-5CD4-D28D754D534D}"/>
                  </a:ext>
                </a:extLst>
              </p:cNvPr>
              <p:cNvSpPr/>
              <p:nvPr/>
            </p:nvSpPr>
            <p:spPr>
              <a:xfrm>
                <a:off x="9700616" y="2588986"/>
                <a:ext cx="42246" cy="77257"/>
              </a:xfrm>
              <a:custGeom>
                <a:avLst/>
                <a:gdLst>
                  <a:gd name="connsiteX0" fmla="*/ 42246 w 42246"/>
                  <a:gd name="connsiteY0" fmla="*/ 77257 h 77257"/>
                  <a:gd name="connsiteX1" fmla="*/ 0 w 42246"/>
                  <a:gd name="connsiteY1" fmla="*/ 77257 h 77257"/>
                  <a:gd name="connsiteX2" fmla="*/ 0 w 42246"/>
                  <a:gd name="connsiteY2" fmla="*/ 65759 h 77257"/>
                  <a:gd name="connsiteX3" fmla="*/ 12661 w 42246"/>
                  <a:gd name="connsiteY3" fmla="*/ 65759 h 77257"/>
                  <a:gd name="connsiteX4" fmla="*/ 12661 w 42246"/>
                  <a:gd name="connsiteY4" fmla="*/ 11498 h 77257"/>
                  <a:gd name="connsiteX5" fmla="*/ 0 w 42246"/>
                  <a:gd name="connsiteY5" fmla="*/ 11498 h 77257"/>
                  <a:gd name="connsiteX6" fmla="*/ 0 w 42246"/>
                  <a:gd name="connsiteY6" fmla="*/ 0 h 77257"/>
                  <a:gd name="connsiteX7" fmla="*/ 42246 w 42246"/>
                  <a:gd name="connsiteY7" fmla="*/ 0 h 77257"/>
                  <a:gd name="connsiteX8" fmla="*/ 42246 w 42246"/>
                  <a:gd name="connsiteY8" fmla="*/ 11498 h 77257"/>
                  <a:gd name="connsiteX9" fmla="*/ 29585 w 42246"/>
                  <a:gd name="connsiteY9" fmla="*/ 11498 h 77257"/>
                  <a:gd name="connsiteX10" fmla="*/ 29585 w 42246"/>
                  <a:gd name="connsiteY10" fmla="*/ 65759 h 77257"/>
                  <a:gd name="connsiteX11" fmla="*/ 42246 w 42246"/>
                  <a:gd name="connsiteY11" fmla="*/ 65759 h 77257"/>
                  <a:gd name="connsiteX12" fmla="*/ 42246 w 42246"/>
                  <a:gd name="connsiteY12" fmla="*/ 77257 h 77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2246" h="77257">
                    <a:moveTo>
                      <a:pt x="42246" y="77257"/>
                    </a:moveTo>
                    <a:lnTo>
                      <a:pt x="0" y="77257"/>
                    </a:lnTo>
                    <a:lnTo>
                      <a:pt x="0" y="65759"/>
                    </a:lnTo>
                    <a:lnTo>
                      <a:pt x="12661" y="65759"/>
                    </a:lnTo>
                    <a:lnTo>
                      <a:pt x="12661" y="11498"/>
                    </a:lnTo>
                    <a:lnTo>
                      <a:pt x="0" y="11498"/>
                    </a:lnTo>
                    <a:lnTo>
                      <a:pt x="0" y="0"/>
                    </a:lnTo>
                    <a:lnTo>
                      <a:pt x="42246" y="0"/>
                    </a:lnTo>
                    <a:lnTo>
                      <a:pt x="42246" y="11498"/>
                    </a:lnTo>
                    <a:lnTo>
                      <a:pt x="29585" y="11498"/>
                    </a:lnTo>
                    <a:lnTo>
                      <a:pt x="29585" y="65759"/>
                    </a:lnTo>
                    <a:lnTo>
                      <a:pt x="42246" y="65759"/>
                    </a:lnTo>
                    <a:lnTo>
                      <a:pt x="42246" y="77257"/>
                    </a:lnTo>
                    <a:close/>
                  </a:path>
                </a:pathLst>
              </a:custGeom>
              <a:solidFill>
                <a:srgbClr val="64BEC8"/>
              </a:solidFill>
              <a:ln w="129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25" name="フリーフォーム: 図形 124">
                <a:extLst>
                  <a:ext uri="{FF2B5EF4-FFF2-40B4-BE49-F238E27FC236}">
                    <a16:creationId xmlns:a16="http://schemas.microsoft.com/office/drawing/2014/main" id="{FEC9140E-E682-78BF-80F6-91089127283F}"/>
                  </a:ext>
                </a:extLst>
              </p:cNvPr>
              <p:cNvSpPr/>
              <p:nvPr/>
            </p:nvSpPr>
            <p:spPr>
              <a:xfrm>
                <a:off x="9753068" y="2605135"/>
                <a:ext cx="55036" cy="62658"/>
              </a:xfrm>
              <a:custGeom>
                <a:avLst/>
                <a:gdLst>
                  <a:gd name="connsiteX0" fmla="*/ 55036 w 55036"/>
                  <a:gd name="connsiteY0" fmla="*/ 61108 h 62658"/>
                  <a:gd name="connsiteX1" fmla="*/ 39404 w 55036"/>
                  <a:gd name="connsiteY1" fmla="*/ 61108 h 62658"/>
                  <a:gd name="connsiteX2" fmla="*/ 39404 w 55036"/>
                  <a:gd name="connsiteY2" fmla="*/ 53357 h 62658"/>
                  <a:gd name="connsiteX3" fmla="*/ 27648 w 55036"/>
                  <a:gd name="connsiteY3" fmla="*/ 61108 h 62658"/>
                  <a:gd name="connsiteX4" fmla="*/ 18087 w 55036"/>
                  <a:gd name="connsiteY4" fmla="*/ 62659 h 62658"/>
                  <a:gd name="connsiteX5" fmla="*/ 5167 w 55036"/>
                  <a:gd name="connsiteY5" fmla="*/ 57620 h 62658"/>
                  <a:gd name="connsiteX6" fmla="*/ 0 w 55036"/>
                  <a:gd name="connsiteY6" fmla="*/ 44572 h 62658"/>
                  <a:gd name="connsiteX7" fmla="*/ 7622 w 55036"/>
                  <a:gd name="connsiteY7" fmla="*/ 29327 h 62658"/>
                  <a:gd name="connsiteX8" fmla="*/ 39533 w 55036"/>
                  <a:gd name="connsiteY8" fmla="*/ 22867 h 62658"/>
                  <a:gd name="connsiteX9" fmla="*/ 39533 w 55036"/>
                  <a:gd name="connsiteY9" fmla="*/ 21317 h 62658"/>
                  <a:gd name="connsiteX10" fmla="*/ 35657 w 55036"/>
                  <a:gd name="connsiteY10" fmla="*/ 13178 h 62658"/>
                  <a:gd name="connsiteX11" fmla="*/ 22867 w 55036"/>
                  <a:gd name="connsiteY11" fmla="*/ 10723 h 62658"/>
                  <a:gd name="connsiteX12" fmla="*/ 5555 w 55036"/>
                  <a:gd name="connsiteY12" fmla="*/ 15374 h 62658"/>
                  <a:gd name="connsiteX13" fmla="*/ 5039 w 55036"/>
                  <a:gd name="connsiteY13" fmla="*/ 15374 h 62658"/>
                  <a:gd name="connsiteX14" fmla="*/ 5039 w 55036"/>
                  <a:gd name="connsiteY14" fmla="*/ 2842 h 62658"/>
                  <a:gd name="connsiteX15" fmla="*/ 26614 w 55036"/>
                  <a:gd name="connsiteY15" fmla="*/ 0 h 62658"/>
                  <a:gd name="connsiteX16" fmla="*/ 48318 w 55036"/>
                  <a:gd name="connsiteY16" fmla="*/ 4909 h 62658"/>
                  <a:gd name="connsiteX17" fmla="*/ 55036 w 55036"/>
                  <a:gd name="connsiteY17" fmla="*/ 20283 h 62658"/>
                  <a:gd name="connsiteX18" fmla="*/ 55036 w 55036"/>
                  <a:gd name="connsiteY18" fmla="*/ 61108 h 62658"/>
                  <a:gd name="connsiteX19" fmla="*/ 39404 w 55036"/>
                  <a:gd name="connsiteY19" fmla="*/ 46639 h 62658"/>
                  <a:gd name="connsiteX20" fmla="*/ 39404 w 55036"/>
                  <a:gd name="connsiteY20" fmla="*/ 31652 h 62658"/>
                  <a:gd name="connsiteX21" fmla="*/ 20025 w 55036"/>
                  <a:gd name="connsiteY21" fmla="*/ 35657 h 62658"/>
                  <a:gd name="connsiteX22" fmla="*/ 16149 w 55036"/>
                  <a:gd name="connsiteY22" fmla="*/ 43150 h 62658"/>
                  <a:gd name="connsiteX23" fmla="*/ 18862 w 55036"/>
                  <a:gd name="connsiteY23" fmla="*/ 50256 h 62658"/>
                  <a:gd name="connsiteX24" fmla="*/ 27389 w 55036"/>
                  <a:gd name="connsiteY24" fmla="*/ 52323 h 62658"/>
                  <a:gd name="connsiteX25" fmla="*/ 39404 w 55036"/>
                  <a:gd name="connsiteY25" fmla="*/ 46768 h 62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5036" h="62658">
                    <a:moveTo>
                      <a:pt x="55036" y="61108"/>
                    </a:moveTo>
                    <a:lnTo>
                      <a:pt x="39404" y="61108"/>
                    </a:lnTo>
                    <a:lnTo>
                      <a:pt x="39404" y="53357"/>
                    </a:lnTo>
                    <a:cubicBezTo>
                      <a:pt x="34624" y="57491"/>
                      <a:pt x="30619" y="60075"/>
                      <a:pt x="27648" y="61108"/>
                    </a:cubicBezTo>
                    <a:cubicBezTo>
                      <a:pt x="24676" y="62142"/>
                      <a:pt x="21446" y="62659"/>
                      <a:pt x="18087" y="62659"/>
                    </a:cubicBezTo>
                    <a:cubicBezTo>
                      <a:pt x="12919" y="62659"/>
                      <a:pt x="8526" y="60979"/>
                      <a:pt x="5167" y="57620"/>
                    </a:cubicBezTo>
                    <a:cubicBezTo>
                      <a:pt x="1809" y="54261"/>
                      <a:pt x="0" y="49868"/>
                      <a:pt x="0" y="44572"/>
                    </a:cubicBezTo>
                    <a:cubicBezTo>
                      <a:pt x="0" y="37854"/>
                      <a:pt x="2584" y="32815"/>
                      <a:pt x="7622" y="29327"/>
                    </a:cubicBezTo>
                    <a:cubicBezTo>
                      <a:pt x="12661" y="25839"/>
                      <a:pt x="23384" y="23771"/>
                      <a:pt x="39533" y="22867"/>
                    </a:cubicBezTo>
                    <a:lnTo>
                      <a:pt x="39533" y="21317"/>
                    </a:lnTo>
                    <a:cubicBezTo>
                      <a:pt x="39533" y="17570"/>
                      <a:pt x="38241" y="14857"/>
                      <a:pt x="35657" y="13178"/>
                    </a:cubicBezTo>
                    <a:cubicBezTo>
                      <a:pt x="33073" y="11498"/>
                      <a:pt x="28810" y="10723"/>
                      <a:pt x="22867" y="10723"/>
                    </a:cubicBezTo>
                    <a:cubicBezTo>
                      <a:pt x="18862" y="10723"/>
                      <a:pt x="13049" y="12273"/>
                      <a:pt x="5555" y="15374"/>
                    </a:cubicBezTo>
                    <a:lnTo>
                      <a:pt x="5039" y="15374"/>
                    </a:lnTo>
                    <a:lnTo>
                      <a:pt x="5039" y="2842"/>
                    </a:lnTo>
                    <a:cubicBezTo>
                      <a:pt x="12919" y="904"/>
                      <a:pt x="20154" y="0"/>
                      <a:pt x="26614" y="0"/>
                    </a:cubicBezTo>
                    <a:cubicBezTo>
                      <a:pt x="36690" y="0"/>
                      <a:pt x="43925" y="1679"/>
                      <a:pt x="48318" y="4909"/>
                    </a:cubicBezTo>
                    <a:cubicBezTo>
                      <a:pt x="52711" y="8139"/>
                      <a:pt x="55036" y="13307"/>
                      <a:pt x="55036" y="20283"/>
                    </a:cubicBezTo>
                    <a:lnTo>
                      <a:pt x="55036" y="61108"/>
                    </a:lnTo>
                    <a:close/>
                    <a:moveTo>
                      <a:pt x="39404" y="46639"/>
                    </a:moveTo>
                    <a:lnTo>
                      <a:pt x="39404" y="31652"/>
                    </a:lnTo>
                    <a:cubicBezTo>
                      <a:pt x="29068" y="32557"/>
                      <a:pt x="22609" y="33849"/>
                      <a:pt x="20025" y="35657"/>
                    </a:cubicBezTo>
                    <a:cubicBezTo>
                      <a:pt x="17441" y="37466"/>
                      <a:pt x="16149" y="39921"/>
                      <a:pt x="16149" y="43150"/>
                    </a:cubicBezTo>
                    <a:cubicBezTo>
                      <a:pt x="16149" y="46509"/>
                      <a:pt x="17054" y="48835"/>
                      <a:pt x="18862" y="50256"/>
                    </a:cubicBezTo>
                    <a:cubicBezTo>
                      <a:pt x="20671" y="51548"/>
                      <a:pt x="23513" y="52323"/>
                      <a:pt x="27389" y="52323"/>
                    </a:cubicBezTo>
                    <a:cubicBezTo>
                      <a:pt x="31523" y="52323"/>
                      <a:pt x="35528" y="50514"/>
                      <a:pt x="39404" y="46768"/>
                    </a:cubicBezTo>
                    <a:close/>
                  </a:path>
                </a:pathLst>
              </a:custGeom>
              <a:solidFill>
                <a:srgbClr val="64BEC8"/>
              </a:solidFill>
              <a:ln w="129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26" name="フリーフォーム: 図形 125">
                <a:extLst>
                  <a:ext uri="{FF2B5EF4-FFF2-40B4-BE49-F238E27FC236}">
                    <a16:creationId xmlns:a16="http://schemas.microsoft.com/office/drawing/2014/main" id="{F9A26C0D-E63C-B515-65B5-47032D7A8856}"/>
                  </a:ext>
                </a:extLst>
              </p:cNvPr>
              <p:cNvSpPr/>
              <p:nvPr/>
            </p:nvSpPr>
            <p:spPr>
              <a:xfrm>
                <a:off x="9819990" y="2605135"/>
                <a:ext cx="55036" cy="62658"/>
              </a:xfrm>
              <a:custGeom>
                <a:avLst/>
                <a:gdLst>
                  <a:gd name="connsiteX0" fmla="*/ 55036 w 55036"/>
                  <a:gd name="connsiteY0" fmla="*/ 61108 h 62658"/>
                  <a:gd name="connsiteX1" fmla="*/ 39404 w 55036"/>
                  <a:gd name="connsiteY1" fmla="*/ 61108 h 62658"/>
                  <a:gd name="connsiteX2" fmla="*/ 39404 w 55036"/>
                  <a:gd name="connsiteY2" fmla="*/ 53357 h 62658"/>
                  <a:gd name="connsiteX3" fmla="*/ 27648 w 55036"/>
                  <a:gd name="connsiteY3" fmla="*/ 61108 h 62658"/>
                  <a:gd name="connsiteX4" fmla="*/ 18087 w 55036"/>
                  <a:gd name="connsiteY4" fmla="*/ 62659 h 62658"/>
                  <a:gd name="connsiteX5" fmla="*/ 5168 w 55036"/>
                  <a:gd name="connsiteY5" fmla="*/ 57620 h 62658"/>
                  <a:gd name="connsiteX6" fmla="*/ 0 w 55036"/>
                  <a:gd name="connsiteY6" fmla="*/ 44572 h 62658"/>
                  <a:gd name="connsiteX7" fmla="*/ 7623 w 55036"/>
                  <a:gd name="connsiteY7" fmla="*/ 29327 h 62658"/>
                  <a:gd name="connsiteX8" fmla="*/ 39533 w 55036"/>
                  <a:gd name="connsiteY8" fmla="*/ 22867 h 62658"/>
                  <a:gd name="connsiteX9" fmla="*/ 39533 w 55036"/>
                  <a:gd name="connsiteY9" fmla="*/ 21317 h 62658"/>
                  <a:gd name="connsiteX10" fmla="*/ 35657 w 55036"/>
                  <a:gd name="connsiteY10" fmla="*/ 13178 h 62658"/>
                  <a:gd name="connsiteX11" fmla="*/ 22867 w 55036"/>
                  <a:gd name="connsiteY11" fmla="*/ 10723 h 62658"/>
                  <a:gd name="connsiteX12" fmla="*/ 5555 w 55036"/>
                  <a:gd name="connsiteY12" fmla="*/ 15374 h 62658"/>
                  <a:gd name="connsiteX13" fmla="*/ 5039 w 55036"/>
                  <a:gd name="connsiteY13" fmla="*/ 15374 h 62658"/>
                  <a:gd name="connsiteX14" fmla="*/ 5039 w 55036"/>
                  <a:gd name="connsiteY14" fmla="*/ 2842 h 62658"/>
                  <a:gd name="connsiteX15" fmla="*/ 26614 w 55036"/>
                  <a:gd name="connsiteY15" fmla="*/ 0 h 62658"/>
                  <a:gd name="connsiteX16" fmla="*/ 48318 w 55036"/>
                  <a:gd name="connsiteY16" fmla="*/ 4909 h 62658"/>
                  <a:gd name="connsiteX17" fmla="*/ 55036 w 55036"/>
                  <a:gd name="connsiteY17" fmla="*/ 20283 h 62658"/>
                  <a:gd name="connsiteX18" fmla="*/ 55036 w 55036"/>
                  <a:gd name="connsiteY18" fmla="*/ 61108 h 62658"/>
                  <a:gd name="connsiteX19" fmla="*/ 39404 w 55036"/>
                  <a:gd name="connsiteY19" fmla="*/ 46639 h 62658"/>
                  <a:gd name="connsiteX20" fmla="*/ 39404 w 55036"/>
                  <a:gd name="connsiteY20" fmla="*/ 31652 h 62658"/>
                  <a:gd name="connsiteX21" fmla="*/ 20025 w 55036"/>
                  <a:gd name="connsiteY21" fmla="*/ 35657 h 62658"/>
                  <a:gd name="connsiteX22" fmla="*/ 16149 w 55036"/>
                  <a:gd name="connsiteY22" fmla="*/ 43150 h 62658"/>
                  <a:gd name="connsiteX23" fmla="*/ 18862 w 55036"/>
                  <a:gd name="connsiteY23" fmla="*/ 50256 h 62658"/>
                  <a:gd name="connsiteX24" fmla="*/ 27389 w 55036"/>
                  <a:gd name="connsiteY24" fmla="*/ 52323 h 62658"/>
                  <a:gd name="connsiteX25" fmla="*/ 39404 w 55036"/>
                  <a:gd name="connsiteY25" fmla="*/ 46768 h 62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5036" h="62658">
                    <a:moveTo>
                      <a:pt x="55036" y="61108"/>
                    </a:moveTo>
                    <a:lnTo>
                      <a:pt x="39404" y="61108"/>
                    </a:lnTo>
                    <a:lnTo>
                      <a:pt x="39404" y="53357"/>
                    </a:lnTo>
                    <a:cubicBezTo>
                      <a:pt x="34624" y="57491"/>
                      <a:pt x="30619" y="60075"/>
                      <a:pt x="27648" y="61108"/>
                    </a:cubicBezTo>
                    <a:cubicBezTo>
                      <a:pt x="24676" y="62142"/>
                      <a:pt x="21446" y="62659"/>
                      <a:pt x="18087" y="62659"/>
                    </a:cubicBezTo>
                    <a:cubicBezTo>
                      <a:pt x="12919" y="62659"/>
                      <a:pt x="8526" y="60979"/>
                      <a:pt x="5168" y="57620"/>
                    </a:cubicBezTo>
                    <a:cubicBezTo>
                      <a:pt x="1809" y="54261"/>
                      <a:pt x="0" y="49868"/>
                      <a:pt x="0" y="44572"/>
                    </a:cubicBezTo>
                    <a:cubicBezTo>
                      <a:pt x="0" y="37854"/>
                      <a:pt x="2584" y="32815"/>
                      <a:pt x="7623" y="29327"/>
                    </a:cubicBezTo>
                    <a:cubicBezTo>
                      <a:pt x="12661" y="25839"/>
                      <a:pt x="23384" y="23771"/>
                      <a:pt x="39533" y="22867"/>
                    </a:cubicBezTo>
                    <a:lnTo>
                      <a:pt x="39533" y="21317"/>
                    </a:lnTo>
                    <a:cubicBezTo>
                      <a:pt x="39533" y="17570"/>
                      <a:pt x="38241" y="14857"/>
                      <a:pt x="35657" y="13178"/>
                    </a:cubicBezTo>
                    <a:cubicBezTo>
                      <a:pt x="33073" y="11498"/>
                      <a:pt x="28810" y="10723"/>
                      <a:pt x="22867" y="10723"/>
                    </a:cubicBezTo>
                    <a:cubicBezTo>
                      <a:pt x="18862" y="10723"/>
                      <a:pt x="13049" y="12273"/>
                      <a:pt x="5555" y="15374"/>
                    </a:cubicBezTo>
                    <a:lnTo>
                      <a:pt x="5039" y="15374"/>
                    </a:lnTo>
                    <a:lnTo>
                      <a:pt x="5039" y="2842"/>
                    </a:lnTo>
                    <a:cubicBezTo>
                      <a:pt x="12919" y="904"/>
                      <a:pt x="20154" y="0"/>
                      <a:pt x="26614" y="0"/>
                    </a:cubicBezTo>
                    <a:cubicBezTo>
                      <a:pt x="36691" y="0"/>
                      <a:pt x="43926" y="1679"/>
                      <a:pt x="48318" y="4909"/>
                    </a:cubicBezTo>
                    <a:cubicBezTo>
                      <a:pt x="52711" y="8139"/>
                      <a:pt x="55036" y="13307"/>
                      <a:pt x="55036" y="20283"/>
                    </a:cubicBezTo>
                    <a:lnTo>
                      <a:pt x="55036" y="61108"/>
                    </a:lnTo>
                    <a:close/>
                    <a:moveTo>
                      <a:pt x="39404" y="46639"/>
                    </a:moveTo>
                    <a:lnTo>
                      <a:pt x="39404" y="31652"/>
                    </a:lnTo>
                    <a:cubicBezTo>
                      <a:pt x="29068" y="32557"/>
                      <a:pt x="22609" y="33849"/>
                      <a:pt x="20025" y="35657"/>
                    </a:cubicBezTo>
                    <a:cubicBezTo>
                      <a:pt x="17441" y="37466"/>
                      <a:pt x="16149" y="39921"/>
                      <a:pt x="16149" y="43150"/>
                    </a:cubicBezTo>
                    <a:cubicBezTo>
                      <a:pt x="16149" y="46509"/>
                      <a:pt x="17054" y="48835"/>
                      <a:pt x="18862" y="50256"/>
                    </a:cubicBezTo>
                    <a:cubicBezTo>
                      <a:pt x="20671" y="51548"/>
                      <a:pt x="23513" y="52323"/>
                      <a:pt x="27389" y="52323"/>
                    </a:cubicBezTo>
                    <a:cubicBezTo>
                      <a:pt x="31523" y="52323"/>
                      <a:pt x="35528" y="50514"/>
                      <a:pt x="39404" y="46768"/>
                    </a:cubicBezTo>
                    <a:close/>
                  </a:path>
                </a:pathLst>
              </a:custGeom>
              <a:solidFill>
                <a:srgbClr val="64BEC8"/>
              </a:solidFill>
              <a:ln w="129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27" name="フリーフォーム: 図形 126">
                <a:extLst>
                  <a:ext uri="{FF2B5EF4-FFF2-40B4-BE49-F238E27FC236}">
                    <a16:creationId xmlns:a16="http://schemas.microsoft.com/office/drawing/2014/main" id="{5365FDDE-EF72-224A-96AF-67EA6F91D39F}"/>
                  </a:ext>
                </a:extLst>
              </p:cNvPr>
              <p:cNvSpPr/>
              <p:nvPr/>
            </p:nvSpPr>
            <p:spPr>
              <a:xfrm>
                <a:off x="9888851" y="2587565"/>
                <a:ext cx="62916" cy="80099"/>
              </a:xfrm>
              <a:custGeom>
                <a:avLst/>
                <a:gdLst>
                  <a:gd name="connsiteX0" fmla="*/ 0 w 62916"/>
                  <a:gd name="connsiteY0" fmla="*/ 74157 h 80099"/>
                  <a:gd name="connsiteX1" fmla="*/ 0 w 62916"/>
                  <a:gd name="connsiteY1" fmla="*/ 57749 h 80099"/>
                  <a:gd name="connsiteX2" fmla="*/ 1808 w 62916"/>
                  <a:gd name="connsiteY2" fmla="*/ 57749 h 80099"/>
                  <a:gd name="connsiteX3" fmla="*/ 14986 w 62916"/>
                  <a:gd name="connsiteY3" fmla="*/ 65242 h 80099"/>
                  <a:gd name="connsiteX4" fmla="*/ 29326 w 62916"/>
                  <a:gd name="connsiteY4" fmla="*/ 67955 h 80099"/>
                  <a:gd name="connsiteX5" fmla="*/ 40825 w 62916"/>
                  <a:gd name="connsiteY5" fmla="*/ 65372 h 80099"/>
                  <a:gd name="connsiteX6" fmla="*/ 45218 w 62916"/>
                  <a:gd name="connsiteY6" fmla="*/ 58266 h 80099"/>
                  <a:gd name="connsiteX7" fmla="*/ 43150 w 62916"/>
                  <a:gd name="connsiteY7" fmla="*/ 52582 h 80099"/>
                  <a:gd name="connsiteX8" fmla="*/ 35269 w 62916"/>
                  <a:gd name="connsiteY8" fmla="*/ 49093 h 80099"/>
                  <a:gd name="connsiteX9" fmla="*/ 21059 w 62916"/>
                  <a:gd name="connsiteY9" fmla="*/ 46122 h 80099"/>
                  <a:gd name="connsiteX10" fmla="*/ 5814 w 62916"/>
                  <a:gd name="connsiteY10" fmla="*/ 38241 h 80099"/>
                  <a:gd name="connsiteX11" fmla="*/ 516 w 62916"/>
                  <a:gd name="connsiteY11" fmla="*/ 23771 h 80099"/>
                  <a:gd name="connsiteX12" fmla="*/ 9560 w 62916"/>
                  <a:gd name="connsiteY12" fmla="*/ 6589 h 80099"/>
                  <a:gd name="connsiteX13" fmla="*/ 32685 w 62916"/>
                  <a:gd name="connsiteY13" fmla="*/ 0 h 80099"/>
                  <a:gd name="connsiteX14" fmla="*/ 59687 w 62916"/>
                  <a:gd name="connsiteY14" fmla="*/ 5297 h 80099"/>
                  <a:gd name="connsiteX15" fmla="*/ 59687 w 62916"/>
                  <a:gd name="connsiteY15" fmla="*/ 20929 h 80099"/>
                  <a:gd name="connsiteX16" fmla="*/ 58008 w 62916"/>
                  <a:gd name="connsiteY16" fmla="*/ 20929 h 80099"/>
                  <a:gd name="connsiteX17" fmla="*/ 33203 w 62916"/>
                  <a:gd name="connsiteY17" fmla="*/ 12144 h 80099"/>
                  <a:gd name="connsiteX18" fmla="*/ 22350 w 62916"/>
                  <a:gd name="connsiteY18" fmla="*/ 14599 h 80099"/>
                  <a:gd name="connsiteX19" fmla="*/ 18087 w 62916"/>
                  <a:gd name="connsiteY19" fmla="*/ 21317 h 80099"/>
                  <a:gd name="connsiteX20" fmla="*/ 20541 w 62916"/>
                  <a:gd name="connsiteY20" fmla="*/ 27131 h 80099"/>
                  <a:gd name="connsiteX21" fmla="*/ 28939 w 62916"/>
                  <a:gd name="connsiteY21" fmla="*/ 30619 h 80099"/>
                  <a:gd name="connsiteX22" fmla="*/ 42117 w 62916"/>
                  <a:gd name="connsiteY22" fmla="*/ 33461 h 80099"/>
                  <a:gd name="connsiteX23" fmla="*/ 52969 w 62916"/>
                  <a:gd name="connsiteY23" fmla="*/ 37466 h 80099"/>
                  <a:gd name="connsiteX24" fmla="*/ 58653 w 62916"/>
                  <a:gd name="connsiteY24" fmla="*/ 42246 h 80099"/>
                  <a:gd name="connsiteX25" fmla="*/ 61883 w 62916"/>
                  <a:gd name="connsiteY25" fmla="*/ 48060 h 80099"/>
                  <a:gd name="connsiteX26" fmla="*/ 62917 w 62916"/>
                  <a:gd name="connsiteY26" fmla="*/ 55036 h 80099"/>
                  <a:gd name="connsiteX27" fmla="*/ 53744 w 62916"/>
                  <a:gd name="connsiteY27" fmla="*/ 73252 h 80099"/>
                  <a:gd name="connsiteX28" fmla="*/ 29326 w 62916"/>
                  <a:gd name="connsiteY28" fmla="*/ 80100 h 80099"/>
                  <a:gd name="connsiteX29" fmla="*/ 258 w 62916"/>
                  <a:gd name="connsiteY29" fmla="*/ 74028 h 80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2916" h="80099">
                    <a:moveTo>
                      <a:pt x="0" y="74157"/>
                    </a:moveTo>
                    <a:lnTo>
                      <a:pt x="0" y="57749"/>
                    </a:lnTo>
                    <a:lnTo>
                      <a:pt x="1808" y="57749"/>
                    </a:lnTo>
                    <a:cubicBezTo>
                      <a:pt x="5685" y="60850"/>
                      <a:pt x="10077" y="63434"/>
                      <a:pt x="14986" y="65242"/>
                    </a:cubicBezTo>
                    <a:cubicBezTo>
                      <a:pt x="20025" y="67051"/>
                      <a:pt x="24805" y="67955"/>
                      <a:pt x="29326" y="67955"/>
                    </a:cubicBezTo>
                    <a:cubicBezTo>
                      <a:pt x="33849" y="67955"/>
                      <a:pt x="37983" y="67051"/>
                      <a:pt x="40825" y="65372"/>
                    </a:cubicBezTo>
                    <a:cubicBezTo>
                      <a:pt x="43667" y="63692"/>
                      <a:pt x="45218" y="61237"/>
                      <a:pt x="45218" y="58266"/>
                    </a:cubicBezTo>
                    <a:cubicBezTo>
                      <a:pt x="45218" y="55941"/>
                      <a:pt x="44572" y="54003"/>
                      <a:pt x="43150" y="52582"/>
                    </a:cubicBezTo>
                    <a:cubicBezTo>
                      <a:pt x="41729" y="51160"/>
                      <a:pt x="39145" y="49998"/>
                      <a:pt x="35269" y="49093"/>
                    </a:cubicBezTo>
                    <a:cubicBezTo>
                      <a:pt x="32556" y="48577"/>
                      <a:pt x="27776" y="47543"/>
                      <a:pt x="21059" y="46122"/>
                    </a:cubicBezTo>
                    <a:cubicBezTo>
                      <a:pt x="14340" y="44701"/>
                      <a:pt x="9302" y="41988"/>
                      <a:pt x="5814" y="38241"/>
                    </a:cubicBezTo>
                    <a:cubicBezTo>
                      <a:pt x="2325" y="34495"/>
                      <a:pt x="516" y="29585"/>
                      <a:pt x="516" y="23771"/>
                    </a:cubicBezTo>
                    <a:cubicBezTo>
                      <a:pt x="516" y="16795"/>
                      <a:pt x="3488" y="10981"/>
                      <a:pt x="9560" y="6589"/>
                    </a:cubicBezTo>
                    <a:cubicBezTo>
                      <a:pt x="15503" y="2196"/>
                      <a:pt x="23255" y="0"/>
                      <a:pt x="32685" y="0"/>
                    </a:cubicBezTo>
                    <a:cubicBezTo>
                      <a:pt x="42117" y="0"/>
                      <a:pt x="51289" y="1679"/>
                      <a:pt x="59687" y="5297"/>
                    </a:cubicBezTo>
                    <a:lnTo>
                      <a:pt x="59687" y="20929"/>
                    </a:lnTo>
                    <a:lnTo>
                      <a:pt x="58008" y="20929"/>
                    </a:lnTo>
                    <a:cubicBezTo>
                      <a:pt x="50773" y="15116"/>
                      <a:pt x="42634" y="12144"/>
                      <a:pt x="33203" y="12144"/>
                    </a:cubicBezTo>
                    <a:cubicBezTo>
                      <a:pt x="28810" y="12144"/>
                      <a:pt x="25193" y="12919"/>
                      <a:pt x="22350" y="14599"/>
                    </a:cubicBezTo>
                    <a:cubicBezTo>
                      <a:pt x="19508" y="16278"/>
                      <a:pt x="18087" y="18475"/>
                      <a:pt x="18087" y="21317"/>
                    </a:cubicBezTo>
                    <a:cubicBezTo>
                      <a:pt x="18087" y="23771"/>
                      <a:pt x="18862" y="25709"/>
                      <a:pt x="20541" y="27131"/>
                    </a:cubicBezTo>
                    <a:cubicBezTo>
                      <a:pt x="22221" y="28552"/>
                      <a:pt x="24934" y="29714"/>
                      <a:pt x="28939" y="30619"/>
                    </a:cubicBezTo>
                    <a:cubicBezTo>
                      <a:pt x="32815" y="31394"/>
                      <a:pt x="37208" y="32298"/>
                      <a:pt x="42117" y="33461"/>
                    </a:cubicBezTo>
                    <a:cubicBezTo>
                      <a:pt x="47026" y="34624"/>
                      <a:pt x="50514" y="35916"/>
                      <a:pt x="52969" y="37466"/>
                    </a:cubicBezTo>
                    <a:cubicBezTo>
                      <a:pt x="55294" y="38887"/>
                      <a:pt x="57232" y="40567"/>
                      <a:pt x="58653" y="42246"/>
                    </a:cubicBezTo>
                    <a:cubicBezTo>
                      <a:pt x="60074" y="43926"/>
                      <a:pt x="61108" y="45863"/>
                      <a:pt x="61883" y="48060"/>
                    </a:cubicBezTo>
                    <a:cubicBezTo>
                      <a:pt x="62529" y="50127"/>
                      <a:pt x="62917" y="52582"/>
                      <a:pt x="62917" y="55036"/>
                    </a:cubicBezTo>
                    <a:cubicBezTo>
                      <a:pt x="62917" y="62529"/>
                      <a:pt x="59816" y="68601"/>
                      <a:pt x="53744" y="73252"/>
                    </a:cubicBezTo>
                    <a:cubicBezTo>
                      <a:pt x="47543" y="77774"/>
                      <a:pt x="39404" y="80100"/>
                      <a:pt x="29326" y="80100"/>
                    </a:cubicBezTo>
                    <a:cubicBezTo>
                      <a:pt x="19250" y="80100"/>
                      <a:pt x="9819" y="78033"/>
                      <a:pt x="258" y="74028"/>
                    </a:cubicBezTo>
                    <a:close/>
                  </a:path>
                </a:pathLst>
              </a:custGeom>
              <a:solidFill>
                <a:srgbClr val="64BEC8"/>
              </a:solidFill>
              <a:ln w="129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28" name="フリーフォーム: 図形 127">
                <a:extLst>
                  <a:ext uri="{FF2B5EF4-FFF2-40B4-BE49-F238E27FC236}">
                    <a16:creationId xmlns:a16="http://schemas.microsoft.com/office/drawing/2014/main" id="{547368C6-4E38-F5CA-40BB-FF2E66ACD5C1}"/>
                  </a:ext>
                </a:extLst>
              </p:cNvPr>
              <p:cNvSpPr/>
              <p:nvPr/>
            </p:nvSpPr>
            <p:spPr>
              <a:xfrm>
                <a:off x="9954352" y="2585498"/>
                <a:ext cx="52710" cy="97282"/>
              </a:xfrm>
              <a:custGeom>
                <a:avLst/>
                <a:gdLst>
                  <a:gd name="connsiteX0" fmla="*/ 52710 w 52710"/>
                  <a:gd name="connsiteY0" fmla="*/ 0 h 97282"/>
                  <a:gd name="connsiteX1" fmla="*/ 13823 w 52710"/>
                  <a:gd name="connsiteY1" fmla="*/ 97282 h 97282"/>
                  <a:gd name="connsiteX2" fmla="*/ 0 w 52710"/>
                  <a:gd name="connsiteY2" fmla="*/ 97282 h 97282"/>
                  <a:gd name="connsiteX3" fmla="*/ 38758 w 52710"/>
                  <a:gd name="connsiteY3" fmla="*/ 0 h 97282"/>
                  <a:gd name="connsiteX4" fmla="*/ 52710 w 52710"/>
                  <a:gd name="connsiteY4" fmla="*/ 0 h 97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10" h="97282">
                    <a:moveTo>
                      <a:pt x="52710" y="0"/>
                    </a:moveTo>
                    <a:lnTo>
                      <a:pt x="13823" y="97282"/>
                    </a:lnTo>
                    <a:lnTo>
                      <a:pt x="0" y="97282"/>
                    </a:lnTo>
                    <a:lnTo>
                      <a:pt x="38758" y="0"/>
                    </a:lnTo>
                    <a:lnTo>
                      <a:pt x="52710" y="0"/>
                    </a:lnTo>
                    <a:close/>
                  </a:path>
                </a:pathLst>
              </a:custGeom>
              <a:solidFill>
                <a:srgbClr val="64BEC8"/>
              </a:solidFill>
              <a:ln w="129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29" name="フリーフォーム: 図形 128">
                <a:extLst>
                  <a:ext uri="{FF2B5EF4-FFF2-40B4-BE49-F238E27FC236}">
                    <a16:creationId xmlns:a16="http://schemas.microsoft.com/office/drawing/2014/main" id="{002EC714-E369-F74F-0173-0A501CA6BE62}"/>
                  </a:ext>
                </a:extLst>
              </p:cNvPr>
              <p:cNvSpPr/>
              <p:nvPr/>
            </p:nvSpPr>
            <p:spPr>
              <a:xfrm>
                <a:off x="10020885" y="2588986"/>
                <a:ext cx="59945" cy="77386"/>
              </a:xfrm>
              <a:custGeom>
                <a:avLst/>
                <a:gdLst>
                  <a:gd name="connsiteX0" fmla="*/ 16924 w 59945"/>
                  <a:gd name="connsiteY0" fmla="*/ 51031 h 77386"/>
                  <a:gd name="connsiteX1" fmla="*/ 16924 w 59945"/>
                  <a:gd name="connsiteY1" fmla="*/ 77387 h 77386"/>
                  <a:gd name="connsiteX2" fmla="*/ 0 w 59945"/>
                  <a:gd name="connsiteY2" fmla="*/ 77387 h 77386"/>
                  <a:gd name="connsiteX3" fmla="*/ 0 w 59945"/>
                  <a:gd name="connsiteY3" fmla="*/ 0 h 77386"/>
                  <a:gd name="connsiteX4" fmla="*/ 29327 w 59945"/>
                  <a:gd name="connsiteY4" fmla="*/ 0 h 77386"/>
                  <a:gd name="connsiteX5" fmla="*/ 52195 w 59945"/>
                  <a:gd name="connsiteY5" fmla="*/ 6072 h 77386"/>
                  <a:gd name="connsiteX6" fmla="*/ 59946 w 59945"/>
                  <a:gd name="connsiteY6" fmla="*/ 24030 h 77386"/>
                  <a:gd name="connsiteX7" fmla="*/ 51290 w 59945"/>
                  <a:gd name="connsiteY7" fmla="*/ 43667 h 77386"/>
                  <a:gd name="connsiteX8" fmla="*/ 28811 w 59945"/>
                  <a:gd name="connsiteY8" fmla="*/ 51031 h 77386"/>
                  <a:gd name="connsiteX9" fmla="*/ 16924 w 59945"/>
                  <a:gd name="connsiteY9" fmla="*/ 51031 h 77386"/>
                  <a:gd name="connsiteX10" fmla="*/ 16795 w 59945"/>
                  <a:gd name="connsiteY10" fmla="*/ 12144 h 77386"/>
                  <a:gd name="connsiteX11" fmla="*/ 16795 w 59945"/>
                  <a:gd name="connsiteY11" fmla="*/ 38758 h 77386"/>
                  <a:gd name="connsiteX12" fmla="*/ 21317 w 59945"/>
                  <a:gd name="connsiteY12" fmla="*/ 38758 h 77386"/>
                  <a:gd name="connsiteX13" fmla="*/ 38241 w 59945"/>
                  <a:gd name="connsiteY13" fmla="*/ 35270 h 77386"/>
                  <a:gd name="connsiteX14" fmla="*/ 42376 w 59945"/>
                  <a:gd name="connsiteY14" fmla="*/ 24417 h 77386"/>
                  <a:gd name="connsiteX15" fmla="*/ 38371 w 59945"/>
                  <a:gd name="connsiteY15" fmla="*/ 15245 h 77386"/>
                  <a:gd name="connsiteX16" fmla="*/ 22609 w 59945"/>
                  <a:gd name="connsiteY16" fmla="*/ 12144 h 77386"/>
                  <a:gd name="connsiteX17" fmla="*/ 16795 w 59945"/>
                  <a:gd name="connsiteY17" fmla="*/ 12144 h 77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9945" h="77386">
                    <a:moveTo>
                      <a:pt x="16924" y="51031"/>
                    </a:moveTo>
                    <a:lnTo>
                      <a:pt x="16924" y="77387"/>
                    </a:lnTo>
                    <a:lnTo>
                      <a:pt x="0" y="77387"/>
                    </a:lnTo>
                    <a:lnTo>
                      <a:pt x="0" y="0"/>
                    </a:lnTo>
                    <a:lnTo>
                      <a:pt x="29327" y="0"/>
                    </a:lnTo>
                    <a:cubicBezTo>
                      <a:pt x="39404" y="0"/>
                      <a:pt x="47026" y="2067"/>
                      <a:pt x="52195" y="6072"/>
                    </a:cubicBezTo>
                    <a:cubicBezTo>
                      <a:pt x="57362" y="10206"/>
                      <a:pt x="59946" y="16149"/>
                      <a:pt x="59946" y="24030"/>
                    </a:cubicBezTo>
                    <a:cubicBezTo>
                      <a:pt x="59946" y="31911"/>
                      <a:pt x="57103" y="38758"/>
                      <a:pt x="51290" y="43667"/>
                    </a:cubicBezTo>
                    <a:cubicBezTo>
                      <a:pt x="45606" y="48577"/>
                      <a:pt x="37983" y="51031"/>
                      <a:pt x="28811" y="51031"/>
                    </a:cubicBezTo>
                    <a:lnTo>
                      <a:pt x="16924" y="51031"/>
                    </a:lnTo>
                    <a:close/>
                    <a:moveTo>
                      <a:pt x="16795" y="12144"/>
                    </a:moveTo>
                    <a:lnTo>
                      <a:pt x="16795" y="38758"/>
                    </a:lnTo>
                    <a:lnTo>
                      <a:pt x="21317" y="38758"/>
                    </a:lnTo>
                    <a:cubicBezTo>
                      <a:pt x="29844" y="38758"/>
                      <a:pt x="35399" y="37595"/>
                      <a:pt x="38241" y="35270"/>
                    </a:cubicBezTo>
                    <a:cubicBezTo>
                      <a:pt x="41083" y="32944"/>
                      <a:pt x="42376" y="29327"/>
                      <a:pt x="42376" y="24417"/>
                    </a:cubicBezTo>
                    <a:cubicBezTo>
                      <a:pt x="42376" y="20412"/>
                      <a:pt x="41083" y="17312"/>
                      <a:pt x="38371" y="15245"/>
                    </a:cubicBezTo>
                    <a:cubicBezTo>
                      <a:pt x="35657" y="13178"/>
                      <a:pt x="30489" y="12144"/>
                      <a:pt x="22609" y="12144"/>
                    </a:cubicBezTo>
                    <a:lnTo>
                      <a:pt x="16795" y="12144"/>
                    </a:lnTo>
                    <a:close/>
                  </a:path>
                </a:pathLst>
              </a:custGeom>
              <a:solidFill>
                <a:srgbClr val="64BEC8"/>
              </a:solidFill>
              <a:ln w="129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30" name="フリーフォーム: 図形 129">
                <a:extLst>
                  <a:ext uri="{FF2B5EF4-FFF2-40B4-BE49-F238E27FC236}">
                    <a16:creationId xmlns:a16="http://schemas.microsoft.com/office/drawing/2014/main" id="{F420DC42-0FBD-C2AF-4F08-81B7EB575B26}"/>
                  </a:ext>
                </a:extLst>
              </p:cNvPr>
              <p:cNvSpPr/>
              <p:nvPr/>
            </p:nvSpPr>
            <p:spPr>
              <a:xfrm>
                <a:off x="10087420" y="2605135"/>
                <a:ext cx="55036" cy="62658"/>
              </a:xfrm>
              <a:custGeom>
                <a:avLst/>
                <a:gdLst>
                  <a:gd name="connsiteX0" fmla="*/ 55036 w 55036"/>
                  <a:gd name="connsiteY0" fmla="*/ 61108 h 62658"/>
                  <a:gd name="connsiteX1" fmla="*/ 39404 w 55036"/>
                  <a:gd name="connsiteY1" fmla="*/ 61108 h 62658"/>
                  <a:gd name="connsiteX2" fmla="*/ 39404 w 55036"/>
                  <a:gd name="connsiteY2" fmla="*/ 53357 h 62658"/>
                  <a:gd name="connsiteX3" fmla="*/ 27648 w 55036"/>
                  <a:gd name="connsiteY3" fmla="*/ 61108 h 62658"/>
                  <a:gd name="connsiteX4" fmla="*/ 18087 w 55036"/>
                  <a:gd name="connsiteY4" fmla="*/ 62659 h 62658"/>
                  <a:gd name="connsiteX5" fmla="*/ 5167 w 55036"/>
                  <a:gd name="connsiteY5" fmla="*/ 57620 h 62658"/>
                  <a:gd name="connsiteX6" fmla="*/ 0 w 55036"/>
                  <a:gd name="connsiteY6" fmla="*/ 44572 h 62658"/>
                  <a:gd name="connsiteX7" fmla="*/ 7622 w 55036"/>
                  <a:gd name="connsiteY7" fmla="*/ 29327 h 62658"/>
                  <a:gd name="connsiteX8" fmla="*/ 39533 w 55036"/>
                  <a:gd name="connsiteY8" fmla="*/ 22867 h 62658"/>
                  <a:gd name="connsiteX9" fmla="*/ 39533 w 55036"/>
                  <a:gd name="connsiteY9" fmla="*/ 21317 h 62658"/>
                  <a:gd name="connsiteX10" fmla="*/ 35657 w 55036"/>
                  <a:gd name="connsiteY10" fmla="*/ 13178 h 62658"/>
                  <a:gd name="connsiteX11" fmla="*/ 22867 w 55036"/>
                  <a:gd name="connsiteY11" fmla="*/ 10723 h 62658"/>
                  <a:gd name="connsiteX12" fmla="*/ 5555 w 55036"/>
                  <a:gd name="connsiteY12" fmla="*/ 15374 h 62658"/>
                  <a:gd name="connsiteX13" fmla="*/ 5039 w 55036"/>
                  <a:gd name="connsiteY13" fmla="*/ 15374 h 62658"/>
                  <a:gd name="connsiteX14" fmla="*/ 5039 w 55036"/>
                  <a:gd name="connsiteY14" fmla="*/ 2842 h 62658"/>
                  <a:gd name="connsiteX15" fmla="*/ 26614 w 55036"/>
                  <a:gd name="connsiteY15" fmla="*/ 0 h 62658"/>
                  <a:gd name="connsiteX16" fmla="*/ 48318 w 55036"/>
                  <a:gd name="connsiteY16" fmla="*/ 4909 h 62658"/>
                  <a:gd name="connsiteX17" fmla="*/ 55036 w 55036"/>
                  <a:gd name="connsiteY17" fmla="*/ 20283 h 62658"/>
                  <a:gd name="connsiteX18" fmla="*/ 55036 w 55036"/>
                  <a:gd name="connsiteY18" fmla="*/ 61108 h 62658"/>
                  <a:gd name="connsiteX19" fmla="*/ 39274 w 55036"/>
                  <a:gd name="connsiteY19" fmla="*/ 46639 h 62658"/>
                  <a:gd name="connsiteX20" fmla="*/ 39274 w 55036"/>
                  <a:gd name="connsiteY20" fmla="*/ 31652 h 62658"/>
                  <a:gd name="connsiteX21" fmla="*/ 19895 w 55036"/>
                  <a:gd name="connsiteY21" fmla="*/ 35657 h 62658"/>
                  <a:gd name="connsiteX22" fmla="*/ 16020 w 55036"/>
                  <a:gd name="connsiteY22" fmla="*/ 43150 h 62658"/>
                  <a:gd name="connsiteX23" fmla="*/ 18733 w 55036"/>
                  <a:gd name="connsiteY23" fmla="*/ 50256 h 62658"/>
                  <a:gd name="connsiteX24" fmla="*/ 27260 w 55036"/>
                  <a:gd name="connsiteY24" fmla="*/ 52323 h 62658"/>
                  <a:gd name="connsiteX25" fmla="*/ 39274 w 55036"/>
                  <a:gd name="connsiteY25" fmla="*/ 46768 h 62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5036" h="62658">
                    <a:moveTo>
                      <a:pt x="55036" y="61108"/>
                    </a:moveTo>
                    <a:lnTo>
                      <a:pt x="39404" y="61108"/>
                    </a:lnTo>
                    <a:lnTo>
                      <a:pt x="39404" y="53357"/>
                    </a:lnTo>
                    <a:cubicBezTo>
                      <a:pt x="34624" y="57491"/>
                      <a:pt x="30619" y="60075"/>
                      <a:pt x="27648" y="61108"/>
                    </a:cubicBezTo>
                    <a:cubicBezTo>
                      <a:pt x="24676" y="62142"/>
                      <a:pt x="21446" y="62659"/>
                      <a:pt x="18087" y="62659"/>
                    </a:cubicBezTo>
                    <a:cubicBezTo>
                      <a:pt x="12919" y="62659"/>
                      <a:pt x="8526" y="60979"/>
                      <a:pt x="5167" y="57620"/>
                    </a:cubicBezTo>
                    <a:cubicBezTo>
                      <a:pt x="1809" y="54261"/>
                      <a:pt x="0" y="49868"/>
                      <a:pt x="0" y="44572"/>
                    </a:cubicBezTo>
                    <a:cubicBezTo>
                      <a:pt x="0" y="37854"/>
                      <a:pt x="2584" y="32815"/>
                      <a:pt x="7622" y="29327"/>
                    </a:cubicBezTo>
                    <a:cubicBezTo>
                      <a:pt x="12661" y="25839"/>
                      <a:pt x="23384" y="23771"/>
                      <a:pt x="39533" y="22867"/>
                    </a:cubicBezTo>
                    <a:lnTo>
                      <a:pt x="39533" y="21317"/>
                    </a:lnTo>
                    <a:cubicBezTo>
                      <a:pt x="39533" y="17570"/>
                      <a:pt x="38241" y="14857"/>
                      <a:pt x="35657" y="13178"/>
                    </a:cubicBezTo>
                    <a:cubicBezTo>
                      <a:pt x="33073" y="11498"/>
                      <a:pt x="28810" y="10723"/>
                      <a:pt x="22867" y="10723"/>
                    </a:cubicBezTo>
                    <a:cubicBezTo>
                      <a:pt x="18862" y="10723"/>
                      <a:pt x="13049" y="12273"/>
                      <a:pt x="5555" y="15374"/>
                    </a:cubicBezTo>
                    <a:lnTo>
                      <a:pt x="5039" y="15374"/>
                    </a:lnTo>
                    <a:lnTo>
                      <a:pt x="5039" y="2842"/>
                    </a:lnTo>
                    <a:cubicBezTo>
                      <a:pt x="12919" y="904"/>
                      <a:pt x="20154" y="0"/>
                      <a:pt x="26614" y="0"/>
                    </a:cubicBezTo>
                    <a:cubicBezTo>
                      <a:pt x="36690" y="0"/>
                      <a:pt x="43925" y="1679"/>
                      <a:pt x="48318" y="4909"/>
                    </a:cubicBezTo>
                    <a:cubicBezTo>
                      <a:pt x="52711" y="8139"/>
                      <a:pt x="55036" y="13307"/>
                      <a:pt x="55036" y="20283"/>
                    </a:cubicBezTo>
                    <a:lnTo>
                      <a:pt x="55036" y="61108"/>
                    </a:lnTo>
                    <a:close/>
                    <a:moveTo>
                      <a:pt x="39274" y="46639"/>
                    </a:moveTo>
                    <a:lnTo>
                      <a:pt x="39274" y="31652"/>
                    </a:lnTo>
                    <a:cubicBezTo>
                      <a:pt x="28939" y="32557"/>
                      <a:pt x="22479" y="33849"/>
                      <a:pt x="19895" y="35657"/>
                    </a:cubicBezTo>
                    <a:cubicBezTo>
                      <a:pt x="17311" y="37466"/>
                      <a:pt x="16020" y="39921"/>
                      <a:pt x="16020" y="43150"/>
                    </a:cubicBezTo>
                    <a:cubicBezTo>
                      <a:pt x="16020" y="46509"/>
                      <a:pt x="16924" y="48835"/>
                      <a:pt x="18733" y="50256"/>
                    </a:cubicBezTo>
                    <a:cubicBezTo>
                      <a:pt x="20541" y="51548"/>
                      <a:pt x="23384" y="52323"/>
                      <a:pt x="27260" y="52323"/>
                    </a:cubicBezTo>
                    <a:cubicBezTo>
                      <a:pt x="31394" y="52323"/>
                      <a:pt x="35399" y="50514"/>
                      <a:pt x="39274" y="46768"/>
                    </a:cubicBezTo>
                    <a:close/>
                  </a:path>
                </a:pathLst>
              </a:custGeom>
              <a:solidFill>
                <a:srgbClr val="64BEC8"/>
              </a:solidFill>
              <a:ln w="129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31" name="フリーフォーム: 図形 130">
                <a:extLst>
                  <a:ext uri="{FF2B5EF4-FFF2-40B4-BE49-F238E27FC236}">
                    <a16:creationId xmlns:a16="http://schemas.microsoft.com/office/drawing/2014/main" id="{B60252E4-FB99-0F24-ECF2-C643E9A4CBEB}"/>
                  </a:ext>
                </a:extLst>
              </p:cNvPr>
              <p:cNvSpPr/>
              <p:nvPr/>
            </p:nvSpPr>
            <p:spPr>
              <a:xfrm>
                <a:off x="10154342" y="2605135"/>
                <a:ext cx="55036" cy="62658"/>
              </a:xfrm>
              <a:custGeom>
                <a:avLst/>
                <a:gdLst>
                  <a:gd name="connsiteX0" fmla="*/ 55036 w 55036"/>
                  <a:gd name="connsiteY0" fmla="*/ 61108 h 62658"/>
                  <a:gd name="connsiteX1" fmla="*/ 39404 w 55036"/>
                  <a:gd name="connsiteY1" fmla="*/ 61108 h 62658"/>
                  <a:gd name="connsiteX2" fmla="*/ 39404 w 55036"/>
                  <a:gd name="connsiteY2" fmla="*/ 53357 h 62658"/>
                  <a:gd name="connsiteX3" fmla="*/ 27648 w 55036"/>
                  <a:gd name="connsiteY3" fmla="*/ 61108 h 62658"/>
                  <a:gd name="connsiteX4" fmla="*/ 18087 w 55036"/>
                  <a:gd name="connsiteY4" fmla="*/ 62659 h 62658"/>
                  <a:gd name="connsiteX5" fmla="*/ 5168 w 55036"/>
                  <a:gd name="connsiteY5" fmla="*/ 57620 h 62658"/>
                  <a:gd name="connsiteX6" fmla="*/ 0 w 55036"/>
                  <a:gd name="connsiteY6" fmla="*/ 44572 h 62658"/>
                  <a:gd name="connsiteX7" fmla="*/ 7622 w 55036"/>
                  <a:gd name="connsiteY7" fmla="*/ 29327 h 62658"/>
                  <a:gd name="connsiteX8" fmla="*/ 39533 w 55036"/>
                  <a:gd name="connsiteY8" fmla="*/ 22867 h 62658"/>
                  <a:gd name="connsiteX9" fmla="*/ 39533 w 55036"/>
                  <a:gd name="connsiteY9" fmla="*/ 21317 h 62658"/>
                  <a:gd name="connsiteX10" fmla="*/ 35657 w 55036"/>
                  <a:gd name="connsiteY10" fmla="*/ 13178 h 62658"/>
                  <a:gd name="connsiteX11" fmla="*/ 22867 w 55036"/>
                  <a:gd name="connsiteY11" fmla="*/ 10723 h 62658"/>
                  <a:gd name="connsiteX12" fmla="*/ 5555 w 55036"/>
                  <a:gd name="connsiteY12" fmla="*/ 15374 h 62658"/>
                  <a:gd name="connsiteX13" fmla="*/ 5039 w 55036"/>
                  <a:gd name="connsiteY13" fmla="*/ 15374 h 62658"/>
                  <a:gd name="connsiteX14" fmla="*/ 5039 w 55036"/>
                  <a:gd name="connsiteY14" fmla="*/ 2842 h 62658"/>
                  <a:gd name="connsiteX15" fmla="*/ 26614 w 55036"/>
                  <a:gd name="connsiteY15" fmla="*/ 0 h 62658"/>
                  <a:gd name="connsiteX16" fmla="*/ 48318 w 55036"/>
                  <a:gd name="connsiteY16" fmla="*/ 4909 h 62658"/>
                  <a:gd name="connsiteX17" fmla="*/ 55036 w 55036"/>
                  <a:gd name="connsiteY17" fmla="*/ 20283 h 62658"/>
                  <a:gd name="connsiteX18" fmla="*/ 55036 w 55036"/>
                  <a:gd name="connsiteY18" fmla="*/ 61108 h 62658"/>
                  <a:gd name="connsiteX19" fmla="*/ 39404 w 55036"/>
                  <a:gd name="connsiteY19" fmla="*/ 46639 h 62658"/>
                  <a:gd name="connsiteX20" fmla="*/ 39404 w 55036"/>
                  <a:gd name="connsiteY20" fmla="*/ 31652 h 62658"/>
                  <a:gd name="connsiteX21" fmla="*/ 20025 w 55036"/>
                  <a:gd name="connsiteY21" fmla="*/ 35657 h 62658"/>
                  <a:gd name="connsiteX22" fmla="*/ 16149 w 55036"/>
                  <a:gd name="connsiteY22" fmla="*/ 43150 h 62658"/>
                  <a:gd name="connsiteX23" fmla="*/ 18862 w 55036"/>
                  <a:gd name="connsiteY23" fmla="*/ 50256 h 62658"/>
                  <a:gd name="connsiteX24" fmla="*/ 27389 w 55036"/>
                  <a:gd name="connsiteY24" fmla="*/ 52323 h 62658"/>
                  <a:gd name="connsiteX25" fmla="*/ 39404 w 55036"/>
                  <a:gd name="connsiteY25" fmla="*/ 46768 h 62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5036" h="62658">
                    <a:moveTo>
                      <a:pt x="55036" y="61108"/>
                    </a:moveTo>
                    <a:lnTo>
                      <a:pt x="39404" y="61108"/>
                    </a:lnTo>
                    <a:lnTo>
                      <a:pt x="39404" y="53357"/>
                    </a:lnTo>
                    <a:cubicBezTo>
                      <a:pt x="34624" y="57491"/>
                      <a:pt x="30619" y="60075"/>
                      <a:pt x="27648" y="61108"/>
                    </a:cubicBezTo>
                    <a:cubicBezTo>
                      <a:pt x="24676" y="62142"/>
                      <a:pt x="21446" y="62659"/>
                      <a:pt x="18087" y="62659"/>
                    </a:cubicBezTo>
                    <a:cubicBezTo>
                      <a:pt x="12919" y="62659"/>
                      <a:pt x="8526" y="60979"/>
                      <a:pt x="5168" y="57620"/>
                    </a:cubicBezTo>
                    <a:cubicBezTo>
                      <a:pt x="1809" y="54261"/>
                      <a:pt x="0" y="49868"/>
                      <a:pt x="0" y="44572"/>
                    </a:cubicBezTo>
                    <a:cubicBezTo>
                      <a:pt x="0" y="37854"/>
                      <a:pt x="2584" y="32815"/>
                      <a:pt x="7622" y="29327"/>
                    </a:cubicBezTo>
                    <a:cubicBezTo>
                      <a:pt x="12661" y="25839"/>
                      <a:pt x="23384" y="23771"/>
                      <a:pt x="39533" y="22867"/>
                    </a:cubicBezTo>
                    <a:lnTo>
                      <a:pt x="39533" y="21317"/>
                    </a:lnTo>
                    <a:cubicBezTo>
                      <a:pt x="39533" y="17570"/>
                      <a:pt x="38241" y="14857"/>
                      <a:pt x="35657" y="13178"/>
                    </a:cubicBezTo>
                    <a:cubicBezTo>
                      <a:pt x="33073" y="11498"/>
                      <a:pt x="28810" y="10723"/>
                      <a:pt x="22867" y="10723"/>
                    </a:cubicBezTo>
                    <a:cubicBezTo>
                      <a:pt x="18862" y="10723"/>
                      <a:pt x="13049" y="12273"/>
                      <a:pt x="5555" y="15374"/>
                    </a:cubicBezTo>
                    <a:lnTo>
                      <a:pt x="5039" y="15374"/>
                    </a:lnTo>
                    <a:lnTo>
                      <a:pt x="5039" y="2842"/>
                    </a:lnTo>
                    <a:cubicBezTo>
                      <a:pt x="12919" y="904"/>
                      <a:pt x="20154" y="0"/>
                      <a:pt x="26614" y="0"/>
                    </a:cubicBezTo>
                    <a:cubicBezTo>
                      <a:pt x="36690" y="0"/>
                      <a:pt x="43926" y="1679"/>
                      <a:pt x="48318" y="4909"/>
                    </a:cubicBezTo>
                    <a:cubicBezTo>
                      <a:pt x="52711" y="8139"/>
                      <a:pt x="55036" y="13307"/>
                      <a:pt x="55036" y="20283"/>
                    </a:cubicBezTo>
                    <a:lnTo>
                      <a:pt x="55036" y="61108"/>
                    </a:lnTo>
                    <a:close/>
                    <a:moveTo>
                      <a:pt x="39404" y="46639"/>
                    </a:moveTo>
                    <a:lnTo>
                      <a:pt x="39404" y="31652"/>
                    </a:lnTo>
                    <a:cubicBezTo>
                      <a:pt x="29068" y="32557"/>
                      <a:pt x="22609" y="33849"/>
                      <a:pt x="20025" y="35657"/>
                    </a:cubicBezTo>
                    <a:cubicBezTo>
                      <a:pt x="17441" y="37466"/>
                      <a:pt x="16149" y="39921"/>
                      <a:pt x="16149" y="43150"/>
                    </a:cubicBezTo>
                    <a:cubicBezTo>
                      <a:pt x="16149" y="46509"/>
                      <a:pt x="17054" y="48835"/>
                      <a:pt x="18862" y="50256"/>
                    </a:cubicBezTo>
                    <a:cubicBezTo>
                      <a:pt x="20671" y="51548"/>
                      <a:pt x="23513" y="52323"/>
                      <a:pt x="27389" y="52323"/>
                    </a:cubicBezTo>
                    <a:cubicBezTo>
                      <a:pt x="31523" y="52323"/>
                      <a:pt x="35528" y="50514"/>
                      <a:pt x="39404" y="46768"/>
                    </a:cubicBezTo>
                    <a:close/>
                  </a:path>
                </a:pathLst>
              </a:custGeom>
              <a:solidFill>
                <a:srgbClr val="64BEC8"/>
              </a:solidFill>
              <a:ln w="129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32" name="フリーフォーム: 図形 131">
                <a:extLst>
                  <a:ext uri="{FF2B5EF4-FFF2-40B4-BE49-F238E27FC236}">
                    <a16:creationId xmlns:a16="http://schemas.microsoft.com/office/drawing/2014/main" id="{A59D6658-63E8-513A-CBEE-CF7B3315A811}"/>
                  </a:ext>
                </a:extLst>
              </p:cNvPr>
              <p:cNvSpPr/>
              <p:nvPr/>
            </p:nvSpPr>
            <p:spPr>
              <a:xfrm>
                <a:off x="10223202" y="2587565"/>
                <a:ext cx="62916" cy="80099"/>
              </a:xfrm>
              <a:custGeom>
                <a:avLst/>
                <a:gdLst>
                  <a:gd name="connsiteX0" fmla="*/ 0 w 62916"/>
                  <a:gd name="connsiteY0" fmla="*/ 74157 h 80099"/>
                  <a:gd name="connsiteX1" fmla="*/ 0 w 62916"/>
                  <a:gd name="connsiteY1" fmla="*/ 57749 h 80099"/>
                  <a:gd name="connsiteX2" fmla="*/ 1808 w 62916"/>
                  <a:gd name="connsiteY2" fmla="*/ 57749 h 80099"/>
                  <a:gd name="connsiteX3" fmla="*/ 14986 w 62916"/>
                  <a:gd name="connsiteY3" fmla="*/ 65242 h 80099"/>
                  <a:gd name="connsiteX4" fmla="*/ 29326 w 62916"/>
                  <a:gd name="connsiteY4" fmla="*/ 67955 h 80099"/>
                  <a:gd name="connsiteX5" fmla="*/ 40825 w 62916"/>
                  <a:gd name="connsiteY5" fmla="*/ 65372 h 80099"/>
                  <a:gd name="connsiteX6" fmla="*/ 45218 w 62916"/>
                  <a:gd name="connsiteY6" fmla="*/ 58266 h 80099"/>
                  <a:gd name="connsiteX7" fmla="*/ 43150 w 62916"/>
                  <a:gd name="connsiteY7" fmla="*/ 52582 h 80099"/>
                  <a:gd name="connsiteX8" fmla="*/ 35269 w 62916"/>
                  <a:gd name="connsiteY8" fmla="*/ 49093 h 80099"/>
                  <a:gd name="connsiteX9" fmla="*/ 21059 w 62916"/>
                  <a:gd name="connsiteY9" fmla="*/ 46122 h 80099"/>
                  <a:gd name="connsiteX10" fmla="*/ 5813 w 62916"/>
                  <a:gd name="connsiteY10" fmla="*/ 38241 h 80099"/>
                  <a:gd name="connsiteX11" fmla="*/ 516 w 62916"/>
                  <a:gd name="connsiteY11" fmla="*/ 23771 h 80099"/>
                  <a:gd name="connsiteX12" fmla="*/ 9560 w 62916"/>
                  <a:gd name="connsiteY12" fmla="*/ 6589 h 80099"/>
                  <a:gd name="connsiteX13" fmla="*/ 32685 w 62916"/>
                  <a:gd name="connsiteY13" fmla="*/ 0 h 80099"/>
                  <a:gd name="connsiteX14" fmla="*/ 59687 w 62916"/>
                  <a:gd name="connsiteY14" fmla="*/ 5297 h 80099"/>
                  <a:gd name="connsiteX15" fmla="*/ 59687 w 62916"/>
                  <a:gd name="connsiteY15" fmla="*/ 20929 h 80099"/>
                  <a:gd name="connsiteX16" fmla="*/ 58008 w 62916"/>
                  <a:gd name="connsiteY16" fmla="*/ 20929 h 80099"/>
                  <a:gd name="connsiteX17" fmla="*/ 33203 w 62916"/>
                  <a:gd name="connsiteY17" fmla="*/ 12144 h 80099"/>
                  <a:gd name="connsiteX18" fmla="*/ 22350 w 62916"/>
                  <a:gd name="connsiteY18" fmla="*/ 14599 h 80099"/>
                  <a:gd name="connsiteX19" fmla="*/ 18087 w 62916"/>
                  <a:gd name="connsiteY19" fmla="*/ 21317 h 80099"/>
                  <a:gd name="connsiteX20" fmla="*/ 20541 w 62916"/>
                  <a:gd name="connsiteY20" fmla="*/ 27131 h 80099"/>
                  <a:gd name="connsiteX21" fmla="*/ 28939 w 62916"/>
                  <a:gd name="connsiteY21" fmla="*/ 30619 h 80099"/>
                  <a:gd name="connsiteX22" fmla="*/ 42116 w 62916"/>
                  <a:gd name="connsiteY22" fmla="*/ 33461 h 80099"/>
                  <a:gd name="connsiteX23" fmla="*/ 52969 w 62916"/>
                  <a:gd name="connsiteY23" fmla="*/ 37466 h 80099"/>
                  <a:gd name="connsiteX24" fmla="*/ 58653 w 62916"/>
                  <a:gd name="connsiteY24" fmla="*/ 42246 h 80099"/>
                  <a:gd name="connsiteX25" fmla="*/ 61883 w 62916"/>
                  <a:gd name="connsiteY25" fmla="*/ 48060 h 80099"/>
                  <a:gd name="connsiteX26" fmla="*/ 62917 w 62916"/>
                  <a:gd name="connsiteY26" fmla="*/ 55036 h 80099"/>
                  <a:gd name="connsiteX27" fmla="*/ 53744 w 62916"/>
                  <a:gd name="connsiteY27" fmla="*/ 73252 h 80099"/>
                  <a:gd name="connsiteX28" fmla="*/ 29326 w 62916"/>
                  <a:gd name="connsiteY28" fmla="*/ 80100 h 80099"/>
                  <a:gd name="connsiteX29" fmla="*/ 258 w 62916"/>
                  <a:gd name="connsiteY29" fmla="*/ 74028 h 80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2916" h="80099">
                    <a:moveTo>
                      <a:pt x="0" y="74157"/>
                    </a:moveTo>
                    <a:lnTo>
                      <a:pt x="0" y="57749"/>
                    </a:lnTo>
                    <a:lnTo>
                      <a:pt x="1808" y="57749"/>
                    </a:lnTo>
                    <a:cubicBezTo>
                      <a:pt x="5685" y="60850"/>
                      <a:pt x="10077" y="63434"/>
                      <a:pt x="14986" y="65242"/>
                    </a:cubicBezTo>
                    <a:cubicBezTo>
                      <a:pt x="20025" y="67051"/>
                      <a:pt x="24805" y="67955"/>
                      <a:pt x="29326" y="67955"/>
                    </a:cubicBezTo>
                    <a:cubicBezTo>
                      <a:pt x="33849" y="67955"/>
                      <a:pt x="37983" y="67051"/>
                      <a:pt x="40825" y="65372"/>
                    </a:cubicBezTo>
                    <a:cubicBezTo>
                      <a:pt x="43667" y="63692"/>
                      <a:pt x="45218" y="61237"/>
                      <a:pt x="45218" y="58266"/>
                    </a:cubicBezTo>
                    <a:cubicBezTo>
                      <a:pt x="45218" y="55941"/>
                      <a:pt x="44571" y="54003"/>
                      <a:pt x="43150" y="52582"/>
                    </a:cubicBezTo>
                    <a:cubicBezTo>
                      <a:pt x="41729" y="51160"/>
                      <a:pt x="39145" y="49998"/>
                      <a:pt x="35269" y="49093"/>
                    </a:cubicBezTo>
                    <a:cubicBezTo>
                      <a:pt x="32556" y="48577"/>
                      <a:pt x="27776" y="47543"/>
                      <a:pt x="21059" y="46122"/>
                    </a:cubicBezTo>
                    <a:cubicBezTo>
                      <a:pt x="14340" y="44701"/>
                      <a:pt x="9302" y="41988"/>
                      <a:pt x="5813" y="38241"/>
                    </a:cubicBezTo>
                    <a:cubicBezTo>
                      <a:pt x="2325" y="34495"/>
                      <a:pt x="516" y="29585"/>
                      <a:pt x="516" y="23771"/>
                    </a:cubicBezTo>
                    <a:cubicBezTo>
                      <a:pt x="516" y="16795"/>
                      <a:pt x="3488" y="10981"/>
                      <a:pt x="9560" y="6589"/>
                    </a:cubicBezTo>
                    <a:cubicBezTo>
                      <a:pt x="15503" y="2196"/>
                      <a:pt x="23255" y="0"/>
                      <a:pt x="32685" y="0"/>
                    </a:cubicBezTo>
                    <a:cubicBezTo>
                      <a:pt x="42116" y="0"/>
                      <a:pt x="51289" y="1679"/>
                      <a:pt x="59687" y="5297"/>
                    </a:cubicBezTo>
                    <a:lnTo>
                      <a:pt x="59687" y="20929"/>
                    </a:lnTo>
                    <a:lnTo>
                      <a:pt x="58008" y="20929"/>
                    </a:lnTo>
                    <a:cubicBezTo>
                      <a:pt x="50773" y="15116"/>
                      <a:pt x="42634" y="12144"/>
                      <a:pt x="33203" y="12144"/>
                    </a:cubicBezTo>
                    <a:cubicBezTo>
                      <a:pt x="28810" y="12144"/>
                      <a:pt x="25192" y="12919"/>
                      <a:pt x="22350" y="14599"/>
                    </a:cubicBezTo>
                    <a:cubicBezTo>
                      <a:pt x="19507" y="16278"/>
                      <a:pt x="18087" y="18475"/>
                      <a:pt x="18087" y="21317"/>
                    </a:cubicBezTo>
                    <a:cubicBezTo>
                      <a:pt x="18087" y="23771"/>
                      <a:pt x="18862" y="25709"/>
                      <a:pt x="20541" y="27131"/>
                    </a:cubicBezTo>
                    <a:cubicBezTo>
                      <a:pt x="22221" y="28552"/>
                      <a:pt x="24934" y="29714"/>
                      <a:pt x="28939" y="30619"/>
                    </a:cubicBezTo>
                    <a:cubicBezTo>
                      <a:pt x="32815" y="31394"/>
                      <a:pt x="37208" y="32298"/>
                      <a:pt x="42116" y="33461"/>
                    </a:cubicBezTo>
                    <a:cubicBezTo>
                      <a:pt x="47026" y="34624"/>
                      <a:pt x="50514" y="35916"/>
                      <a:pt x="52969" y="37466"/>
                    </a:cubicBezTo>
                    <a:cubicBezTo>
                      <a:pt x="55294" y="38887"/>
                      <a:pt x="57232" y="40567"/>
                      <a:pt x="58653" y="42246"/>
                    </a:cubicBezTo>
                    <a:cubicBezTo>
                      <a:pt x="60074" y="43926"/>
                      <a:pt x="61108" y="45863"/>
                      <a:pt x="61883" y="48060"/>
                    </a:cubicBezTo>
                    <a:cubicBezTo>
                      <a:pt x="62529" y="50127"/>
                      <a:pt x="62917" y="52582"/>
                      <a:pt x="62917" y="55036"/>
                    </a:cubicBezTo>
                    <a:cubicBezTo>
                      <a:pt x="62917" y="62529"/>
                      <a:pt x="59816" y="68601"/>
                      <a:pt x="53744" y="73252"/>
                    </a:cubicBezTo>
                    <a:cubicBezTo>
                      <a:pt x="47543" y="77774"/>
                      <a:pt x="39404" y="80100"/>
                      <a:pt x="29326" y="80100"/>
                    </a:cubicBezTo>
                    <a:cubicBezTo>
                      <a:pt x="19250" y="80100"/>
                      <a:pt x="9818" y="78033"/>
                      <a:pt x="258" y="74028"/>
                    </a:cubicBezTo>
                    <a:close/>
                  </a:path>
                </a:pathLst>
              </a:custGeom>
              <a:solidFill>
                <a:srgbClr val="64BEC8"/>
              </a:solidFill>
              <a:ln w="129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</p:grpSp>
      <p:sp>
        <p:nvSpPr>
          <p:cNvPr id="133" name="フリーフォーム: 図形 132">
            <a:extLst>
              <a:ext uri="{FF2B5EF4-FFF2-40B4-BE49-F238E27FC236}">
                <a16:creationId xmlns:a16="http://schemas.microsoft.com/office/drawing/2014/main" id="{1A08832E-626D-BAFA-4222-53B468D2472A}"/>
              </a:ext>
            </a:extLst>
          </p:cNvPr>
          <p:cNvSpPr/>
          <p:nvPr/>
        </p:nvSpPr>
        <p:spPr>
          <a:xfrm>
            <a:off x="9742733" y="2810552"/>
            <a:ext cx="497393" cy="496101"/>
          </a:xfrm>
          <a:custGeom>
            <a:avLst/>
            <a:gdLst>
              <a:gd name="connsiteX0" fmla="*/ 248438 w 497393"/>
              <a:gd name="connsiteY0" fmla="*/ 0 h 496101"/>
              <a:gd name="connsiteX1" fmla="*/ 0 w 497393"/>
              <a:gd name="connsiteY1" fmla="*/ 248051 h 496101"/>
              <a:gd name="connsiteX2" fmla="*/ 248438 w 497393"/>
              <a:gd name="connsiteY2" fmla="*/ 496101 h 496101"/>
              <a:gd name="connsiteX3" fmla="*/ 497393 w 497393"/>
              <a:gd name="connsiteY3" fmla="*/ 248051 h 496101"/>
              <a:gd name="connsiteX4" fmla="*/ 248438 w 497393"/>
              <a:gd name="connsiteY4" fmla="*/ 0 h 496101"/>
              <a:gd name="connsiteX5" fmla="*/ 248438 w 497393"/>
              <a:gd name="connsiteY5" fmla="*/ 0 h 496101"/>
              <a:gd name="connsiteX6" fmla="*/ 290296 w 497393"/>
              <a:gd name="connsiteY6" fmla="*/ 463286 h 496101"/>
              <a:gd name="connsiteX7" fmla="*/ 257094 w 497393"/>
              <a:gd name="connsiteY7" fmla="*/ 466774 h 496101"/>
              <a:gd name="connsiteX8" fmla="*/ 257094 w 497393"/>
              <a:gd name="connsiteY8" fmla="*/ 404504 h 496101"/>
              <a:gd name="connsiteX9" fmla="*/ 288617 w 497393"/>
              <a:gd name="connsiteY9" fmla="*/ 373109 h 496101"/>
              <a:gd name="connsiteX10" fmla="*/ 367942 w 497393"/>
              <a:gd name="connsiteY10" fmla="*/ 373109 h 496101"/>
              <a:gd name="connsiteX11" fmla="*/ 290296 w 497393"/>
              <a:gd name="connsiteY11" fmla="*/ 463416 h 496101"/>
              <a:gd name="connsiteX12" fmla="*/ 290296 w 497393"/>
              <a:gd name="connsiteY12" fmla="*/ 463416 h 496101"/>
              <a:gd name="connsiteX13" fmla="*/ 129451 w 497393"/>
              <a:gd name="connsiteY13" fmla="*/ 372980 h 496101"/>
              <a:gd name="connsiteX14" fmla="*/ 208389 w 497393"/>
              <a:gd name="connsiteY14" fmla="*/ 372980 h 496101"/>
              <a:gd name="connsiteX15" fmla="*/ 240299 w 497393"/>
              <a:gd name="connsiteY15" fmla="*/ 404374 h 496101"/>
              <a:gd name="connsiteX16" fmla="*/ 240299 w 497393"/>
              <a:gd name="connsiteY16" fmla="*/ 466645 h 496101"/>
              <a:gd name="connsiteX17" fmla="*/ 206709 w 497393"/>
              <a:gd name="connsiteY17" fmla="*/ 463157 h 496101"/>
              <a:gd name="connsiteX18" fmla="*/ 129451 w 497393"/>
              <a:gd name="connsiteY18" fmla="*/ 372851 h 496101"/>
              <a:gd name="connsiteX19" fmla="*/ 129451 w 497393"/>
              <a:gd name="connsiteY19" fmla="*/ 372851 h 496101"/>
              <a:gd name="connsiteX20" fmla="*/ 28939 w 497393"/>
              <a:gd name="connsiteY20" fmla="*/ 256577 h 496101"/>
              <a:gd name="connsiteX21" fmla="*/ 56069 w 497393"/>
              <a:gd name="connsiteY21" fmla="*/ 256577 h 496101"/>
              <a:gd name="connsiteX22" fmla="*/ 90177 w 497393"/>
              <a:gd name="connsiteY22" fmla="*/ 287971 h 496101"/>
              <a:gd name="connsiteX23" fmla="*/ 104905 w 497393"/>
              <a:gd name="connsiteY23" fmla="*/ 356315 h 496101"/>
              <a:gd name="connsiteX24" fmla="*/ 57490 w 497393"/>
              <a:gd name="connsiteY24" fmla="*/ 356315 h 496101"/>
              <a:gd name="connsiteX25" fmla="*/ 29068 w 497393"/>
              <a:gd name="connsiteY25" fmla="*/ 256577 h 496101"/>
              <a:gd name="connsiteX26" fmla="*/ 29068 w 497393"/>
              <a:gd name="connsiteY26" fmla="*/ 256577 h 496101"/>
              <a:gd name="connsiteX27" fmla="*/ 206580 w 497393"/>
              <a:gd name="connsiteY27" fmla="*/ 32557 h 496101"/>
              <a:gd name="connsiteX28" fmla="*/ 240169 w 497393"/>
              <a:gd name="connsiteY28" fmla="*/ 28681 h 496101"/>
              <a:gd name="connsiteX29" fmla="*/ 240169 w 497393"/>
              <a:gd name="connsiteY29" fmla="*/ 122346 h 496101"/>
              <a:gd name="connsiteX30" fmla="*/ 129322 w 497393"/>
              <a:gd name="connsiteY30" fmla="*/ 122346 h 496101"/>
              <a:gd name="connsiteX31" fmla="*/ 206580 w 497393"/>
              <a:gd name="connsiteY31" fmla="*/ 32557 h 496101"/>
              <a:gd name="connsiteX32" fmla="*/ 206580 w 497393"/>
              <a:gd name="connsiteY32" fmla="*/ 32557 h 496101"/>
              <a:gd name="connsiteX33" fmla="*/ 355927 w 497393"/>
              <a:gd name="connsiteY33" fmla="*/ 98316 h 496101"/>
              <a:gd name="connsiteX34" fmla="*/ 340423 w 497393"/>
              <a:gd name="connsiteY34" fmla="*/ 122346 h 496101"/>
              <a:gd name="connsiteX35" fmla="*/ 257223 w 497393"/>
              <a:gd name="connsiteY35" fmla="*/ 122346 h 496101"/>
              <a:gd name="connsiteX36" fmla="*/ 257223 w 497393"/>
              <a:gd name="connsiteY36" fmla="*/ 28681 h 496101"/>
              <a:gd name="connsiteX37" fmla="*/ 290426 w 497393"/>
              <a:gd name="connsiteY37" fmla="*/ 32557 h 496101"/>
              <a:gd name="connsiteX38" fmla="*/ 356056 w 497393"/>
              <a:gd name="connsiteY38" fmla="*/ 98316 h 496101"/>
              <a:gd name="connsiteX39" fmla="*/ 356056 w 497393"/>
              <a:gd name="connsiteY39" fmla="*/ 98316 h 496101"/>
              <a:gd name="connsiteX40" fmla="*/ 340423 w 497393"/>
              <a:gd name="connsiteY40" fmla="*/ 139658 h 496101"/>
              <a:gd name="connsiteX41" fmla="*/ 380602 w 497393"/>
              <a:gd name="connsiteY41" fmla="*/ 171956 h 496101"/>
              <a:gd name="connsiteX42" fmla="*/ 384091 w 497393"/>
              <a:gd name="connsiteY42" fmla="*/ 171568 h 496101"/>
              <a:gd name="connsiteX43" fmla="*/ 392230 w 497393"/>
              <a:gd name="connsiteY43" fmla="*/ 239524 h 496101"/>
              <a:gd name="connsiteX44" fmla="*/ 257223 w 497393"/>
              <a:gd name="connsiteY44" fmla="*/ 239524 h 496101"/>
              <a:gd name="connsiteX45" fmla="*/ 257223 w 497393"/>
              <a:gd name="connsiteY45" fmla="*/ 139787 h 496101"/>
              <a:gd name="connsiteX46" fmla="*/ 340423 w 497393"/>
              <a:gd name="connsiteY46" fmla="*/ 139787 h 496101"/>
              <a:gd name="connsiteX47" fmla="*/ 240299 w 497393"/>
              <a:gd name="connsiteY47" fmla="*/ 139658 h 496101"/>
              <a:gd name="connsiteX48" fmla="*/ 240299 w 497393"/>
              <a:gd name="connsiteY48" fmla="*/ 239395 h 496101"/>
              <a:gd name="connsiteX49" fmla="*/ 136299 w 497393"/>
              <a:gd name="connsiteY49" fmla="*/ 239395 h 496101"/>
              <a:gd name="connsiteX50" fmla="*/ 106971 w 497393"/>
              <a:gd name="connsiteY50" fmla="*/ 208388 h 496101"/>
              <a:gd name="connsiteX51" fmla="*/ 122475 w 497393"/>
              <a:gd name="connsiteY51" fmla="*/ 139658 h 496101"/>
              <a:gd name="connsiteX52" fmla="*/ 240299 w 497393"/>
              <a:gd name="connsiteY52" fmla="*/ 139658 h 496101"/>
              <a:gd name="connsiteX53" fmla="*/ 90177 w 497393"/>
              <a:gd name="connsiteY53" fmla="*/ 207484 h 496101"/>
              <a:gd name="connsiteX54" fmla="*/ 56069 w 497393"/>
              <a:gd name="connsiteY54" fmla="*/ 239265 h 496101"/>
              <a:gd name="connsiteX55" fmla="*/ 28939 w 497393"/>
              <a:gd name="connsiteY55" fmla="*/ 239265 h 496101"/>
              <a:gd name="connsiteX56" fmla="*/ 57362 w 497393"/>
              <a:gd name="connsiteY56" fmla="*/ 139528 h 496101"/>
              <a:gd name="connsiteX57" fmla="*/ 104775 w 497393"/>
              <a:gd name="connsiteY57" fmla="*/ 139528 h 496101"/>
              <a:gd name="connsiteX58" fmla="*/ 90047 w 497393"/>
              <a:gd name="connsiteY58" fmla="*/ 207484 h 496101"/>
              <a:gd name="connsiteX59" fmla="*/ 90047 w 497393"/>
              <a:gd name="connsiteY59" fmla="*/ 207484 h 496101"/>
              <a:gd name="connsiteX60" fmla="*/ 106971 w 497393"/>
              <a:gd name="connsiteY60" fmla="*/ 287067 h 496101"/>
              <a:gd name="connsiteX61" fmla="*/ 136299 w 497393"/>
              <a:gd name="connsiteY61" fmla="*/ 256577 h 496101"/>
              <a:gd name="connsiteX62" fmla="*/ 240299 w 497393"/>
              <a:gd name="connsiteY62" fmla="*/ 256577 h 496101"/>
              <a:gd name="connsiteX63" fmla="*/ 240299 w 497393"/>
              <a:gd name="connsiteY63" fmla="*/ 324921 h 496101"/>
              <a:gd name="connsiteX64" fmla="*/ 208389 w 497393"/>
              <a:gd name="connsiteY64" fmla="*/ 356315 h 496101"/>
              <a:gd name="connsiteX65" fmla="*/ 122475 w 497393"/>
              <a:gd name="connsiteY65" fmla="*/ 356315 h 496101"/>
              <a:gd name="connsiteX66" fmla="*/ 106971 w 497393"/>
              <a:gd name="connsiteY66" fmla="*/ 287067 h 496101"/>
              <a:gd name="connsiteX67" fmla="*/ 106971 w 497393"/>
              <a:gd name="connsiteY67" fmla="*/ 287067 h 496101"/>
              <a:gd name="connsiteX68" fmla="*/ 288617 w 497393"/>
              <a:gd name="connsiteY68" fmla="*/ 356315 h 496101"/>
              <a:gd name="connsiteX69" fmla="*/ 257094 w 497393"/>
              <a:gd name="connsiteY69" fmla="*/ 324921 h 496101"/>
              <a:gd name="connsiteX70" fmla="*/ 257094 w 497393"/>
              <a:gd name="connsiteY70" fmla="*/ 256577 h 496101"/>
              <a:gd name="connsiteX71" fmla="*/ 392101 w 497393"/>
              <a:gd name="connsiteY71" fmla="*/ 256577 h 496101"/>
              <a:gd name="connsiteX72" fmla="*/ 374789 w 497393"/>
              <a:gd name="connsiteY72" fmla="*/ 356315 h 496101"/>
              <a:gd name="connsiteX73" fmla="*/ 288488 w 497393"/>
              <a:gd name="connsiteY73" fmla="*/ 356315 h 496101"/>
              <a:gd name="connsiteX74" fmla="*/ 409413 w 497393"/>
              <a:gd name="connsiteY74" fmla="*/ 256577 h 496101"/>
              <a:gd name="connsiteX75" fmla="*/ 468454 w 497393"/>
              <a:gd name="connsiteY75" fmla="*/ 256577 h 496101"/>
              <a:gd name="connsiteX76" fmla="*/ 440032 w 497393"/>
              <a:gd name="connsiteY76" fmla="*/ 356315 h 496101"/>
              <a:gd name="connsiteX77" fmla="*/ 392617 w 497393"/>
              <a:gd name="connsiteY77" fmla="*/ 356315 h 496101"/>
              <a:gd name="connsiteX78" fmla="*/ 409413 w 497393"/>
              <a:gd name="connsiteY78" fmla="*/ 256577 h 496101"/>
              <a:gd name="connsiteX79" fmla="*/ 409413 w 497393"/>
              <a:gd name="connsiteY79" fmla="*/ 256577 h 496101"/>
              <a:gd name="connsiteX80" fmla="*/ 409413 w 497393"/>
              <a:gd name="connsiteY80" fmla="*/ 239395 h 496101"/>
              <a:gd name="connsiteX81" fmla="*/ 400369 w 497393"/>
              <a:gd name="connsiteY81" fmla="*/ 166788 h 496101"/>
              <a:gd name="connsiteX82" fmla="*/ 420653 w 497393"/>
              <a:gd name="connsiteY82" fmla="*/ 139658 h 496101"/>
              <a:gd name="connsiteX83" fmla="*/ 440032 w 497393"/>
              <a:gd name="connsiteY83" fmla="*/ 139658 h 496101"/>
              <a:gd name="connsiteX84" fmla="*/ 468454 w 497393"/>
              <a:gd name="connsiteY84" fmla="*/ 239395 h 496101"/>
              <a:gd name="connsiteX85" fmla="*/ 409413 w 497393"/>
              <a:gd name="connsiteY85" fmla="*/ 239395 h 496101"/>
              <a:gd name="connsiteX86" fmla="*/ 429308 w 497393"/>
              <a:gd name="connsiteY86" fmla="*/ 122475 h 496101"/>
              <a:gd name="connsiteX87" fmla="*/ 420653 w 497393"/>
              <a:gd name="connsiteY87" fmla="*/ 122475 h 496101"/>
              <a:gd name="connsiteX88" fmla="*/ 380473 w 497393"/>
              <a:gd name="connsiteY88" fmla="*/ 90177 h 496101"/>
              <a:gd name="connsiteX89" fmla="*/ 371430 w 497393"/>
              <a:gd name="connsiteY89" fmla="*/ 91081 h 496101"/>
              <a:gd name="connsiteX90" fmla="*/ 339907 w 497393"/>
              <a:gd name="connsiteY90" fmla="*/ 48060 h 496101"/>
              <a:gd name="connsiteX91" fmla="*/ 429179 w 497393"/>
              <a:gd name="connsiteY91" fmla="*/ 122475 h 496101"/>
              <a:gd name="connsiteX92" fmla="*/ 429179 w 497393"/>
              <a:gd name="connsiteY92" fmla="*/ 122475 h 496101"/>
              <a:gd name="connsiteX93" fmla="*/ 157486 w 497393"/>
              <a:gd name="connsiteY93" fmla="*/ 48060 h 496101"/>
              <a:gd name="connsiteX94" fmla="*/ 111364 w 497393"/>
              <a:gd name="connsiteY94" fmla="*/ 122475 h 496101"/>
              <a:gd name="connsiteX95" fmla="*/ 68214 w 497393"/>
              <a:gd name="connsiteY95" fmla="*/ 122475 h 496101"/>
              <a:gd name="connsiteX96" fmla="*/ 157486 w 497393"/>
              <a:gd name="connsiteY96" fmla="*/ 48060 h 496101"/>
              <a:gd name="connsiteX97" fmla="*/ 157486 w 497393"/>
              <a:gd name="connsiteY97" fmla="*/ 48060 h 496101"/>
              <a:gd name="connsiteX98" fmla="*/ 68214 w 497393"/>
              <a:gd name="connsiteY98" fmla="*/ 372980 h 496101"/>
              <a:gd name="connsiteX99" fmla="*/ 111364 w 497393"/>
              <a:gd name="connsiteY99" fmla="*/ 372980 h 496101"/>
              <a:gd name="connsiteX100" fmla="*/ 157486 w 497393"/>
              <a:gd name="connsiteY100" fmla="*/ 447396 h 496101"/>
              <a:gd name="connsiteX101" fmla="*/ 68214 w 497393"/>
              <a:gd name="connsiteY101" fmla="*/ 372980 h 496101"/>
              <a:gd name="connsiteX102" fmla="*/ 68214 w 497393"/>
              <a:gd name="connsiteY102" fmla="*/ 372980 h 496101"/>
              <a:gd name="connsiteX103" fmla="*/ 339907 w 497393"/>
              <a:gd name="connsiteY103" fmla="*/ 447396 h 496101"/>
              <a:gd name="connsiteX104" fmla="*/ 386029 w 497393"/>
              <a:gd name="connsiteY104" fmla="*/ 372980 h 496101"/>
              <a:gd name="connsiteX105" fmla="*/ 429179 w 497393"/>
              <a:gd name="connsiteY105" fmla="*/ 372980 h 496101"/>
              <a:gd name="connsiteX106" fmla="*/ 339907 w 497393"/>
              <a:gd name="connsiteY106" fmla="*/ 447396 h 496101"/>
              <a:gd name="connsiteX107" fmla="*/ 339907 w 497393"/>
              <a:gd name="connsiteY107" fmla="*/ 447396 h 49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497393" h="496101">
                <a:moveTo>
                  <a:pt x="248438" y="0"/>
                </a:moveTo>
                <a:cubicBezTo>
                  <a:pt x="111235" y="0"/>
                  <a:pt x="0" y="111364"/>
                  <a:pt x="0" y="248051"/>
                </a:cubicBezTo>
                <a:cubicBezTo>
                  <a:pt x="0" y="384737"/>
                  <a:pt x="111364" y="496101"/>
                  <a:pt x="248438" y="496101"/>
                </a:cubicBezTo>
                <a:cubicBezTo>
                  <a:pt x="385512" y="496101"/>
                  <a:pt x="497393" y="384737"/>
                  <a:pt x="497393" y="248051"/>
                </a:cubicBezTo>
                <a:cubicBezTo>
                  <a:pt x="497393" y="111364"/>
                  <a:pt x="386029" y="0"/>
                  <a:pt x="248438" y="0"/>
                </a:cubicBezTo>
                <a:lnTo>
                  <a:pt x="248438" y="0"/>
                </a:lnTo>
                <a:close/>
                <a:moveTo>
                  <a:pt x="290296" y="463286"/>
                </a:moveTo>
                <a:cubicBezTo>
                  <a:pt x="279573" y="465483"/>
                  <a:pt x="268721" y="466258"/>
                  <a:pt x="257094" y="466774"/>
                </a:cubicBezTo>
                <a:lnTo>
                  <a:pt x="257094" y="404504"/>
                </a:lnTo>
                <a:cubicBezTo>
                  <a:pt x="273114" y="401532"/>
                  <a:pt x="285516" y="389000"/>
                  <a:pt x="288617" y="373109"/>
                </a:cubicBezTo>
                <a:lnTo>
                  <a:pt x="367942" y="373109"/>
                </a:lnTo>
                <a:cubicBezTo>
                  <a:pt x="349854" y="415614"/>
                  <a:pt x="322595" y="447912"/>
                  <a:pt x="290296" y="463416"/>
                </a:cubicBezTo>
                <a:lnTo>
                  <a:pt x="290296" y="463416"/>
                </a:lnTo>
                <a:close/>
                <a:moveTo>
                  <a:pt x="129451" y="372980"/>
                </a:moveTo>
                <a:lnTo>
                  <a:pt x="208389" y="372980"/>
                </a:lnTo>
                <a:cubicBezTo>
                  <a:pt x="211876" y="388871"/>
                  <a:pt x="224408" y="401403"/>
                  <a:pt x="240299" y="404374"/>
                </a:cubicBezTo>
                <a:lnTo>
                  <a:pt x="240299" y="466645"/>
                </a:lnTo>
                <a:cubicBezTo>
                  <a:pt x="228671" y="466258"/>
                  <a:pt x="217431" y="465353"/>
                  <a:pt x="206709" y="463157"/>
                </a:cubicBezTo>
                <a:cubicBezTo>
                  <a:pt x="174798" y="447654"/>
                  <a:pt x="147668" y="415485"/>
                  <a:pt x="129451" y="372851"/>
                </a:cubicBezTo>
                <a:lnTo>
                  <a:pt x="129451" y="372851"/>
                </a:lnTo>
                <a:close/>
                <a:moveTo>
                  <a:pt x="28939" y="256577"/>
                </a:moveTo>
                <a:lnTo>
                  <a:pt x="56069" y="256577"/>
                </a:lnTo>
                <a:cubicBezTo>
                  <a:pt x="59558" y="272856"/>
                  <a:pt x="72864" y="285387"/>
                  <a:pt x="90177" y="287971"/>
                </a:cubicBezTo>
                <a:cubicBezTo>
                  <a:pt x="92761" y="312001"/>
                  <a:pt x="97928" y="334868"/>
                  <a:pt x="104905" y="356315"/>
                </a:cubicBezTo>
                <a:lnTo>
                  <a:pt x="57490" y="356315"/>
                </a:lnTo>
                <a:cubicBezTo>
                  <a:pt x="40695" y="326600"/>
                  <a:pt x="30360" y="292751"/>
                  <a:pt x="29068" y="256577"/>
                </a:cubicBezTo>
                <a:lnTo>
                  <a:pt x="29068" y="256577"/>
                </a:lnTo>
                <a:close/>
                <a:moveTo>
                  <a:pt x="206580" y="32557"/>
                </a:moveTo>
                <a:cubicBezTo>
                  <a:pt x="217303" y="30360"/>
                  <a:pt x="228543" y="29068"/>
                  <a:pt x="240169" y="28681"/>
                </a:cubicBezTo>
                <a:lnTo>
                  <a:pt x="240169" y="122346"/>
                </a:lnTo>
                <a:lnTo>
                  <a:pt x="129322" y="122346"/>
                </a:lnTo>
                <a:cubicBezTo>
                  <a:pt x="147409" y="79841"/>
                  <a:pt x="174669" y="47543"/>
                  <a:pt x="206580" y="32557"/>
                </a:cubicBezTo>
                <a:lnTo>
                  <a:pt x="206580" y="32557"/>
                </a:lnTo>
                <a:close/>
                <a:moveTo>
                  <a:pt x="355927" y="98316"/>
                </a:moveTo>
                <a:cubicBezTo>
                  <a:pt x="348175" y="104388"/>
                  <a:pt x="342491" y="112527"/>
                  <a:pt x="340423" y="122346"/>
                </a:cubicBezTo>
                <a:lnTo>
                  <a:pt x="257223" y="122346"/>
                </a:lnTo>
                <a:lnTo>
                  <a:pt x="257223" y="28681"/>
                </a:lnTo>
                <a:cubicBezTo>
                  <a:pt x="268851" y="29068"/>
                  <a:pt x="279703" y="30360"/>
                  <a:pt x="290426" y="32557"/>
                </a:cubicBezTo>
                <a:cubicBezTo>
                  <a:pt x="316264" y="44572"/>
                  <a:pt x="338744" y="67826"/>
                  <a:pt x="356056" y="98316"/>
                </a:cubicBezTo>
                <a:lnTo>
                  <a:pt x="356056" y="98316"/>
                </a:lnTo>
                <a:close/>
                <a:moveTo>
                  <a:pt x="340423" y="139658"/>
                </a:moveTo>
                <a:cubicBezTo>
                  <a:pt x="344687" y="158132"/>
                  <a:pt x="361094" y="171956"/>
                  <a:pt x="380602" y="171956"/>
                </a:cubicBezTo>
                <a:cubicBezTo>
                  <a:pt x="381895" y="171956"/>
                  <a:pt x="382799" y="171568"/>
                  <a:pt x="384091" y="171568"/>
                </a:cubicBezTo>
                <a:cubicBezTo>
                  <a:pt x="388871" y="193014"/>
                  <a:pt x="391842" y="215882"/>
                  <a:pt x="392230" y="239524"/>
                </a:cubicBezTo>
                <a:lnTo>
                  <a:pt x="257223" y="239524"/>
                </a:lnTo>
                <a:lnTo>
                  <a:pt x="257223" y="139787"/>
                </a:lnTo>
                <a:lnTo>
                  <a:pt x="340423" y="139787"/>
                </a:lnTo>
                <a:close/>
                <a:moveTo>
                  <a:pt x="240299" y="139658"/>
                </a:moveTo>
                <a:lnTo>
                  <a:pt x="240299" y="239395"/>
                </a:lnTo>
                <a:lnTo>
                  <a:pt x="136299" y="239395"/>
                </a:lnTo>
                <a:cubicBezTo>
                  <a:pt x="133327" y="224408"/>
                  <a:pt x="121570" y="212781"/>
                  <a:pt x="106971" y="208388"/>
                </a:cubicBezTo>
                <a:cubicBezTo>
                  <a:pt x="109943" y="183842"/>
                  <a:pt x="115111" y="160716"/>
                  <a:pt x="122475" y="139658"/>
                </a:cubicBezTo>
                <a:lnTo>
                  <a:pt x="240299" y="139658"/>
                </a:lnTo>
                <a:close/>
                <a:moveTo>
                  <a:pt x="90177" y="207484"/>
                </a:moveTo>
                <a:cubicBezTo>
                  <a:pt x="72864" y="210068"/>
                  <a:pt x="59558" y="222471"/>
                  <a:pt x="56069" y="239265"/>
                </a:cubicBezTo>
                <a:lnTo>
                  <a:pt x="28939" y="239265"/>
                </a:lnTo>
                <a:cubicBezTo>
                  <a:pt x="30231" y="203221"/>
                  <a:pt x="40566" y="169243"/>
                  <a:pt x="57362" y="139528"/>
                </a:cubicBezTo>
                <a:lnTo>
                  <a:pt x="104775" y="139528"/>
                </a:lnTo>
                <a:cubicBezTo>
                  <a:pt x="97928" y="160587"/>
                  <a:pt x="92631" y="183325"/>
                  <a:pt x="90047" y="207484"/>
                </a:cubicBezTo>
                <a:lnTo>
                  <a:pt x="90047" y="207484"/>
                </a:lnTo>
                <a:close/>
                <a:moveTo>
                  <a:pt x="106971" y="287067"/>
                </a:moveTo>
                <a:cubicBezTo>
                  <a:pt x="121700" y="283191"/>
                  <a:pt x="133327" y="271176"/>
                  <a:pt x="136299" y="256577"/>
                </a:cubicBezTo>
                <a:lnTo>
                  <a:pt x="240299" y="256577"/>
                </a:lnTo>
                <a:lnTo>
                  <a:pt x="240299" y="324921"/>
                </a:lnTo>
                <a:cubicBezTo>
                  <a:pt x="224279" y="327892"/>
                  <a:pt x="211876" y="340424"/>
                  <a:pt x="208389" y="356315"/>
                </a:cubicBezTo>
                <a:lnTo>
                  <a:pt x="122475" y="356315"/>
                </a:lnTo>
                <a:cubicBezTo>
                  <a:pt x="115111" y="334868"/>
                  <a:pt x="109943" y="311614"/>
                  <a:pt x="106971" y="287067"/>
                </a:cubicBezTo>
                <a:lnTo>
                  <a:pt x="106971" y="287067"/>
                </a:lnTo>
                <a:close/>
                <a:moveTo>
                  <a:pt x="288617" y="356315"/>
                </a:moveTo>
                <a:cubicBezTo>
                  <a:pt x="285646" y="340424"/>
                  <a:pt x="273114" y="327892"/>
                  <a:pt x="257094" y="324921"/>
                </a:cubicBezTo>
                <a:lnTo>
                  <a:pt x="257094" y="256577"/>
                </a:lnTo>
                <a:lnTo>
                  <a:pt x="392101" y="256577"/>
                </a:lnTo>
                <a:cubicBezTo>
                  <a:pt x="391196" y="292235"/>
                  <a:pt x="385254" y="326213"/>
                  <a:pt x="374789" y="356315"/>
                </a:cubicBezTo>
                <a:lnTo>
                  <a:pt x="288488" y="356315"/>
                </a:lnTo>
                <a:close/>
                <a:moveTo>
                  <a:pt x="409413" y="256577"/>
                </a:moveTo>
                <a:lnTo>
                  <a:pt x="468454" y="256577"/>
                </a:lnTo>
                <a:cubicBezTo>
                  <a:pt x="467162" y="292622"/>
                  <a:pt x="456827" y="326600"/>
                  <a:pt x="440032" y="356315"/>
                </a:cubicBezTo>
                <a:lnTo>
                  <a:pt x="392617" y="356315"/>
                </a:lnTo>
                <a:cubicBezTo>
                  <a:pt x="402565" y="325825"/>
                  <a:pt x="408638" y="292235"/>
                  <a:pt x="409413" y="256577"/>
                </a:cubicBezTo>
                <a:lnTo>
                  <a:pt x="409413" y="256577"/>
                </a:lnTo>
                <a:close/>
                <a:moveTo>
                  <a:pt x="409413" y="239395"/>
                </a:moveTo>
                <a:cubicBezTo>
                  <a:pt x="409025" y="214073"/>
                  <a:pt x="405536" y="189526"/>
                  <a:pt x="400369" y="166788"/>
                </a:cubicBezTo>
                <a:cubicBezTo>
                  <a:pt x="410705" y="161233"/>
                  <a:pt x="418456" y="151285"/>
                  <a:pt x="420653" y="139658"/>
                </a:cubicBezTo>
                <a:lnTo>
                  <a:pt x="440032" y="139658"/>
                </a:lnTo>
                <a:cubicBezTo>
                  <a:pt x="456827" y="169372"/>
                  <a:pt x="467162" y="203221"/>
                  <a:pt x="468454" y="239395"/>
                </a:cubicBezTo>
                <a:lnTo>
                  <a:pt x="409413" y="239395"/>
                </a:lnTo>
                <a:close/>
                <a:moveTo>
                  <a:pt x="429308" y="122475"/>
                </a:moveTo>
                <a:lnTo>
                  <a:pt x="420653" y="122475"/>
                </a:lnTo>
                <a:cubicBezTo>
                  <a:pt x="416777" y="104000"/>
                  <a:pt x="400369" y="90177"/>
                  <a:pt x="380473" y="90177"/>
                </a:cubicBezTo>
                <a:cubicBezTo>
                  <a:pt x="377502" y="90177"/>
                  <a:pt x="374401" y="90564"/>
                  <a:pt x="371430" y="91081"/>
                </a:cubicBezTo>
                <a:cubicBezTo>
                  <a:pt x="361998" y="74803"/>
                  <a:pt x="351534" y="60592"/>
                  <a:pt x="339907" y="48060"/>
                </a:cubicBezTo>
                <a:cubicBezTo>
                  <a:pt x="375693" y="64855"/>
                  <a:pt x="406829" y="90177"/>
                  <a:pt x="429179" y="122475"/>
                </a:cubicBezTo>
                <a:lnTo>
                  <a:pt x="429179" y="122475"/>
                </a:lnTo>
                <a:close/>
                <a:moveTo>
                  <a:pt x="157486" y="48060"/>
                </a:moveTo>
                <a:cubicBezTo>
                  <a:pt x="138883" y="67826"/>
                  <a:pt x="122991" y="93148"/>
                  <a:pt x="111364" y="122475"/>
                </a:cubicBezTo>
                <a:lnTo>
                  <a:pt x="68214" y="122475"/>
                </a:lnTo>
                <a:cubicBezTo>
                  <a:pt x="90693" y="90177"/>
                  <a:pt x="121700" y="64855"/>
                  <a:pt x="157486" y="48060"/>
                </a:cubicBezTo>
                <a:lnTo>
                  <a:pt x="157486" y="48060"/>
                </a:lnTo>
                <a:close/>
                <a:moveTo>
                  <a:pt x="68214" y="372980"/>
                </a:moveTo>
                <a:lnTo>
                  <a:pt x="111364" y="372980"/>
                </a:lnTo>
                <a:cubicBezTo>
                  <a:pt x="122991" y="402695"/>
                  <a:pt x="139012" y="428017"/>
                  <a:pt x="157486" y="447396"/>
                </a:cubicBezTo>
                <a:cubicBezTo>
                  <a:pt x="121700" y="431117"/>
                  <a:pt x="90564" y="405279"/>
                  <a:pt x="68214" y="372980"/>
                </a:cubicBezTo>
                <a:lnTo>
                  <a:pt x="68214" y="372980"/>
                </a:lnTo>
                <a:close/>
                <a:moveTo>
                  <a:pt x="339907" y="447396"/>
                </a:moveTo>
                <a:cubicBezTo>
                  <a:pt x="358511" y="428017"/>
                  <a:pt x="374401" y="402695"/>
                  <a:pt x="386029" y="372980"/>
                </a:cubicBezTo>
                <a:lnTo>
                  <a:pt x="429179" y="372980"/>
                </a:lnTo>
                <a:cubicBezTo>
                  <a:pt x="406700" y="405279"/>
                  <a:pt x="375693" y="430988"/>
                  <a:pt x="339907" y="447396"/>
                </a:cubicBezTo>
                <a:lnTo>
                  <a:pt x="339907" y="447396"/>
                </a:lnTo>
                <a:close/>
              </a:path>
            </a:pathLst>
          </a:custGeom>
          <a:solidFill>
            <a:srgbClr val="64BEC8"/>
          </a:solidFill>
          <a:ln w="12911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34" name="フリーフォーム: 図形 133">
            <a:extLst>
              <a:ext uri="{FF2B5EF4-FFF2-40B4-BE49-F238E27FC236}">
                <a16:creationId xmlns:a16="http://schemas.microsoft.com/office/drawing/2014/main" id="{FF3C66EC-7C65-3C9F-277F-E6BC22D19BE7}"/>
              </a:ext>
            </a:extLst>
          </p:cNvPr>
          <p:cNvSpPr/>
          <p:nvPr/>
        </p:nvSpPr>
        <p:spPr>
          <a:xfrm>
            <a:off x="9757590" y="3569045"/>
            <a:ext cx="467679" cy="453080"/>
          </a:xfrm>
          <a:custGeom>
            <a:avLst/>
            <a:gdLst>
              <a:gd name="connsiteX0" fmla="*/ 0 w 467679"/>
              <a:gd name="connsiteY0" fmla="*/ 94569 h 453080"/>
              <a:gd name="connsiteX1" fmla="*/ 233840 w 467679"/>
              <a:gd name="connsiteY1" fmla="*/ 142112 h 453080"/>
              <a:gd name="connsiteX2" fmla="*/ 467679 w 467679"/>
              <a:gd name="connsiteY2" fmla="*/ 94569 h 453080"/>
              <a:gd name="connsiteX3" fmla="*/ 467163 w 467679"/>
              <a:gd name="connsiteY3" fmla="*/ 395072 h 453080"/>
              <a:gd name="connsiteX4" fmla="*/ 233840 w 467679"/>
              <a:gd name="connsiteY4" fmla="*/ 453080 h 453080"/>
              <a:gd name="connsiteX5" fmla="*/ 517 w 467679"/>
              <a:gd name="connsiteY5" fmla="*/ 395072 h 453080"/>
              <a:gd name="connsiteX6" fmla="*/ 0 w 467679"/>
              <a:gd name="connsiteY6" fmla="*/ 94569 h 453080"/>
              <a:gd name="connsiteX7" fmla="*/ 0 w 467679"/>
              <a:gd name="connsiteY7" fmla="*/ 94569 h 453080"/>
              <a:gd name="connsiteX8" fmla="*/ 233840 w 467679"/>
              <a:gd name="connsiteY8" fmla="*/ 0 h 453080"/>
              <a:gd name="connsiteX9" fmla="*/ 467679 w 467679"/>
              <a:gd name="connsiteY9" fmla="*/ 60462 h 453080"/>
              <a:gd name="connsiteX10" fmla="*/ 233840 w 467679"/>
              <a:gd name="connsiteY10" fmla="*/ 120925 h 453080"/>
              <a:gd name="connsiteX11" fmla="*/ 0 w 467679"/>
              <a:gd name="connsiteY11" fmla="*/ 60462 h 453080"/>
              <a:gd name="connsiteX12" fmla="*/ 233840 w 467679"/>
              <a:gd name="connsiteY12" fmla="*/ 0 h 453080"/>
              <a:gd name="connsiteX13" fmla="*/ 233840 w 467679"/>
              <a:gd name="connsiteY13" fmla="*/ 0 h 45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7679" h="453080">
                <a:moveTo>
                  <a:pt x="0" y="94569"/>
                </a:moveTo>
                <a:cubicBezTo>
                  <a:pt x="42246" y="125447"/>
                  <a:pt x="140046" y="142112"/>
                  <a:pt x="233840" y="142112"/>
                </a:cubicBezTo>
                <a:cubicBezTo>
                  <a:pt x="327634" y="142112"/>
                  <a:pt x="426079" y="125447"/>
                  <a:pt x="467679" y="94569"/>
                </a:cubicBezTo>
                <a:lnTo>
                  <a:pt x="467163" y="395072"/>
                </a:lnTo>
                <a:cubicBezTo>
                  <a:pt x="461478" y="420136"/>
                  <a:pt x="373885" y="453080"/>
                  <a:pt x="233840" y="453080"/>
                </a:cubicBezTo>
                <a:cubicBezTo>
                  <a:pt x="93794" y="453080"/>
                  <a:pt x="6202" y="420136"/>
                  <a:pt x="517" y="395072"/>
                </a:cubicBezTo>
                <a:lnTo>
                  <a:pt x="0" y="94569"/>
                </a:lnTo>
                <a:lnTo>
                  <a:pt x="0" y="94569"/>
                </a:lnTo>
                <a:close/>
                <a:moveTo>
                  <a:pt x="233840" y="0"/>
                </a:moveTo>
                <a:cubicBezTo>
                  <a:pt x="363033" y="0"/>
                  <a:pt x="467679" y="27131"/>
                  <a:pt x="467679" y="60462"/>
                </a:cubicBezTo>
                <a:cubicBezTo>
                  <a:pt x="467679" y="93794"/>
                  <a:pt x="363033" y="120925"/>
                  <a:pt x="233840" y="120925"/>
                </a:cubicBezTo>
                <a:cubicBezTo>
                  <a:pt x="104647" y="120925"/>
                  <a:pt x="0" y="93794"/>
                  <a:pt x="0" y="60462"/>
                </a:cubicBezTo>
                <a:cubicBezTo>
                  <a:pt x="0" y="27131"/>
                  <a:pt x="104647" y="0"/>
                  <a:pt x="233840" y="0"/>
                </a:cubicBezTo>
                <a:lnTo>
                  <a:pt x="233840" y="0"/>
                </a:lnTo>
                <a:close/>
              </a:path>
            </a:pathLst>
          </a:custGeom>
          <a:solidFill>
            <a:srgbClr val="64BEC8"/>
          </a:solidFill>
          <a:ln w="12911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35" name="フリーフォーム: 図形 134">
            <a:extLst>
              <a:ext uri="{FF2B5EF4-FFF2-40B4-BE49-F238E27FC236}">
                <a16:creationId xmlns:a16="http://schemas.microsoft.com/office/drawing/2014/main" id="{33BF4D2A-9D3A-481F-D399-6E0E35E0542E}"/>
              </a:ext>
            </a:extLst>
          </p:cNvPr>
          <p:cNvSpPr/>
          <p:nvPr/>
        </p:nvSpPr>
        <p:spPr>
          <a:xfrm>
            <a:off x="9825934" y="4290847"/>
            <a:ext cx="330863" cy="529691"/>
          </a:xfrm>
          <a:custGeom>
            <a:avLst/>
            <a:gdLst>
              <a:gd name="connsiteX0" fmla="*/ 330863 w 330863"/>
              <a:gd name="connsiteY0" fmla="*/ 517289 h 529691"/>
              <a:gd name="connsiteX1" fmla="*/ 316910 w 330863"/>
              <a:gd name="connsiteY1" fmla="*/ 529691 h 529691"/>
              <a:gd name="connsiteX2" fmla="*/ 13952 w 330863"/>
              <a:gd name="connsiteY2" fmla="*/ 529691 h 529691"/>
              <a:gd name="connsiteX3" fmla="*/ 0 w 330863"/>
              <a:gd name="connsiteY3" fmla="*/ 517289 h 529691"/>
              <a:gd name="connsiteX4" fmla="*/ 0 w 330863"/>
              <a:gd name="connsiteY4" fmla="*/ 12919 h 529691"/>
              <a:gd name="connsiteX5" fmla="*/ 13952 w 330863"/>
              <a:gd name="connsiteY5" fmla="*/ 0 h 529691"/>
              <a:gd name="connsiteX6" fmla="*/ 316910 w 330863"/>
              <a:gd name="connsiteY6" fmla="*/ 0 h 529691"/>
              <a:gd name="connsiteX7" fmla="*/ 330863 w 330863"/>
              <a:gd name="connsiteY7" fmla="*/ 12919 h 529691"/>
              <a:gd name="connsiteX8" fmla="*/ 330863 w 330863"/>
              <a:gd name="connsiteY8" fmla="*/ 517289 h 529691"/>
              <a:gd name="connsiteX9" fmla="*/ 330863 w 330863"/>
              <a:gd name="connsiteY9" fmla="*/ 517289 h 529691"/>
              <a:gd name="connsiteX10" fmla="*/ 165496 w 330863"/>
              <a:gd name="connsiteY10" fmla="*/ 426983 h 529691"/>
              <a:gd name="connsiteX11" fmla="*/ 136944 w 330863"/>
              <a:gd name="connsiteY11" fmla="*/ 453468 h 529691"/>
              <a:gd name="connsiteX12" fmla="*/ 165496 w 330863"/>
              <a:gd name="connsiteY12" fmla="*/ 479952 h 529691"/>
              <a:gd name="connsiteX13" fmla="*/ 194047 w 330863"/>
              <a:gd name="connsiteY13" fmla="*/ 453468 h 529691"/>
              <a:gd name="connsiteX14" fmla="*/ 165496 w 330863"/>
              <a:gd name="connsiteY14" fmla="*/ 426983 h 529691"/>
              <a:gd name="connsiteX15" fmla="*/ 165496 w 330863"/>
              <a:gd name="connsiteY15" fmla="*/ 426983 h 529691"/>
              <a:gd name="connsiteX16" fmla="*/ 61754 w 330863"/>
              <a:gd name="connsiteY16" fmla="*/ 355152 h 529691"/>
              <a:gd name="connsiteX17" fmla="*/ 51289 w 330863"/>
              <a:gd name="connsiteY17" fmla="*/ 363937 h 529691"/>
              <a:gd name="connsiteX18" fmla="*/ 61754 w 330863"/>
              <a:gd name="connsiteY18" fmla="*/ 373109 h 529691"/>
              <a:gd name="connsiteX19" fmla="*/ 269238 w 330863"/>
              <a:gd name="connsiteY19" fmla="*/ 373109 h 529691"/>
              <a:gd name="connsiteX20" fmla="*/ 279703 w 330863"/>
              <a:gd name="connsiteY20" fmla="*/ 363937 h 529691"/>
              <a:gd name="connsiteX21" fmla="*/ 269238 w 330863"/>
              <a:gd name="connsiteY21" fmla="*/ 355152 h 529691"/>
              <a:gd name="connsiteX22" fmla="*/ 61754 w 330863"/>
              <a:gd name="connsiteY22" fmla="*/ 355152 h 529691"/>
              <a:gd name="connsiteX23" fmla="*/ 61754 w 330863"/>
              <a:gd name="connsiteY23" fmla="*/ 313293 h 529691"/>
              <a:gd name="connsiteX24" fmla="*/ 51289 w 330863"/>
              <a:gd name="connsiteY24" fmla="*/ 322078 h 529691"/>
              <a:gd name="connsiteX25" fmla="*/ 61754 w 330863"/>
              <a:gd name="connsiteY25" fmla="*/ 331251 h 529691"/>
              <a:gd name="connsiteX26" fmla="*/ 269238 w 330863"/>
              <a:gd name="connsiteY26" fmla="*/ 331251 h 529691"/>
              <a:gd name="connsiteX27" fmla="*/ 279703 w 330863"/>
              <a:gd name="connsiteY27" fmla="*/ 322078 h 529691"/>
              <a:gd name="connsiteX28" fmla="*/ 269238 w 330863"/>
              <a:gd name="connsiteY28" fmla="*/ 313293 h 529691"/>
              <a:gd name="connsiteX29" fmla="*/ 61754 w 330863"/>
              <a:gd name="connsiteY29" fmla="*/ 313293 h 529691"/>
              <a:gd name="connsiteX30" fmla="*/ 61754 w 330863"/>
              <a:gd name="connsiteY30" fmla="*/ 270401 h 529691"/>
              <a:gd name="connsiteX31" fmla="*/ 51289 w 330863"/>
              <a:gd name="connsiteY31" fmla="*/ 280091 h 529691"/>
              <a:gd name="connsiteX32" fmla="*/ 61754 w 330863"/>
              <a:gd name="connsiteY32" fmla="*/ 289263 h 529691"/>
              <a:gd name="connsiteX33" fmla="*/ 269238 w 330863"/>
              <a:gd name="connsiteY33" fmla="*/ 289263 h 529691"/>
              <a:gd name="connsiteX34" fmla="*/ 279703 w 330863"/>
              <a:gd name="connsiteY34" fmla="*/ 280091 h 529691"/>
              <a:gd name="connsiteX35" fmla="*/ 269238 w 330863"/>
              <a:gd name="connsiteY35" fmla="*/ 270401 h 529691"/>
              <a:gd name="connsiteX36" fmla="*/ 61754 w 330863"/>
              <a:gd name="connsiteY36" fmla="*/ 270401 h 529691"/>
              <a:gd name="connsiteX37" fmla="*/ 63821 w 330863"/>
              <a:gd name="connsiteY37" fmla="*/ 154644 h 529691"/>
              <a:gd name="connsiteX38" fmla="*/ 50256 w 330863"/>
              <a:gd name="connsiteY38" fmla="*/ 167434 h 529691"/>
              <a:gd name="connsiteX39" fmla="*/ 50256 w 330863"/>
              <a:gd name="connsiteY39" fmla="*/ 204771 h 529691"/>
              <a:gd name="connsiteX40" fmla="*/ 63821 w 330863"/>
              <a:gd name="connsiteY40" fmla="*/ 217561 h 529691"/>
              <a:gd name="connsiteX41" fmla="*/ 267301 w 330863"/>
              <a:gd name="connsiteY41" fmla="*/ 217561 h 529691"/>
              <a:gd name="connsiteX42" fmla="*/ 280866 w 330863"/>
              <a:gd name="connsiteY42" fmla="*/ 204771 h 529691"/>
              <a:gd name="connsiteX43" fmla="*/ 280866 w 330863"/>
              <a:gd name="connsiteY43" fmla="*/ 167434 h 529691"/>
              <a:gd name="connsiteX44" fmla="*/ 267301 w 330863"/>
              <a:gd name="connsiteY44" fmla="*/ 154644 h 529691"/>
              <a:gd name="connsiteX45" fmla="*/ 63821 w 330863"/>
              <a:gd name="connsiteY45" fmla="*/ 154644 h 529691"/>
              <a:gd name="connsiteX46" fmla="*/ 63821 w 330863"/>
              <a:gd name="connsiteY46" fmla="*/ 49998 h 529691"/>
              <a:gd name="connsiteX47" fmla="*/ 50256 w 330863"/>
              <a:gd name="connsiteY47" fmla="*/ 62271 h 529691"/>
              <a:gd name="connsiteX48" fmla="*/ 50256 w 330863"/>
              <a:gd name="connsiteY48" fmla="*/ 100124 h 529691"/>
              <a:gd name="connsiteX49" fmla="*/ 63821 w 330863"/>
              <a:gd name="connsiteY49" fmla="*/ 112915 h 529691"/>
              <a:gd name="connsiteX50" fmla="*/ 267301 w 330863"/>
              <a:gd name="connsiteY50" fmla="*/ 112915 h 529691"/>
              <a:gd name="connsiteX51" fmla="*/ 280866 w 330863"/>
              <a:gd name="connsiteY51" fmla="*/ 100124 h 529691"/>
              <a:gd name="connsiteX52" fmla="*/ 280866 w 330863"/>
              <a:gd name="connsiteY52" fmla="*/ 62271 h 529691"/>
              <a:gd name="connsiteX53" fmla="*/ 267301 w 330863"/>
              <a:gd name="connsiteY53" fmla="*/ 49998 h 529691"/>
              <a:gd name="connsiteX54" fmla="*/ 63821 w 330863"/>
              <a:gd name="connsiteY54" fmla="*/ 49998 h 52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30863" h="529691">
                <a:moveTo>
                  <a:pt x="330863" y="517289"/>
                </a:moveTo>
                <a:cubicBezTo>
                  <a:pt x="330863" y="524007"/>
                  <a:pt x="324662" y="529691"/>
                  <a:pt x="316910" y="529691"/>
                </a:cubicBezTo>
                <a:lnTo>
                  <a:pt x="13952" y="529691"/>
                </a:lnTo>
                <a:cubicBezTo>
                  <a:pt x="6201" y="529691"/>
                  <a:pt x="0" y="524007"/>
                  <a:pt x="0" y="517289"/>
                </a:cubicBezTo>
                <a:lnTo>
                  <a:pt x="0" y="12919"/>
                </a:lnTo>
                <a:cubicBezTo>
                  <a:pt x="0" y="5684"/>
                  <a:pt x="6201" y="0"/>
                  <a:pt x="13952" y="0"/>
                </a:cubicBezTo>
                <a:lnTo>
                  <a:pt x="316910" y="0"/>
                </a:lnTo>
                <a:cubicBezTo>
                  <a:pt x="324662" y="0"/>
                  <a:pt x="330863" y="5684"/>
                  <a:pt x="330863" y="12919"/>
                </a:cubicBezTo>
                <a:lnTo>
                  <a:pt x="330863" y="517289"/>
                </a:lnTo>
                <a:lnTo>
                  <a:pt x="330863" y="517289"/>
                </a:lnTo>
                <a:close/>
                <a:moveTo>
                  <a:pt x="165496" y="426983"/>
                </a:moveTo>
                <a:cubicBezTo>
                  <a:pt x="149734" y="426983"/>
                  <a:pt x="136944" y="438869"/>
                  <a:pt x="136944" y="453468"/>
                </a:cubicBezTo>
                <a:cubicBezTo>
                  <a:pt x="136944" y="468066"/>
                  <a:pt x="149734" y="479952"/>
                  <a:pt x="165496" y="479952"/>
                </a:cubicBezTo>
                <a:cubicBezTo>
                  <a:pt x="181257" y="479952"/>
                  <a:pt x="194047" y="468066"/>
                  <a:pt x="194047" y="453468"/>
                </a:cubicBezTo>
                <a:cubicBezTo>
                  <a:pt x="194047" y="438869"/>
                  <a:pt x="181257" y="426983"/>
                  <a:pt x="165496" y="426983"/>
                </a:cubicBezTo>
                <a:lnTo>
                  <a:pt x="165496" y="426983"/>
                </a:lnTo>
                <a:close/>
                <a:moveTo>
                  <a:pt x="61754" y="355152"/>
                </a:moveTo>
                <a:cubicBezTo>
                  <a:pt x="56069" y="355152"/>
                  <a:pt x="51289" y="358769"/>
                  <a:pt x="51289" y="363937"/>
                </a:cubicBezTo>
                <a:cubicBezTo>
                  <a:pt x="51289" y="369105"/>
                  <a:pt x="55940" y="373109"/>
                  <a:pt x="61754" y="373109"/>
                </a:cubicBezTo>
                <a:lnTo>
                  <a:pt x="269238" y="373109"/>
                </a:lnTo>
                <a:cubicBezTo>
                  <a:pt x="274922" y="373109"/>
                  <a:pt x="279703" y="368975"/>
                  <a:pt x="279703" y="363937"/>
                </a:cubicBezTo>
                <a:cubicBezTo>
                  <a:pt x="279703" y="358898"/>
                  <a:pt x="275052" y="355152"/>
                  <a:pt x="269238" y="355152"/>
                </a:cubicBezTo>
                <a:lnTo>
                  <a:pt x="61754" y="355152"/>
                </a:lnTo>
                <a:close/>
                <a:moveTo>
                  <a:pt x="61754" y="313293"/>
                </a:moveTo>
                <a:cubicBezTo>
                  <a:pt x="56069" y="313293"/>
                  <a:pt x="51289" y="317427"/>
                  <a:pt x="51289" y="322078"/>
                </a:cubicBezTo>
                <a:cubicBezTo>
                  <a:pt x="51289" y="327117"/>
                  <a:pt x="55940" y="331251"/>
                  <a:pt x="61754" y="331251"/>
                </a:cubicBezTo>
                <a:lnTo>
                  <a:pt x="269238" y="331251"/>
                </a:lnTo>
                <a:cubicBezTo>
                  <a:pt x="274922" y="331251"/>
                  <a:pt x="279703" y="327117"/>
                  <a:pt x="279703" y="322078"/>
                </a:cubicBezTo>
                <a:cubicBezTo>
                  <a:pt x="279703" y="317427"/>
                  <a:pt x="275052" y="313293"/>
                  <a:pt x="269238" y="313293"/>
                </a:cubicBezTo>
                <a:lnTo>
                  <a:pt x="61754" y="313293"/>
                </a:lnTo>
                <a:close/>
                <a:moveTo>
                  <a:pt x="61754" y="270401"/>
                </a:moveTo>
                <a:cubicBezTo>
                  <a:pt x="56069" y="270401"/>
                  <a:pt x="51289" y="274794"/>
                  <a:pt x="51289" y="280091"/>
                </a:cubicBezTo>
                <a:cubicBezTo>
                  <a:pt x="51289" y="285387"/>
                  <a:pt x="55940" y="289263"/>
                  <a:pt x="61754" y="289263"/>
                </a:cubicBezTo>
                <a:lnTo>
                  <a:pt x="269238" y="289263"/>
                </a:lnTo>
                <a:cubicBezTo>
                  <a:pt x="274922" y="289263"/>
                  <a:pt x="279703" y="285387"/>
                  <a:pt x="279703" y="280091"/>
                </a:cubicBezTo>
                <a:cubicBezTo>
                  <a:pt x="279703" y="274794"/>
                  <a:pt x="275052" y="270401"/>
                  <a:pt x="269238" y="270401"/>
                </a:cubicBezTo>
                <a:lnTo>
                  <a:pt x="61754" y="270401"/>
                </a:lnTo>
                <a:close/>
                <a:moveTo>
                  <a:pt x="63821" y="154644"/>
                </a:moveTo>
                <a:cubicBezTo>
                  <a:pt x="56457" y="154644"/>
                  <a:pt x="50256" y="160328"/>
                  <a:pt x="50256" y="167434"/>
                </a:cubicBezTo>
                <a:lnTo>
                  <a:pt x="50256" y="204771"/>
                </a:lnTo>
                <a:cubicBezTo>
                  <a:pt x="50256" y="211876"/>
                  <a:pt x="56457" y="217561"/>
                  <a:pt x="63821" y="217561"/>
                </a:cubicBezTo>
                <a:lnTo>
                  <a:pt x="267301" y="217561"/>
                </a:lnTo>
                <a:cubicBezTo>
                  <a:pt x="274664" y="217561"/>
                  <a:pt x="280866" y="211876"/>
                  <a:pt x="280866" y="204771"/>
                </a:cubicBezTo>
                <a:lnTo>
                  <a:pt x="280866" y="167434"/>
                </a:lnTo>
                <a:cubicBezTo>
                  <a:pt x="280866" y="160328"/>
                  <a:pt x="274664" y="154644"/>
                  <a:pt x="267301" y="154644"/>
                </a:cubicBezTo>
                <a:lnTo>
                  <a:pt x="63821" y="154644"/>
                </a:lnTo>
                <a:close/>
                <a:moveTo>
                  <a:pt x="63821" y="49998"/>
                </a:moveTo>
                <a:cubicBezTo>
                  <a:pt x="56457" y="49998"/>
                  <a:pt x="50256" y="55682"/>
                  <a:pt x="50256" y="62271"/>
                </a:cubicBezTo>
                <a:lnTo>
                  <a:pt x="50256" y="100124"/>
                </a:lnTo>
                <a:cubicBezTo>
                  <a:pt x="50256" y="107230"/>
                  <a:pt x="56457" y="112915"/>
                  <a:pt x="63821" y="112915"/>
                </a:cubicBezTo>
                <a:lnTo>
                  <a:pt x="267301" y="112915"/>
                </a:lnTo>
                <a:cubicBezTo>
                  <a:pt x="274664" y="112915"/>
                  <a:pt x="280866" y="107230"/>
                  <a:pt x="280866" y="100124"/>
                </a:cubicBezTo>
                <a:lnTo>
                  <a:pt x="280866" y="62271"/>
                </a:lnTo>
                <a:cubicBezTo>
                  <a:pt x="280866" y="55682"/>
                  <a:pt x="274664" y="49998"/>
                  <a:pt x="267301" y="49998"/>
                </a:cubicBezTo>
                <a:lnTo>
                  <a:pt x="63821" y="49998"/>
                </a:lnTo>
                <a:close/>
              </a:path>
            </a:pathLst>
          </a:custGeom>
          <a:solidFill>
            <a:srgbClr val="64BEC8"/>
          </a:solidFill>
          <a:ln w="12911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36" name="フリーフォーム: 図形 135">
            <a:extLst>
              <a:ext uri="{FF2B5EF4-FFF2-40B4-BE49-F238E27FC236}">
                <a16:creationId xmlns:a16="http://schemas.microsoft.com/office/drawing/2014/main" id="{957C7F3A-BB2D-CFFC-6805-771AC479598B}"/>
              </a:ext>
            </a:extLst>
          </p:cNvPr>
          <p:cNvSpPr/>
          <p:nvPr/>
        </p:nvSpPr>
        <p:spPr>
          <a:xfrm>
            <a:off x="3219129" y="3269058"/>
            <a:ext cx="662760" cy="510571"/>
          </a:xfrm>
          <a:custGeom>
            <a:avLst/>
            <a:gdLst>
              <a:gd name="connsiteX0" fmla="*/ 0 w 662760"/>
              <a:gd name="connsiteY0" fmla="*/ 485379 h 510571"/>
              <a:gd name="connsiteX1" fmla="*/ 182808 w 662760"/>
              <a:gd name="connsiteY1" fmla="*/ 510571 h 510571"/>
              <a:gd name="connsiteX2" fmla="*/ 662760 w 662760"/>
              <a:gd name="connsiteY2" fmla="*/ 419361 h 510571"/>
              <a:gd name="connsiteX3" fmla="*/ 662760 w 662760"/>
              <a:gd name="connsiteY3" fmla="*/ 0 h 510571"/>
              <a:gd name="connsiteX4" fmla="*/ 0 w 662760"/>
              <a:gd name="connsiteY4" fmla="*/ 0 h 510571"/>
              <a:gd name="connsiteX5" fmla="*/ 0 w 662760"/>
              <a:gd name="connsiteY5" fmla="*/ 485379 h 51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2760" h="510571">
                <a:moveTo>
                  <a:pt x="0" y="485379"/>
                </a:moveTo>
                <a:cubicBezTo>
                  <a:pt x="45476" y="499719"/>
                  <a:pt x="99737" y="510571"/>
                  <a:pt x="182808" y="510571"/>
                </a:cubicBezTo>
                <a:cubicBezTo>
                  <a:pt x="422720" y="510571"/>
                  <a:pt x="422720" y="419361"/>
                  <a:pt x="662760" y="419361"/>
                </a:cubicBezTo>
                <a:lnTo>
                  <a:pt x="662760" y="0"/>
                </a:lnTo>
                <a:lnTo>
                  <a:pt x="0" y="0"/>
                </a:lnTo>
                <a:lnTo>
                  <a:pt x="0" y="485379"/>
                </a:lnTo>
                <a:close/>
              </a:path>
            </a:pathLst>
          </a:custGeom>
          <a:solidFill>
            <a:srgbClr val="FFFFFF"/>
          </a:solidFill>
          <a:ln w="20658" cap="rnd">
            <a:solidFill>
              <a:srgbClr val="6680A1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grpSp>
        <p:nvGrpSpPr>
          <p:cNvPr id="137" name="グラフィックス 4">
            <a:extLst>
              <a:ext uri="{FF2B5EF4-FFF2-40B4-BE49-F238E27FC236}">
                <a16:creationId xmlns:a16="http://schemas.microsoft.com/office/drawing/2014/main" id="{053E3449-6A2B-18B0-442A-608EF649C486}"/>
              </a:ext>
            </a:extLst>
          </p:cNvPr>
          <p:cNvGrpSpPr/>
          <p:nvPr/>
        </p:nvGrpSpPr>
        <p:grpSpPr>
          <a:xfrm>
            <a:off x="3215640" y="4076644"/>
            <a:ext cx="644285" cy="528528"/>
            <a:chOff x="3215640" y="4076644"/>
            <a:chExt cx="644285" cy="528528"/>
          </a:xfrm>
          <a:solidFill>
            <a:srgbClr val="FFFFFF"/>
          </a:solidFill>
        </p:grpSpPr>
        <p:sp>
          <p:nvSpPr>
            <p:cNvPr id="138" name="フリーフォーム: 図形 137">
              <a:extLst>
                <a:ext uri="{FF2B5EF4-FFF2-40B4-BE49-F238E27FC236}">
                  <a16:creationId xmlns:a16="http://schemas.microsoft.com/office/drawing/2014/main" id="{FE1D961C-57F6-6542-9CEB-5F796CC63CA2}"/>
                </a:ext>
              </a:extLst>
            </p:cNvPr>
            <p:cNvSpPr/>
            <p:nvPr/>
          </p:nvSpPr>
          <p:spPr>
            <a:xfrm>
              <a:off x="3215640" y="4076644"/>
              <a:ext cx="644285" cy="528528"/>
            </a:xfrm>
            <a:custGeom>
              <a:avLst/>
              <a:gdLst>
                <a:gd name="connsiteX0" fmla="*/ 0 w 644285"/>
                <a:gd name="connsiteY0" fmla="*/ 0 h 528528"/>
                <a:gd name="connsiteX1" fmla="*/ 644286 w 644285"/>
                <a:gd name="connsiteY1" fmla="*/ 0 h 528528"/>
                <a:gd name="connsiteX2" fmla="*/ 644286 w 644285"/>
                <a:gd name="connsiteY2" fmla="*/ 528529 h 528528"/>
                <a:gd name="connsiteX3" fmla="*/ 0 w 644285"/>
                <a:gd name="connsiteY3" fmla="*/ 528529 h 52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4285" h="528528">
                  <a:moveTo>
                    <a:pt x="0" y="0"/>
                  </a:moveTo>
                  <a:lnTo>
                    <a:pt x="644286" y="0"/>
                  </a:lnTo>
                  <a:lnTo>
                    <a:pt x="644286" y="528529"/>
                  </a:lnTo>
                  <a:lnTo>
                    <a:pt x="0" y="528529"/>
                  </a:lnTo>
                  <a:close/>
                </a:path>
              </a:pathLst>
            </a:custGeom>
            <a:solidFill>
              <a:srgbClr val="FFFFFF"/>
            </a:solidFill>
            <a:ln w="20658" cap="rnd">
              <a:solidFill>
                <a:srgbClr val="6680A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9" name="フリーフォーム: 図形 138">
              <a:extLst>
                <a:ext uri="{FF2B5EF4-FFF2-40B4-BE49-F238E27FC236}">
                  <a16:creationId xmlns:a16="http://schemas.microsoft.com/office/drawing/2014/main" id="{EA01110B-8C62-31C8-7323-D548A6455EBA}"/>
                </a:ext>
              </a:extLst>
            </p:cNvPr>
            <p:cNvSpPr/>
            <p:nvPr/>
          </p:nvSpPr>
          <p:spPr>
            <a:xfrm>
              <a:off x="3215640" y="4137624"/>
              <a:ext cx="644285" cy="12919"/>
            </a:xfrm>
            <a:custGeom>
              <a:avLst/>
              <a:gdLst>
                <a:gd name="connsiteX0" fmla="*/ 0 w 644285"/>
                <a:gd name="connsiteY0" fmla="*/ 0 h 12919"/>
                <a:gd name="connsiteX1" fmla="*/ 644286 w 644285"/>
                <a:gd name="connsiteY1" fmla="*/ 0 h 1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4285" h="12919">
                  <a:moveTo>
                    <a:pt x="0" y="0"/>
                  </a:moveTo>
                  <a:lnTo>
                    <a:pt x="644286" y="0"/>
                  </a:lnTo>
                </a:path>
              </a:pathLst>
            </a:custGeom>
            <a:ln w="20658" cap="rnd">
              <a:solidFill>
                <a:srgbClr val="6680A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0" name="フリーフォーム: 図形 139">
              <a:extLst>
                <a:ext uri="{FF2B5EF4-FFF2-40B4-BE49-F238E27FC236}">
                  <a16:creationId xmlns:a16="http://schemas.microsoft.com/office/drawing/2014/main" id="{D5BFEE38-3877-9FC5-2EFF-12621712F0F5}"/>
                </a:ext>
              </a:extLst>
            </p:cNvPr>
            <p:cNvSpPr/>
            <p:nvPr/>
          </p:nvSpPr>
          <p:spPr>
            <a:xfrm>
              <a:off x="3288893" y="4076644"/>
              <a:ext cx="12919" cy="528399"/>
            </a:xfrm>
            <a:custGeom>
              <a:avLst/>
              <a:gdLst>
                <a:gd name="connsiteX0" fmla="*/ 0 w 12919"/>
                <a:gd name="connsiteY0" fmla="*/ 528400 h 528399"/>
                <a:gd name="connsiteX1" fmla="*/ 0 w 12919"/>
                <a:gd name="connsiteY1" fmla="*/ 0 h 528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19" h="528399">
                  <a:moveTo>
                    <a:pt x="0" y="528400"/>
                  </a:moveTo>
                  <a:lnTo>
                    <a:pt x="0" y="0"/>
                  </a:lnTo>
                </a:path>
              </a:pathLst>
            </a:custGeom>
            <a:ln w="20658" cap="rnd">
              <a:solidFill>
                <a:srgbClr val="6680A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41" name="フリーフォーム: 図形 140">
            <a:extLst>
              <a:ext uri="{FF2B5EF4-FFF2-40B4-BE49-F238E27FC236}">
                <a16:creationId xmlns:a16="http://schemas.microsoft.com/office/drawing/2014/main" id="{D7A95ADF-9A34-F4C1-AB7F-134950BEA01C}"/>
              </a:ext>
            </a:extLst>
          </p:cNvPr>
          <p:cNvSpPr/>
          <p:nvPr/>
        </p:nvSpPr>
        <p:spPr>
          <a:xfrm>
            <a:off x="4222700" y="3269058"/>
            <a:ext cx="662760" cy="510571"/>
          </a:xfrm>
          <a:custGeom>
            <a:avLst/>
            <a:gdLst>
              <a:gd name="connsiteX0" fmla="*/ 0 w 662760"/>
              <a:gd name="connsiteY0" fmla="*/ 485379 h 510571"/>
              <a:gd name="connsiteX1" fmla="*/ 182808 w 662760"/>
              <a:gd name="connsiteY1" fmla="*/ 510571 h 510571"/>
              <a:gd name="connsiteX2" fmla="*/ 662760 w 662760"/>
              <a:gd name="connsiteY2" fmla="*/ 419361 h 510571"/>
              <a:gd name="connsiteX3" fmla="*/ 662760 w 662760"/>
              <a:gd name="connsiteY3" fmla="*/ 0 h 510571"/>
              <a:gd name="connsiteX4" fmla="*/ 0 w 662760"/>
              <a:gd name="connsiteY4" fmla="*/ 0 h 510571"/>
              <a:gd name="connsiteX5" fmla="*/ 0 w 662760"/>
              <a:gd name="connsiteY5" fmla="*/ 485379 h 51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2760" h="510571">
                <a:moveTo>
                  <a:pt x="0" y="485379"/>
                </a:moveTo>
                <a:cubicBezTo>
                  <a:pt x="45476" y="499719"/>
                  <a:pt x="99737" y="510571"/>
                  <a:pt x="182808" y="510571"/>
                </a:cubicBezTo>
                <a:cubicBezTo>
                  <a:pt x="422720" y="510571"/>
                  <a:pt x="422720" y="419361"/>
                  <a:pt x="662760" y="419361"/>
                </a:cubicBezTo>
                <a:lnTo>
                  <a:pt x="662760" y="0"/>
                </a:lnTo>
                <a:lnTo>
                  <a:pt x="0" y="0"/>
                </a:lnTo>
                <a:lnTo>
                  <a:pt x="0" y="485379"/>
                </a:lnTo>
                <a:close/>
              </a:path>
            </a:pathLst>
          </a:custGeom>
          <a:solidFill>
            <a:srgbClr val="FFFFFF"/>
          </a:solidFill>
          <a:ln w="20658" cap="rnd">
            <a:solidFill>
              <a:srgbClr val="6680A1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grpSp>
        <p:nvGrpSpPr>
          <p:cNvPr id="142" name="グラフィックス 4">
            <a:extLst>
              <a:ext uri="{FF2B5EF4-FFF2-40B4-BE49-F238E27FC236}">
                <a16:creationId xmlns:a16="http://schemas.microsoft.com/office/drawing/2014/main" id="{27356C4A-ADCF-922F-7C05-6469C5011277}"/>
              </a:ext>
            </a:extLst>
          </p:cNvPr>
          <p:cNvGrpSpPr/>
          <p:nvPr/>
        </p:nvGrpSpPr>
        <p:grpSpPr>
          <a:xfrm>
            <a:off x="4219212" y="4076644"/>
            <a:ext cx="644285" cy="528528"/>
            <a:chOff x="4219212" y="4076644"/>
            <a:chExt cx="644285" cy="528528"/>
          </a:xfrm>
          <a:solidFill>
            <a:srgbClr val="FFFFFF"/>
          </a:solidFill>
        </p:grpSpPr>
        <p:sp>
          <p:nvSpPr>
            <p:cNvPr id="143" name="フリーフォーム: 図形 142">
              <a:extLst>
                <a:ext uri="{FF2B5EF4-FFF2-40B4-BE49-F238E27FC236}">
                  <a16:creationId xmlns:a16="http://schemas.microsoft.com/office/drawing/2014/main" id="{0C0355B9-E862-6F06-F7C7-E4157CA9FF7A}"/>
                </a:ext>
              </a:extLst>
            </p:cNvPr>
            <p:cNvSpPr/>
            <p:nvPr/>
          </p:nvSpPr>
          <p:spPr>
            <a:xfrm>
              <a:off x="4219212" y="4076644"/>
              <a:ext cx="644285" cy="528528"/>
            </a:xfrm>
            <a:custGeom>
              <a:avLst/>
              <a:gdLst>
                <a:gd name="connsiteX0" fmla="*/ 0 w 644285"/>
                <a:gd name="connsiteY0" fmla="*/ 0 h 528528"/>
                <a:gd name="connsiteX1" fmla="*/ 644286 w 644285"/>
                <a:gd name="connsiteY1" fmla="*/ 0 h 528528"/>
                <a:gd name="connsiteX2" fmla="*/ 644286 w 644285"/>
                <a:gd name="connsiteY2" fmla="*/ 528529 h 528528"/>
                <a:gd name="connsiteX3" fmla="*/ 0 w 644285"/>
                <a:gd name="connsiteY3" fmla="*/ 528529 h 52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4285" h="528528">
                  <a:moveTo>
                    <a:pt x="0" y="0"/>
                  </a:moveTo>
                  <a:lnTo>
                    <a:pt x="644286" y="0"/>
                  </a:lnTo>
                  <a:lnTo>
                    <a:pt x="644286" y="528529"/>
                  </a:lnTo>
                  <a:lnTo>
                    <a:pt x="0" y="528529"/>
                  </a:lnTo>
                  <a:close/>
                </a:path>
              </a:pathLst>
            </a:custGeom>
            <a:solidFill>
              <a:srgbClr val="FFFFFF"/>
            </a:solidFill>
            <a:ln w="20658" cap="rnd">
              <a:solidFill>
                <a:srgbClr val="6680A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4" name="フリーフォーム: 図形 143">
              <a:extLst>
                <a:ext uri="{FF2B5EF4-FFF2-40B4-BE49-F238E27FC236}">
                  <a16:creationId xmlns:a16="http://schemas.microsoft.com/office/drawing/2014/main" id="{D24DC84B-B41A-837C-7B4D-9378118A4B23}"/>
                </a:ext>
              </a:extLst>
            </p:cNvPr>
            <p:cNvSpPr/>
            <p:nvPr/>
          </p:nvSpPr>
          <p:spPr>
            <a:xfrm>
              <a:off x="4219212" y="4137624"/>
              <a:ext cx="644285" cy="12919"/>
            </a:xfrm>
            <a:custGeom>
              <a:avLst/>
              <a:gdLst>
                <a:gd name="connsiteX0" fmla="*/ 0 w 644285"/>
                <a:gd name="connsiteY0" fmla="*/ 0 h 12919"/>
                <a:gd name="connsiteX1" fmla="*/ 644286 w 644285"/>
                <a:gd name="connsiteY1" fmla="*/ 0 h 1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4285" h="12919">
                  <a:moveTo>
                    <a:pt x="0" y="0"/>
                  </a:moveTo>
                  <a:lnTo>
                    <a:pt x="644286" y="0"/>
                  </a:lnTo>
                </a:path>
              </a:pathLst>
            </a:custGeom>
            <a:ln w="20658" cap="rnd">
              <a:solidFill>
                <a:srgbClr val="6680A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5" name="フリーフォーム: 図形 144">
              <a:extLst>
                <a:ext uri="{FF2B5EF4-FFF2-40B4-BE49-F238E27FC236}">
                  <a16:creationId xmlns:a16="http://schemas.microsoft.com/office/drawing/2014/main" id="{2A16986A-928F-8C80-F62F-6F305F25172B}"/>
                </a:ext>
              </a:extLst>
            </p:cNvPr>
            <p:cNvSpPr/>
            <p:nvPr/>
          </p:nvSpPr>
          <p:spPr>
            <a:xfrm>
              <a:off x="4292335" y="4076644"/>
              <a:ext cx="12919" cy="528399"/>
            </a:xfrm>
            <a:custGeom>
              <a:avLst/>
              <a:gdLst>
                <a:gd name="connsiteX0" fmla="*/ 0 w 12919"/>
                <a:gd name="connsiteY0" fmla="*/ 528400 h 528399"/>
                <a:gd name="connsiteX1" fmla="*/ 0 w 12919"/>
                <a:gd name="connsiteY1" fmla="*/ 0 h 528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19" h="528399">
                  <a:moveTo>
                    <a:pt x="0" y="528400"/>
                  </a:moveTo>
                  <a:lnTo>
                    <a:pt x="0" y="0"/>
                  </a:lnTo>
                </a:path>
              </a:pathLst>
            </a:custGeom>
            <a:ln w="20658" cap="rnd">
              <a:solidFill>
                <a:srgbClr val="6680A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46" name="グラフィックス 4">
            <a:extLst>
              <a:ext uri="{FF2B5EF4-FFF2-40B4-BE49-F238E27FC236}">
                <a16:creationId xmlns:a16="http://schemas.microsoft.com/office/drawing/2014/main" id="{C20BFB13-2990-7D7D-568A-8B13ED0640AB}"/>
              </a:ext>
            </a:extLst>
          </p:cNvPr>
          <p:cNvGrpSpPr/>
          <p:nvPr/>
        </p:nvGrpSpPr>
        <p:grpSpPr>
          <a:xfrm>
            <a:off x="3286826" y="3400706"/>
            <a:ext cx="528399" cy="213943"/>
            <a:chOff x="3286826" y="3400706"/>
            <a:chExt cx="528399" cy="213943"/>
          </a:xfrm>
          <a:solidFill>
            <a:srgbClr val="002B62"/>
          </a:solidFill>
        </p:grpSpPr>
        <p:sp>
          <p:nvSpPr>
            <p:cNvPr id="147" name="フリーフォーム: 図形 146">
              <a:extLst>
                <a:ext uri="{FF2B5EF4-FFF2-40B4-BE49-F238E27FC236}">
                  <a16:creationId xmlns:a16="http://schemas.microsoft.com/office/drawing/2014/main" id="{F09AA1AC-4D51-9D85-B24B-BF1CC2A9CD00}"/>
                </a:ext>
              </a:extLst>
            </p:cNvPr>
            <p:cNvSpPr/>
            <p:nvPr/>
          </p:nvSpPr>
          <p:spPr>
            <a:xfrm>
              <a:off x="3286826" y="3408975"/>
              <a:ext cx="79324" cy="77515"/>
            </a:xfrm>
            <a:custGeom>
              <a:avLst/>
              <a:gdLst>
                <a:gd name="connsiteX0" fmla="*/ 79325 w 79324"/>
                <a:gd name="connsiteY0" fmla="*/ 42892 h 77515"/>
                <a:gd name="connsiteX1" fmla="*/ 37983 w 79324"/>
                <a:gd name="connsiteY1" fmla="*/ 42892 h 77515"/>
                <a:gd name="connsiteX2" fmla="*/ 37983 w 79324"/>
                <a:gd name="connsiteY2" fmla="*/ 56070 h 77515"/>
                <a:gd name="connsiteX3" fmla="*/ 39145 w 79324"/>
                <a:gd name="connsiteY3" fmla="*/ 62659 h 77515"/>
                <a:gd name="connsiteX4" fmla="*/ 44184 w 79324"/>
                <a:gd name="connsiteY4" fmla="*/ 64597 h 77515"/>
                <a:gd name="connsiteX5" fmla="*/ 75061 w 79324"/>
                <a:gd name="connsiteY5" fmla="*/ 64597 h 77515"/>
                <a:gd name="connsiteX6" fmla="*/ 75061 w 79324"/>
                <a:gd name="connsiteY6" fmla="*/ 77516 h 77515"/>
                <a:gd name="connsiteX7" fmla="*/ 43150 w 79324"/>
                <a:gd name="connsiteY7" fmla="*/ 77516 h 77515"/>
                <a:gd name="connsiteX8" fmla="*/ 28552 w 79324"/>
                <a:gd name="connsiteY8" fmla="*/ 72736 h 77515"/>
                <a:gd name="connsiteX9" fmla="*/ 24676 w 79324"/>
                <a:gd name="connsiteY9" fmla="*/ 57103 h 77515"/>
                <a:gd name="connsiteX10" fmla="*/ 24676 w 79324"/>
                <a:gd name="connsiteY10" fmla="*/ 43021 h 77515"/>
                <a:gd name="connsiteX11" fmla="*/ 0 w 79324"/>
                <a:gd name="connsiteY11" fmla="*/ 43021 h 77515"/>
                <a:gd name="connsiteX12" fmla="*/ 0 w 79324"/>
                <a:gd name="connsiteY12" fmla="*/ 30490 h 77515"/>
                <a:gd name="connsiteX13" fmla="*/ 24676 w 79324"/>
                <a:gd name="connsiteY13" fmla="*/ 30490 h 77515"/>
                <a:gd name="connsiteX14" fmla="*/ 24676 w 79324"/>
                <a:gd name="connsiteY14" fmla="*/ 12403 h 77515"/>
                <a:gd name="connsiteX15" fmla="*/ 2713 w 79324"/>
                <a:gd name="connsiteY15" fmla="*/ 12403 h 77515"/>
                <a:gd name="connsiteX16" fmla="*/ 2713 w 79324"/>
                <a:gd name="connsiteY16" fmla="*/ 0 h 77515"/>
                <a:gd name="connsiteX17" fmla="*/ 72865 w 79324"/>
                <a:gd name="connsiteY17" fmla="*/ 0 h 77515"/>
                <a:gd name="connsiteX18" fmla="*/ 72865 w 79324"/>
                <a:gd name="connsiteY18" fmla="*/ 12403 h 77515"/>
                <a:gd name="connsiteX19" fmla="*/ 38241 w 79324"/>
                <a:gd name="connsiteY19" fmla="*/ 12403 h 77515"/>
                <a:gd name="connsiteX20" fmla="*/ 38241 w 79324"/>
                <a:gd name="connsiteY20" fmla="*/ 30490 h 77515"/>
                <a:gd name="connsiteX21" fmla="*/ 79195 w 79324"/>
                <a:gd name="connsiteY21" fmla="*/ 30490 h 77515"/>
                <a:gd name="connsiteX22" fmla="*/ 79195 w 79324"/>
                <a:gd name="connsiteY22" fmla="*/ 43021 h 7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9324" h="77515">
                  <a:moveTo>
                    <a:pt x="79325" y="42892"/>
                  </a:moveTo>
                  <a:lnTo>
                    <a:pt x="37983" y="42892"/>
                  </a:lnTo>
                  <a:lnTo>
                    <a:pt x="37983" y="56070"/>
                  </a:lnTo>
                  <a:cubicBezTo>
                    <a:pt x="37983" y="59170"/>
                    <a:pt x="38370" y="61238"/>
                    <a:pt x="39145" y="62659"/>
                  </a:cubicBezTo>
                  <a:cubicBezTo>
                    <a:pt x="39921" y="63951"/>
                    <a:pt x="41600" y="64597"/>
                    <a:pt x="44184" y="64597"/>
                  </a:cubicBezTo>
                  <a:lnTo>
                    <a:pt x="75061" y="64597"/>
                  </a:lnTo>
                  <a:lnTo>
                    <a:pt x="75061" y="77516"/>
                  </a:lnTo>
                  <a:lnTo>
                    <a:pt x="43150" y="77516"/>
                  </a:lnTo>
                  <a:cubicBezTo>
                    <a:pt x="36045" y="77516"/>
                    <a:pt x="31136" y="75966"/>
                    <a:pt x="28552" y="72736"/>
                  </a:cubicBezTo>
                  <a:cubicBezTo>
                    <a:pt x="25968" y="69506"/>
                    <a:pt x="24676" y="64338"/>
                    <a:pt x="24676" y="57103"/>
                  </a:cubicBezTo>
                  <a:lnTo>
                    <a:pt x="24676" y="43021"/>
                  </a:lnTo>
                  <a:lnTo>
                    <a:pt x="0" y="43021"/>
                  </a:lnTo>
                  <a:lnTo>
                    <a:pt x="0" y="30490"/>
                  </a:lnTo>
                  <a:lnTo>
                    <a:pt x="24676" y="30490"/>
                  </a:lnTo>
                  <a:lnTo>
                    <a:pt x="24676" y="12403"/>
                  </a:lnTo>
                  <a:lnTo>
                    <a:pt x="2713" y="12403"/>
                  </a:lnTo>
                  <a:lnTo>
                    <a:pt x="2713" y="0"/>
                  </a:lnTo>
                  <a:lnTo>
                    <a:pt x="72865" y="0"/>
                  </a:lnTo>
                  <a:lnTo>
                    <a:pt x="72865" y="12403"/>
                  </a:lnTo>
                  <a:lnTo>
                    <a:pt x="38241" y="12403"/>
                  </a:lnTo>
                  <a:lnTo>
                    <a:pt x="38241" y="30490"/>
                  </a:lnTo>
                  <a:lnTo>
                    <a:pt x="79195" y="30490"/>
                  </a:lnTo>
                  <a:lnTo>
                    <a:pt x="79195" y="43021"/>
                  </a:lnTo>
                  <a:close/>
                </a:path>
              </a:pathLst>
            </a:custGeom>
            <a:solidFill>
              <a:srgbClr val="002B62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8" name="フリーフォーム: 図形 147">
              <a:extLst>
                <a:ext uri="{FF2B5EF4-FFF2-40B4-BE49-F238E27FC236}">
                  <a16:creationId xmlns:a16="http://schemas.microsoft.com/office/drawing/2014/main" id="{C05D7AAE-BA39-3E4E-3CCE-2D2CFB2C309B}"/>
                </a:ext>
              </a:extLst>
            </p:cNvPr>
            <p:cNvSpPr/>
            <p:nvPr/>
          </p:nvSpPr>
          <p:spPr>
            <a:xfrm>
              <a:off x="3377648" y="3404582"/>
              <a:ext cx="81650" cy="83717"/>
            </a:xfrm>
            <a:custGeom>
              <a:avLst/>
              <a:gdLst>
                <a:gd name="connsiteX0" fmla="*/ 42634 w 81650"/>
                <a:gd name="connsiteY0" fmla="*/ 37595 h 83717"/>
                <a:gd name="connsiteX1" fmla="*/ 36691 w 81650"/>
                <a:gd name="connsiteY1" fmla="*/ 49869 h 83717"/>
                <a:gd name="connsiteX2" fmla="*/ 20800 w 81650"/>
                <a:gd name="connsiteY2" fmla="*/ 42763 h 83717"/>
                <a:gd name="connsiteX3" fmla="*/ 0 w 81650"/>
                <a:gd name="connsiteY3" fmla="*/ 35787 h 83717"/>
                <a:gd name="connsiteX4" fmla="*/ 4909 w 81650"/>
                <a:gd name="connsiteY4" fmla="*/ 24417 h 83717"/>
                <a:gd name="connsiteX5" fmla="*/ 21446 w 81650"/>
                <a:gd name="connsiteY5" fmla="*/ 29198 h 83717"/>
                <a:gd name="connsiteX6" fmla="*/ 42634 w 81650"/>
                <a:gd name="connsiteY6" fmla="*/ 37724 h 83717"/>
                <a:gd name="connsiteX7" fmla="*/ 81650 w 81650"/>
                <a:gd name="connsiteY7" fmla="*/ 33849 h 83717"/>
                <a:gd name="connsiteX8" fmla="*/ 52065 w 81650"/>
                <a:gd name="connsiteY8" fmla="*/ 68860 h 83717"/>
                <a:gd name="connsiteX9" fmla="*/ 7622 w 81650"/>
                <a:gd name="connsiteY9" fmla="*/ 83717 h 83717"/>
                <a:gd name="connsiteX10" fmla="*/ 4780 w 81650"/>
                <a:gd name="connsiteY10" fmla="*/ 70798 h 83717"/>
                <a:gd name="connsiteX11" fmla="*/ 43150 w 81650"/>
                <a:gd name="connsiteY11" fmla="*/ 58783 h 83717"/>
                <a:gd name="connsiteX12" fmla="*/ 70798 w 81650"/>
                <a:gd name="connsiteY12" fmla="*/ 27776 h 83717"/>
                <a:gd name="connsiteX13" fmla="*/ 81650 w 81650"/>
                <a:gd name="connsiteY13" fmla="*/ 33978 h 83717"/>
                <a:gd name="connsiteX14" fmla="*/ 51031 w 81650"/>
                <a:gd name="connsiteY14" fmla="*/ 13824 h 83717"/>
                <a:gd name="connsiteX15" fmla="*/ 44830 w 81650"/>
                <a:gd name="connsiteY15" fmla="*/ 25968 h 83717"/>
                <a:gd name="connsiteX16" fmla="*/ 35011 w 81650"/>
                <a:gd name="connsiteY16" fmla="*/ 21317 h 83717"/>
                <a:gd name="connsiteX17" fmla="*/ 26743 w 81650"/>
                <a:gd name="connsiteY17" fmla="*/ 17829 h 83717"/>
                <a:gd name="connsiteX18" fmla="*/ 8398 w 81650"/>
                <a:gd name="connsiteY18" fmla="*/ 11240 h 83717"/>
                <a:gd name="connsiteX19" fmla="*/ 13565 w 81650"/>
                <a:gd name="connsiteY19" fmla="*/ 0 h 83717"/>
                <a:gd name="connsiteX20" fmla="*/ 51031 w 81650"/>
                <a:gd name="connsiteY20" fmla="*/ 13824 h 83717"/>
                <a:gd name="connsiteX21" fmla="*/ 66664 w 81650"/>
                <a:gd name="connsiteY21" fmla="*/ 18087 h 83717"/>
                <a:gd name="connsiteX22" fmla="*/ 60333 w 81650"/>
                <a:gd name="connsiteY22" fmla="*/ 20800 h 83717"/>
                <a:gd name="connsiteX23" fmla="*/ 54390 w 81650"/>
                <a:gd name="connsiteY23" fmla="*/ 5943 h 83717"/>
                <a:gd name="connsiteX24" fmla="*/ 60592 w 81650"/>
                <a:gd name="connsiteY24" fmla="*/ 3230 h 83717"/>
                <a:gd name="connsiteX25" fmla="*/ 66793 w 81650"/>
                <a:gd name="connsiteY25" fmla="*/ 18087 h 83717"/>
                <a:gd name="connsiteX26" fmla="*/ 79066 w 81650"/>
                <a:gd name="connsiteY26" fmla="*/ 15374 h 83717"/>
                <a:gd name="connsiteX27" fmla="*/ 72865 w 81650"/>
                <a:gd name="connsiteY27" fmla="*/ 17958 h 83717"/>
                <a:gd name="connsiteX28" fmla="*/ 66922 w 81650"/>
                <a:gd name="connsiteY28" fmla="*/ 3101 h 83717"/>
                <a:gd name="connsiteX29" fmla="*/ 72865 w 81650"/>
                <a:gd name="connsiteY29" fmla="*/ 646 h 83717"/>
                <a:gd name="connsiteX30" fmla="*/ 79066 w 81650"/>
                <a:gd name="connsiteY30" fmla="*/ 15374 h 83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1650" h="83717">
                  <a:moveTo>
                    <a:pt x="42634" y="37595"/>
                  </a:moveTo>
                  <a:lnTo>
                    <a:pt x="36691" y="49869"/>
                  </a:lnTo>
                  <a:cubicBezTo>
                    <a:pt x="30231" y="46768"/>
                    <a:pt x="24934" y="44442"/>
                    <a:pt x="20800" y="42763"/>
                  </a:cubicBezTo>
                  <a:cubicBezTo>
                    <a:pt x="16666" y="41213"/>
                    <a:pt x="9689" y="38887"/>
                    <a:pt x="0" y="35787"/>
                  </a:cubicBezTo>
                  <a:lnTo>
                    <a:pt x="4909" y="24417"/>
                  </a:lnTo>
                  <a:cubicBezTo>
                    <a:pt x="10981" y="25839"/>
                    <a:pt x="16537" y="27389"/>
                    <a:pt x="21446" y="29198"/>
                  </a:cubicBezTo>
                  <a:cubicBezTo>
                    <a:pt x="26485" y="31006"/>
                    <a:pt x="33461" y="33849"/>
                    <a:pt x="42634" y="37724"/>
                  </a:cubicBezTo>
                  <a:close/>
                  <a:moveTo>
                    <a:pt x="81650" y="33849"/>
                  </a:moveTo>
                  <a:cubicBezTo>
                    <a:pt x="74286" y="49093"/>
                    <a:pt x="64467" y="60850"/>
                    <a:pt x="52065" y="68860"/>
                  </a:cubicBezTo>
                  <a:cubicBezTo>
                    <a:pt x="39662" y="76999"/>
                    <a:pt x="24934" y="81908"/>
                    <a:pt x="7622" y="83717"/>
                  </a:cubicBezTo>
                  <a:lnTo>
                    <a:pt x="4780" y="70798"/>
                  </a:lnTo>
                  <a:cubicBezTo>
                    <a:pt x="19637" y="69118"/>
                    <a:pt x="32428" y="65113"/>
                    <a:pt x="43150" y="58783"/>
                  </a:cubicBezTo>
                  <a:cubicBezTo>
                    <a:pt x="53873" y="52452"/>
                    <a:pt x="63046" y="42117"/>
                    <a:pt x="70798" y="27776"/>
                  </a:cubicBezTo>
                  <a:lnTo>
                    <a:pt x="81650" y="33978"/>
                  </a:lnTo>
                  <a:close/>
                  <a:moveTo>
                    <a:pt x="51031" y="13824"/>
                  </a:moveTo>
                  <a:lnTo>
                    <a:pt x="44830" y="25968"/>
                  </a:lnTo>
                  <a:cubicBezTo>
                    <a:pt x="41600" y="24417"/>
                    <a:pt x="38370" y="22867"/>
                    <a:pt x="35011" y="21317"/>
                  </a:cubicBezTo>
                  <a:cubicBezTo>
                    <a:pt x="31652" y="19767"/>
                    <a:pt x="28939" y="18604"/>
                    <a:pt x="26743" y="17829"/>
                  </a:cubicBezTo>
                  <a:lnTo>
                    <a:pt x="8398" y="11240"/>
                  </a:lnTo>
                  <a:lnTo>
                    <a:pt x="13565" y="0"/>
                  </a:lnTo>
                  <a:cubicBezTo>
                    <a:pt x="22867" y="2325"/>
                    <a:pt x="35270" y="6847"/>
                    <a:pt x="51031" y="13824"/>
                  </a:cubicBezTo>
                  <a:close/>
                  <a:moveTo>
                    <a:pt x="66664" y="18087"/>
                  </a:moveTo>
                  <a:lnTo>
                    <a:pt x="60333" y="20800"/>
                  </a:lnTo>
                  <a:cubicBezTo>
                    <a:pt x="58008" y="14340"/>
                    <a:pt x="56070" y="9431"/>
                    <a:pt x="54390" y="5943"/>
                  </a:cubicBezTo>
                  <a:lnTo>
                    <a:pt x="60592" y="3230"/>
                  </a:lnTo>
                  <a:cubicBezTo>
                    <a:pt x="63046" y="8397"/>
                    <a:pt x="65113" y="13436"/>
                    <a:pt x="66793" y="18087"/>
                  </a:cubicBezTo>
                  <a:close/>
                  <a:moveTo>
                    <a:pt x="79066" y="15374"/>
                  </a:moveTo>
                  <a:lnTo>
                    <a:pt x="72865" y="17958"/>
                  </a:lnTo>
                  <a:cubicBezTo>
                    <a:pt x="70798" y="12273"/>
                    <a:pt x="68860" y="7364"/>
                    <a:pt x="66922" y="3101"/>
                  </a:cubicBezTo>
                  <a:lnTo>
                    <a:pt x="72865" y="646"/>
                  </a:lnTo>
                  <a:cubicBezTo>
                    <a:pt x="75061" y="5426"/>
                    <a:pt x="77128" y="10335"/>
                    <a:pt x="79066" y="15374"/>
                  </a:cubicBezTo>
                  <a:close/>
                </a:path>
              </a:pathLst>
            </a:custGeom>
            <a:solidFill>
              <a:srgbClr val="002B62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9" name="フリーフォーム: 図形 148">
              <a:extLst>
                <a:ext uri="{FF2B5EF4-FFF2-40B4-BE49-F238E27FC236}">
                  <a16:creationId xmlns:a16="http://schemas.microsoft.com/office/drawing/2014/main" id="{EAF241EB-5124-6B4A-CE02-8BA5E49BEA8C}"/>
                </a:ext>
              </a:extLst>
            </p:cNvPr>
            <p:cNvSpPr/>
            <p:nvPr/>
          </p:nvSpPr>
          <p:spPr>
            <a:xfrm>
              <a:off x="3463950" y="3423832"/>
              <a:ext cx="72864" cy="62787"/>
            </a:xfrm>
            <a:custGeom>
              <a:avLst/>
              <a:gdLst>
                <a:gd name="connsiteX0" fmla="*/ 72865 w 72864"/>
                <a:gd name="connsiteY0" fmla="*/ 62788 h 62787"/>
                <a:gd name="connsiteX1" fmla="*/ 0 w 72864"/>
                <a:gd name="connsiteY1" fmla="*/ 62788 h 62787"/>
                <a:gd name="connsiteX2" fmla="*/ 0 w 72864"/>
                <a:gd name="connsiteY2" fmla="*/ 51935 h 62787"/>
                <a:gd name="connsiteX3" fmla="*/ 41342 w 72864"/>
                <a:gd name="connsiteY3" fmla="*/ 51935 h 62787"/>
                <a:gd name="connsiteX4" fmla="*/ 46251 w 72864"/>
                <a:gd name="connsiteY4" fmla="*/ 10723 h 62787"/>
                <a:gd name="connsiteX5" fmla="*/ 9043 w 72864"/>
                <a:gd name="connsiteY5" fmla="*/ 10723 h 62787"/>
                <a:gd name="connsiteX6" fmla="*/ 9043 w 72864"/>
                <a:gd name="connsiteY6" fmla="*/ 0 h 62787"/>
                <a:gd name="connsiteX7" fmla="*/ 58783 w 72864"/>
                <a:gd name="connsiteY7" fmla="*/ 0 h 62787"/>
                <a:gd name="connsiteX8" fmla="*/ 52711 w 72864"/>
                <a:gd name="connsiteY8" fmla="*/ 51935 h 62787"/>
                <a:gd name="connsiteX9" fmla="*/ 72865 w 72864"/>
                <a:gd name="connsiteY9" fmla="*/ 51935 h 62787"/>
                <a:gd name="connsiteX10" fmla="*/ 72865 w 72864"/>
                <a:gd name="connsiteY10" fmla="*/ 62788 h 62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64" h="62787">
                  <a:moveTo>
                    <a:pt x="72865" y="62788"/>
                  </a:moveTo>
                  <a:lnTo>
                    <a:pt x="0" y="62788"/>
                  </a:lnTo>
                  <a:lnTo>
                    <a:pt x="0" y="51935"/>
                  </a:lnTo>
                  <a:lnTo>
                    <a:pt x="41342" y="51935"/>
                  </a:lnTo>
                  <a:lnTo>
                    <a:pt x="46251" y="10723"/>
                  </a:lnTo>
                  <a:lnTo>
                    <a:pt x="9043" y="10723"/>
                  </a:lnTo>
                  <a:lnTo>
                    <a:pt x="9043" y="0"/>
                  </a:lnTo>
                  <a:lnTo>
                    <a:pt x="58783" y="0"/>
                  </a:lnTo>
                  <a:lnTo>
                    <a:pt x="52711" y="51935"/>
                  </a:lnTo>
                  <a:lnTo>
                    <a:pt x="72865" y="51935"/>
                  </a:lnTo>
                  <a:lnTo>
                    <a:pt x="72865" y="62788"/>
                  </a:lnTo>
                  <a:close/>
                </a:path>
              </a:pathLst>
            </a:custGeom>
            <a:solidFill>
              <a:srgbClr val="002B62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0" name="フリーフォーム: 図形 149">
              <a:extLst>
                <a:ext uri="{FF2B5EF4-FFF2-40B4-BE49-F238E27FC236}">
                  <a16:creationId xmlns:a16="http://schemas.microsoft.com/office/drawing/2014/main" id="{BB58CE03-ED77-B5ED-3DC5-42E2E7D6414A}"/>
                </a:ext>
              </a:extLst>
            </p:cNvPr>
            <p:cNvSpPr/>
            <p:nvPr/>
          </p:nvSpPr>
          <p:spPr>
            <a:xfrm>
              <a:off x="3544307" y="3441014"/>
              <a:ext cx="80099" cy="12919"/>
            </a:xfrm>
            <a:custGeom>
              <a:avLst/>
              <a:gdLst>
                <a:gd name="connsiteX0" fmla="*/ 80100 w 80099"/>
                <a:gd name="connsiteY0" fmla="*/ 12919 h 12919"/>
                <a:gd name="connsiteX1" fmla="*/ 0 w 80099"/>
                <a:gd name="connsiteY1" fmla="*/ 12919 h 12919"/>
                <a:gd name="connsiteX2" fmla="*/ 0 w 80099"/>
                <a:gd name="connsiteY2" fmla="*/ 0 h 12919"/>
                <a:gd name="connsiteX3" fmla="*/ 80100 w 80099"/>
                <a:gd name="connsiteY3" fmla="*/ 0 h 12919"/>
                <a:gd name="connsiteX4" fmla="*/ 80100 w 80099"/>
                <a:gd name="connsiteY4" fmla="*/ 12919 h 1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99" h="12919">
                  <a:moveTo>
                    <a:pt x="80100" y="12919"/>
                  </a:moveTo>
                  <a:lnTo>
                    <a:pt x="0" y="12919"/>
                  </a:lnTo>
                  <a:lnTo>
                    <a:pt x="0" y="0"/>
                  </a:lnTo>
                  <a:lnTo>
                    <a:pt x="80100" y="0"/>
                  </a:lnTo>
                  <a:lnTo>
                    <a:pt x="80100" y="12919"/>
                  </a:lnTo>
                  <a:close/>
                </a:path>
              </a:pathLst>
            </a:custGeom>
            <a:solidFill>
              <a:srgbClr val="002B62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1" name="フリーフォーム: 図形 150">
              <a:extLst>
                <a:ext uri="{FF2B5EF4-FFF2-40B4-BE49-F238E27FC236}">
                  <a16:creationId xmlns:a16="http://schemas.microsoft.com/office/drawing/2014/main" id="{4C6E1B95-953D-2579-3E48-274EFB29ED41}"/>
                </a:ext>
              </a:extLst>
            </p:cNvPr>
            <p:cNvSpPr/>
            <p:nvPr/>
          </p:nvSpPr>
          <p:spPr>
            <a:xfrm>
              <a:off x="3625312" y="3406391"/>
              <a:ext cx="88884" cy="83846"/>
            </a:xfrm>
            <a:custGeom>
              <a:avLst/>
              <a:gdLst>
                <a:gd name="connsiteX0" fmla="*/ 32815 w 88884"/>
                <a:gd name="connsiteY0" fmla="*/ 27906 h 83846"/>
                <a:gd name="connsiteX1" fmla="*/ 26097 w 88884"/>
                <a:gd name="connsiteY1" fmla="*/ 63563 h 83846"/>
                <a:gd name="connsiteX2" fmla="*/ 5038 w 88884"/>
                <a:gd name="connsiteY2" fmla="*/ 83846 h 83846"/>
                <a:gd name="connsiteX3" fmla="*/ 0 w 88884"/>
                <a:gd name="connsiteY3" fmla="*/ 71961 h 83846"/>
                <a:gd name="connsiteX4" fmla="*/ 14728 w 88884"/>
                <a:gd name="connsiteY4" fmla="*/ 56587 h 83846"/>
                <a:gd name="connsiteX5" fmla="*/ 19895 w 88884"/>
                <a:gd name="connsiteY5" fmla="*/ 25580 h 83846"/>
                <a:gd name="connsiteX6" fmla="*/ 19895 w 88884"/>
                <a:gd name="connsiteY6" fmla="*/ 2713 h 83846"/>
                <a:gd name="connsiteX7" fmla="*/ 32944 w 88884"/>
                <a:gd name="connsiteY7" fmla="*/ 2713 h 83846"/>
                <a:gd name="connsiteX8" fmla="*/ 32944 w 88884"/>
                <a:gd name="connsiteY8" fmla="*/ 27776 h 83846"/>
                <a:gd name="connsiteX9" fmla="*/ 88885 w 88884"/>
                <a:gd name="connsiteY9" fmla="*/ 43538 h 83846"/>
                <a:gd name="connsiteX10" fmla="*/ 71960 w 88884"/>
                <a:gd name="connsiteY10" fmla="*/ 68472 h 83846"/>
                <a:gd name="connsiteX11" fmla="*/ 48447 w 88884"/>
                <a:gd name="connsiteY11" fmla="*/ 82167 h 83846"/>
                <a:gd name="connsiteX12" fmla="*/ 43279 w 88884"/>
                <a:gd name="connsiteY12" fmla="*/ 77387 h 83846"/>
                <a:gd name="connsiteX13" fmla="*/ 43279 w 88884"/>
                <a:gd name="connsiteY13" fmla="*/ 0 h 83846"/>
                <a:gd name="connsiteX14" fmla="*/ 56328 w 88884"/>
                <a:gd name="connsiteY14" fmla="*/ 0 h 83846"/>
                <a:gd name="connsiteX15" fmla="*/ 56328 w 88884"/>
                <a:gd name="connsiteY15" fmla="*/ 63175 h 83846"/>
                <a:gd name="connsiteX16" fmla="*/ 78807 w 88884"/>
                <a:gd name="connsiteY16" fmla="*/ 34753 h 83846"/>
                <a:gd name="connsiteX17" fmla="*/ 88885 w 88884"/>
                <a:gd name="connsiteY17" fmla="*/ 43538 h 83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8884" h="83846">
                  <a:moveTo>
                    <a:pt x="32815" y="27906"/>
                  </a:moveTo>
                  <a:cubicBezTo>
                    <a:pt x="32815" y="43150"/>
                    <a:pt x="30619" y="55036"/>
                    <a:pt x="26097" y="63563"/>
                  </a:cubicBezTo>
                  <a:cubicBezTo>
                    <a:pt x="21575" y="72219"/>
                    <a:pt x="14470" y="78937"/>
                    <a:pt x="5038" y="83846"/>
                  </a:cubicBezTo>
                  <a:lnTo>
                    <a:pt x="0" y="71961"/>
                  </a:lnTo>
                  <a:cubicBezTo>
                    <a:pt x="6330" y="68472"/>
                    <a:pt x="11240" y="63305"/>
                    <a:pt x="14728" y="56587"/>
                  </a:cubicBezTo>
                  <a:cubicBezTo>
                    <a:pt x="18216" y="49739"/>
                    <a:pt x="19895" y="39404"/>
                    <a:pt x="19895" y="25580"/>
                  </a:cubicBezTo>
                  <a:lnTo>
                    <a:pt x="19895" y="2713"/>
                  </a:lnTo>
                  <a:lnTo>
                    <a:pt x="32944" y="2713"/>
                  </a:lnTo>
                  <a:lnTo>
                    <a:pt x="32944" y="27776"/>
                  </a:lnTo>
                  <a:close/>
                  <a:moveTo>
                    <a:pt x="88885" y="43538"/>
                  </a:moveTo>
                  <a:cubicBezTo>
                    <a:pt x="84621" y="53357"/>
                    <a:pt x="79066" y="61625"/>
                    <a:pt x="71960" y="68472"/>
                  </a:cubicBezTo>
                  <a:cubicBezTo>
                    <a:pt x="64855" y="75190"/>
                    <a:pt x="57103" y="79841"/>
                    <a:pt x="48447" y="82167"/>
                  </a:cubicBezTo>
                  <a:lnTo>
                    <a:pt x="43279" y="77387"/>
                  </a:lnTo>
                  <a:lnTo>
                    <a:pt x="43279" y="0"/>
                  </a:lnTo>
                  <a:lnTo>
                    <a:pt x="56328" y="0"/>
                  </a:lnTo>
                  <a:lnTo>
                    <a:pt x="56328" y="63175"/>
                  </a:lnTo>
                  <a:cubicBezTo>
                    <a:pt x="65242" y="58266"/>
                    <a:pt x="72736" y="48835"/>
                    <a:pt x="78807" y="34753"/>
                  </a:cubicBezTo>
                  <a:lnTo>
                    <a:pt x="88885" y="43538"/>
                  </a:lnTo>
                  <a:close/>
                </a:path>
              </a:pathLst>
            </a:custGeom>
            <a:solidFill>
              <a:srgbClr val="002B62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2" name="フリーフォーム: 図形 151">
              <a:extLst>
                <a:ext uri="{FF2B5EF4-FFF2-40B4-BE49-F238E27FC236}">
                  <a16:creationId xmlns:a16="http://schemas.microsoft.com/office/drawing/2014/main" id="{41BBD221-348B-29BD-C06E-AD419AD8F6CE}"/>
                </a:ext>
              </a:extLst>
            </p:cNvPr>
            <p:cNvSpPr/>
            <p:nvPr/>
          </p:nvSpPr>
          <p:spPr>
            <a:xfrm>
              <a:off x="3719623" y="3400706"/>
              <a:ext cx="95602" cy="89014"/>
            </a:xfrm>
            <a:custGeom>
              <a:avLst/>
              <a:gdLst>
                <a:gd name="connsiteX0" fmla="*/ 28810 w 95602"/>
                <a:gd name="connsiteY0" fmla="*/ 89014 h 89014"/>
                <a:gd name="connsiteX1" fmla="*/ 15374 w 95602"/>
                <a:gd name="connsiteY1" fmla="*/ 89014 h 89014"/>
                <a:gd name="connsiteX2" fmla="*/ 15374 w 95602"/>
                <a:gd name="connsiteY2" fmla="*/ 48189 h 89014"/>
                <a:gd name="connsiteX3" fmla="*/ 8656 w 95602"/>
                <a:gd name="connsiteY3" fmla="*/ 57103 h 89014"/>
                <a:gd name="connsiteX4" fmla="*/ 0 w 95602"/>
                <a:gd name="connsiteY4" fmla="*/ 49352 h 89014"/>
                <a:gd name="connsiteX5" fmla="*/ 12144 w 95602"/>
                <a:gd name="connsiteY5" fmla="*/ 29585 h 89014"/>
                <a:gd name="connsiteX6" fmla="*/ 24030 w 95602"/>
                <a:gd name="connsiteY6" fmla="*/ 0 h 89014"/>
                <a:gd name="connsiteX7" fmla="*/ 37595 w 95602"/>
                <a:gd name="connsiteY7" fmla="*/ 2326 h 89014"/>
                <a:gd name="connsiteX8" fmla="*/ 26743 w 95602"/>
                <a:gd name="connsiteY8" fmla="*/ 28681 h 89014"/>
                <a:gd name="connsiteX9" fmla="*/ 28810 w 95602"/>
                <a:gd name="connsiteY9" fmla="*/ 28681 h 89014"/>
                <a:gd name="connsiteX10" fmla="*/ 28810 w 95602"/>
                <a:gd name="connsiteY10" fmla="*/ 88885 h 89014"/>
                <a:gd name="connsiteX11" fmla="*/ 95215 w 95602"/>
                <a:gd name="connsiteY11" fmla="*/ 76095 h 89014"/>
                <a:gd name="connsiteX12" fmla="*/ 92373 w 95602"/>
                <a:gd name="connsiteY12" fmla="*/ 83329 h 89014"/>
                <a:gd name="connsiteX13" fmla="*/ 85655 w 95602"/>
                <a:gd name="connsiteY13" fmla="*/ 86947 h 89014"/>
                <a:gd name="connsiteX14" fmla="*/ 70798 w 95602"/>
                <a:gd name="connsiteY14" fmla="*/ 87593 h 89014"/>
                <a:gd name="connsiteX15" fmla="*/ 52711 w 95602"/>
                <a:gd name="connsiteY15" fmla="*/ 86818 h 89014"/>
                <a:gd name="connsiteX16" fmla="*/ 46768 w 95602"/>
                <a:gd name="connsiteY16" fmla="*/ 83329 h 89014"/>
                <a:gd name="connsiteX17" fmla="*/ 44701 w 95602"/>
                <a:gd name="connsiteY17" fmla="*/ 75966 h 89014"/>
                <a:gd name="connsiteX18" fmla="*/ 44701 w 95602"/>
                <a:gd name="connsiteY18" fmla="*/ 1680 h 89014"/>
                <a:gd name="connsiteX19" fmla="*/ 58137 w 95602"/>
                <a:gd name="connsiteY19" fmla="*/ 1680 h 89014"/>
                <a:gd name="connsiteX20" fmla="*/ 58137 w 95602"/>
                <a:gd name="connsiteY20" fmla="*/ 29068 h 89014"/>
                <a:gd name="connsiteX21" fmla="*/ 85913 w 95602"/>
                <a:gd name="connsiteY21" fmla="*/ 10852 h 89014"/>
                <a:gd name="connsiteX22" fmla="*/ 95603 w 95602"/>
                <a:gd name="connsiteY22" fmla="*/ 21317 h 89014"/>
                <a:gd name="connsiteX23" fmla="*/ 58137 w 95602"/>
                <a:gd name="connsiteY23" fmla="*/ 43150 h 89014"/>
                <a:gd name="connsiteX24" fmla="*/ 58137 w 95602"/>
                <a:gd name="connsiteY24" fmla="*/ 71573 h 89014"/>
                <a:gd name="connsiteX25" fmla="*/ 59816 w 95602"/>
                <a:gd name="connsiteY25" fmla="*/ 74415 h 89014"/>
                <a:gd name="connsiteX26" fmla="*/ 70798 w 95602"/>
                <a:gd name="connsiteY26" fmla="*/ 74932 h 89014"/>
                <a:gd name="connsiteX27" fmla="*/ 78808 w 95602"/>
                <a:gd name="connsiteY27" fmla="*/ 74674 h 89014"/>
                <a:gd name="connsiteX28" fmla="*/ 82038 w 95602"/>
                <a:gd name="connsiteY28" fmla="*/ 72348 h 89014"/>
                <a:gd name="connsiteX29" fmla="*/ 83071 w 95602"/>
                <a:gd name="connsiteY29" fmla="*/ 56974 h 89014"/>
                <a:gd name="connsiteX30" fmla="*/ 95215 w 95602"/>
                <a:gd name="connsiteY30" fmla="*/ 58912 h 89014"/>
                <a:gd name="connsiteX31" fmla="*/ 95215 w 95602"/>
                <a:gd name="connsiteY31" fmla="*/ 76095 h 89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5602" h="89014">
                  <a:moveTo>
                    <a:pt x="28810" y="89014"/>
                  </a:moveTo>
                  <a:lnTo>
                    <a:pt x="15374" y="89014"/>
                  </a:lnTo>
                  <a:lnTo>
                    <a:pt x="15374" y="48189"/>
                  </a:lnTo>
                  <a:cubicBezTo>
                    <a:pt x="13565" y="50902"/>
                    <a:pt x="11240" y="53873"/>
                    <a:pt x="8656" y="57103"/>
                  </a:cubicBezTo>
                  <a:lnTo>
                    <a:pt x="0" y="49352"/>
                  </a:lnTo>
                  <a:cubicBezTo>
                    <a:pt x="2842" y="45864"/>
                    <a:pt x="6847" y="39275"/>
                    <a:pt x="12144" y="29585"/>
                  </a:cubicBezTo>
                  <a:cubicBezTo>
                    <a:pt x="17441" y="19896"/>
                    <a:pt x="21317" y="9948"/>
                    <a:pt x="24030" y="0"/>
                  </a:cubicBezTo>
                  <a:lnTo>
                    <a:pt x="37595" y="2326"/>
                  </a:lnTo>
                  <a:cubicBezTo>
                    <a:pt x="34882" y="11886"/>
                    <a:pt x="31265" y="20671"/>
                    <a:pt x="26743" y="28681"/>
                  </a:cubicBezTo>
                  <a:lnTo>
                    <a:pt x="28810" y="28681"/>
                  </a:lnTo>
                  <a:lnTo>
                    <a:pt x="28810" y="88885"/>
                  </a:lnTo>
                  <a:close/>
                  <a:moveTo>
                    <a:pt x="95215" y="76095"/>
                  </a:moveTo>
                  <a:cubicBezTo>
                    <a:pt x="95215" y="79066"/>
                    <a:pt x="94311" y="81392"/>
                    <a:pt x="92373" y="83329"/>
                  </a:cubicBezTo>
                  <a:cubicBezTo>
                    <a:pt x="90435" y="85268"/>
                    <a:pt x="88239" y="86430"/>
                    <a:pt x="85655" y="86947"/>
                  </a:cubicBezTo>
                  <a:cubicBezTo>
                    <a:pt x="83071" y="87464"/>
                    <a:pt x="78162" y="87593"/>
                    <a:pt x="70798" y="87593"/>
                  </a:cubicBezTo>
                  <a:cubicBezTo>
                    <a:pt x="61367" y="87593"/>
                    <a:pt x="55295" y="87335"/>
                    <a:pt x="52711" y="86818"/>
                  </a:cubicBezTo>
                  <a:cubicBezTo>
                    <a:pt x="50127" y="86301"/>
                    <a:pt x="48060" y="85138"/>
                    <a:pt x="46768" y="83329"/>
                  </a:cubicBezTo>
                  <a:cubicBezTo>
                    <a:pt x="45347" y="81521"/>
                    <a:pt x="44701" y="79066"/>
                    <a:pt x="44701" y="75966"/>
                  </a:cubicBezTo>
                  <a:lnTo>
                    <a:pt x="44701" y="1680"/>
                  </a:lnTo>
                  <a:lnTo>
                    <a:pt x="58137" y="1680"/>
                  </a:lnTo>
                  <a:lnTo>
                    <a:pt x="58137" y="29068"/>
                  </a:lnTo>
                  <a:cubicBezTo>
                    <a:pt x="71444" y="21834"/>
                    <a:pt x="80746" y="15762"/>
                    <a:pt x="85913" y="10852"/>
                  </a:cubicBezTo>
                  <a:lnTo>
                    <a:pt x="95603" y="21317"/>
                  </a:lnTo>
                  <a:cubicBezTo>
                    <a:pt x="86947" y="28293"/>
                    <a:pt x="74415" y="35528"/>
                    <a:pt x="58137" y="43150"/>
                  </a:cubicBezTo>
                  <a:lnTo>
                    <a:pt x="58137" y="71573"/>
                  </a:lnTo>
                  <a:cubicBezTo>
                    <a:pt x="58137" y="73123"/>
                    <a:pt x="58654" y="74028"/>
                    <a:pt x="59816" y="74415"/>
                  </a:cubicBezTo>
                  <a:cubicBezTo>
                    <a:pt x="60979" y="74803"/>
                    <a:pt x="64726" y="74932"/>
                    <a:pt x="70798" y="74932"/>
                  </a:cubicBezTo>
                  <a:cubicBezTo>
                    <a:pt x="71314" y="74932"/>
                    <a:pt x="74028" y="74932"/>
                    <a:pt x="78808" y="74674"/>
                  </a:cubicBezTo>
                  <a:cubicBezTo>
                    <a:pt x="80616" y="74674"/>
                    <a:pt x="81650" y="73898"/>
                    <a:pt x="82038" y="72348"/>
                  </a:cubicBezTo>
                  <a:cubicBezTo>
                    <a:pt x="82425" y="70798"/>
                    <a:pt x="82813" y="65759"/>
                    <a:pt x="83071" y="56974"/>
                  </a:cubicBezTo>
                  <a:lnTo>
                    <a:pt x="95215" y="58912"/>
                  </a:lnTo>
                  <a:lnTo>
                    <a:pt x="95215" y="76095"/>
                  </a:lnTo>
                  <a:close/>
                </a:path>
              </a:pathLst>
            </a:custGeom>
            <a:solidFill>
              <a:srgbClr val="002B62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3" name="フリーフォーム: 図形 152">
              <a:extLst>
                <a:ext uri="{FF2B5EF4-FFF2-40B4-BE49-F238E27FC236}">
                  <a16:creationId xmlns:a16="http://schemas.microsoft.com/office/drawing/2014/main" id="{534CA090-CFD9-7447-E16D-8C22C3C74E97}"/>
                </a:ext>
              </a:extLst>
            </p:cNvPr>
            <p:cNvSpPr/>
            <p:nvPr/>
          </p:nvSpPr>
          <p:spPr>
            <a:xfrm>
              <a:off x="3314473" y="3526928"/>
              <a:ext cx="86171" cy="85913"/>
            </a:xfrm>
            <a:custGeom>
              <a:avLst/>
              <a:gdLst>
                <a:gd name="connsiteX0" fmla="*/ 77645 w 86171"/>
                <a:gd name="connsiteY0" fmla="*/ 82296 h 85913"/>
                <a:gd name="connsiteX1" fmla="*/ 47801 w 86171"/>
                <a:gd name="connsiteY1" fmla="*/ 85913 h 85913"/>
                <a:gd name="connsiteX2" fmla="*/ 14470 w 86171"/>
                <a:gd name="connsiteY2" fmla="*/ 80100 h 85913"/>
                <a:gd name="connsiteX3" fmla="*/ 4780 w 86171"/>
                <a:gd name="connsiteY3" fmla="*/ 63175 h 85913"/>
                <a:gd name="connsiteX4" fmla="*/ 14470 w 86171"/>
                <a:gd name="connsiteY4" fmla="*/ 45605 h 85913"/>
                <a:gd name="connsiteX5" fmla="*/ 39016 w 86171"/>
                <a:gd name="connsiteY5" fmla="*/ 39404 h 85913"/>
                <a:gd name="connsiteX6" fmla="*/ 52194 w 86171"/>
                <a:gd name="connsiteY6" fmla="*/ 40825 h 85913"/>
                <a:gd name="connsiteX7" fmla="*/ 44701 w 86171"/>
                <a:gd name="connsiteY7" fmla="*/ 28422 h 85913"/>
                <a:gd name="connsiteX8" fmla="*/ 0 w 86171"/>
                <a:gd name="connsiteY8" fmla="*/ 28422 h 85913"/>
                <a:gd name="connsiteX9" fmla="*/ 0 w 86171"/>
                <a:gd name="connsiteY9" fmla="*/ 16408 h 85913"/>
                <a:gd name="connsiteX10" fmla="*/ 39145 w 86171"/>
                <a:gd name="connsiteY10" fmla="*/ 16408 h 85913"/>
                <a:gd name="connsiteX11" fmla="*/ 34753 w 86171"/>
                <a:gd name="connsiteY11" fmla="*/ 1292 h 85913"/>
                <a:gd name="connsiteX12" fmla="*/ 48964 w 86171"/>
                <a:gd name="connsiteY12" fmla="*/ 0 h 85913"/>
                <a:gd name="connsiteX13" fmla="*/ 53873 w 86171"/>
                <a:gd name="connsiteY13" fmla="*/ 16408 h 85913"/>
                <a:gd name="connsiteX14" fmla="*/ 86172 w 86171"/>
                <a:gd name="connsiteY14" fmla="*/ 16408 h 85913"/>
                <a:gd name="connsiteX15" fmla="*/ 86172 w 86171"/>
                <a:gd name="connsiteY15" fmla="*/ 28422 h 85913"/>
                <a:gd name="connsiteX16" fmla="*/ 59816 w 86171"/>
                <a:gd name="connsiteY16" fmla="*/ 28422 h 85913"/>
                <a:gd name="connsiteX17" fmla="*/ 76999 w 86171"/>
                <a:gd name="connsiteY17" fmla="*/ 47414 h 85913"/>
                <a:gd name="connsiteX18" fmla="*/ 69506 w 86171"/>
                <a:gd name="connsiteY18" fmla="*/ 57620 h 85913"/>
                <a:gd name="connsiteX19" fmla="*/ 39662 w 86171"/>
                <a:gd name="connsiteY19" fmla="*/ 50385 h 85913"/>
                <a:gd name="connsiteX20" fmla="*/ 24805 w 86171"/>
                <a:gd name="connsiteY20" fmla="*/ 53615 h 85913"/>
                <a:gd name="connsiteX21" fmla="*/ 18862 w 86171"/>
                <a:gd name="connsiteY21" fmla="*/ 62788 h 85913"/>
                <a:gd name="connsiteX22" fmla="*/ 48189 w 86171"/>
                <a:gd name="connsiteY22" fmla="*/ 73382 h 85913"/>
                <a:gd name="connsiteX23" fmla="*/ 62400 w 86171"/>
                <a:gd name="connsiteY23" fmla="*/ 72348 h 85913"/>
                <a:gd name="connsiteX24" fmla="*/ 75449 w 86171"/>
                <a:gd name="connsiteY24" fmla="*/ 69635 h 85913"/>
                <a:gd name="connsiteX25" fmla="*/ 77774 w 86171"/>
                <a:gd name="connsiteY25" fmla="*/ 82167 h 8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6171" h="85913">
                  <a:moveTo>
                    <a:pt x="77645" y="82296"/>
                  </a:moveTo>
                  <a:cubicBezTo>
                    <a:pt x="68601" y="84751"/>
                    <a:pt x="58654" y="85913"/>
                    <a:pt x="47801" y="85913"/>
                  </a:cubicBezTo>
                  <a:cubicBezTo>
                    <a:pt x="32040" y="85913"/>
                    <a:pt x="21059" y="83976"/>
                    <a:pt x="14470" y="80100"/>
                  </a:cubicBezTo>
                  <a:cubicBezTo>
                    <a:pt x="8010" y="76224"/>
                    <a:pt x="4780" y="70539"/>
                    <a:pt x="4780" y="63175"/>
                  </a:cubicBezTo>
                  <a:cubicBezTo>
                    <a:pt x="4780" y="55811"/>
                    <a:pt x="8010" y="49739"/>
                    <a:pt x="14470" y="45605"/>
                  </a:cubicBezTo>
                  <a:cubicBezTo>
                    <a:pt x="20929" y="41471"/>
                    <a:pt x="29198" y="39404"/>
                    <a:pt x="39016" y="39404"/>
                  </a:cubicBezTo>
                  <a:cubicBezTo>
                    <a:pt x="41471" y="39404"/>
                    <a:pt x="45864" y="39921"/>
                    <a:pt x="52194" y="40825"/>
                  </a:cubicBezTo>
                  <a:cubicBezTo>
                    <a:pt x="49739" y="37078"/>
                    <a:pt x="47285" y="32944"/>
                    <a:pt x="44701" y="28422"/>
                  </a:cubicBezTo>
                  <a:lnTo>
                    <a:pt x="0" y="28422"/>
                  </a:lnTo>
                  <a:lnTo>
                    <a:pt x="0" y="16408"/>
                  </a:lnTo>
                  <a:lnTo>
                    <a:pt x="39145" y="16408"/>
                  </a:lnTo>
                  <a:cubicBezTo>
                    <a:pt x="37466" y="11627"/>
                    <a:pt x="35916" y="6589"/>
                    <a:pt x="34753" y="1292"/>
                  </a:cubicBezTo>
                  <a:lnTo>
                    <a:pt x="48964" y="0"/>
                  </a:lnTo>
                  <a:cubicBezTo>
                    <a:pt x="49610" y="2842"/>
                    <a:pt x="51290" y="8268"/>
                    <a:pt x="53873" y="16408"/>
                  </a:cubicBezTo>
                  <a:lnTo>
                    <a:pt x="86172" y="16408"/>
                  </a:lnTo>
                  <a:lnTo>
                    <a:pt x="86172" y="28422"/>
                  </a:lnTo>
                  <a:lnTo>
                    <a:pt x="59816" y="28422"/>
                  </a:lnTo>
                  <a:cubicBezTo>
                    <a:pt x="64726" y="36691"/>
                    <a:pt x="70410" y="43021"/>
                    <a:pt x="76999" y="47414"/>
                  </a:cubicBezTo>
                  <a:lnTo>
                    <a:pt x="69506" y="57620"/>
                  </a:lnTo>
                  <a:cubicBezTo>
                    <a:pt x="60721" y="52840"/>
                    <a:pt x="50773" y="50385"/>
                    <a:pt x="39662" y="50385"/>
                  </a:cubicBezTo>
                  <a:cubicBezTo>
                    <a:pt x="33719" y="50385"/>
                    <a:pt x="28681" y="51419"/>
                    <a:pt x="24805" y="53615"/>
                  </a:cubicBezTo>
                  <a:cubicBezTo>
                    <a:pt x="20929" y="55811"/>
                    <a:pt x="18862" y="58783"/>
                    <a:pt x="18862" y="62788"/>
                  </a:cubicBezTo>
                  <a:cubicBezTo>
                    <a:pt x="18862" y="69894"/>
                    <a:pt x="28681" y="73382"/>
                    <a:pt x="48189" y="73382"/>
                  </a:cubicBezTo>
                  <a:cubicBezTo>
                    <a:pt x="52194" y="73382"/>
                    <a:pt x="56974" y="72994"/>
                    <a:pt x="62400" y="72348"/>
                  </a:cubicBezTo>
                  <a:cubicBezTo>
                    <a:pt x="67826" y="71573"/>
                    <a:pt x="72219" y="70798"/>
                    <a:pt x="75449" y="69635"/>
                  </a:cubicBezTo>
                  <a:lnTo>
                    <a:pt x="77774" y="82167"/>
                  </a:lnTo>
                  <a:close/>
                </a:path>
              </a:pathLst>
            </a:custGeom>
            <a:solidFill>
              <a:srgbClr val="002B62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4" name="フリーフォーム: 図形 153">
              <a:extLst>
                <a:ext uri="{FF2B5EF4-FFF2-40B4-BE49-F238E27FC236}">
                  <a16:creationId xmlns:a16="http://schemas.microsoft.com/office/drawing/2014/main" id="{041181D2-4416-7D72-AC06-234B6CB49758}"/>
                </a:ext>
              </a:extLst>
            </p:cNvPr>
            <p:cNvSpPr/>
            <p:nvPr/>
          </p:nvSpPr>
          <p:spPr>
            <a:xfrm>
              <a:off x="3408784" y="3526411"/>
              <a:ext cx="97282" cy="86688"/>
            </a:xfrm>
            <a:custGeom>
              <a:avLst/>
              <a:gdLst>
                <a:gd name="connsiteX0" fmla="*/ 20413 w 97282"/>
                <a:gd name="connsiteY0" fmla="*/ 59429 h 86688"/>
                <a:gd name="connsiteX1" fmla="*/ 7493 w 97282"/>
                <a:gd name="connsiteY1" fmla="*/ 76999 h 86688"/>
                <a:gd name="connsiteX2" fmla="*/ 0 w 97282"/>
                <a:gd name="connsiteY2" fmla="*/ 66276 h 86688"/>
                <a:gd name="connsiteX3" fmla="*/ 18475 w 97282"/>
                <a:gd name="connsiteY3" fmla="*/ 41600 h 86688"/>
                <a:gd name="connsiteX4" fmla="*/ 20413 w 97282"/>
                <a:gd name="connsiteY4" fmla="*/ 37595 h 86688"/>
                <a:gd name="connsiteX5" fmla="*/ 20413 w 97282"/>
                <a:gd name="connsiteY5" fmla="*/ 26743 h 86688"/>
                <a:gd name="connsiteX6" fmla="*/ 3617 w 97282"/>
                <a:gd name="connsiteY6" fmla="*/ 26743 h 86688"/>
                <a:gd name="connsiteX7" fmla="*/ 3617 w 97282"/>
                <a:gd name="connsiteY7" fmla="*/ 15632 h 86688"/>
                <a:gd name="connsiteX8" fmla="*/ 20413 w 97282"/>
                <a:gd name="connsiteY8" fmla="*/ 15632 h 86688"/>
                <a:gd name="connsiteX9" fmla="*/ 20413 w 97282"/>
                <a:gd name="connsiteY9" fmla="*/ 0 h 86688"/>
                <a:gd name="connsiteX10" fmla="*/ 34236 w 97282"/>
                <a:gd name="connsiteY10" fmla="*/ 0 h 86688"/>
                <a:gd name="connsiteX11" fmla="*/ 34236 w 97282"/>
                <a:gd name="connsiteY11" fmla="*/ 27131 h 86688"/>
                <a:gd name="connsiteX12" fmla="*/ 64984 w 97282"/>
                <a:gd name="connsiteY12" fmla="*/ 9689 h 86688"/>
                <a:gd name="connsiteX13" fmla="*/ 77903 w 97282"/>
                <a:gd name="connsiteY13" fmla="*/ 14340 h 86688"/>
                <a:gd name="connsiteX14" fmla="*/ 82813 w 97282"/>
                <a:gd name="connsiteY14" fmla="*/ 26614 h 86688"/>
                <a:gd name="connsiteX15" fmla="*/ 81004 w 97282"/>
                <a:gd name="connsiteY15" fmla="*/ 48060 h 86688"/>
                <a:gd name="connsiteX16" fmla="*/ 79195 w 97282"/>
                <a:gd name="connsiteY16" fmla="*/ 68343 h 86688"/>
                <a:gd name="connsiteX17" fmla="*/ 79195 w 97282"/>
                <a:gd name="connsiteY17" fmla="*/ 69377 h 86688"/>
                <a:gd name="connsiteX18" fmla="*/ 81521 w 97282"/>
                <a:gd name="connsiteY18" fmla="*/ 72607 h 86688"/>
                <a:gd name="connsiteX19" fmla="*/ 94053 w 97282"/>
                <a:gd name="connsiteY19" fmla="*/ 67568 h 86688"/>
                <a:gd name="connsiteX20" fmla="*/ 97282 w 97282"/>
                <a:gd name="connsiteY20" fmla="*/ 78808 h 86688"/>
                <a:gd name="connsiteX21" fmla="*/ 79454 w 97282"/>
                <a:gd name="connsiteY21" fmla="*/ 85268 h 86688"/>
                <a:gd name="connsiteX22" fmla="*/ 68989 w 97282"/>
                <a:gd name="connsiteY22" fmla="*/ 81392 h 86688"/>
                <a:gd name="connsiteX23" fmla="*/ 65243 w 97282"/>
                <a:gd name="connsiteY23" fmla="*/ 70669 h 86688"/>
                <a:gd name="connsiteX24" fmla="*/ 67439 w 97282"/>
                <a:gd name="connsiteY24" fmla="*/ 47931 h 86688"/>
                <a:gd name="connsiteX25" fmla="*/ 68731 w 97282"/>
                <a:gd name="connsiteY25" fmla="*/ 27647 h 86688"/>
                <a:gd name="connsiteX26" fmla="*/ 68731 w 97282"/>
                <a:gd name="connsiteY26" fmla="*/ 26872 h 86688"/>
                <a:gd name="connsiteX27" fmla="*/ 63692 w 97282"/>
                <a:gd name="connsiteY27" fmla="*/ 21963 h 86688"/>
                <a:gd name="connsiteX28" fmla="*/ 52194 w 97282"/>
                <a:gd name="connsiteY28" fmla="*/ 26872 h 86688"/>
                <a:gd name="connsiteX29" fmla="*/ 34365 w 97282"/>
                <a:gd name="connsiteY29" fmla="*/ 42505 h 86688"/>
                <a:gd name="connsiteX30" fmla="*/ 34365 w 97282"/>
                <a:gd name="connsiteY30" fmla="*/ 86689 h 86688"/>
                <a:gd name="connsiteX31" fmla="*/ 20542 w 97282"/>
                <a:gd name="connsiteY31" fmla="*/ 86689 h 86688"/>
                <a:gd name="connsiteX32" fmla="*/ 20542 w 97282"/>
                <a:gd name="connsiteY32" fmla="*/ 59170 h 8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7282" h="86688">
                  <a:moveTo>
                    <a:pt x="20413" y="59429"/>
                  </a:moveTo>
                  <a:cubicBezTo>
                    <a:pt x="15374" y="66793"/>
                    <a:pt x="11111" y="72607"/>
                    <a:pt x="7493" y="76999"/>
                  </a:cubicBezTo>
                  <a:lnTo>
                    <a:pt x="0" y="66276"/>
                  </a:lnTo>
                  <a:cubicBezTo>
                    <a:pt x="5039" y="60592"/>
                    <a:pt x="11240" y="52323"/>
                    <a:pt x="18475" y="41600"/>
                  </a:cubicBezTo>
                  <a:cubicBezTo>
                    <a:pt x="18862" y="40696"/>
                    <a:pt x="19508" y="39404"/>
                    <a:pt x="20413" y="37595"/>
                  </a:cubicBezTo>
                  <a:lnTo>
                    <a:pt x="20413" y="26743"/>
                  </a:lnTo>
                  <a:lnTo>
                    <a:pt x="3617" y="26743"/>
                  </a:lnTo>
                  <a:lnTo>
                    <a:pt x="3617" y="15632"/>
                  </a:lnTo>
                  <a:lnTo>
                    <a:pt x="20413" y="15632"/>
                  </a:lnTo>
                  <a:lnTo>
                    <a:pt x="20413" y="0"/>
                  </a:lnTo>
                  <a:lnTo>
                    <a:pt x="34236" y="0"/>
                  </a:lnTo>
                  <a:lnTo>
                    <a:pt x="34236" y="27131"/>
                  </a:lnTo>
                  <a:cubicBezTo>
                    <a:pt x="46251" y="15503"/>
                    <a:pt x="56457" y="9689"/>
                    <a:pt x="64984" y="9689"/>
                  </a:cubicBezTo>
                  <a:cubicBezTo>
                    <a:pt x="70281" y="9689"/>
                    <a:pt x="74544" y="11240"/>
                    <a:pt x="77903" y="14340"/>
                  </a:cubicBezTo>
                  <a:cubicBezTo>
                    <a:pt x="81263" y="17441"/>
                    <a:pt x="82813" y="21575"/>
                    <a:pt x="82813" y="26614"/>
                  </a:cubicBezTo>
                  <a:cubicBezTo>
                    <a:pt x="82813" y="29456"/>
                    <a:pt x="82167" y="36691"/>
                    <a:pt x="81004" y="48060"/>
                  </a:cubicBezTo>
                  <a:cubicBezTo>
                    <a:pt x="79971" y="57362"/>
                    <a:pt x="79454" y="64080"/>
                    <a:pt x="79195" y="68343"/>
                  </a:cubicBezTo>
                  <a:lnTo>
                    <a:pt x="79195" y="69377"/>
                  </a:lnTo>
                  <a:cubicBezTo>
                    <a:pt x="79195" y="71573"/>
                    <a:pt x="79971" y="72607"/>
                    <a:pt x="81521" y="72607"/>
                  </a:cubicBezTo>
                  <a:cubicBezTo>
                    <a:pt x="83717" y="72607"/>
                    <a:pt x="87851" y="70927"/>
                    <a:pt x="94053" y="67568"/>
                  </a:cubicBezTo>
                  <a:lnTo>
                    <a:pt x="97282" y="78808"/>
                  </a:lnTo>
                  <a:cubicBezTo>
                    <a:pt x="91081" y="83071"/>
                    <a:pt x="85138" y="85268"/>
                    <a:pt x="79454" y="85268"/>
                  </a:cubicBezTo>
                  <a:cubicBezTo>
                    <a:pt x="74932" y="85268"/>
                    <a:pt x="71444" y="83976"/>
                    <a:pt x="68989" y="81392"/>
                  </a:cubicBezTo>
                  <a:cubicBezTo>
                    <a:pt x="66534" y="78808"/>
                    <a:pt x="65243" y="75190"/>
                    <a:pt x="65243" y="70669"/>
                  </a:cubicBezTo>
                  <a:cubicBezTo>
                    <a:pt x="65243" y="69506"/>
                    <a:pt x="66018" y="61884"/>
                    <a:pt x="67439" y="47931"/>
                  </a:cubicBezTo>
                  <a:cubicBezTo>
                    <a:pt x="68214" y="39921"/>
                    <a:pt x="68731" y="33203"/>
                    <a:pt x="68731" y="27647"/>
                  </a:cubicBezTo>
                  <a:lnTo>
                    <a:pt x="68731" y="26872"/>
                  </a:lnTo>
                  <a:cubicBezTo>
                    <a:pt x="68731" y="23642"/>
                    <a:pt x="67051" y="21963"/>
                    <a:pt x="63692" y="21963"/>
                  </a:cubicBezTo>
                  <a:cubicBezTo>
                    <a:pt x="60979" y="21963"/>
                    <a:pt x="57232" y="23642"/>
                    <a:pt x="52194" y="26872"/>
                  </a:cubicBezTo>
                  <a:cubicBezTo>
                    <a:pt x="47155" y="30102"/>
                    <a:pt x="41213" y="35270"/>
                    <a:pt x="34365" y="42505"/>
                  </a:cubicBezTo>
                  <a:lnTo>
                    <a:pt x="34365" y="86689"/>
                  </a:lnTo>
                  <a:lnTo>
                    <a:pt x="20542" y="86689"/>
                  </a:lnTo>
                  <a:lnTo>
                    <a:pt x="20542" y="59170"/>
                  </a:lnTo>
                  <a:close/>
                </a:path>
              </a:pathLst>
            </a:custGeom>
            <a:solidFill>
              <a:srgbClr val="002B62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5" name="フリーフォーム: 図形 154">
              <a:extLst>
                <a:ext uri="{FF2B5EF4-FFF2-40B4-BE49-F238E27FC236}">
                  <a16:creationId xmlns:a16="http://schemas.microsoft.com/office/drawing/2014/main" id="{300CBDC5-19DC-07F0-A56B-F93922933ABA}"/>
                </a:ext>
              </a:extLst>
            </p:cNvPr>
            <p:cNvSpPr/>
            <p:nvPr/>
          </p:nvSpPr>
          <p:spPr>
            <a:xfrm>
              <a:off x="3513043" y="3526669"/>
              <a:ext cx="90435" cy="87980"/>
            </a:xfrm>
            <a:custGeom>
              <a:avLst/>
              <a:gdLst>
                <a:gd name="connsiteX0" fmla="*/ 35399 w 90435"/>
                <a:gd name="connsiteY0" fmla="*/ 0 h 87980"/>
                <a:gd name="connsiteX1" fmla="*/ 35528 w 90435"/>
                <a:gd name="connsiteY1" fmla="*/ 6201 h 87980"/>
                <a:gd name="connsiteX2" fmla="*/ 35269 w 90435"/>
                <a:gd name="connsiteY2" fmla="*/ 12661 h 87980"/>
                <a:gd name="connsiteX3" fmla="*/ 67309 w 90435"/>
                <a:gd name="connsiteY3" fmla="*/ 12661 h 87980"/>
                <a:gd name="connsiteX4" fmla="*/ 67309 w 90435"/>
                <a:gd name="connsiteY4" fmla="*/ 24288 h 87980"/>
                <a:gd name="connsiteX5" fmla="*/ 33978 w 90435"/>
                <a:gd name="connsiteY5" fmla="*/ 24288 h 87980"/>
                <a:gd name="connsiteX6" fmla="*/ 25968 w 90435"/>
                <a:gd name="connsiteY6" fmla="*/ 58912 h 87980"/>
                <a:gd name="connsiteX7" fmla="*/ 11240 w 90435"/>
                <a:gd name="connsiteY7" fmla="*/ 87980 h 87980"/>
                <a:gd name="connsiteX8" fmla="*/ 0 w 90435"/>
                <a:gd name="connsiteY8" fmla="*/ 81392 h 87980"/>
                <a:gd name="connsiteX9" fmla="*/ 12919 w 90435"/>
                <a:gd name="connsiteY9" fmla="*/ 55036 h 87980"/>
                <a:gd name="connsiteX10" fmla="*/ 20283 w 90435"/>
                <a:gd name="connsiteY10" fmla="*/ 24288 h 87980"/>
                <a:gd name="connsiteX11" fmla="*/ 3359 w 90435"/>
                <a:gd name="connsiteY11" fmla="*/ 24288 h 87980"/>
                <a:gd name="connsiteX12" fmla="*/ 3359 w 90435"/>
                <a:gd name="connsiteY12" fmla="*/ 12661 h 87980"/>
                <a:gd name="connsiteX13" fmla="*/ 21187 w 90435"/>
                <a:gd name="connsiteY13" fmla="*/ 12661 h 87980"/>
                <a:gd name="connsiteX14" fmla="*/ 21575 w 90435"/>
                <a:gd name="connsiteY14" fmla="*/ 0 h 87980"/>
                <a:gd name="connsiteX15" fmla="*/ 35399 w 90435"/>
                <a:gd name="connsiteY15" fmla="*/ 0 h 87980"/>
                <a:gd name="connsiteX16" fmla="*/ 90435 w 90435"/>
                <a:gd name="connsiteY16" fmla="*/ 83329 h 87980"/>
                <a:gd name="connsiteX17" fmla="*/ 67439 w 90435"/>
                <a:gd name="connsiteY17" fmla="*/ 84880 h 87980"/>
                <a:gd name="connsiteX18" fmla="*/ 49868 w 90435"/>
                <a:gd name="connsiteY18" fmla="*/ 83717 h 87980"/>
                <a:gd name="connsiteX19" fmla="*/ 37983 w 90435"/>
                <a:gd name="connsiteY19" fmla="*/ 78420 h 87980"/>
                <a:gd name="connsiteX20" fmla="*/ 33719 w 90435"/>
                <a:gd name="connsiteY20" fmla="*/ 68731 h 87980"/>
                <a:gd name="connsiteX21" fmla="*/ 41600 w 90435"/>
                <a:gd name="connsiteY21" fmla="*/ 53357 h 87980"/>
                <a:gd name="connsiteX22" fmla="*/ 51935 w 90435"/>
                <a:gd name="connsiteY22" fmla="*/ 58266 h 87980"/>
                <a:gd name="connsiteX23" fmla="*/ 47155 w 90435"/>
                <a:gd name="connsiteY23" fmla="*/ 67697 h 87980"/>
                <a:gd name="connsiteX24" fmla="*/ 48835 w 90435"/>
                <a:gd name="connsiteY24" fmla="*/ 70540 h 87980"/>
                <a:gd name="connsiteX25" fmla="*/ 55812 w 90435"/>
                <a:gd name="connsiteY25" fmla="*/ 72219 h 87980"/>
                <a:gd name="connsiteX26" fmla="*/ 67826 w 90435"/>
                <a:gd name="connsiteY26" fmla="*/ 72865 h 87980"/>
                <a:gd name="connsiteX27" fmla="*/ 89531 w 90435"/>
                <a:gd name="connsiteY27" fmla="*/ 70927 h 87980"/>
                <a:gd name="connsiteX28" fmla="*/ 90177 w 90435"/>
                <a:gd name="connsiteY28" fmla="*/ 83459 h 87980"/>
                <a:gd name="connsiteX29" fmla="*/ 87851 w 90435"/>
                <a:gd name="connsiteY29" fmla="*/ 29456 h 87980"/>
                <a:gd name="connsiteX30" fmla="*/ 87205 w 90435"/>
                <a:gd name="connsiteY30" fmla="*/ 40954 h 87980"/>
                <a:gd name="connsiteX31" fmla="*/ 81391 w 90435"/>
                <a:gd name="connsiteY31" fmla="*/ 40825 h 87980"/>
                <a:gd name="connsiteX32" fmla="*/ 40696 w 90435"/>
                <a:gd name="connsiteY32" fmla="*/ 43021 h 87980"/>
                <a:gd name="connsiteX33" fmla="*/ 39791 w 90435"/>
                <a:gd name="connsiteY33" fmla="*/ 31523 h 87980"/>
                <a:gd name="connsiteX34" fmla="*/ 80099 w 90435"/>
                <a:gd name="connsiteY34" fmla="*/ 29327 h 87980"/>
                <a:gd name="connsiteX35" fmla="*/ 87722 w 90435"/>
                <a:gd name="connsiteY35" fmla="*/ 29456 h 87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0435" h="87980">
                  <a:moveTo>
                    <a:pt x="35399" y="0"/>
                  </a:moveTo>
                  <a:cubicBezTo>
                    <a:pt x="35399" y="1163"/>
                    <a:pt x="35528" y="3230"/>
                    <a:pt x="35528" y="6201"/>
                  </a:cubicBezTo>
                  <a:cubicBezTo>
                    <a:pt x="35528" y="8398"/>
                    <a:pt x="35528" y="10594"/>
                    <a:pt x="35269" y="12661"/>
                  </a:cubicBezTo>
                  <a:lnTo>
                    <a:pt x="67309" y="12661"/>
                  </a:lnTo>
                  <a:lnTo>
                    <a:pt x="67309" y="24288"/>
                  </a:lnTo>
                  <a:lnTo>
                    <a:pt x="33978" y="24288"/>
                  </a:lnTo>
                  <a:cubicBezTo>
                    <a:pt x="33073" y="35011"/>
                    <a:pt x="30360" y="46510"/>
                    <a:pt x="25968" y="58912"/>
                  </a:cubicBezTo>
                  <a:cubicBezTo>
                    <a:pt x="21446" y="71315"/>
                    <a:pt x="16537" y="81004"/>
                    <a:pt x="11240" y="87980"/>
                  </a:cubicBezTo>
                  <a:lnTo>
                    <a:pt x="0" y="81392"/>
                  </a:lnTo>
                  <a:cubicBezTo>
                    <a:pt x="4909" y="74415"/>
                    <a:pt x="9173" y="65759"/>
                    <a:pt x="12919" y="55036"/>
                  </a:cubicBezTo>
                  <a:cubicBezTo>
                    <a:pt x="16666" y="44442"/>
                    <a:pt x="19120" y="34107"/>
                    <a:pt x="20283" y="24288"/>
                  </a:cubicBezTo>
                  <a:lnTo>
                    <a:pt x="3359" y="24288"/>
                  </a:lnTo>
                  <a:lnTo>
                    <a:pt x="3359" y="12661"/>
                  </a:lnTo>
                  <a:lnTo>
                    <a:pt x="21187" y="12661"/>
                  </a:lnTo>
                  <a:cubicBezTo>
                    <a:pt x="21446" y="7493"/>
                    <a:pt x="21575" y="3230"/>
                    <a:pt x="21575" y="0"/>
                  </a:cubicBezTo>
                  <a:lnTo>
                    <a:pt x="35399" y="0"/>
                  </a:lnTo>
                  <a:close/>
                  <a:moveTo>
                    <a:pt x="90435" y="83329"/>
                  </a:moveTo>
                  <a:cubicBezTo>
                    <a:pt x="83717" y="84363"/>
                    <a:pt x="75966" y="84880"/>
                    <a:pt x="67439" y="84880"/>
                  </a:cubicBezTo>
                  <a:cubicBezTo>
                    <a:pt x="60721" y="84880"/>
                    <a:pt x="54907" y="84492"/>
                    <a:pt x="49868" y="83717"/>
                  </a:cubicBezTo>
                  <a:cubicBezTo>
                    <a:pt x="44830" y="82942"/>
                    <a:pt x="40954" y="81263"/>
                    <a:pt x="37983" y="78420"/>
                  </a:cubicBezTo>
                  <a:cubicBezTo>
                    <a:pt x="35141" y="75707"/>
                    <a:pt x="33719" y="72477"/>
                    <a:pt x="33719" y="68731"/>
                  </a:cubicBezTo>
                  <a:cubicBezTo>
                    <a:pt x="33719" y="63821"/>
                    <a:pt x="36433" y="58654"/>
                    <a:pt x="41600" y="53357"/>
                  </a:cubicBezTo>
                  <a:lnTo>
                    <a:pt x="51935" y="58266"/>
                  </a:lnTo>
                  <a:cubicBezTo>
                    <a:pt x="48706" y="62142"/>
                    <a:pt x="47155" y="65243"/>
                    <a:pt x="47155" y="67697"/>
                  </a:cubicBezTo>
                  <a:cubicBezTo>
                    <a:pt x="47155" y="68860"/>
                    <a:pt x="47672" y="69764"/>
                    <a:pt x="48835" y="70540"/>
                  </a:cubicBezTo>
                  <a:cubicBezTo>
                    <a:pt x="49998" y="71186"/>
                    <a:pt x="52323" y="71831"/>
                    <a:pt x="55812" y="72219"/>
                  </a:cubicBezTo>
                  <a:cubicBezTo>
                    <a:pt x="59300" y="72606"/>
                    <a:pt x="63305" y="72865"/>
                    <a:pt x="67826" y="72865"/>
                  </a:cubicBezTo>
                  <a:cubicBezTo>
                    <a:pt x="75190" y="72865"/>
                    <a:pt x="82425" y="72219"/>
                    <a:pt x="89531" y="70927"/>
                  </a:cubicBezTo>
                  <a:lnTo>
                    <a:pt x="90177" y="83459"/>
                  </a:lnTo>
                  <a:close/>
                  <a:moveTo>
                    <a:pt x="87851" y="29456"/>
                  </a:moveTo>
                  <a:lnTo>
                    <a:pt x="87205" y="40954"/>
                  </a:lnTo>
                  <a:cubicBezTo>
                    <a:pt x="85396" y="40954"/>
                    <a:pt x="83459" y="40825"/>
                    <a:pt x="81391" y="40825"/>
                  </a:cubicBezTo>
                  <a:cubicBezTo>
                    <a:pt x="70410" y="40825"/>
                    <a:pt x="56845" y="41600"/>
                    <a:pt x="40696" y="43021"/>
                  </a:cubicBezTo>
                  <a:lnTo>
                    <a:pt x="39791" y="31523"/>
                  </a:lnTo>
                  <a:cubicBezTo>
                    <a:pt x="53227" y="29973"/>
                    <a:pt x="66664" y="29327"/>
                    <a:pt x="80099" y="29327"/>
                  </a:cubicBezTo>
                  <a:cubicBezTo>
                    <a:pt x="83200" y="29327"/>
                    <a:pt x="85784" y="29327"/>
                    <a:pt x="87722" y="29456"/>
                  </a:cubicBezTo>
                  <a:close/>
                </a:path>
              </a:pathLst>
            </a:custGeom>
            <a:solidFill>
              <a:srgbClr val="002B62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6" name="フリーフォーム: 図形 155">
              <a:extLst>
                <a:ext uri="{FF2B5EF4-FFF2-40B4-BE49-F238E27FC236}">
                  <a16:creationId xmlns:a16="http://schemas.microsoft.com/office/drawing/2014/main" id="{B59540FD-9937-9D12-045C-948969E9503E}"/>
                </a:ext>
              </a:extLst>
            </p:cNvPr>
            <p:cNvSpPr/>
            <p:nvPr/>
          </p:nvSpPr>
          <p:spPr>
            <a:xfrm>
              <a:off x="3615105" y="3535325"/>
              <a:ext cx="39791" cy="72864"/>
            </a:xfrm>
            <a:custGeom>
              <a:avLst/>
              <a:gdLst>
                <a:gd name="connsiteX0" fmla="*/ 39791 w 39791"/>
                <a:gd name="connsiteY0" fmla="*/ 72865 h 72864"/>
                <a:gd name="connsiteX1" fmla="*/ 0 w 39791"/>
                <a:gd name="connsiteY1" fmla="*/ 72865 h 72864"/>
                <a:gd name="connsiteX2" fmla="*/ 0 w 39791"/>
                <a:gd name="connsiteY2" fmla="*/ 62013 h 72864"/>
                <a:gd name="connsiteX3" fmla="*/ 11886 w 39791"/>
                <a:gd name="connsiteY3" fmla="*/ 62013 h 72864"/>
                <a:gd name="connsiteX4" fmla="*/ 11886 w 39791"/>
                <a:gd name="connsiteY4" fmla="*/ 10852 h 72864"/>
                <a:gd name="connsiteX5" fmla="*/ 0 w 39791"/>
                <a:gd name="connsiteY5" fmla="*/ 10852 h 72864"/>
                <a:gd name="connsiteX6" fmla="*/ 0 w 39791"/>
                <a:gd name="connsiteY6" fmla="*/ 0 h 72864"/>
                <a:gd name="connsiteX7" fmla="*/ 39791 w 39791"/>
                <a:gd name="connsiteY7" fmla="*/ 0 h 72864"/>
                <a:gd name="connsiteX8" fmla="*/ 39791 w 39791"/>
                <a:gd name="connsiteY8" fmla="*/ 10852 h 72864"/>
                <a:gd name="connsiteX9" fmla="*/ 27906 w 39791"/>
                <a:gd name="connsiteY9" fmla="*/ 10852 h 72864"/>
                <a:gd name="connsiteX10" fmla="*/ 27906 w 39791"/>
                <a:gd name="connsiteY10" fmla="*/ 62013 h 72864"/>
                <a:gd name="connsiteX11" fmla="*/ 39791 w 39791"/>
                <a:gd name="connsiteY11" fmla="*/ 62013 h 72864"/>
                <a:gd name="connsiteX12" fmla="*/ 39791 w 39791"/>
                <a:gd name="connsiteY12" fmla="*/ 72865 h 72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9791" h="72864">
                  <a:moveTo>
                    <a:pt x="39791" y="72865"/>
                  </a:moveTo>
                  <a:lnTo>
                    <a:pt x="0" y="72865"/>
                  </a:lnTo>
                  <a:lnTo>
                    <a:pt x="0" y="62013"/>
                  </a:lnTo>
                  <a:lnTo>
                    <a:pt x="11886" y="62013"/>
                  </a:lnTo>
                  <a:lnTo>
                    <a:pt x="11886" y="10852"/>
                  </a:lnTo>
                  <a:lnTo>
                    <a:pt x="0" y="10852"/>
                  </a:lnTo>
                  <a:lnTo>
                    <a:pt x="0" y="0"/>
                  </a:lnTo>
                  <a:lnTo>
                    <a:pt x="39791" y="0"/>
                  </a:lnTo>
                  <a:lnTo>
                    <a:pt x="39791" y="10852"/>
                  </a:lnTo>
                  <a:lnTo>
                    <a:pt x="27906" y="10852"/>
                  </a:lnTo>
                  <a:lnTo>
                    <a:pt x="27906" y="62013"/>
                  </a:lnTo>
                  <a:lnTo>
                    <a:pt x="39791" y="62013"/>
                  </a:lnTo>
                  <a:lnTo>
                    <a:pt x="39791" y="72865"/>
                  </a:lnTo>
                  <a:close/>
                </a:path>
              </a:pathLst>
            </a:custGeom>
            <a:solidFill>
              <a:srgbClr val="002B62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7" name="フリーフォーム: 図形 156">
              <a:extLst>
                <a:ext uri="{FF2B5EF4-FFF2-40B4-BE49-F238E27FC236}">
                  <a16:creationId xmlns:a16="http://schemas.microsoft.com/office/drawing/2014/main" id="{7BA0EF7C-C3CB-50EC-0132-503BC66B52A8}"/>
                </a:ext>
              </a:extLst>
            </p:cNvPr>
            <p:cNvSpPr/>
            <p:nvPr/>
          </p:nvSpPr>
          <p:spPr>
            <a:xfrm>
              <a:off x="3664715" y="3550570"/>
              <a:ext cx="51935" cy="59041"/>
            </a:xfrm>
            <a:custGeom>
              <a:avLst/>
              <a:gdLst>
                <a:gd name="connsiteX0" fmla="*/ 51935 w 51935"/>
                <a:gd name="connsiteY0" fmla="*/ 57620 h 59041"/>
                <a:gd name="connsiteX1" fmla="*/ 37208 w 51935"/>
                <a:gd name="connsiteY1" fmla="*/ 57620 h 59041"/>
                <a:gd name="connsiteX2" fmla="*/ 37208 w 51935"/>
                <a:gd name="connsiteY2" fmla="*/ 50256 h 59041"/>
                <a:gd name="connsiteX3" fmla="*/ 26097 w 51935"/>
                <a:gd name="connsiteY3" fmla="*/ 57620 h 59041"/>
                <a:gd name="connsiteX4" fmla="*/ 17054 w 51935"/>
                <a:gd name="connsiteY4" fmla="*/ 59041 h 59041"/>
                <a:gd name="connsiteX5" fmla="*/ 4909 w 51935"/>
                <a:gd name="connsiteY5" fmla="*/ 54261 h 59041"/>
                <a:gd name="connsiteX6" fmla="*/ 0 w 51935"/>
                <a:gd name="connsiteY6" fmla="*/ 41988 h 59041"/>
                <a:gd name="connsiteX7" fmla="*/ 7105 w 51935"/>
                <a:gd name="connsiteY7" fmla="*/ 27647 h 59041"/>
                <a:gd name="connsiteX8" fmla="*/ 37208 w 51935"/>
                <a:gd name="connsiteY8" fmla="*/ 21575 h 59041"/>
                <a:gd name="connsiteX9" fmla="*/ 37208 w 51935"/>
                <a:gd name="connsiteY9" fmla="*/ 20025 h 59041"/>
                <a:gd name="connsiteX10" fmla="*/ 33590 w 51935"/>
                <a:gd name="connsiteY10" fmla="*/ 12402 h 59041"/>
                <a:gd name="connsiteX11" fmla="*/ 21575 w 51935"/>
                <a:gd name="connsiteY11" fmla="*/ 10077 h 59041"/>
                <a:gd name="connsiteX12" fmla="*/ 5168 w 51935"/>
                <a:gd name="connsiteY12" fmla="*/ 14470 h 59041"/>
                <a:gd name="connsiteX13" fmla="*/ 4651 w 51935"/>
                <a:gd name="connsiteY13" fmla="*/ 14470 h 59041"/>
                <a:gd name="connsiteX14" fmla="*/ 4651 w 51935"/>
                <a:gd name="connsiteY14" fmla="*/ 2713 h 59041"/>
                <a:gd name="connsiteX15" fmla="*/ 24934 w 51935"/>
                <a:gd name="connsiteY15" fmla="*/ 0 h 59041"/>
                <a:gd name="connsiteX16" fmla="*/ 45476 w 51935"/>
                <a:gd name="connsiteY16" fmla="*/ 4522 h 59041"/>
                <a:gd name="connsiteX17" fmla="*/ 51807 w 51935"/>
                <a:gd name="connsiteY17" fmla="*/ 19121 h 59041"/>
                <a:gd name="connsiteX18" fmla="*/ 51807 w 51935"/>
                <a:gd name="connsiteY18" fmla="*/ 57749 h 59041"/>
                <a:gd name="connsiteX19" fmla="*/ 37208 w 51935"/>
                <a:gd name="connsiteY19" fmla="*/ 43926 h 59041"/>
                <a:gd name="connsiteX20" fmla="*/ 37208 w 51935"/>
                <a:gd name="connsiteY20" fmla="*/ 29844 h 59041"/>
                <a:gd name="connsiteX21" fmla="*/ 18862 w 51935"/>
                <a:gd name="connsiteY21" fmla="*/ 33590 h 59041"/>
                <a:gd name="connsiteX22" fmla="*/ 15116 w 51935"/>
                <a:gd name="connsiteY22" fmla="*/ 40696 h 59041"/>
                <a:gd name="connsiteX23" fmla="*/ 17699 w 51935"/>
                <a:gd name="connsiteY23" fmla="*/ 47414 h 59041"/>
                <a:gd name="connsiteX24" fmla="*/ 25709 w 51935"/>
                <a:gd name="connsiteY24" fmla="*/ 49352 h 59041"/>
                <a:gd name="connsiteX25" fmla="*/ 37078 w 51935"/>
                <a:gd name="connsiteY25" fmla="*/ 44055 h 59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1935" h="59041">
                  <a:moveTo>
                    <a:pt x="51935" y="57620"/>
                  </a:moveTo>
                  <a:lnTo>
                    <a:pt x="37208" y="57620"/>
                  </a:lnTo>
                  <a:lnTo>
                    <a:pt x="37208" y="50256"/>
                  </a:lnTo>
                  <a:cubicBezTo>
                    <a:pt x="32686" y="54132"/>
                    <a:pt x="28939" y="56586"/>
                    <a:pt x="26097" y="57620"/>
                  </a:cubicBezTo>
                  <a:cubicBezTo>
                    <a:pt x="23255" y="58654"/>
                    <a:pt x="20283" y="59041"/>
                    <a:pt x="17054" y="59041"/>
                  </a:cubicBezTo>
                  <a:cubicBezTo>
                    <a:pt x="12144" y="59041"/>
                    <a:pt x="8139" y="57491"/>
                    <a:pt x="4909" y="54261"/>
                  </a:cubicBezTo>
                  <a:cubicBezTo>
                    <a:pt x="1680" y="51031"/>
                    <a:pt x="0" y="47026"/>
                    <a:pt x="0" y="41988"/>
                  </a:cubicBezTo>
                  <a:cubicBezTo>
                    <a:pt x="0" y="35657"/>
                    <a:pt x="2325" y="30877"/>
                    <a:pt x="7105" y="27647"/>
                  </a:cubicBezTo>
                  <a:cubicBezTo>
                    <a:pt x="11886" y="24417"/>
                    <a:pt x="21963" y="22350"/>
                    <a:pt x="37208" y="21575"/>
                  </a:cubicBezTo>
                  <a:lnTo>
                    <a:pt x="37208" y="20025"/>
                  </a:lnTo>
                  <a:cubicBezTo>
                    <a:pt x="37208" y="16537"/>
                    <a:pt x="36045" y="13953"/>
                    <a:pt x="33590" y="12402"/>
                  </a:cubicBezTo>
                  <a:cubicBezTo>
                    <a:pt x="31136" y="10852"/>
                    <a:pt x="27131" y="10077"/>
                    <a:pt x="21575" y="10077"/>
                  </a:cubicBezTo>
                  <a:cubicBezTo>
                    <a:pt x="17829" y="10077"/>
                    <a:pt x="12274" y="11498"/>
                    <a:pt x="5168" y="14470"/>
                  </a:cubicBezTo>
                  <a:lnTo>
                    <a:pt x="4651" y="14470"/>
                  </a:lnTo>
                  <a:lnTo>
                    <a:pt x="4651" y="2713"/>
                  </a:lnTo>
                  <a:cubicBezTo>
                    <a:pt x="12144" y="904"/>
                    <a:pt x="18862" y="0"/>
                    <a:pt x="24934" y="0"/>
                  </a:cubicBezTo>
                  <a:cubicBezTo>
                    <a:pt x="34365" y="0"/>
                    <a:pt x="41213" y="1550"/>
                    <a:pt x="45476" y="4522"/>
                  </a:cubicBezTo>
                  <a:cubicBezTo>
                    <a:pt x="49739" y="7493"/>
                    <a:pt x="51807" y="12402"/>
                    <a:pt x="51807" y="19121"/>
                  </a:cubicBezTo>
                  <a:lnTo>
                    <a:pt x="51807" y="57749"/>
                  </a:lnTo>
                  <a:close/>
                  <a:moveTo>
                    <a:pt x="37208" y="43926"/>
                  </a:moveTo>
                  <a:lnTo>
                    <a:pt x="37208" y="29844"/>
                  </a:lnTo>
                  <a:cubicBezTo>
                    <a:pt x="27389" y="30619"/>
                    <a:pt x="21317" y="31911"/>
                    <a:pt x="18862" y="33590"/>
                  </a:cubicBezTo>
                  <a:cubicBezTo>
                    <a:pt x="16407" y="35270"/>
                    <a:pt x="15116" y="37595"/>
                    <a:pt x="15116" y="40696"/>
                  </a:cubicBezTo>
                  <a:cubicBezTo>
                    <a:pt x="15116" y="43926"/>
                    <a:pt x="16020" y="46122"/>
                    <a:pt x="17699" y="47414"/>
                  </a:cubicBezTo>
                  <a:cubicBezTo>
                    <a:pt x="19379" y="48706"/>
                    <a:pt x="22092" y="49352"/>
                    <a:pt x="25709" y="49352"/>
                  </a:cubicBezTo>
                  <a:cubicBezTo>
                    <a:pt x="29585" y="49352"/>
                    <a:pt x="33332" y="47672"/>
                    <a:pt x="37078" y="44055"/>
                  </a:cubicBezTo>
                  <a:close/>
                </a:path>
              </a:pathLst>
            </a:custGeom>
            <a:solidFill>
              <a:srgbClr val="002B62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8" name="フリーフォーム: 図形 157">
              <a:extLst>
                <a:ext uri="{FF2B5EF4-FFF2-40B4-BE49-F238E27FC236}">
                  <a16:creationId xmlns:a16="http://schemas.microsoft.com/office/drawing/2014/main" id="{9FB172B4-4D07-B757-7981-337498577CD9}"/>
                </a:ext>
              </a:extLst>
            </p:cNvPr>
            <p:cNvSpPr/>
            <p:nvPr/>
          </p:nvSpPr>
          <p:spPr>
            <a:xfrm>
              <a:off x="3729312" y="3533775"/>
              <a:ext cx="61237" cy="75836"/>
            </a:xfrm>
            <a:custGeom>
              <a:avLst/>
              <a:gdLst>
                <a:gd name="connsiteX0" fmla="*/ 61108 w 61237"/>
                <a:gd name="connsiteY0" fmla="*/ 69506 h 75836"/>
                <a:gd name="connsiteX1" fmla="*/ 46510 w 61237"/>
                <a:gd name="connsiteY1" fmla="*/ 74803 h 75836"/>
                <a:gd name="connsiteX2" fmla="*/ 36045 w 61237"/>
                <a:gd name="connsiteY2" fmla="*/ 75836 h 75836"/>
                <a:gd name="connsiteX3" fmla="*/ 9689 w 61237"/>
                <a:gd name="connsiteY3" fmla="*/ 65889 h 75836"/>
                <a:gd name="connsiteX4" fmla="*/ 0 w 61237"/>
                <a:gd name="connsiteY4" fmla="*/ 37983 h 75836"/>
                <a:gd name="connsiteX5" fmla="*/ 9819 w 61237"/>
                <a:gd name="connsiteY5" fmla="*/ 10206 h 75836"/>
                <a:gd name="connsiteX6" fmla="*/ 36174 w 61237"/>
                <a:gd name="connsiteY6" fmla="*/ 0 h 75836"/>
                <a:gd name="connsiteX7" fmla="*/ 61237 w 61237"/>
                <a:gd name="connsiteY7" fmla="*/ 6201 h 75836"/>
                <a:gd name="connsiteX8" fmla="*/ 61237 w 61237"/>
                <a:gd name="connsiteY8" fmla="*/ 21188 h 75836"/>
                <a:gd name="connsiteX9" fmla="*/ 59558 w 61237"/>
                <a:gd name="connsiteY9" fmla="*/ 21188 h 75836"/>
                <a:gd name="connsiteX10" fmla="*/ 37983 w 61237"/>
                <a:gd name="connsiteY10" fmla="*/ 11498 h 75836"/>
                <a:gd name="connsiteX11" fmla="*/ 22609 w 61237"/>
                <a:gd name="connsiteY11" fmla="*/ 18475 h 75836"/>
                <a:gd name="connsiteX12" fmla="*/ 16924 w 61237"/>
                <a:gd name="connsiteY12" fmla="*/ 38112 h 75836"/>
                <a:gd name="connsiteX13" fmla="*/ 22738 w 61237"/>
                <a:gd name="connsiteY13" fmla="*/ 57620 h 75836"/>
                <a:gd name="connsiteX14" fmla="*/ 38112 w 61237"/>
                <a:gd name="connsiteY14" fmla="*/ 64467 h 75836"/>
                <a:gd name="connsiteX15" fmla="*/ 47931 w 61237"/>
                <a:gd name="connsiteY15" fmla="*/ 62659 h 75836"/>
                <a:gd name="connsiteX16" fmla="*/ 59687 w 61237"/>
                <a:gd name="connsiteY16" fmla="*/ 54778 h 75836"/>
                <a:gd name="connsiteX17" fmla="*/ 61237 w 61237"/>
                <a:gd name="connsiteY17" fmla="*/ 54778 h 75836"/>
                <a:gd name="connsiteX18" fmla="*/ 61237 w 61237"/>
                <a:gd name="connsiteY18" fmla="*/ 69506 h 75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1237" h="75836">
                  <a:moveTo>
                    <a:pt x="61108" y="69506"/>
                  </a:moveTo>
                  <a:cubicBezTo>
                    <a:pt x="54907" y="72348"/>
                    <a:pt x="50127" y="74028"/>
                    <a:pt x="46510" y="74803"/>
                  </a:cubicBezTo>
                  <a:cubicBezTo>
                    <a:pt x="42892" y="75449"/>
                    <a:pt x="39404" y="75836"/>
                    <a:pt x="36045" y="75836"/>
                  </a:cubicBezTo>
                  <a:cubicBezTo>
                    <a:pt x="24805" y="75836"/>
                    <a:pt x="16020" y="72477"/>
                    <a:pt x="9689" y="65889"/>
                  </a:cubicBezTo>
                  <a:cubicBezTo>
                    <a:pt x="3230" y="59300"/>
                    <a:pt x="0" y="49998"/>
                    <a:pt x="0" y="37983"/>
                  </a:cubicBezTo>
                  <a:cubicBezTo>
                    <a:pt x="0" y="25968"/>
                    <a:pt x="3230" y="17053"/>
                    <a:pt x="9819" y="10206"/>
                  </a:cubicBezTo>
                  <a:cubicBezTo>
                    <a:pt x="16278" y="3359"/>
                    <a:pt x="25063" y="0"/>
                    <a:pt x="36174" y="0"/>
                  </a:cubicBezTo>
                  <a:cubicBezTo>
                    <a:pt x="44701" y="0"/>
                    <a:pt x="53099" y="2067"/>
                    <a:pt x="61237" y="6201"/>
                  </a:cubicBezTo>
                  <a:lnTo>
                    <a:pt x="61237" y="21188"/>
                  </a:lnTo>
                  <a:lnTo>
                    <a:pt x="59558" y="21188"/>
                  </a:lnTo>
                  <a:cubicBezTo>
                    <a:pt x="51935" y="14728"/>
                    <a:pt x="44830" y="11498"/>
                    <a:pt x="37983" y="11498"/>
                  </a:cubicBezTo>
                  <a:cubicBezTo>
                    <a:pt x="31136" y="11498"/>
                    <a:pt x="26355" y="13824"/>
                    <a:pt x="22609" y="18475"/>
                  </a:cubicBezTo>
                  <a:cubicBezTo>
                    <a:pt x="18862" y="23125"/>
                    <a:pt x="16924" y="29714"/>
                    <a:pt x="16924" y="38112"/>
                  </a:cubicBezTo>
                  <a:cubicBezTo>
                    <a:pt x="16924" y="46510"/>
                    <a:pt x="18862" y="53098"/>
                    <a:pt x="22738" y="57620"/>
                  </a:cubicBezTo>
                  <a:cubicBezTo>
                    <a:pt x="26614" y="62142"/>
                    <a:pt x="31652" y="64467"/>
                    <a:pt x="38112" y="64467"/>
                  </a:cubicBezTo>
                  <a:cubicBezTo>
                    <a:pt x="41471" y="64467"/>
                    <a:pt x="44701" y="63821"/>
                    <a:pt x="47931" y="62659"/>
                  </a:cubicBezTo>
                  <a:cubicBezTo>
                    <a:pt x="51160" y="61496"/>
                    <a:pt x="55036" y="58912"/>
                    <a:pt x="59687" y="54778"/>
                  </a:cubicBezTo>
                  <a:lnTo>
                    <a:pt x="61237" y="54778"/>
                  </a:lnTo>
                  <a:lnTo>
                    <a:pt x="61237" y="69506"/>
                  </a:lnTo>
                  <a:close/>
                </a:path>
              </a:pathLst>
            </a:custGeom>
            <a:solidFill>
              <a:srgbClr val="002B62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59" name="グラフィックス 4">
            <a:extLst>
              <a:ext uri="{FF2B5EF4-FFF2-40B4-BE49-F238E27FC236}">
                <a16:creationId xmlns:a16="http://schemas.microsoft.com/office/drawing/2014/main" id="{AEC0DEC9-DB35-EFA1-C062-30D7D0F9A238}"/>
              </a:ext>
            </a:extLst>
          </p:cNvPr>
          <p:cNvGrpSpPr/>
          <p:nvPr/>
        </p:nvGrpSpPr>
        <p:grpSpPr>
          <a:xfrm>
            <a:off x="3332043" y="4256481"/>
            <a:ext cx="478401" cy="215494"/>
            <a:chOff x="3332043" y="4256481"/>
            <a:chExt cx="478401" cy="215494"/>
          </a:xfrm>
          <a:solidFill>
            <a:srgbClr val="002B62"/>
          </a:solidFill>
        </p:grpSpPr>
        <p:sp>
          <p:nvSpPr>
            <p:cNvPr id="160" name="フリーフォーム: 図形 159">
              <a:extLst>
                <a:ext uri="{FF2B5EF4-FFF2-40B4-BE49-F238E27FC236}">
                  <a16:creationId xmlns:a16="http://schemas.microsoft.com/office/drawing/2014/main" id="{A3728BEB-159F-357E-7FF7-256FA17072DB}"/>
                </a:ext>
              </a:extLst>
            </p:cNvPr>
            <p:cNvSpPr/>
            <p:nvPr/>
          </p:nvSpPr>
          <p:spPr>
            <a:xfrm>
              <a:off x="3332043" y="4256481"/>
              <a:ext cx="98057" cy="90305"/>
            </a:xfrm>
            <a:custGeom>
              <a:avLst/>
              <a:gdLst>
                <a:gd name="connsiteX0" fmla="*/ 41084 w 98057"/>
                <a:gd name="connsiteY0" fmla="*/ 8139 h 90305"/>
                <a:gd name="connsiteX1" fmla="*/ 37854 w 98057"/>
                <a:gd name="connsiteY1" fmla="*/ 43796 h 90305"/>
                <a:gd name="connsiteX2" fmla="*/ 27906 w 98057"/>
                <a:gd name="connsiteY2" fmla="*/ 68343 h 90305"/>
                <a:gd name="connsiteX3" fmla="*/ 9819 w 98057"/>
                <a:gd name="connsiteY3" fmla="*/ 90306 h 90305"/>
                <a:gd name="connsiteX4" fmla="*/ 0 w 98057"/>
                <a:gd name="connsiteY4" fmla="*/ 81004 h 90305"/>
                <a:gd name="connsiteX5" fmla="*/ 13824 w 98057"/>
                <a:gd name="connsiteY5" fmla="*/ 64209 h 90305"/>
                <a:gd name="connsiteX6" fmla="*/ 22350 w 98057"/>
                <a:gd name="connsiteY6" fmla="*/ 44830 h 90305"/>
                <a:gd name="connsiteX7" fmla="*/ 26355 w 98057"/>
                <a:gd name="connsiteY7" fmla="*/ 7751 h 90305"/>
                <a:gd name="connsiteX8" fmla="*/ 40954 w 98057"/>
                <a:gd name="connsiteY8" fmla="*/ 8139 h 90305"/>
                <a:gd name="connsiteX9" fmla="*/ 98058 w 98057"/>
                <a:gd name="connsiteY9" fmla="*/ 79583 h 90305"/>
                <a:gd name="connsiteX10" fmla="*/ 87205 w 98057"/>
                <a:gd name="connsiteY10" fmla="*/ 89660 h 90305"/>
                <a:gd name="connsiteX11" fmla="*/ 70152 w 98057"/>
                <a:gd name="connsiteY11" fmla="*/ 64338 h 90305"/>
                <a:gd name="connsiteX12" fmla="*/ 61625 w 98057"/>
                <a:gd name="connsiteY12" fmla="*/ 35916 h 90305"/>
                <a:gd name="connsiteX13" fmla="*/ 59170 w 98057"/>
                <a:gd name="connsiteY13" fmla="*/ 11111 h 90305"/>
                <a:gd name="connsiteX14" fmla="*/ 59170 w 98057"/>
                <a:gd name="connsiteY14" fmla="*/ 7881 h 90305"/>
                <a:gd name="connsiteX15" fmla="*/ 73898 w 98057"/>
                <a:gd name="connsiteY15" fmla="*/ 7622 h 90305"/>
                <a:gd name="connsiteX16" fmla="*/ 73898 w 98057"/>
                <a:gd name="connsiteY16" fmla="*/ 9173 h 90305"/>
                <a:gd name="connsiteX17" fmla="*/ 78937 w 98057"/>
                <a:gd name="connsiteY17" fmla="*/ 46380 h 90305"/>
                <a:gd name="connsiteX18" fmla="*/ 98058 w 98057"/>
                <a:gd name="connsiteY18" fmla="*/ 79583 h 90305"/>
                <a:gd name="connsiteX19" fmla="*/ 98058 w 98057"/>
                <a:gd name="connsiteY19" fmla="*/ 10465 h 90305"/>
                <a:gd name="connsiteX20" fmla="*/ 94957 w 98057"/>
                <a:gd name="connsiteY20" fmla="*/ 17958 h 90305"/>
                <a:gd name="connsiteX21" fmla="*/ 87205 w 98057"/>
                <a:gd name="connsiteY21" fmla="*/ 20929 h 90305"/>
                <a:gd name="connsiteX22" fmla="*/ 79454 w 98057"/>
                <a:gd name="connsiteY22" fmla="*/ 17958 h 90305"/>
                <a:gd name="connsiteX23" fmla="*/ 76353 w 98057"/>
                <a:gd name="connsiteY23" fmla="*/ 10465 h 90305"/>
                <a:gd name="connsiteX24" fmla="*/ 79454 w 98057"/>
                <a:gd name="connsiteY24" fmla="*/ 2971 h 90305"/>
                <a:gd name="connsiteX25" fmla="*/ 87205 w 98057"/>
                <a:gd name="connsiteY25" fmla="*/ 0 h 90305"/>
                <a:gd name="connsiteX26" fmla="*/ 94957 w 98057"/>
                <a:gd name="connsiteY26" fmla="*/ 2971 h 90305"/>
                <a:gd name="connsiteX27" fmla="*/ 98058 w 98057"/>
                <a:gd name="connsiteY27" fmla="*/ 10465 h 90305"/>
                <a:gd name="connsiteX28" fmla="*/ 91598 w 98057"/>
                <a:gd name="connsiteY28" fmla="*/ 6072 h 90305"/>
                <a:gd name="connsiteX29" fmla="*/ 87205 w 98057"/>
                <a:gd name="connsiteY29" fmla="*/ 4263 h 90305"/>
                <a:gd name="connsiteX30" fmla="*/ 82813 w 98057"/>
                <a:gd name="connsiteY30" fmla="*/ 6072 h 90305"/>
                <a:gd name="connsiteX31" fmla="*/ 81004 w 98057"/>
                <a:gd name="connsiteY31" fmla="*/ 10465 h 90305"/>
                <a:gd name="connsiteX32" fmla="*/ 82813 w 98057"/>
                <a:gd name="connsiteY32" fmla="*/ 14857 h 90305"/>
                <a:gd name="connsiteX33" fmla="*/ 87205 w 98057"/>
                <a:gd name="connsiteY33" fmla="*/ 16666 h 90305"/>
                <a:gd name="connsiteX34" fmla="*/ 91598 w 98057"/>
                <a:gd name="connsiteY34" fmla="*/ 14857 h 90305"/>
                <a:gd name="connsiteX35" fmla="*/ 93407 w 98057"/>
                <a:gd name="connsiteY35" fmla="*/ 10465 h 90305"/>
                <a:gd name="connsiteX36" fmla="*/ 91598 w 98057"/>
                <a:gd name="connsiteY36" fmla="*/ 6072 h 90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98057" h="90305">
                  <a:moveTo>
                    <a:pt x="41084" y="8139"/>
                  </a:moveTo>
                  <a:cubicBezTo>
                    <a:pt x="40825" y="23513"/>
                    <a:pt x="39791" y="35399"/>
                    <a:pt x="37854" y="43796"/>
                  </a:cubicBezTo>
                  <a:cubicBezTo>
                    <a:pt x="35916" y="52194"/>
                    <a:pt x="32686" y="60333"/>
                    <a:pt x="27906" y="68343"/>
                  </a:cubicBezTo>
                  <a:cubicBezTo>
                    <a:pt x="23126" y="76224"/>
                    <a:pt x="17054" y="83588"/>
                    <a:pt x="9819" y="90306"/>
                  </a:cubicBezTo>
                  <a:lnTo>
                    <a:pt x="0" y="81004"/>
                  </a:lnTo>
                  <a:cubicBezTo>
                    <a:pt x="5943" y="75320"/>
                    <a:pt x="10594" y="69635"/>
                    <a:pt x="13824" y="64209"/>
                  </a:cubicBezTo>
                  <a:cubicBezTo>
                    <a:pt x="17054" y="58783"/>
                    <a:pt x="19896" y="52323"/>
                    <a:pt x="22350" y="44830"/>
                  </a:cubicBezTo>
                  <a:cubicBezTo>
                    <a:pt x="24805" y="37337"/>
                    <a:pt x="26097" y="25063"/>
                    <a:pt x="26355" y="7751"/>
                  </a:cubicBezTo>
                  <a:lnTo>
                    <a:pt x="40954" y="8139"/>
                  </a:lnTo>
                  <a:close/>
                  <a:moveTo>
                    <a:pt x="98058" y="79583"/>
                  </a:moveTo>
                  <a:lnTo>
                    <a:pt x="87205" y="89660"/>
                  </a:lnTo>
                  <a:cubicBezTo>
                    <a:pt x="79841" y="82037"/>
                    <a:pt x="74157" y="73640"/>
                    <a:pt x="70152" y="64338"/>
                  </a:cubicBezTo>
                  <a:cubicBezTo>
                    <a:pt x="66147" y="55036"/>
                    <a:pt x="63305" y="45605"/>
                    <a:pt x="61625" y="35916"/>
                  </a:cubicBezTo>
                  <a:cubicBezTo>
                    <a:pt x="59946" y="26226"/>
                    <a:pt x="59170" y="17958"/>
                    <a:pt x="59170" y="11111"/>
                  </a:cubicBezTo>
                  <a:lnTo>
                    <a:pt x="59170" y="7881"/>
                  </a:lnTo>
                  <a:cubicBezTo>
                    <a:pt x="59170" y="7881"/>
                    <a:pt x="73898" y="7622"/>
                    <a:pt x="73898" y="7622"/>
                  </a:cubicBezTo>
                  <a:lnTo>
                    <a:pt x="73898" y="9173"/>
                  </a:lnTo>
                  <a:cubicBezTo>
                    <a:pt x="73898" y="22609"/>
                    <a:pt x="75578" y="35011"/>
                    <a:pt x="78937" y="46380"/>
                  </a:cubicBezTo>
                  <a:cubicBezTo>
                    <a:pt x="82296" y="57749"/>
                    <a:pt x="88756" y="68731"/>
                    <a:pt x="98058" y="79583"/>
                  </a:cubicBezTo>
                  <a:close/>
                  <a:moveTo>
                    <a:pt x="98058" y="10465"/>
                  </a:moveTo>
                  <a:cubicBezTo>
                    <a:pt x="98058" y="13436"/>
                    <a:pt x="97024" y="15891"/>
                    <a:pt x="94957" y="17958"/>
                  </a:cubicBezTo>
                  <a:cubicBezTo>
                    <a:pt x="92890" y="19896"/>
                    <a:pt x="90306" y="20929"/>
                    <a:pt x="87205" y="20929"/>
                  </a:cubicBezTo>
                  <a:cubicBezTo>
                    <a:pt x="84105" y="20929"/>
                    <a:pt x="81521" y="19896"/>
                    <a:pt x="79454" y="17958"/>
                  </a:cubicBezTo>
                  <a:cubicBezTo>
                    <a:pt x="77387" y="16020"/>
                    <a:pt x="76353" y="13565"/>
                    <a:pt x="76353" y="10465"/>
                  </a:cubicBezTo>
                  <a:cubicBezTo>
                    <a:pt x="76353" y="7364"/>
                    <a:pt x="77387" y="5039"/>
                    <a:pt x="79454" y="2971"/>
                  </a:cubicBezTo>
                  <a:cubicBezTo>
                    <a:pt x="81521" y="904"/>
                    <a:pt x="84105" y="0"/>
                    <a:pt x="87205" y="0"/>
                  </a:cubicBezTo>
                  <a:cubicBezTo>
                    <a:pt x="90306" y="0"/>
                    <a:pt x="92890" y="1034"/>
                    <a:pt x="94957" y="2971"/>
                  </a:cubicBezTo>
                  <a:cubicBezTo>
                    <a:pt x="97024" y="4909"/>
                    <a:pt x="98058" y="7364"/>
                    <a:pt x="98058" y="10465"/>
                  </a:cubicBezTo>
                  <a:close/>
                  <a:moveTo>
                    <a:pt x="91598" y="6072"/>
                  </a:moveTo>
                  <a:cubicBezTo>
                    <a:pt x="90435" y="4909"/>
                    <a:pt x="89014" y="4263"/>
                    <a:pt x="87205" y="4263"/>
                  </a:cubicBezTo>
                  <a:cubicBezTo>
                    <a:pt x="85397" y="4263"/>
                    <a:pt x="83976" y="4909"/>
                    <a:pt x="82813" y="6072"/>
                  </a:cubicBezTo>
                  <a:cubicBezTo>
                    <a:pt x="81650" y="7235"/>
                    <a:pt x="81004" y="8785"/>
                    <a:pt x="81004" y="10465"/>
                  </a:cubicBezTo>
                  <a:cubicBezTo>
                    <a:pt x="81004" y="12144"/>
                    <a:pt x="81650" y="13694"/>
                    <a:pt x="82813" y="14857"/>
                  </a:cubicBezTo>
                  <a:cubicBezTo>
                    <a:pt x="83976" y="16020"/>
                    <a:pt x="85397" y="16666"/>
                    <a:pt x="87205" y="16666"/>
                  </a:cubicBezTo>
                  <a:cubicBezTo>
                    <a:pt x="89014" y="16666"/>
                    <a:pt x="90435" y="16020"/>
                    <a:pt x="91598" y="14857"/>
                  </a:cubicBezTo>
                  <a:cubicBezTo>
                    <a:pt x="92761" y="13694"/>
                    <a:pt x="93407" y="12144"/>
                    <a:pt x="93407" y="10465"/>
                  </a:cubicBezTo>
                  <a:cubicBezTo>
                    <a:pt x="93407" y="8785"/>
                    <a:pt x="92761" y="7364"/>
                    <a:pt x="91598" y="6072"/>
                  </a:cubicBezTo>
                  <a:close/>
                </a:path>
              </a:pathLst>
            </a:custGeom>
            <a:solidFill>
              <a:srgbClr val="002B62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1" name="フリーフォーム: 図形 160">
              <a:extLst>
                <a:ext uri="{FF2B5EF4-FFF2-40B4-BE49-F238E27FC236}">
                  <a16:creationId xmlns:a16="http://schemas.microsoft.com/office/drawing/2014/main" id="{9FF4F265-4352-1ACE-032C-DFF7DBD276F1}"/>
                </a:ext>
              </a:extLst>
            </p:cNvPr>
            <p:cNvSpPr/>
            <p:nvPr/>
          </p:nvSpPr>
          <p:spPr>
            <a:xfrm>
              <a:off x="3440049" y="4266300"/>
              <a:ext cx="80487" cy="81004"/>
            </a:xfrm>
            <a:custGeom>
              <a:avLst/>
              <a:gdLst>
                <a:gd name="connsiteX0" fmla="*/ 80358 w 80487"/>
                <a:gd name="connsiteY0" fmla="*/ 22609 h 81004"/>
                <a:gd name="connsiteX1" fmla="*/ 75836 w 80487"/>
                <a:gd name="connsiteY1" fmla="*/ 47672 h 81004"/>
                <a:gd name="connsiteX2" fmla="*/ 61367 w 80487"/>
                <a:gd name="connsiteY2" fmla="*/ 67180 h 81004"/>
                <a:gd name="connsiteX3" fmla="*/ 38629 w 80487"/>
                <a:gd name="connsiteY3" fmla="*/ 77774 h 81004"/>
                <a:gd name="connsiteX4" fmla="*/ 12144 w 80487"/>
                <a:gd name="connsiteY4" fmla="*/ 81004 h 81004"/>
                <a:gd name="connsiteX5" fmla="*/ 9302 w 80487"/>
                <a:gd name="connsiteY5" fmla="*/ 68472 h 81004"/>
                <a:gd name="connsiteX6" fmla="*/ 48577 w 80487"/>
                <a:gd name="connsiteY6" fmla="*/ 59300 h 81004"/>
                <a:gd name="connsiteX7" fmla="*/ 64338 w 80487"/>
                <a:gd name="connsiteY7" fmla="*/ 35270 h 81004"/>
                <a:gd name="connsiteX8" fmla="*/ 0 w 80487"/>
                <a:gd name="connsiteY8" fmla="*/ 35270 h 81004"/>
                <a:gd name="connsiteX9" fmla="*/ 0 w 80487"/>
                <a:gd name="connsiteY9" fmla="*/ 22609 h 81004"/>
                <a:gd name="connsiteX10" fmla="*/ 80487 w 80487"/>
                <a:gd name="connsiteY10" fmla="*/ 22609 h 81004"/>
                <a:gd name="connsiteX11" fmla="*/ 76612 w 80487"/>
                <a:gd name="connsiteY11" fmla="*/ 12144 h 81004"/>
                <a:gd name="connsiteX12" fmla="*/ 2842 w 80487"/>
                <a:gd name="connsiteY12" fmla="*/ 12144 h 81004"/>
                <a:gd name="connsiteX13" fmla="*/ 2842 w 80487"/>
                <a:gd name="connsiteY13" fmla="*/ 0 h 81004"/>
                <a:gd name="connsiteX14" fmla="*/ 76612 w 80487"/>
                <a:gd name="connsiteY14" fmla="*/ 0 h 81004"/>
                <a:gd name="connsiteX15" fmla="*/ 76612 w 80487"/>
                <a:gd name="connsiteY15" fmla="*/ 12144 h 8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0487" h="81004">
                  <a:moveTo>
                    <a:pt x="80358" y="22609"/>
                  </a:moveTo>
                  <a:cubicBezTo>
                    <a:pt x="80358" y="31523"/>
                    <a:pt x="78679" y="39791"/>
                    <a:pt x="75836" y="47672"/>
                  </a:cubicBezTo>
                  <a:cubicBezTo>
                    <a:pt x="72865" y="55553"/>
                    <a:pt x="68085" y="62013"/>
                    <a:pt x="61367" y="67180"/>
                  </a:cubicBezTo>
                  <a:cubicBezTo>
                    <a:pt x="54649" y="72348"/>
                    <a:pt x="47156" y="75966"/>
                    <a:pt x="38629" y="77774"/>
                  </a:cubicBezTo>
                  <a:cubicBezTo>
                    <a:pt x="30102" y="79712"/>
                    <a:pt x="21317" y="80746"/>
                    <a:pt x="12144" y="81004"/>
                  </a:cubicBezTo>
                  <a:lnTo>
                    <a:pt x="9302" y="68472"/>
                  </a:lnTo>
                  <a:cubicBezTo>
                    <a:pt x="27389" y="67439"/>
                    <a:pt x="40437" y="64467"/>
                    <a:pt x="48577" y="59300"/>
                  </a:cubicBezTo>
                  <a:cubicBezTo>
                    <a:pt x="56716" y="54132"/>
                    <a:pt x="62013" y="46122"/>
                    <a:pt x="64338" y="35270"/>
                  </a:cubicBezTo>
                  <a:lnTo>
                    <a:pt x="0" y="35270"/>
                  </a:lnTo>
                  <a:lnTo>
                    <a:pt x="0" y="22609"/>
                  </a:lnTo>
                  <a:lnTo>
                    <a:pt x="80487" y="22609"/>
                  </a:lnTo>
                  <a:close/>
                  <a:moveTo>
                    <a:pt x="76612" y="12144"/>
                  </a:moveTo>
                  <a:lnTo>
                    <a:pt x="2842" y="12144"/>
                  </a:lnTo>
                  <a:lnTo>
                    <a:pt x="2842" y="0"/>
                  </a:lnTo>
                  <a:lnTo>
                    <a:pt x="76612" y="0"/>
                  </a:lnTo>
                  <a:lnTo>
                    <a:pt x="76612" y="12144"/>
                  </a:lnTo>
                  <a:close/>
                </a:path>
              </a:pathLst>
            </a:custGeom>
            <a:solidFill>
              <a:srgbClr val="002B62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2" name="フリーフォーム: 図形 161">
              <a:extLst>
                <a:ext uri="{FF2B5EF4-FFF2-40B4-BE49-F238E27FC236}">
                  <a16:creationId xmlns:a16="http://schemas.microsoft.com/office/drawing/2014/main" id="{A00B0DFC-54E6-3A55-B5A8-3D4F04DE01B7}"/>
                </a:ext>
              </a:extLst>
            </p:cNvPr>
            <p:cNvSpPr/>
            <p:nvPr/>
          </p:nvSpPr>
          <p:spPr>
            <a:xfrm>
              <a:off x="3527254" y="4262166"/>
              <a:ext cx="87205" cy="85525"/>
            </a:xfrm>
            <a:custGeom>
              <a:avLst/>
              <a:gdLst>
                <a:gd name="connsiteX0" fmla="*/ 78807 w 87205"/>
                <a:gd name="connsiteY0" fmla="*/ 1809 h 85525"/>
                <a:gd name="connsiteX1" fmla="*/ 63305 w 87205"/>
                <a:gd name="connsiteY1" fmla="*/ 42892 h 85525"/>
                <a:gd name="connsiteX2" fmla="*/ 87205 w 87205"/>
                <a:gd name="connsiteY2" fmla="*/ 61883 h 85525"/>
                <a:gd name="connsiteX3" fmla="*/ 76482 w 87205"/>
                <a:gd name="connsiteY3" fmla="*/ 73511 h 85525"/>
                <a:gd name="connsiteX4" fmla="*/ 54648 w 87205"/>
                <a:gd name="connsiteY4" fmla="*/ 54649 h 85525"/>
                <a:gd name="connsiteX5" fmla="*/ 6201 w 87205"/>
                <a:gd name="connsiteY5" fmla="*/ 85526 h 85525"/>
                <a:gd name="connsiteX6" fmla="*/ 0 w 87205"/>
                <a:gd name="connsiteY6" fmla="*/ 73511 h 85525"/>
                <a:gd name="connsiteX7" fmla="*/ 22609 w 87205"/>
                <a:gd name="connsiteY7" fmla="*/ 62788 h 85525"/>
                <a:gd name="connsiteX8" fmla="*/ 42375 w 87205"/>
                <a:gd name="connsiteY8" fmla="*/ 45734 h 85525"/>
                <a:gd name="connsiteX9" fmla="*/ 12015 w 87205"/>
                <a:gd name="connsiteY9" fmla="*/ 27518 h 85525"/>
                <a:gd name="connsiteX10" fmla="*/ 20542 w 87205"/>
                <a:gd name="connsiteY10" fmla="*/ 17183 h 85525"/>
                <a:gd name="connsiteX11" fmla="*/ 50643 w 87205"/>
                <a:gd name="connsiteY11" fmla="*/ 34236 h 85525"/>
                <a:gd name="connsiteX12" fmla="*/ 63563 w 87205"/>
                <a:gd name="connsiteY12" fmla="*/ 0 h 85525"/>
                <a:gd name="connsiteX13" fmla="*/ 78807 w 87205"/>
                <a:gd name="connsiteY13" fmla="*/ 1679 h 8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7205" h="85525">
                  <a:moveTo>
                    <a:pt x="78807" y="1809"/>
                  </a:moveTo>
                  <a:cubicBezTo>
                    <a:pt x="76353" y="16666"/>
                    <a:pt x="71185" y="30360"/>
                    <a:pt x="63305" y="42892"/>
                  </a:cubicBezTo>
                  <a:cubicBezTo>
                    <a:pt x="71056" y="48447"/>
                    <a:pt x="79066" y="54778"/>
                    <a:pt x="87205" y="61883"/>
                  </a:cubicBezTo>
                  <a:lnTo>
                    <a:pt x="76482" y="73511"/>
                  </a:lnTo>
                  <a:cubicBezTo>
                    <a:pt x="71702" y="68343"/>
                    <a:pt x="64467" y="62142"/>
                    <a:pt x="54648" y="54649"/>
                  </a:cubicBezTo>
                  <a:cubicBezTo>
                    <a:pt x="41729" y="69635"/>
                    <a:pt x="25580" y="79841"/>
                    <a:pt x="6201" y="85526"/>
                  </a:cubicBezTo>
                  <a:lnTo>
                    <a:pt x="0" y="73511"/>
                  </a:lnTo>
                  <a:cubicBezTo>
                    <a:pt x="7493" y="71314"/>
                    <a:pt x="15115" y="67826"/>
                    <a:pt x="22609" y="62788"/>
                  </a:cubicBezTo>
                  <a:cubicBezTo>
                    <a:pt x="30102" y="57749"/>
                    <a:pt x="36820" y="52065"/>
                    <a:pt x="42375" y="45734"/>
                  </a:cubicBezTo>
                  <a:cubicBezTo>
                    <a:pt x="36949" y="41988"/>
                    <a:pt x="26872" y="35916"/>
                    <a:pt x="12015" y="27518"/>
                  </a:cubicBezTo>
                  <a:lnTo>
                    <a:pt x="20542" y="17183"/>
                  </a:lnTo>
                  <a:cubicBezTo>
                    <a:pt x="32169" y="23255"/>
                    <a:pt x="42246" y="28939"/>
                    <a:pt x="50643" y="34236"/>
                  </a:cubicBezTo>
                  <a:cubicBezTo>
                    <a:pt x="57361" y="23125"/>
                    <a:pt x="61754" y="11627"/>
                    <a:pt x="63563" y="0"/>
                  </a:cubicBezTo>
                  <a:lnTo>
                    <a:pt x="78807" y="1679"/>
                  </a:lnTo>
                  <a:close/>
                </a:path>
              </a:pathLst>
            </a:custGeom>
            <a:solidFill>
              <a:srgbClr val="002B62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3" name="フリーフォーム: 図形 162">
              <a:extLst>
                <a:ext uri="{FF2B5EF4-FFF2-40B4-BE49-F238E27FC236}">
                  <a16:creationId xmlns:a16="http://schemas.microsoft.com/office/drawing/2014/main" id="{C248496F-B94B-CCAB-0D9C-3DCA4E369E59}"/>
                </a:ext>
              </a:extLst>
            </p:cNvPr>
            <p:cNvSpPr/>
            <p:nvPr/>
          </p:nvSpPr>
          <p:spPr>
            <a:xfrm>
              <a:off x="3623374" y="4299244"/>
              <a:ext cx="89014" cy="12919"/>
            </a:xfrm>
            <a:custGeom>
              <a:avLst/>
              <a:gdLst>
                <a:gd name="connsiteX0" fmla="*/ 89014 w 89014"/>
                <a:gd name="connsiteY0" fmla="*/ 12919 h 12919"/>
                <a:gd name="connsiteX1" fmla="*/ 0 w 89014"/>
                <a:gd name="connsiteY1" fmla="*/ 12919 h 12919"/>
                <a:gd name="connsiteX2" fmla="*/ 0 w 89014"/>
                <a:gd name="connsiteY2" fmla="*/ 0 h 12919"/>
                <a:gd name="connsiteX3" fmla="*/ 89014 w 89014"/>
                <a:gd name="connsiteY3" fmla="*/ 0 h 12919"/>
                <a:gd name="connsiteX4" fmla="*/ 89014 w 89014"/>
                <a:gd name="connsiteY4" fmla="*/ 12919 h 1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014" h="12919">
                  <a:moveTo>
                    <a:pt x="89014" y="12919"/>
                  </a:moveTo>
                  <a:lnTo>
                    <a:pt x="0" y="12919"/>
                  </a:lnTo>
                  <a:lnTo>
                    <a:pt x="0" y="0"/>
                  </a:lnTo>
                  <a:lnTo>
                    <a:pt x="89014" y="0"/>
                  </a:lnTo>
                  <a:lnTo>
                    <a:pt x="89014" y="12919"/>
                  </a:lnTo>
                  <a:close/>
                </a:path>
              </a:pathLst>
            </a:custGeom>
            <a:solidFill>
              <a:srgbClr val="002B62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4" name="フリーフォーム: 図形 163">
              <a:extLst>
                <a:ext uri="{FF2B5EF4-FFF2-40B4-BE49-F238E27FC236}">
                  <a16:creationId xmlns:a16="http://schemas.microsoft.com/office/drawing/2014/main" id="{097A3D79-3AA1-4013-E93B-B34E7425A659}"/>
                </a:ext>
              </a:extLst>
            </p:cNvPr>
            <p:cNvSpPr/>
            <p:nvPr/>
          </p:nvSpPr>
          <p:spPr>
            <a:xfrm>
              <a:off x="3721819" y="4260357"/>
              <a:ext cx="88626" cy="87980"/>
            </a:xfrm>
            <a:custGeom>
              <a:avLst/>
              <a:gdLst>
                <a:gd name="connsiteX0" fmla="*/ 88626 w 88626"/>
                <a:gd name="connsiteY0" fmla="*/ 10465 h 87980"/>
                <a:gd name="connsiteX1" fmla="*/ 87334 w 88626"/>
                <a:gd name="connsiteY1" fmla="*/ 25193 h 87980"/>
                <a:gd name="connsiteX2" fmla="*/ 80875 w 88626"/>
                <a:gd name="connsiteY2" fmla="*/ 46251 h 87980"/>
                <a:gd name="connsiteX3" fmla="*/ 68730 w 88626"/>
                <a:gd name="connsiteY3" fmla="*/ 64080 h 87980"/>
                <a:gd name="connsiteX4" fmla="*/ 49093 w 88626"/>
                <a:gd name="connsiteY4" fmla="*/ 78420 h 87980"/>
                <a:gd name="connsiteX5" fmla="*/ 21575 w 88626"/>
                <a:gd name="connsiteY5" fmla="*/ 87980 h 87980"/>
                <a:gd name="connsiteX6" fmla="*/ 16666 w 88626"/>
                <a:gd name="connsiteY6" fmla="*/ 75449 h 87980"/>
                <a:gd name="connsiteX7" fmla="*/ 56586 w 88626"/>
                <a:gd name="connsiteY7" fmla="*/ 56328 h 87980"/>
                <a:gd name="connsiteX8" fmla="*/ 29972 w 88626"/>
                <a:gd name="connsiteY8" fmla="*/ 45088 h 87980"/>
                <a:gd name="connsiteX9" fmla="*/ 36691 w 88626"/>
                <a:gd name="connsiteY9" fmla="*/ 33978 h 87980"/>
                <a:gd name="connsiteX10" fmla="*/ 64984 w 88626"/>
                <a:gd name="connsiteY10" fmla="*/ 45605 h 87980"/>
                <a:gd name="connsiteX11" fmla="*/ 72994 w 88626"/>
                <a:gd name="connsiteY11" fmla="*/ 22738 h 87980"/>
                <a:gd name="connsiteX12" fmla="*/ 40825 w 88626"/>
                <a:gd name="connsiteY12" fmla="*/ 22738 h 87980"/>
                <a:gd name="connsiteX13" fmla="*/ 8010 w 88626"/>
                <a:gd name="connsiteY13" fmla="*/ 55036 h 87980"/>
                <a:gd name="connsiteX14" fmla="*/ 0 w 88626"/>
                <a:gd name="connsiteY14" fmla="*/ 44959 h 87980"/>
                <a:gd name="connsiteX15" fmla="*/ 22092 w 88626"/>
                <a:gd name="connsiteY15" fmla="*/ 24934 h 87980"/>
                <a:gd name="connsiteX16" fmla="*/ 35011 w 88626"/>
                <a:gd name="connsiteY16" fmla="*/ 0 h 87980"/>
                <a:gd name="connsiteX17" fmla="*/ 49868 w 88626"/>
                <a:gd name="connsiteY17" fmla="*/ 1938 h 87980"/>
                <a:gd name="connsiteX18" fmla="*/ 46768 w 88626"/>
                <a:gd name="connsiteY18" fmla="*/ 10594 h 87980"/>
                <a:gd name="connsiteX19" fmla="*/ 88497 w 88626"/>
                <a:gd name="connsiteY19" fmla="*/ 10594 h 87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8626" h="87980">
                  <a:moveTo>
                    <a:pt x="88626" y="10465"/>
                  </a:moveTo>
                  <a:cubicBezTo>
                    <a:pt x="88626" y="16149"/>
                    <a:pt x="88109" y="21058"/>
                    <a:pt x="87334" y="25193"/>
                  </a:cubicBezTo>
                  <a:cubicBezTo>
                    <a:pt x="86043" y="32815"/>
                    <a:pt x="83846" y="39791"/>
                    <a:pt x="80875" y="46251"/>
                  </a:cubicBezTo>
                  <a:cubicBezTo>
                    <a:pt x="77903" y="52711"/>
                    <a:pt x="73898" y="58654"/>
                    <a:pt x="68730" y="64080"/>
                  </a:cubicBezTo>
                  <a:cubicBezTo>
                    <a:pt x="63563" y="69506"/>
                    <a:pt x="56974" y="74286"/>
                    <a:pt x="49093" y="78420"/>
                  </a:cubicBezTo>
                  <a:cubicBezTo>
                    <a:pt x="41213" y="82425"/>
                    <a:pt x="31911" y="85655"/>
                    <a:pt x="21575" y="87980"/>
                  </a:cubicBezTo>
                  <a:lnTo>
                    <a:pt x="16666" y="75449"/>
                  </a:lnTo>
                  <a:cubicBezTo>
                    <a:pt x="33590" y="72090"/>
                    <a:pt x="46897" y="65759"/>
                    <a:pt x="56586" y="56328"/>
                  </a:cubicBezTo>
                  <a:cubicBezTo>
                    <a:pt x="48835" y="52452"/>
                    <a:pt x="39921" y="48706"/>
                    <a:pt x="29972" y="45088"/>
                  </a:cubicBezTo>
                  <a:lnTo>
                    <a:pt x="36691" y="33978"/>
                  </a:lnTo>
                  <a:cubicBezTo>
                    <a:pt x="45347" y="36820"/>
                    <a:pt x="54778" y="40696"/>
                    <a:pt x="64984" y="45605"/>
                  </a:cubicBezTo>
                  <a:cubicBezTo>
                    <a:pt x="68730" y="39404"/>
                    <a:pt x="71314" y="31781"/>
                    <a:pt x="72994" y="22738"/>
                  </a:cubicBezTo>
                  <a:lnTo>
                    <a:pt x="40825" y="22738"/>
                  </a:lnTo>
                  <a:cubicBezTo>
                    <a:pt x="32686" y="36174"/>
                    <a:pt x="21834" y="47026"/>
                    <a:pt x="8010" y="55036"/>
                  </a:cubicBezTo>
                  <a:lnTo>
                    <a:pt x="0" y="44959"/>
                  </a:lnTo>
                  <a:cubicBezTo>
                    <a:pt x="8785" y="39533"/>
                    <a:pt x="16020" y="32944"/>
                    <a:pt x="22092" y="24934"/>
                  </a:cubicBezTo>
                  <a:cubicBezTo>
                    <a:pt x="28035" y="17053"/>
                    <a:pt x="32427" y="8656"/>
                    <a:pt x="35011" y="0"/>
                  </a:cubicBezTo>
                  <a:lnTo>
                    <a:pt x="49868" y="1938"/>
                  </a:lnTo>
                  <a:cubicBezTo>
                    <a:pt x="48576" y="5943"/>
                    <a:pt x="47414" y="8785"/>
                    <a:pt x="46768" y="10594"/>
                  </a:cubicBezTo>
                  <a:lnTo>
                    <a:pt x="88497" y="10594"/>
                  </a:lnTo>
                  <a:close/>
                </a:path>
              </a:pathLst>
            </a:custGeom>
            <a:solidFill>
              <a:srgbClr val="002B62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5" name="フリーフォーム: 図形 164">
              <a:extLst>
                <a:ext uri="{FF2B5EF4-FFF2-40B4-BE49-F238E27FC236}">
                  <a16:creationId xmlns:a16="http://schemas.microsoft.com/office/drawing/2014/main" id="{68F57C96-A977-858D-129D-6CE0FB340D2B}"/>
                </a:ext>
              </a:extLst>
            </p:cNvPr>
            <p:cNvSpPr/>
            <p:nvPr/>
          </p:nvSpPr>
          <p:spPr>
            <a:xfrm>
              <a:off x="3434881" y="4386837"/>
              <a:ext cx="90822" cy="83587"/>
            </a:xfrm>
            <a:custGeom>
              <a:avLst/>
              <a:gdLst>
                <a:gd name="connsiteX0" fmla="*/ 47414 w 90822"/>
                <a:gd name="connsiteY0" fmla="*/ 37595 h 83587"/>
                <a:gd name="connsiteX1" fmla="*/ 40825 w 90822"/>
                <a:gd name="connsiteY1" fmla="*/ 49868 h 83587"/>
                <a:gd name="connsiteX2" fmla="*/ 23125 w 90822"/>
                <a:gd name="connsiteY2" fmla="*/ 42763 h 83587"/>
                <a:gd name="connsiteX3" fmla="*/ 0 w 90822"/>
                <a:gd name="connsiteY3" fmla="*/ 35786 h 83587"/>
                <a:gd name="connsiteX4" fmla="*/ 5555 w 90822"/>
                <a:gd name="connsiteY4" fmla="*/ 24417 h 83587"/>
                <a:gd name="connsiteX5" fmla="*/ 24030 w 90822"/>
                <a:gd name="connsiteY5" fmla="*/ 29197 h 83587"/>
                <a:gd name="connsiteX6" fmla="*/ 47543 w 90822"/>
                <a:gd name="connsiteY6" fmla="*/ 37724 h 83587"/>
                <a:gd name="connsiteX7" fmla="*/ 90694 w 90822"/>
                <a:gd name="connsiteY7" fmla="*/ 33719 h 83587"/>
                <a:gd name="connsiteX8" fmla="*/ 57878 w 90822"/>
                <a:gd name="connsiteY8" fmla="*/ 68730 h 83587"/>
                <a:gd name="connsiteX9" fmla="*/ 8527 w 90822"/>
                <a:gd name="connsiteY9" fmla="*/ 83588 h 83587"/>
                <a:gd name="connsiteX10" fmla="*/ 5297 w 90822"/>
                <a:gd name="connsiteY10" fmla="*/ 70668 h 83587"/>
                <a:gd name="connsiteX11" fmla="*/ 47931 w 90822"/>
                <a:gd name="connsiteY11" fmla="*/ 58653 h 83587"/>
                <a:gd name="connsiteX12" fmla="*/ 78678 w 90822"/>
                <a:gd name="connsiteY12" fmla="*/ 27647 h 83587"/>
                <a:gd name="connsiteX13" fmla="*/ 90823 w 90822"/>
                <a:gd name="connsiteY13" fmla="*/ 33849 h 83587"/>
                <a:gd name="connsiteX14" fmla="*/ 56716 w 90822"/>
                <a:gd name="connsiteY14" fmla="*/ 13823 h 83587"/>
                <a:gd name="connsiteX15" fmla="*/ 49869 w 90822"/>
                <a:gd name="connsiteY15" fmla="*/ 25968 h 83587"/>
                <a:gd name="connsiteX16" fmla="*/ 39016 w 90822"/>
                <a:gd name="connsiteY16" fmla="*/ 21317 h 83587"/>
                <a:gd name="connsiteX17" fmla="*/ 29844 w 90822"/>
                <a:gd name="connsiteY17" fmla="*/ 17828 h 83587"/>
                <a:gd name="connsiteX18" fmla="*/ 9560 w 90822"/>
                <a:gd name="connsiteY18" fmla="*/ 11240 h 83587"/>
                <a:gd name="connsiteX19" fmla="*/ 15245 w 90822"/>
                <a:gd name="connsiteY19" fmla="*/ 0 h 83587"/>
                <a:gd name="connsiteX20" fmla="*/ 56845 w 90822"/>
                <a:gd name="connsiteY20" fmla="*/ 13823 h 8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0822" h="83587">
                  <a:moveTo>
                    <a:pt x="47414" y="37595"/>
                  </a:moveTo>
                  <a:lnTo>
                    <a:pt x="40825" y="49868"/>
                  </a:lnTo>
                  <a:cubicBezTo>
                    <a:pt x="33719" y="46768"/>
                    <a:pt x="27776" y="44442"/>
                    <a:pt x="23125" y="42763"/>
                  </a:cubicBezTo>
                  <a:cubicBezTo>
                    <a:pt x="18475" y="41212"/>
                    <a:pt x="10723" y="38887"/>
                    <a:pt x="0" y="35786"/>
                  </a:cubicBezTo>
                  <a:lnTo>
                    <a:pt x="5555" y="24417"/>
                  </a:lnTo>
                  <a:cubicBezTo>
                    <a:pt x="12273" y="25839"/>
                    <a:pt x="18475" y="27389"/>
                    <a:pt x="24030" y="29197"/>
                  </a:cubicBezTo>
                  <a:cubicBezTo>
                    <a:pt x="29585" y="31006"/>
                    <a:pt x="37337" y="33849"/>
                    <a:pt x="47543" y="37724"/>
                  </a:cubicBezTo>
                  <a:close/>
                  <a:moveTo>
                    <a:pt x="90694" y="33719"/>
                  </a:moveTo>
                  <a:cubicBezTo>
                    <a:pt x="82425" y="48964"/>
                    <a:pt x="71573" y="60721"/>
                    <a:pt x="57878" y="68730"/>
                  </a:cubicBezTo>
                  <a:cubicBezTo>
                    <a:pt x="44184" y="76870"/>
                    <a:pt x="27647" y="81779"/>
                    <a:pt x="8527" y="83588"/>
                  </a:cubicBezTo>
                  <a:lnTo>
                    <a:pt x="5297" y="70668"/>
                  </a:lnTo>
                  <a:cubicBezTo>
                    <a:pt x="21834" y="68989"/>
                    <a:pt x="36045" y="64984"/>
                    <a:pt x="47931" y="58653"/>
                  </a:cubicBezTo>
                  <a:cubicBezTo>
                    <a:pt x="59816" y="52323"/>
                    <a:pt x="70023" y="41988"/>
                    <a:pt x="78678" y="27647"/>
                  </a:cubicBezTo>
                  <a:lnTo>
                    <a:pt x="90823" y="33849"/>
                  </a:lnTo>
                  <a:close/>
                  <a:moveTo>
                    <a:pt x="56716" y="13823"/>
                  </a:moveTo>
                  <a:lnTo>
                    <a:pt x="49869" y="25968"/>
                  </a:lnTo>
                  <a:cubicBezTo>
                    <a:pt x="46380" y="24417"/>
                    <a:pt x="42763" y="22867"/>
                    <a:pt x="39016" y="21317"/>
                  </a:cubicBezTo>
                  <a:cubicBezTo>
                    <a:pt x="35270" y="19767"/>
                    <a:pt x="32169" y="18603"/>
                    <a:pt x="29844" y="17828"/>
                  </a:cubicBezTo>
                  <a:lnTo>
                    <a:pt x="9560" y="11240"/>
                  </a:lnTo>
                  <a:lnTo>
                    <a:pt x="15245" y="0"/>
                  </a:lnTo>
                  <a:cubicBezTo>
                    <a:pt x="25580" y="2325"/>
                    <a:pt x="39404" y="6847"/>
                    <a:pt x="56845" y="13823"/>
                  </a:cubicBezTo>
                  <a:close/>
                </a:path>
              </a:pathLst>
            </a:custGeom>
            <a:solidFill>
              <a:srgbClr val="002B62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6" name="フリーフォーム: 図形 165">
              <a:extLst>
                <a:ext uri="{FF2B5EF4-FFF2-40B4-BE49-F238E27FC236}">
                  <a16:creationId xmlns:a16="http://schemas.microsoft.com/office/drawing/2014/main" id="{6BBC408E-2428-76B8-0042-95E9617973DE}"/>
                </a:ext>
              </a:extLst>
            </p:cNvPr>
            <p:cNvSpPr/>
            <p:nvPr/>
          </p:nvSpPr>
          <p:spPr>
            <a:xfrm>
              <a:off x="3535393" y="4423269"/>
              <a:ext cx="89014" cy="12919"/>
            </a:xfrm>
            <a:custGeom>
              <a:avLst/>
              <a:gdLst>
                <a:gd name="connsiteX0" fmla="*/ 89014 w 89014"/>
                <a:gd name="connsiteY0" fmla="*/ 12919 h 12919"/>
                <a:gd name="connsiteX1" fmla="*/ 0 w 89014"/>
                <a:gd name="connsiteY1" fmla="*/ 12919 h 12919"/>
                <a:gd name="connsiteX2" fmla="*/ 0 w 89014"/>
                <a:gd name="connsiteY2" fmla="*/ 0 h 12919"/>
                <a:gd name="connsiteX3" fmla="*/ 89014 w 89014"/>
                <a:gd name="connsiteY3" fmla="*/ 0 h 12919"/>
                <a:gd name="connsiteX4" fmla="*/ 89014 w 89014"/>
                <a:gd name="connsiteY4" fmla="*/ 12919 h 1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014" h="12919">
                  <a:moveTo>
                    <a:pt x="89014" y="12919"/>
                  </a:moveTo>
                  <a:lnTo>
                    <a:pt x="0" y="12919"/>
                  </a:lnTo>
                  <a:lnTo>
                    <a:pt x="0" y="0"/>
                  </a:lnTo>
                  <a:lnTo>
                    <a:pt x="89014" y="0"/>
                  </a:lnTo>
                  <a:lnTo>
                    <a:pt x="89014" y="12919"/>
                  </a:lnTo>
                  <a:close/>
                </a:path>
              </a:pathLst>
            </a:custGeom>
            <a:solidFill>
              <a:srgbClr val="002B62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7" name="フリーフォーム: 図形 166">
              <a:extLst>
                <a:ext uri="{FF2B5EF4-FFF2-40B4-BE49-F238E27FC236}">
                  <a16:creationId xmlns:a16="http://schemas.microsoft.com/office/drawing/2014/main" id="{F5974FF4-425B-A751-8815-D37DAFC293CB}"/>
                </a:ext>
              </a:extLst>
            </p:cNvPr>
            <p:cNvSpPr/>
            <p:nvPr/>
          </p:nvSpPr>
          <p:spPr>
            <a:xfrm>
              <a:off x="3649471" y="4384512"/>
              <a:ext cx="67180" cy="87463"/>
            </a:xfrm>
            <a:custGeom>
              <a:avLst/>
              <a:gdLst>
                <a:gd name="connsiteX0" fmla="*/ 67180 w 67180"/>
                <a:gd name="connsiteY0" fmla="*/ 50256 h 87463"/>
                <a:gd name="connsiteX1" fmla="*/ 58008 w 67180"/>
                <a:gd name="connsiteY1" fmla="*/ 61754 h 87463"/>
                <a:gd name="connsiteX2" fmla="*/ 15245 w 67180"/>
                <a:gd name="connsiteY2" fmla="*/ 40179 h 87463"/>
                <a:gd name="connsiteX3" fmla="*/ 15245 w 67180"/>
                <a:gd name="connsiteY3" fmla="*/ 87464 h 87463"/>
                <a:gd name="connsiteX4" fmla="*/ 0 w 67180"/>
                <a:gd name="connsiteY4" fmla="*/ 87464 h 87463"/>
                <a:gd name="connsiteX5" fmla="*/ 0 w 67180"/>
                <a:gd name="connsiteY5" fmla="*/ 0 h 87463"/>
                <a:gd name="connsiteX6" fmla="*/ 15374 w 67180"/>
                <a:gd name="connsiteY6" fmla="*/ 0 h 87463"/>
                <a:gd name="connsiteX7" fmla="*/ 15374 w 67180"/>
                <a:gd name="connsiteY7" fmla="*/ 25838 h 87463"/>
                <a:gd name="connsiteX8" fmla="*/ 67180 w 67180"/>
                <a:gd name="connsiteY8" fmla="*/ 50256 h 8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180" h="87463">
                  <a:moveTo>
                    <a:pt x="67180" y="50256"/>
                  </a:moveTo>
                  <a:lnTo>
                    <a:pt x="58008" y="61754"/>
                  </a:lnTo>
                  <a:cubicBezTo>
                    <a:pt x="44313" y="52452"/>
                    <a:pt x="29973" y="45217"/>
                    <a:pt x="15245" y="40179"/>
                  </a:cubicBezTo>
                  <a:lnTo>
                    <a:pt x="15245" y="87464"/>
                  </a:lnTo>
                  <a:lnTo>
                    <a:pt x="0" y="87464"/>
                  </a:lnTo>
                  <a:lnTo>
                    <a:pt x="0" y="0"/>
                  </a:lnTo>
                  <a:lnTo>
                    <a:pt x="15374" y="0"/>
                  </a:lnTo>
                  <a:lnTo>
                    <a:pt x="15374" y="25838"/>
                  </a:lnTo>
                  <a:cubicBezTo>
                    <a:pt x="31781" y="31135"/>
                    <a:pt x="48964" y="39275"/>
                    <a:pt x="67180" y="50256"/>
                  </a:cubicBezTo>
                  <a:close/>
                </a:path>
              </a:pathLst>
            </a:custGeom>
            <a:solidFill>
              <a:srgbClr val="002B62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68" name="グラフィックス 4">
            <a:extLst>
              <a:ext uri="{FF2B5EF4-FFF2-40B4-BE49-F238E27FC236}">
                <a16:creationId xmlns:a16="http://schemas.microsoft.com/office/drawing/2014/main" id="{3FD5B13A-6625-54CE-9F56-FBA995CB1E2D}"/>
              </a:ext>
            </a:extLst>
          </p:cNvPr>
          <p:cNvGrpSpPr/>
          <p:nvPr/>
        </p:nvGrpSpPr>
        <p:grpSpPr>
          <a:xfrm>
            <a:off x="4441554" y="3455097"/>
            <a:ext cx="228025" cy="99866"/>
            <a:chOff x="4441554" y="3455097"/>
            <a:chExt cx="228025" cy="99866"/>
          </a:xfrm>
          <a:solidFill>
            <a:srgbClr val="002B62"/>
          </a:solidFill>
        </p:grpSpPr>
        <p:sp>
          <p:nvSpPr>
            <p:cNvPr id="169" name="フリーフォーム: 図形 168">
              <a:extLst>
                <a:ext uri="{FF2B5EF4-FFF2-40B4-BE49-F238E27FC236}">
                  <a16:creationId xmlns:a16="http://schemas.microsoft.com/office/drawing/2014/main" id="{84A45FE2-E0DC-5ED7-FDF3-700FCF78992C}"/>
                </a:ext>
              </a:extLst>
            </p:cNvPr>
            <p:cNvSpPr/>
            <p:nvPr/>
          </p:nvSpPr>
          <p:spPr>
            <a:xfrm>
              <a:off x="4441554" y="3456905"/>
              <a:ext cx="52452" cy="96119"/>
            </a:xfrm>
            <a:custGeom>
              <a:avLst/>
              <a:gdLst>
                <a:gd name="connsiteX0" fmla="*/ 52452 w 52452"/>
                <a:gd name="connsiteY0" fmla="*/ 96120 h 96119"/>
                <a:gd name="connsiteX1" fmla="*/ 0 w 52452"/>
                <a:gd name="connsiteY1" fmla="*/ 96120 h 96119"/>
                <a:gd name="connsiteX2" fmla="*/ 0 w 52452"/>
                <a:gd name="connsiteY2" fmla="*/ 81779 h 96119"/>
                <a:gd name="connsiteX3" fmla="*/ 15632 w 52452"/>
                <a:gd name="connsiteY3" fmla="*/ 81779 h 96119"/>
                <a:gd name="connsiteX4" fmla="*/ 15632 w 52452"/>
                <a:gd name="connsiteY4" fmla="*/ 14340 h 96119"/>
                <a:gd name="connsiteX5" fmla="*/ 0 w 52452"/>
                <a:gd name="connsiteY5" fmla="*/ 14340 h 96119"/>
                <a:gd name="connsiteX6" fmla="*/ 0 w 52452"/>
                <a:gd name="connsiteY6" fmla="*/ 0 h 96119"/>
                <a:gd name="connsiteX7" fmla="*/ 52452 w 52452"/>
                <a:gd name="connsiteY7" fmla="*/ 0 h 96119"/>
                <a:gd name="connsiteX8" fmla="*/ 52452 w 52452"/>
                <a:gd name="connsiteY8" fmla="*/ 14340 h 96119"/>
                <a:gd name="connsiteX9" fmla="*/ 36820 w 52452"/>
                <a:gd name="connsiteY9" fmla="*/ 14340 h 96119"/>
                <a:gd name="connsiteX10" fmla="*/ 36820 w 52452"/>
                <a:gd name="connsiteY10" fmla="*/ 81779 h 96119"/>
                <a:gd name="connsiteX11" fmla="*/ 52452 w 52452"/>
                <a:gd name="connsiteY11" fmla="*/ 81779 h 96119"/>
                <a:gd name="connsiteX12" fmla="*/ 52452 w 52452"/>
                <a:gd name="connsiteY12" fmla="*/ 96120 h 9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452" h="96119">
                  <a:moveTo>
                    <a:pt x="52452" y="96120"/>
                  </a:moveTo>
                  <a:lnTo>
                    <a:pt x="0" y="96120"/>
                  </a:lnTo>
                  <a:lnTo>
                    <a:pt x="0" y="81779"/>
                  </a:lnTo>
                  <a:lnTo>
                    <a:pt x="15632" y="81779"/>
                  </a:lnTo>
                  <a:lnTo>
                    <a:pt x="15632" y="14340"/>
                  </a:lnTo>
                  <a:lnTo>
                    <a:pt x="0" y="14340"/>
                  </a:lnTo>
                  <a:lnTo>
                    <a:pt x="0" y="0"/>
                  </a:lnTo>
                  <a:lnTo>
                    <a:pt x="52452" y="0"/>
                  </a:lnTo>
                  <a:lnTo>
                    <a:pt x="52452" y="14340"/>
                  </a:lnTo>
                  <a:lnTo>
                    <a:pt x="36820" y="14340"/>
                  </a:lnTo>
                  <a:lnTo>
                    <a:pt x="36820" y="81779"/>
                  </a:lnTo>
                  <a:lnTo>
                    <a:pt x="52452" y="81779"/>
                  </a:lnTo>
                  <a:lnTo>
                    <a:pt x="52452" y="96120"/>
                  </a:lnTo>
                  <a:close/>
                </a:path>
              </a:pathLst>
            </a:custGeom>
            <a:solidFill>
              <a:srgbClr val="002B62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70" name="フリーフォーム: 図形 169">
              <a:extLst>
                <a:ext uri="{FF2B5EF4-FFF2-40B4-BE49-F238E27FC236}">
                  <a16:creationId xmlns:a16="http://schemas.microsoft.com/office/drawing/2014/main" id="{38A75BA6-6140-2DEE-103B-1A223F7B216D}"/>
                </a:ext>
              </a:extLst>
            </p:cNvPr>
            <p:cNvSpPr/>
            <p:nvPr/>
          </p:nvSpPr>
          <p:spPr>
            <a:xfrm>
              <a:off x="4505504" y="3476930"/>
              <a:ext cx="68342" cy="78032"/>
            </a:xfrm>
            <a:custGeom>
              <a:avLst/>
              <a:gdLst>
                <a:gd name="connsiteX0" fmla="*/ 68343 w 68342"/>
                <a:gd name="connsiteY0" fmla="*/ 76095 h 78032"/>
                <a:gd name="connsiteX1" fmla="*/ 48835 w 68342"/>
                <a:gd name="connsiteY1" fmla="*/ 76095 h 78032"/>
                <a:gd name="connsiteX2" fmla="*/ 48835 w 68342"/>
                <a:gd name="connsiteY2" fmla="*/ 66405 h 78032"/>
                <a:gd name="connsiteX3" fmla="*/ 34236 w 68342"/>
                <a:gd name="connsiteY3" fmla="*/ 76095 h 78032"/>
                <a:gd name="connsiteX4" fmla="*/ 22350 w 68342"/>
                <a:gd name="connsiteY4" fmla="*/ 78033 h 78032"/>
                <a:gd name="connsiteX5" fmla="*/ 6330 w 68342"/>
                <a:gd name="connsiteY5" fmla="*/ 71702 h 78032"/>
                <a:gd name="connsiteX6" fmla="*/ 0 w 68342"/>
                <a:gd name="connsiteY6" fmla="*/ 55553 h 78032"/>
                <a:gd name="connsiteX7" fmla="*/ 9431 w 68342"/>
                <a:gd name="connsiteY7" fmla="*/ 36561 h 78032"/>
                <a:gd name="connsiteX8" fmla="*/ 49093 w 68342"/>
                <a:gd name="connsiteY8" fmla="*/ 28552 h 78032"/>
                <a:gd name="connsiteX9" fmla="*/ 49093 w 68342"/>
                <a:gd name="connsiteY9" fmla="*/ 26614 h 78032"/>
                <a:gd name="connsiteX10" fmla="*/ 44313 w 68342"/>
                <a:gd name="connsiteY10" fmla="*/ 16537 h 78032"/>
                <a:gd name="connsiteX11" fmla="*/ 28552 w 68342"/>
                <a:gd name="connsiteY11" fmla="*/ 13436 h 78032"/>
                <a:gd name="connsiteX12" fmla="*/ 6976 w 68342"/>
                <a:gd name="connsiteY12" fmla="*/ 19121 h 78032"/>
                <a:gd name="connsiteX13" fmla="*/ 6330 w 68342"/>
                <a:gd name="connsiteY13" fmla="*/ 19121 h 78032"/>
                <a:gd name="connsiteX14" fmla="*/ 6330 w 68342"/>
                <a:gd name="connsiteY14" fmla="*/ 3617 h 78032"/>
                <a:gd name="connsiteX15" fmla="*/ 33073 w 68342"/>
                <a:gd name="connsiteY15" fmla="*/ 0 h 78032"/>
                <a:gd name="connsiteX16" fmla="*/ 60075 w 68342"/>
                <a:gd name="connsiteY16" fmla="*/ 6072 h 78032"/>
                <a:gd name="connsiteX17" fmla="*/ 68343 w 68342"/>
                <a:gd name="connsiteY17" fmla="*/ 25193 h 78032"/>
                <a:gd name="connsiteX18" fmla="*/ 68343 w 68342"/>
                <a:gd name="connsiteY18" fmla="*/ 75965 h 78032"/>
                <a:gd name="connsiteX19" fmla="*/ 48835 w 68342"/>
                <a:gd name="connsiteY19" fmla="*/ 58137 h 78032"/>
                <a:gd name="connsiteX20" fmla="*/ 48835 w 68342"/>
                <a:gd name="connsiteY20" fmla="*/ 39533 h 78032"/>
                <a:gd name="connsiteX21" fmla="*/ 24676 w 68342"/>
                <a:gd name="connsiteY21" fmla="*/ 44442 h 78032"/>
                <a:gd name="connsiteX22" fmla="*/ 19767 w 68342"/>
                <a:gd name="connsiteY22" fmla="*/ 53744 h 78032"/>
                <a:gd name="connsiteX23" fmla="*/ 23125 w 68342"/>
                <a:gd name="connsiteY23" fmla="*/ 62529 h 78032"/>
                <a:gd name="connsiteX24" fmla="*/ 33719 w 68342"/>
                <a:gd name="connsiteY24" fmla="*/ 64984 h 78032"/>
                <a:gd name="connsiteX25" fmla="*/ 48706 w 68342"/>
                <a:gd name="connsiteY25" fmla="*/ 58137 h 78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8342" h="78032">
                  <a:moveTo>
                    <a:pt x="68343" y="76095"/>
                  </a:moveTo>
                  <a:lnTo>
                    <a:pt x="48835" y="76095"/>
                  </a:lnTo>
                  <a:lnTo>
                    <a:pt x="48835" y="66405"/>
                  </a:lnTo>
                  <a:cubicBezTo>
                    <a:pt x="42892" y="71573"/>
                    <a:pt x="37982" y="74803"/>
                    <a:pt x="34236" y="76095"/>
                  </a:cubicBezTo>
                  <a:cubicBezTo>
                    <a:pt x="30489" y="77387"/>
                    <a:pt x="26614" y="78033"/>
                    <a:pt x="22350" y="78033"/>
                  </a:cubicBezTo>
                  <a:cubicBezTo>
                    <a:pt x="15890" y="78033"/>
                    <a:pt x="10465" y="75965"/>
                    <a:pt x="6330" y="71702"/>
                  </a:cubicBezTo>
                  <a:cubicBezTo>
                    <a:pt x="2196" y="67439"/>
                    <a:pt x="0" y="62142"/>
                    <a:pt x="0" y="55553"/>
                  </a:cubicBezTo>
                  <a:cubicBezTo>
                    <a:pt x="0" y="47285"/>
                    <a:pt x="3101" y="40954"/>
                    <a:pt x="9431" y="36561"/>
                  </a:cubicBezTo>
                  <a:cubicBezTo>
                    <a:pt x="15761" y="32298"/>
                    <a:pt x="28939" y="29585"/>
                    <a:pt x="49093" y="28552"/>
                  </a:cubicBezTo>
                  <a:lnTo>
                    <a:pt x="49093" y="26614"/>
                  </a:lnTo>
                  <a:cubicBezTo>
                    <a:pt x="49093" y="21963"/>
                    <a:pt x="47543" y="18604"/>
                    <a:pt x="44313" y="16537"/>
                  </a:cubicBezTo>
                  <a:cubicBezTo>
                    <a:pt x="41083" y="14470"/>
                    <a:pt x="35786" y="13436"/>
                    <a:pt x="28552" y="13436"/>
                  </a:cubicBezTo>
                  <a:cubicBezTo>
                    <a:pt x="23513" y="13436"/>
                    <a:pt x="16407" y="15374"/>
                    <a:pt x="6976" y="19121"/>
                  </a:cubicBezTo>
                  <a:lnTo>
                    <a:pt x="6330" y="19121"/>
                  </a:lnTo>
                  <a:lnTo>
                    <a:pt x="6330" y="3617"/>
                  </a:lnTo>
                  <a:cubicBezTo>
                    <a:pt x="16149" y="1292"/>
                    <a:pt x="25063" y="0"/>
                    <a:pt x="33073" y="0"/>
                  </a:cubicBezTo>
                  <a:cubicBezTo>
                    <a:pt x="45476" y="0"/>
                    <a:pt x="54519" y="2067"/>
                    <a:pt x="60075" y="6072"/>
                  </a:cubicBezTo>
                  <a:cubicBezTo>
                    <a:pt x="65630" y="10077"/>
                    <a:pt x="68343" y="16537"/>
                    <a:pt x="68343" y="25193"/>
                  </a:cubicBezTo>
                  <a:lnTo>
                    <a:pt x="68343" y="75965"/>
                  </a:lnTo>
                  <a:close/>
                  <a:moveTo>
                    <a:pt x="48835" y="58137"/>
                  </a:moveTo>
                  <a:lnTo>
                    <a:pt x="48835" y="39533"/>
                  </a:lnTo>
                  <a:cubicBezTo>
                    <a:pt x="36045" y="40567"/>
                    <a:pt x="27905" y="42246"/>
                    <a:pt x="24676" y="44442"/>
                  </a:cubicBezTo>
                  <a:cubicBezTo>
                    <a:pt x="21446" y="46639"/>
                    <a:pt x="19767" y="49739"/>
                    <a:pt x="19767" y="53744"/>
                  </a:cubicBezTo>
                  <a:cubicBezTo>
                    <a:pt x="19767" y="58008"/>
                    <a:pt x="20929" y="60850"/>
                    <a:pt x="23125" y="62529"/>
                  </a:cubicBezTo>
                  <a:cubicBezTo>
                    <a:pt x="25322" y="64209"/>
                    <a:pt x="28939" y="64984"/>
                    <a:pt x="33719" y="64984"/>
                  </a:cubicBezTo>
                  <a:cubicBezTo>
                    <a:pt x="38758" y="64984"/>
                    <a:pt x="43796" y="62659"/>
                    <a:pt x="48706" y="58137"/>
                  </a:cubicBezTo>
                  <a:close/>
                </a:path>
              </a:pathLst>
            </a:custGeom>
            <a:solidFill>
              <a:srgbClr val="002B62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71" name="フリーフォーム: 図形 170">
              <a:extLst>
                <a:ext uri="{FF2B5EF4-FFF2-40B4-BE49-F238E27FC236}">
                  <a16:creationId xmlns:a16="http://schemas.microsoft.com/office/drawing/2014/main" id="{8870B244-B277-7CFF-8C6B-AB020F038129}"/>
                </a:ext>
              </a:extLst>
            </p:cNvPr>
            <p:cNvSpPr/>
            <p:nvPr/>
          </p:nvSpPr>
          <p:spPr>
            <a:xfrm>
              <a:off x="4589092" y="3455097"/>
              <a:ext cx="80487" cy="99866"/>
            </a:xfrm>
            <a:custGeom>
              <a:avLst/>
              <a:gdLst>
                <a:gd name="connsiteX0" fmla="*/ 80487 w 80487"/>
                <a:gd name="connsiteY0" fmla="*/ 91469 h 99866"/>
                <a:gd name="connsiteX1" fmla="*/ 61238 w 80487"/>
                <a:gd name="connsiteY1" fmla="*/ 98445 h 99866"/>
                <a:gd name="connsiteX2" fmla="*/ 47414 w 80487"/>
                <a:gd name="connsiteY2" fmla="*/ 99866 h 99866"/>
                <a:gd name="connsiteX3" fmla="*/ 12661 w 80487"/>
                <a:gd name="connsiteY3" fmla="*/ 86688 h 99866"/>
                <a:gd name="connsiteX4" fmla="*/ 0 w 80487"/>
                <a:gd name="connsiteY4" fmla="*/ 49998 h 99866"/>
                <a:gd name="connsiteX5" fmla="*/ 12919 w 80487"/>
                <a:gd name="connsiteY5" fmla="*/ 13436 h 99866"/>
                <a:gd name="connsiteX6" fmla="*/ 47543 w 80487"/>
                <a:gd name="connsiteY6" fmla="*/ 0 h 99866"/>
                <a:gd name="connsiteX7" fmla="*/ 80487 w 80487"/>
                <a:gd name="connsiteY7" fmla="*/ 8139 h 99866"/>
                <a:gd name="connsiteX8" fmla="*/ 80487 w 80487"/>
                <a:gd name="connsiteY8" fmla="*/ 27906 h 99866"/>
                <a:gd name="connsiteX9" fmla="*/ 78291 w 80487"/>
                <a:gd name="connsiteY9" fmla="*/ 27906 h 99866"/>
                <a:gd name="connsiteX10" fmla="*/ 49869 w 80487"/>
                <a:gd name="connsiteY10" fmla="*/ 15116 h 99866"/>
                <a:gd name="connsiteX11" fmla="*/ 29585 w 80487"/>
                <a:gd name="connsiteY11" fmla="*/ 24288 h 99866"/>
                <a:gd name="connsiteX12" fmla="*/ 22092 w 80487"/>
                <a:gd name="connsiteY12" fmla="*/ 50256 h 99866"/>
                <a:gd name="connsiteX13" fmla="*/ 29715 w 80487"/>
                <a:gd name="connsiteY13" fmla="*/ 75965 h 99866"/>
                <a:gd name="connsiteX14" fmla="*/ 49998 w 80487"/>
                <a:gd name="connsiteY14" fmla="*/ 85009 h 99866"/>
                <a:gd name="connsiteX15" fmla="*/ 62917 w 80487"/>
                <a:gd name="connsiteY15" fmla="*/ 82683 h 99866"/>
                <a:gd name="connsiteX16" fmla="*/ 78420 w 80487"/>
                <a:gd name="connsiteY16" fmla="*/ 72348 h 99866"/>
                <a:gd name="connsiteX17" fmla="*/ 80487 w 80487"/>
                <a:gd name="connsiteY17" fmla="*/ 72348 h 99866"/>
                <a:gd name="connsiteX18" fmla="*/ 80487 w 80487"/>
                <a:gd name="connsiteY18" fmla="*/ 91727 h 9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0487" h="99866">
                  <a:moveTo>
                    <a:pt x="80487" y="91469"/>
                  </a:moveTo>
                  <a:cubicBezTo>
                    <a:pt x="72348" y="95215"/>
                    <a:pt x="66018" y="97541"/>
                    <a:pt x="61238" y="98445"/>
                  </a:cubicBezTo>
                  <a:cubicBezTo>
                    <a:pt x="56458" y="99350"/>
                    <a:pt x="51936" y="99866"/>
                    <a:pt x="47414" y="99866"/>
                  </a:cubicBezTo>
                  <a:cubicBezTo>
                    <a:pt x="32686" y="99866"/>
                    <a:pt x="21059" y="95474"/>
                    <a:pt x="12661" y="86688"/>
                  </a:cubicBezTo>
                  <a:cubicBezTo>
                    <a:pt x="4264" y="77903"/>
                    <a:pt x="0" y="65759"/>
                    <a:pt x="0" y="49998"/>
                  </a:cubicBezTo>
                  <a:cubicBezTo>
                    <a:pt x="0" y="34236"/>
                    <a:pt x="4264" y="22479"/>
                    <a:pt x="12919" y="13436"/>
                  </a:cubicBezTo>
                  <a:cubicBezTo>
                    <a:pt x="21446" y="4393"/>
                    <a:pt x="33074" y="0"/>
                    <a:pt x="47543" y="0"/>
                  </a:cubicBezTo>
                  <a:cubicBezTo>
                    <a:pt x="58783" y="0"/>
                    <a:pt x="69765" y="2713"/>
                    <a:pt x="80487" y="8139"/>
                  </a:cubicBezTo>
                  <a:lnTo>
                    <a:pt x="80487" y="27906"/>
                  </a:lnTo>
                  <a:lnTo>
                    <a:pt x="78291" y="27906"/>
                  </a:lnTo>
                  <a:cubicBezTo>
                    <a:pt x="68343" y="19379"/>
                    <a:pt x="58783" y="15116"/>
                    <a:pt x="49869" y="15116"/>
                  </a:cubicBezTo>
                  <a:cubicBezTo>
                    <a:pt x="40954" y="15116"/>
                    <a:pt x="34495" y="18216"/>
                    <a:pt x="29585" y="24288"/>
                  </a:cubicBezTo>
                  <a:cubicBezTo>
                    <a:pt x="24547" y="30360"/>
                    <a:pt x="22092" y="39016"/>
                    <a:pt x="22092" y="50256"/>
                  </a:cubicBezTo>
                  <a:cubicBezTo>
                    <a:pt x="22092" y="61496"/>
                    <a:pt x="24676" y="69893"/>
                    <a:pt x="29715" y="75965"/>
                  </a:cubicBezTo>
                  <a:cubicBezTo>
                    <a:pt x="34753" y="82037"/>
                    <a:pt x="41600" y="85009"/>
                    <a:pt x="49998" y="85009"/>
                  </a:cubicBezTo>
                  <a:cubicBezTo>
                    <a:pt x="54391" y="85009"/>
                    <a:pt x="58783" y="84234"/>
                    <a:pt x="62917" y="82683"/>
                  </a:cubicBezTo>
                  <a:cubicBezTo>
                    <a:pt x="67181" y="81133"/>
                    <a:pt x="72348" y="77645"/>
                    <a:pt x="78420" y="72348"/>
                  </a:cubicBezTo>
                  <a:lnTo>
                    <a:pt x="80487" y="72348"/>
                  </a:lnTo>
                  <a:lnTo>
                    <a:pt x="80487" y="91727"/>
                  </a:lnTo>
                  <a:close/>
                </a:path>
              </a:pathLst>
            </a:custGeom>
            <a:solidFill>
              <a:srgbClr val="002B62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72" name="グラフィックス 4">
            <a:extLst>
              <a:ext uri="{FF2B5EF4-FFF2-40B4-BE49-F238E27FC236}">
                <a16:creationId xmlns:a16="http://schemas.microsoft.com/office/drawing/2014/main" id="{8B97F338-1AF3-21DD-19C2-6A3CAC0336B2}"/>
              </a:ext>
            </a:extLst>
          </p:cNvPr>
          <p:cNvGrpSpPr/>
          <p:nvPr/>
        </p:nvGrpSpPr>
        <p:grpSpPr>
          <a:xfrm>
            <a:off x="4387292" y="4226896"/>
            <a:ext cx="378277" cy="268592"/>
            <a:chOff x="4387292" y="4226896"/>
            <a:chExt cx="378277" cy="268592"/>
          </a:xfrm>
          <a:solidFill>
            <a:srgbClr val="002B62"/>
          </a:solidFill>
        </p:grpSpPr>
        <p:sp>
          <p:nvSpPr>
            <p:cNvPr id="173" name="フリーフォーム: 図形 172">
              <a:extLst>
                <a:ext uri="{FF2B5EF4-FFF2-40B4-BE49-F238E27FC236}">
                  <a16:creationId xmlns:a16="http://schemas.microsoft.com/office/drawing/2014/main" id="{68C10521-5278-D7F0-6521-F2C29C8E4494}"/>
                </a:ext>
              </a:extLst>
            </p:cNvPr>
            <p:cNvSpPr/>
            <p:nvPr/>
          </p:nvSpPr>
          <p:spPr>
            <a:xfrm>
              <a:off x="4451501" y="4226896"/>
              <a:ext cx="124542" cy="114981"/>
            </a:xfrm>
            <a:custGeom>
              <a:avLst/>
              <a:gdLst>
                <a:gd name="connsiteX0" fmla="*/ 45347 w 124542"/>
                <a:gd name="connsiteY0" fmla="*/ 63563 h 114981"/>
                <a:gd name="connsiteX1" fmla="*/ 34624 w 124542"/>
                <a:gd name="connsiteY1" fmla="*/ 67310 h 114981"/>
                <a:gd name="connsiteX2" fmla="*/ 34624 w 124542"/>
                <a:gd name="connsiteY2" fmla="*/ 102192 h 114981"/>
                <a:gd name="connsiteX3" fmla="*/ 30360 w 124542"/>
                <a:gd name="connsiteY3" fmla="*/ 111623 h 114981"/>
                <a:gd name="connsiteX4" fmla="*/ 19638 w 124542"/>
                <a:gd name="connsiteY4" fmla="*/ 114982 h 114981"/>
                <a:gd name="connsiteX5" fmla="*/ 4780 w 124542"/>
                <a:gd name="connsiteY5" fmla="*/ 114982 h 114981"/>
                <a:gd name="connsiteX6" fmla="*/ 2842 w 124542"/>
                <a:gd name="connsiteY6" fmla="*/ 99996 h 114981"/>
                <a:gd name="connsiteX7" fmla="*/ 13307 w 124542"/>
                <a:gd name="connsiteY7" fmla="*/ 99996 h 114981"/>
                <a:gd name="connsiteX8" fmla="*/ 17570 w 124542"/>
                <a:gd name="connsiteY8" fmla="*/ 96249 h 114981"/>
                <a:gd name="connsiteX9" fmla="*/ 17570 w 124542"/>
                <a:gd name="connsiteY9" fmla="*/ 72219 h 114981"/>
                <a:gd name="connsiteX10" fmla="*/ 3230 w 124542"/>
                <a:gd name="connsiteY10" fmla="*/ 75966 h 114981"/>
                <a:gd name="connsiteX11" fmla="*/ 0 w 124542"/>
                <a:gd name="connsiteY11" fmla="*/ 60979 h 114981"/>
                <a:gd name="connsiteX12" fmla="*/ 17570 w 124542"/>
                <a:gd name="connsiteY12" fmla="*/ 57362 h 114981"/>
                <a:gd name="connsiteX13" fmla="*/ 17570 w 124542"/>
                <a:gd name="connsiteY13" fmla="*/ 35399 h 114981"/>
                <a:gd name="connsiteX14" fmla="*/ 2584 w 124542"/>
                <a:gd name="connsiteY14" fmla="*/ 35399 h 114981"/>
                <a:gd name="connsiteX15" fmla="*/ 2584 w 124542"/>
                <a:gd name="connsiteY15" fmla="*/ 21834 h 114981"/>
                <a:gd name="connsiteX16" fmla="*/ 17570 w 124542"/>
                <a:gd name="connsiteY16" fmla="*/ 21834 h 114981"/>
                <a:gd name="connsiteX17" fmla="*/ 17570 w 124542"/>
                <a:gd name="connsiteY17" fmla="*/ 0 h 114981"/>
                <a:gd name="connsiteX18" fmla="*/ 34624 w 124542"/>
                <a:gd name="connsiteY18" fmla="*/ 0 h 114981"/>
                <a:gd name="connsiteX19" fmla="*/ 34624 w 124542"/>
                <a:gd name="connsiteY19" fmla="*/ 21834 h 114981"/>
                <a:gd name="connsiteX20" fmla="*/ 44830 w 124542"/>
                <a:gd name="connsiteY20" fmla="*/ 21834 h 114981"/>
                <a:gd name="connsiteX21" fmla="*/ 44830 w 124542"/>
                <a:gd name="connsiteY21" fmla="*/ 35399 h 114981"/>
                <a:gd name="connsiteX22" fmla="*/ 34624 w 124542"/>
                <a:gd name="connsiteY22" fmla="*/ 35399 h 114981"/>
                <a:gd name="connsiteX23" fmla="*/ 34624 w 124542"/>
                <a:gd name="connsiteY23" fmla="*/ 53098 h 114981"/>
                <a:gd name="connsiteX24" fmla="*/ 43926 w 124542"/>
                <a:gd name="connsiteY24" fmla="*/ 50256 h 114981"/>
                <a:gd name="connsiteX25" fmla="*/ 45347 w 124542"/>
                <a:gd name="connsiteY25" fmla="*/ 63434 h 114981"/>
                <a:gd name="connsiteX26" fmla="*/ 120020 w 124542"/>
                <a:gd name="connsiteY26" fmla="*/ 51161 h 114981"/>
                <a:gd name="connsiteX27" fmla="*/ 101287 w 124542"/>
                <a:gd name="connsiteY27" fmla="*/ 92115 h 114981"/>
                <a:gd name="connsiteX28" fmla="*/ 124542 w 124542"/>
                <a:gd name="connsiteY28" fmla="*/ 98704 h 114981"/>
                <a:gd name="connsiteX29" fmla="*/ 115370 w 124542"/>
                <a:gd name="connsiteY29" fmla="*/ 114207 h 114981"/>
                <a:gd name="connsiteX30" fmla="*/ 85268 w 124542"/>
                <a:gd name="connsiteY30" fmla="*/ 102579 h 114981"/>
                <a:gd name="connsiteX31" fmla="*/ 46251 w 124542"/>
                <a:gd name="connsiteY31" fmla="*/ 114724 h 114981"/>
                <a:gd name="connsiteX32" fmla="*/ 40954 w 124542"/>
                <a:gd name="connsiteY32" fmla="*/ 100771 h 114981"/>
                <a:gd name="connsiteX33" fmla="*/ 71056 w 124542"/>
                <a:gd name="connsiteY33" fmla="*/ 92890 h 114981"/>
                <a:gd name="connsiteX34" fmla="*/ 53874 w 124542"/>
                <a:gd name="connsiteY34" fmla="*/ 65889 h 114981"/>
                <a:gd name="connsiteX35" fmla="*/ 47931 w 124542"/>
                <a:gd name="connsiteY35" fmla="*/ 65889 h 114981"/>
                <a:gd name="connsiteX36" fmla="*/ 47931 w 124542"/>
                <a:gd name="connsiteY36" fmla="*/ 51031 h 114981"/>
                <a:gd name="connsiteX37" fmla="*/ 120020 w 124542"/>
                <a:gd name="connsiteY37" fmla="*/ 51031 h 114981"/>
                <a:gd name="connsiteX38" fmla="*/ 124542 w 124542"/>
                <a:gd name="connsiteY38" fmla="*/ 21834 h 114981"/>
                <a:gd name="connsiteX39" fmla="*/ 124542 w 124542"/>
                <a:gd name="connsiteY39" fmla="*/ 35787 h 114981"/>
                <a:gd name="connsiteX40" fmla="*/ 122088 w 124542"/>
                <a:gd name="connsiteY40" fmla="*/ 42117 h 114981"/>
                <a:gd name="connsiteX41" fmla="*/ 116145 w 124542"/>
                <a:gd name="connsiteY41" fmla="*/ 45476 h 114981"/>
                <a:gd name="connsiteX42" fmla="*/ 105292 w 124542"/>
                <a:gd name="connsiteY42" fmla="*/ 46122 h 114981"/>
                <a:gd name="connsiteX43" fmla="*/ 96895 w 124542"/>
                <a:gd name="connsiteY43" fmla="*/ 45605 h 114981"/>
                <a:gd name="connsiteX44" fmla="*/ 89402 w 124542"/>
                <a:gd name="connsiteY44" fmla="*/ 42375 h 114981"/>
                <a:gd name="connsiteX45" fmla="*/ 86818 w 124542"/>
                <a:gd name="connsiteY45" fmla="*/ 36303 h 114981"/>
                <a:gd name="connsiteX46" fmla="*/ 86818 w 124542"/>
                <a:gd name="connsiteY46" fmla="*/ 14082 h 114981"/>
                <a:gd name="connsiteX47" fmla="*/ 70410 w 124542"/>
                <a:gd name="connsiteY47" fmla="*/ 14082 h 114981"/>
                <a:gd name="connsiteX48" fmla="*/ 70410 w 124542"/>
                <a:gd name="connsiteY48" fmla="*/ 17441 h 114981"/>
                <a:gd name="connsiteX49" fmla="*/ 65889 w 124542"/>
                <a:gd name="connsiteY49" fmla="*/ 36174 h 114981"/>
                <a:gd name="connsiteX50" fmla="*/ 54519 w 124542"/>
                <a:gd name="connsiteY50" fmla="*/ 49998 h 114981"/>
                <a:gd name="connsiteX51" fmla="*/ 43280 w 124542"/>
                <a:gd name="connsiteY51" fmla="*/ 41084 h 114981"/>
                <a:gd name="connsiteX52" fmla="*/ 48706 w 124542"/>
                <a:gd name="connsiteY52" fmla="*/ 34495 h 114981"/>
                <a:gd name="connsiteX53" fmla="*/ 52323 w 124542"/>
                <a:gd name="connsiteY53" fmla="*/ 26355 h 114981"/>
                <a:gd name="connsiteX54" fmla="*/ 53615 w 124542"/>
                <a:gd name="connsiteY54" fmla="*/ 13565 h 114981"/>
                <a:gd name="connsiteX55" fmla="*/ 53615 w 124542"/>
                <a:gd name="connsiteY55" fmla="*/ 2067 h 114981"/>
                <a:gd name="connsiteX56" fmla="*/ 103484 w 124542"/>
                <a:gd name="connsiteY56" fmla="*/ 2067 h 114981"/>
                <a:gd name="connsiteX57" fmla="*/ 103484 w 124542"/>
                <a:gd name="connsiteY57" fmla="*/ 30231 h 114981"/>
                <a:gd name="connsiteX58" fmla="*/ 105292 w 124542"/>
                <a:gd name="connsiteY58" fmla="*/ 32428 h 114981"/>
                <a:gd name="connsiteX59" fmla="*/ 107618 w 124542"/>
                <a:gd name="connsiteY59" fmla="*/ 32428 h 114981"/>
                <a:gd name="connsiteX60" fmla="*/ 109298 w 124542"/>
                <a:gd name="connsiteY60" fmla="*/ 32169 h 114981"/>
                <a:gd name="connsiteX61" fmla="*/ 110460 w 124542"/>
                <a:gd name="connsiteY61" fmla="*/ 26872 h 114981"/>
                <a:gd name="connsiteX62" fmla="*/ 110719 w 124542"/>
                <a:gd name="connsiteY62" fmla="*/ 19896 h 114981"/>
                <a:gd name="connsiteX63" fmla="*/ 124542 w 124542"/>
                <a:gd name="connsiteY63" fmla="*/ 21446 h 114981"/>
                <a:gd name="connsiteX64" fmla="*/ 85526 w 124542"/>
                <a:gd name="connsiteY64" fmla="*/ 83976 h 114981"/>
                <a:gd name="connsiteX65" fmla="*/ 98704 w 124542"/>
                <a:gd name="connsiteY65" fmla="*/ 65889 h 114981"/>
                <a:gd name="connsiteX66" fmla="*/ 71444 w 124542"/>
                <a:gd name="connsiteY66" fmla="*/ 65889 h 114981"/>
                <a:gd name="connsiteX67" fmla="*/ 85526 w 124542"/>
                <a:gd name="connsiteY67" fmla="*/ 83976 h 11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24542" h="114981">
                  <a:moveTo>
                    <a:pt x="45347" y="63563"/>
                  </a:moveTo>
                  <a:cubicBezTo>
                    <a:pt x="43022" y="64597"/>
                    <a:pt x="39533" y="65759"/>
                    <a:pt x="34624" y="67310"/>
                  </a:cubicBezTo>
                  <a:lnTo>
                    <a:pt x="34624" y="102192"/>
                  </a:lnTo>
                  <a:cubicBezTo>
                    <a:pt x="34624" y="106326"/>
                    <a:pt x="33203" y="109427"/>
                    <a:pt x="30360" y="111623"/>
                  </a:cubicBezTo>
                  <a:cubicBezTo>
                    <a:pt x="27518" y="113819"/>
                    <a:pt x="24030" y="114982"/>
                    <a:pt x="19638" y="114982"/>
                  </a:cubicBezTo>
                  <a:lnTo>
                    <a:pt x="4780" y="114982"/>
                  </a:lnTo>
                  <a:lnTo>
                    <a:pt x="2842" y="99996"/>
                  </a:lnTo>
                  <a:lnTo>
                    <a:pt x="13307" y="99996"/>
                  </a:lnTo>
                  <a:cubicBezTo>
                    <a:pt x="16149" y="99996"/>
                    <a:pt x="17570" y="98704"/>
                    <a:pt x="17570" y="96249"/>
                  </a:cubicBezTo>
                  <a:lnTo>
                    <a:pt x="17570" y="72219"/>
                  </a:lnTo>
                  <a:cubicBezTo>
                    <a:pt x="12661" y="73511"/>
                    <a:pt x="7881" y="74803"/>
                    <a:pt x="3230" y="75966"/>
                  </a:cubicBezTo>
                  <a:lnTo>
                    <a:pt x="0" y="60979"/>
                  </a:lnTo>
                  <a:cubicBezTo>
                    <a:pt x="3488" y="60592"/>
                    <a:pt x="9302" y="59429"/>
                    <a:pt x="17570" y="57362"/>
                  </a:cubicBezTo>
                  <a:lnTo>
                    <a:pt x="17570" y="35399"/>
                  </a:lnTo>
                  <a:lnTo>
                    <a:pt x="2584" y="35399"/>
                  </a:lnTo>
                  <a:lnTo>
                    <a:pt x="2584" y="21834"/>
                  </a:lnTo>
                  <a:lnTo>
                    <a:pt x="17570" y="21834"/>
                  </a:lnTo>
                  <a:lnTo>
                    <a:pt x="17570" y="0"/>
                  </a:lnTo>
                  <a:lnTo>
                    <a:pt x="34624" y="0"/>
                  </a:lnTo>
                  <a:lnTo>
                    <a:pt x="34624" y="21834"/>
                  </a:lnTo>
                  <a:lnTo>
                    <a:pt x="44830" y="21834"/>
                  </a:lnTo>
                  <a:lnTo>
                    <a:pt x="44830" y="35399"/>
                  </a:lnTo>
                  <a:lnTo>
                    <a:pt x="34624" y="35399"/>
                  </a:lnTo>
                  <a:lnTo>
                    <a:pt x="34624" y="53098"/>
                  </a:lnTo>
                  <a:cubicBezTo>
                    <a:pt x="39017" y="51936"/>
                    <a:pt x="42117" y="50902"/>
                    <a:pt x="43926" y="50256"/>
                  </a:cubicBezTo>
                  <a:lnTo>
                    <a:pt x="45347" y="63434"/>
                  </a:lnTo>
                  <a:close/>
                  <a:moveTo>
                    <a:pt x="120020" y="51161"/>
                  </a:moveTo>
                  <a:cubicBezTo>
                    <a:pt x="119375" y="67826"/>
                    <a:pt x="113044" y="81521"/>
                    <a:pt x="101287" y="92115"/>
                  </a:cubicBezTo>
                  <a:cubicBezTo>
                    <a:pt x="106972" y="94440"/>
                    <a:pt x="114724" y="96637"/>
                    <a:pt x="124542" y="98704"/>
                  </a:cubicBezTo>
                  <a:lnTo>
                    <a:pt x="115370" y="114207"/>
                  </a:lnTo>
                  <a:cubicBezTo>
                    <a:pt x="103613" y="111235"/>
                    <a:pt x="93665" y="107360"/>
                    <a:pt x="85268" y="102579"/>
                  </a:cubicBezTo>
                  <a:cubicBezTo>
                    <a:pt x="73382" y="108522"/>
                    <a:pt x="60463" y="112527"/>
                    <a:pt x="46251" y="114724"/>
                  </a:cubicBezTo>
                  <a:lnTo>
                    <a:pt x="40954" y="100771"/>
                  </a:lnTo>
                  <a:cubicBezTo>
                    <a:pt x="54519" y="98187"/>
                    <a:pt x="64468" y="95474"/>
                    <a:pt x="71056" y="92890"/>
                  </a:cubicBezTo>
                  <a:cubicBezTo>
                    <a:pt x="62659" y="85268"/>
                    <a:pt x="56974" y="76353"/>
                    <a:pt x="53874" y="65889"/>
                  </a:cubicBezTo>
                  <a:lnTo>
                    <a:pt x="47931" y="65889"/>
                  </a:lnTo>
                  <a:lnTo>
                    <a:pt x="47931" y="51031"/>
                  </a:lnTo>
                  <a:lnTo>
                    <a:pt x="120020" y="51031"/>
                  </a:lnTo>
                  <a:close/>
                  <a:moveTo>
                    <a:pt x="124542" y="21834"/>
                  </a:moveTo>
                  <a:lnTo>
                    <a:pt x="124542" y="35787"/>
                  </a:lnTo>
                  <a:cubicBezTo>
                    <a:pt x="124542" y="38112"/>
                    <a:pt x="123767" y="40308"/>
                    <a:pt x="122088" y="42117"/>
                  </a:cubicBezTo>
                  <a:cubicBezTo>
                    <a:pt x="120408" y="43926"/>
                    <a:pt x="118470" y="45088"/>
                    <a:pt x="116145" y="45476"/>
                  </a:cubicBezTo>
                  <a:cubicBezTo>
                    <a:pt x="113819" y="45864"/>
                    <a:pt x="110202" y="46122"/>
                    <a:pt x="105292" y="46122"/>
                  </a:cubicBezTo>
                  <a:cubicBezTo>
                    <a:pt x="102967" y="46122"/>
                    <a:pt x="100125" y="45993"/>
                    <a:pt x="96895" y="45605"/>
                  </a:cubicBezTo>
                  <a:cubicBezTo>
                    <a:pt x="93665" y="45218"/>
                    <a:pt x="91081" y="44184"/>
                    <a:pt x="89402" y="42375"/>
                  </a:cubicBezTo>
                  <a:cubicBezTo>
                    <a:pt x="87593" y="40567"/>
                    <a:pt x="86818" y="38629"/>
                    <a:pt x="86818" y="36303"/>
                  </a:cubicBezTo>
                  <a:lnTo>
                    <a:pt x="86818" y="14082"/>
                  </a:lnTo>
                  <a:lnTo>
                    <a:pt x="70410" y="14082"/>
                  </a:lnTo>
                  <a:lnTo>
                    <a:pt x="70410" y="17441"/>
                  </a:lnTo>
                  <a:cubicBezTo>
                    <a:pt x="70410" y="24030"/>
                    <a:pt x="68860" y="30231"/>
                    <a:pt x="65889" y="36174"/>
                  </a:cubicBezTo>
                  <a:cubicBezTo>
                    <a:pt x="62917" y="41988"/>
                    <a:pt x="59171" y="46639"/>
                    <a:pt x="54519" y="49998"/>
                  </a:cubicBezTo>
                  <a:lnTo>
                    <a:pt x="43280" y="41084"/>
                  </a:lnTo>
                  <a:cubicBezTo>
                    <a:pt x="45347" y="39145"/>
                    <a:pt x="47285" y="36949"/>
                    <a:pt x="48706" y="34495"/>
                  </a:cubicBezTo>
                  <a:cubicBezTo>
                    <a:pt x="50256" y="32040"/>
                    <a:pt x="51419" y="29327"/>
                    <a:pt x="52323" y="26355"/>
                  </a:cubicBezTo>
                  <a:cubicBezTo>
                    <a:pt x="53227" y="23384"/>
                    <a:pt x="53615" y="19121"/>
                    <a:pt x="53615" y="13565"/>
                  </a:cubicBezTo>
                  <a:lnTo>
                    <a:pt x="53615" y="2067"/>
                  </a:lnTo>
                  <a:lnTo>
                    <a:pt x="103484" y="2067"/>
                  </a:lnTo>
                  <a:lnTo>
                    <a:pt x="103484" y="30231"/>
                  </a:lnTo>
                  <a:cubicBezTo>
                    <a:pt x="103484" y="31782"/>
                    <a:pt x="104130" y="32428"/>
                    <a:pt x="105292" y="32428"/>
                  </a:cubicBezTo>
                  <a:lnTo>
                    <a:pt x="107618" y="32428"/>
                  </a:lnTo>
                  <a:cubicBezTo>
                    <a:pt x="107618" y="32428"/>
                    <a:pt x="108651" y="32428"/>
                    <a:pt x="109298" y="32169"/>
                  </a:cubicBezTo>
                  <a:cubicBezTo>
                    <a:pt x="109943" y="32040"/>
                    <a:pt x="110331" y="30231"/>
                    <a:pt x="110460" y="26872"/>
                  </a:cubicBezTo>
                  <a:cubicBezTo>
                    <a:pt x="110589" y="23513"/>
                    <a:pt x="110719" y="21188"/>
                    <a:pt x="110719" y="19896"/>
                  </a:cubicBezTo>
                  <a:lnTo>
                    <a:pt x="124542" y="21446"/>
                  </a:lnTo>
                  <a:close/>
                  <a:moveTo>
                    <a:pt x="85526" y="83976"/>
                  </a:moveTo>
                  <a:cubicBezTo>
                    <a:pt x="92502" y="78033"/>
                    <a:pt x="96895" y="72090"/>
                    <a:pt x="98704" y="65889"/>
                  </a:cubicBezTo>
                  <a:lnTo>
                    <a:pt x="71444" y="65889"/>
                  </a:lnTo>
                  <a:cubicBezTo>
                    <a:pt x="74157" y="72736"/>
                    <a:pt x="78937" y="78808"/>
                    <a:pt x="85526" y="83976"/>
                  </a:cubicBezTo>
                  <a:close/>
                </a:path>
              </a:pathLst>
            </a:custGeom>
            <a:solidFill>
              <a:srgbClr val="002B62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74" name="フリーフォーム: 図形 173">
              <a:extLst>
                <a:ext uri="{FF2B5EF4-FFF2-40B4-BE49-F238E27FC236}">
                  <a16:creationId xmlns:a16="http://schemas.microsoft.com/office/drawing/2014/main" id="{22E41274-821E-9A66-7851-99F6D74210F8}"/>
                </a:ext>
              </a:extLst>
            </p:cNvPr>
            <p:cNvSpPr/>
            <p:nvPr/>
          </p:nvSpPr>
          <p:spPr>
            <a:xfrm>
              <a:off x="4585991" y="4230643"/>
              <a:ext cx="122862" cy="111235"/>
            </a:xfrm>
            <a:custGeom>
              <a:avLst/>
              <a:gdLst>
                <a:gd name="connsiteX0" fmla="*/ 63821 w 122862"/>
                <a:gd name="connsiteY0" fmla="*/ 59816 h 111235"/>
                <a:gd name="connsiteX1" fmla="*/ 42892 w 122862"/>
                <a:gd name="connsiteY1" fmla="*/ 89272 h 111235"/>
                <a:gd name="connsiteX2" fmla="*/ 8785 w 122862"/>
                <a:gd name="connsiteY2" fmla="*/ 111235 h 111235"/>
                <a:gd name="connsiteX3" fmla="*/ 0 w 122862"/>
                <a:gd name="connsiteY3" fmla="*/ 97024 h 111235"/>
                <a:gd name="connsiteX4" fmla="*/ 36691 w 122862"/>
                <a:gd name="connsiteY4" fmla="*/ 70023 h 111235"/>
                <a:gd name="connsiteX5" fmla="*/ 53357 w 122862"/>
                <a:gd name="connsiteY5" fmla="*/ 28810 h 111235"/>
                <a:gd name="connsiteX6" fmla="*/ 53357 w 122862"/>
                <a:gd name="connsiteY6" fmla="*/ 15503 h 111235"/>
                <a:gd name="connsiteX7" fmla="*/ 21704 w 122862"/>
                <a:gd name="connsiteY7" fmla="*/ 15503 h 111235"/>
                <a:gd name="connsiteX8" fmla="*/ 21704 w 122862"/>
                <a:gd name="connsiteY8" fmla="*/ 0 h 111235"/>
                <a:gd name="connsiteX9" fmla="*/ 72090 w 122862"/>
                <a:gd name="connsiteY9" fmla="*/ 0 h 111235"/>
                <a:gd name="connsiteX10" fmla="*/ 72090 w 122862"/>
                <a:gd name="connsiteY10" fmla="*/ 3488 h 111235"/>
                <a:gd name="connsiteX11" fmla="*/ 72090 w 122862"/>
                <a:gd name="connsiteY11" fmla="*/ 15116 h 111235"/>
                <a:gd name="connsiteX12" fmla="*/ 74415 w 122862"/>
                <a:gd name="connsiteY12" fmla="*/ 37595 h 111235"/>
                <a:gd name="connsiteX13" fmla="*/ 83071 w 122862"/>
                <a:gd name="connsiteY13" fmla="*/ 58524 h 111235"/>
                <a:gd name="connsiteX14" fmla="*/ 99091 w 122862"/>
                <a:gd name="connsiteY14" fmla="*/ 78549 h 111235"/>
                <a:gd name="connsiteX15" fmla="*/ 122863 w 122862"/>
                <a:gd name="connsiteY15" fmla="*/ 95990 h 111235"/>
                <a:gd name="connsiteX16" fmla="*/ 110331 w 122862"/>
                <a:gd name="connsiteY16" fmla="*/ 110977 h 111235"/>
                <a:gd name="connsiteX17" fmla="*/ 80229 w 122862"/>
                <a:gd name="connsiteY17" fmla="*/ 85009 h 111235"/>
                <a:gd name="connsiteX18" fmla="*/ 63821 w 122862"/>
                <a:gd name="connsiteY18" fmla="*/ 59946 h 111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2862" h="111235">
                  <a:moveTo>
                    <a:pt x="63821" y="59816"/>
                  </a:moveTo>
                  <a:cubicBezTo>
                    <a:pt x="58654" y="71185"/>
                    <a:pt x="51677" y="81004"/>
                    <a:pt x="42892" y="89272"/>
                  </a:cubicBezTo>
                  <a:cubicBezTo>
                    <a:pt x="34107" y="97541"/>
                    <a:pt x="22738" y="104776"/>
                    <a:pt x="8785" y="111235"/>
                  </a:cubicBezTo>
                  <a:lnTo>
                    <a:pt x="0" y="97024"/>
                  </a:lnTo>
                  <a:cubicBezTo>
                    <a:pt x="15245" y="90694"/>
                    <a:pt x="27518" y="81779"/>
                    <a:pt x="36691" y="70023"/>
                  </a:cubicBezTo>
                  <a:cubicBezTo>
                    <a:pt x="45864" y="58266"/>
                    <a:pt x="51548" y="44572"/>
                    <a:pt x="53357" y="28810"/>
                  </a:cubicBezTo>
                  <a:lnTo>
                    <a:pt x="53357" y="15503"/>
                  </a:lnTo>
                  <a:lnTo>
                    <a:pt x="21704" y="15503"/>
                  </a:lnTo>
                  <a:lnTo>
                    <a:pt x="21704" y="0"/>
                  </a:lnTo>
                  <a:lnTo>
                    <a:pt x="72090" y="0"/>
                  </a:lnTo>
                  <a:cubicBezTo>
                    <a:pt x="72090" y="1034"/>
                    <a:pt x="72090" y="2196"/>
                    <a:pt x="72090" y="3488"/>
                  </a:cubicBezTo>
                  <a:lnTo>
                    <a:pt x="72090" y="15116"/>
                  </a:lnTo>
                  <a:cubicBezTo>
                    <a:pt x="72090" y="23384"/>
                    <a:pt x="72865" y="30877"/>
                    <a:pt x="74415" y="37595"/>
                  </a:cubicBezTo>
                  <a:cubicBezTo>
                    <a:pt x="75966" y="44313"/>
                    <a:pt x="78808" y="51290"/>
                    <a:pt x="83071" y="58524"/>
                  </a:cubicBezTo>
                  <a:cubicBezTo>
                    <a:pt x="87335" y="65759"/>
                    <a:pt x="92632" y="72477"/>
                    <a:pt x="99091" y="78549"/>
                  </a:cubicBezTo>
                  <a:cubicBezTo>
                    <a:pt x="105551" y="84622"/>
                    <a:pt x="113432" y="90435"/>
                    <a:pt x="122863" y="95990"/>
                  </a:cubicBezTo>
                  <a:lnTo>
                    <a:pt x="110331" y="110977"/>
                  </a:lnTo>
                  <a:cubicBezTo>
                    <a:pt x="97282" y="101933"/>
                    <a:pt x="87205" y="93277"/>
                    <a:pt x="80229" y="85009"/>
                  </a:cubicBezTo>
                  <a:cubicBezTo>
                    <a:pt x="73253" y="76741"/>
                    <a:pt x="67697" y="68343"/>
                    <a:pt x="63821" y="59946"/>
                  </a:cubicBezTo>
                  <a:close/>
                </a:path>
              </a:pathLst>
            </a:custGeom>
            <a:solidFill>
              <a:srgbClr val="002B62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75" name="フリーフォーム: 図形 174">
              <a:extLst>
                <a:ext uri="{FF2B5EF4-FFF2-40B4-BE49-F238E27FC236}">
                  <a16:creationId xmlns:a16="http://schemas.microsoft.com/office/drawing/2014/main" id="{8E629166-2D01-1AAA-724E-DB54DF470853}"/>
                </a:ext>
              </a:extLst>
            </p:cNvPr>
            <p:cNvSpPr/>
            <p:nvPr/>
          </p:nvSpPr>
          <p:spPr>
            <a:xfrm>
              <a:off x="4387292" y="4372109"/>
              <a:ext cx="127772" cy="122862"/>
            </a:xfrm>
            <a:custGeom>
              <a:avLst/>
              <a:gdLst>
                <a:gd name="connsiteX0" fmla="*/ 116791 w 127772"/>
                <a:gd name="connsiteY0" fmla="*/ 65372 h 122862"/>
                <a:gd name="connsiteX1" fmla="*/ 70927 w 127772"/>
                <a:gd name="connsiteY1" fmla="*/ 65372 h 122862"/>
                <a:gd name="connsiteX2" fmla="*/ 70927 w 127772"/>
                <a:gd name="connsiteY2" fmla="*/ 69118 h 122862"/>
                <a:gd name="connsiteX3" fmla="*/ 56974 w 127772"/>
                <a:gd name="connsiteY3" fmla="*/ 103613 h 122862"/>
                <a:gd name="connsiteX4" fmla="*/ 16666 w 127772"/>
                <a:gd name="connsiteY4" fmla="*/ 122863 h 122862"/>
                <a:gd name="connsiteX5" fmla="*/ 10981 w 127772"/>
                <a:gd name="connsiteY5" fmla="*/ 106972 h 122862"/>
                <a:gd name="connsiteX6" fmla="*/ 40954 w 127772"/>
                <a:gd name="connsiteY6" fmla="*/ 93019 h 122862"/>
                <a:gd name="connsiteX7" fmla="*/ 51419 w 127772"/>
                <a:gd name="connsiteY7" fmla="*/ 68343 h 122862"/>
                <a:gd name="connsiteX8" fmla="*/ 51419 w 127772"/>
                <a:gd name="connsiteY8" fmla="*/ 65501 h 122862"/>
                <a:gd name="connsiteX9" fmla="*/ 0 w 127772"/>
                <a:gd name="connsiteY9" fmla="*/ 65501 h 122862"/>
                <a:gd name="connsiteX10" fmla="*/ 0 w 127772"/>
                <a:gd name="connsiteY10" fmla="*/ 49093 h 122862"/>
                <a:gd name="connsiteX11" fmla="*/ 116920 w 127772"/>
                <a:gd name="connsiteY11" fmla="*/ 49093 h 122862"/>
                <a:gd name="connsiteX12" fmla="*/ 116920 w 127772"/>
                <a:gd name="connsiteY12" fmla="*/ 65501 h 122862"/>
                <a:gd name="connsiteX13" fmla="*/ 96507 w 127772"/>
                <a:gd name="connsiteY13" fmla="*/ 32298 h 122862"/>
                <a:gd name="connsiteX14" fmla="*/ 6847 w 127772"/>
                <a:gd name="connsiteY14" fmla="*/ 32298 h 122862"/>
                <a:gd name="connsiteX15" fmla="*/ 6847 w 127772"/>
                <a:gd name="connsiteY15" fmla="*/ 16149 h 122862"/>
                <a:gd name="connsiteX16" fmla="*/ 96507 w 127772"/>
                <a:gd name="connsiteY16" fmla="*/ 16149 h 122862"/>
                <a:gd name="connsiteX17" fmla="*/ 96507 w 127772"/>
                <a:gd name="connsiteY17" fmla="*/ 32298 h 122862"/>
                <a:gd name="connsiteX18" fmla="*/ 109814 w 127772"/>
                <a:gd name="connsiteY18" fmla="*/ 21963 h 122862"/>
                <a:gd name="connsiteX19" fmla="*/ 100642 w 127772"/>
                <a:gd name="connsiteY19" fmla="*/ 25451 h 122862"/>
                <a:gd name="connsiteX20" fmla="*/ 92115 w 127772"/>
                <a:gd name="connsiteY20" fmla="*/ 5814 h 122862"/>
                <a:gd name="connsiteX21" fmla="*/ 100771 w 127772"/>
                <a:gd name="connsiteY21" fmla="*/ 2196 h 122862"/>
                <a:gd name="connsiteX22" fmla="*/ 109814 w 127772"/>
                <a:gd name="connsiteY22" fmla="*/ 21963 h 122862"/>
                <a:gd name="connsiteX23" fmla="*/ 127772 w 127772"/>
                <a:gd name="connsiteY23" fmla="*/ 19508 h 122862"/>
                <a:gd name="connsiteX24" fmla="*/ 118858 w 127772"/>
                <a:gd name="connsiteY24" fmla="*/ 22867 h 122862"/>
                <a:gd name="connsiteX25" fmla="*/ 110073 w 127772"/>
                <a:gd name="connsiteY25" fmla="*/ 3230 h 122862"/>
                <a:gd name="connsiteX26" fmla="*/ 118600 w 127772"/>
                <a:gd name="connsiteY26" fmla="*/ 0 h 122862"/>
                <a:gd name="connsiteX27" fmla="*/ 127772 w 127772"/>
                <a:gd name="connsiteY27" fmla="*/ 19508 h 12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7772" h="122862">
                  <a:moveTo>
                    <a:pt x="116791" y="65372"/>
                  </a:moveTo>
                  <a:lnTo>
                    <a:pt x="70927" y="65372"/>
                  </a:lnTo>
                  <a:lnTo>
                    <a:pt x="70927" y="69118"/>
                  </a:lnTo>
                  <a:cubicBezTo>
                    <a:pt x="70927" y="82813"/>
                    <a:pt x="66276" y="94311"/>
                    <a:pt x="56974" y="103613"/>
                  </a:cubicBezTo>
                  <a:cubicBezTo>
                    <a:pt x="47672" y="112915"/>
                    <a:pt x="34236" y="119245"/>
                    <a:pt x="16666" y="122863"/>
                  </a:cubicBezTo>
                  <a:lnTo>
                    <a:pt x="10981" y="106972"/>
                  </a:lnTo>
                  <a:cubicBezTo>
                    <a:pt x="24030" y="104259"/>
                    <a:pt x="33978" y="99608"/>
                    <a:pt x="40954" y="93019"/>
                  </a:cubicBezTo>
                  <a:cubicBezTo>
                    <a:pt x="47931" y="86430"/>
                    <a:pt x="51419" y="78162"/>
                    <a:pt x="51419" y="68343"/>
                  </a:cubicBezTo>
                  <a:lnTo>
                    <a:pt x="51419" y="65501"/>
                  </a:lnTo>
                  <a:lnTo>
                    <a:pt x="0" y="65501"/>
                  </a:lnTo>
                  <a:lnTo>
                    <a:pt x="0" y="49093"/>
                  </a:lnTo>
                  <a:lnTo>
                    <a:pt x="116920" y="49093"/>
                  </a:lnTo>
                  <a:lnTo>
                    <a:pt x="116920" y="65501"/>
                  </a:lnTo>
                  <a:close/>
                  <a:moveTo>
                    <a:pt x="96507" y="32298"/>
                  </a:moveTo>
                  <a:lnTo>
                    <a:pt x="6847" y="32298"/>
                  </a:lnTo>
                  <a:lnTo>
                    <a:pt x="6847" y="16149"/>
                  </a:lnTo>
                  <a:lnTo>
                    <a:pt x="96507" y="16149"/>
                  </a:lnTo>
                  <a:lnTo>
                    <a:pt x="96507" y="32298"/>
                  </a:lnTo>
                  <a:close/>
                  <a:moveTo>
                    <a:pt x="109814" y="21963"/>
                  </a:moveTo>
                  <a:lnTo>
                    <a:pt x="100642" y="25451"/>
                  </a:lnTo>
                  <a:cubicBezTo>
                    <a:pt x="98962" y="20025"/>
                    <a:pt x="96120" y="13565"/>
                    <a:pt x="92115" y="5814"/>
                  </a:cubicBezTo>
                  <a:lnTo>
                    <a:pt x="100771" y="2196"/>
                  </a:lnTo>
                  <a:cubicBezTo>
                    <a:pt x="104259" y="8914"/>
                    <a:pt x="107230" y="15503"/>
                    <a:pt x="109814" y="21963"/>
                  </a:cubicBezTo>
                  <a:close/>
                  <a:moveTo>
                    <a:pt x="127772" y="19508"/>
                  </a:moveTo>
                  <a:lnTo>
                    <a:pt x="118858" y="22867"/>
                  </a:lnTo>
                  <a:cubicBezTo>
                    <a:pt x="115886" y="15374"/>
                    <a:pt x="112915" y="8914"/>
                    <a:pt x="110073" y="3230"/>
                  </a:cubicBezTo>
                  <a:lnTo>
                    <a:pt x="118600" y="0"/>
                  </a:lnTo>
                  <a:cubicBezTo>
                    <a:pt x="122088" y="6718"/>
                    <a:pt x="125188" y="13178"/>
                    <a:pt x="127772" y="19508"/>
                  </a:cubicBezTo>
                  <a:close/>
                </a:path>
              </a:pathLst>
            </a:custGeom>
            <a:solidFill>
              <a:srgbClr val="002B62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76" name="フリーフォーム: 図形 175">
              <a:extLst>
                <a:ext uri="{FF2B5EF4-FFF2-40B4-BE49-F238E27FC236}">
                  <a16:creationId xmlns:a16="http://schemas.microsoft.com/office/drawing/2014/main" id="{AB049C06-B561-ABB6-4A65-FF9B856833C2}"/>
                </a:ext>
              </a:extLst>
            </p:cNvPr>
            <p:cNvSpPr/>
            <p:nvPr/>
          </p:nvSpPr>
          <p:spPr>
            <a:xfrm>
              <a:off x="4520490" y="4430763"/>
              <a:ext cx="117178" cy="16924"/>
            </a:xfrm>
            <a:custGeom>
              <a:avLst/>
              <a:gdLst>
                <a:gd name="connsiteX0" fmla="*/ 117178 w 117178"/>
                <a:gd name="connsiteY0" fmla="*/ 16924 h 16924"/>
                <a:gd name="connsiteX1" fmla="*/ 0 w 117178"/>
                <a:gd name="connsiteY1" fmla="*/ 16924 h 16924"/>
                <a:gd name="connsiteX2" fmla="*/ 0 w 117178"/>
                <a:gd name="connsiteY2" fmla="*/ 0 h 16924"/>
                <a:gd name="connsiteX3" fmla="*/ 117178 w 117178"/>
                <a:gd name="connsiteY3" fmla="*/ 0 h 16924"/>
                <a:gd name="connsiteX4" fmla="*/ 117178 w 117178"/>
                <a:gd name="connsiteY4" fmla="*/ 16924 h 1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178" h="16924">
                  <a:moveTo>
                    <a:pt x="117178" y="16924"/>
                  </a:moveTo>
                  <a:lnTo>
                    <a:pt x="0" y="16924"/>
                  </a:lnTo>
                  <a:lnTo>
                    <a:pt x="0" y="0"/>
                  </a:lnTo>
                  <a:lnTo>
                    <a:pt x="117178" y="0"/>
                  </a:lnTo>
                  <a:lnTo>
                    <a:pt x="117178" y="16924"/>
                  </a:lnTo>
                  <a:close/>
                </a:path>
              </a:pathLst>
            </a:custGeom>
            <a:solidFill>
              <a:srgbClr val="002B62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77" name="フリーフォーム: 図形 176">
              <a:extLst>
                <a:ext uri="{FF2B5EF4-FFF2-40B4-BE49-F238E27FC236}">
                  <a16:creationId xmlns:a16="http://schemas.microsoft.com/office/drawing/2014/main" id="{CFA8BBC6-05E8-6590-A90C-596ACB4B6629}"/>
                </a:ext>
              </a:extLst>
            </p:cNvPr>
            <p:cNvSpPr/>
            <p:nvPr/>
          </p:nvSpPr>
          <p:spPr>
            <a:xfrm>
              <a:off x="4649167" y="4379602"/>
              <a:ext cx="116402" cy="115886"/>
            </a:xfrm>
            <a:custGeom>
              <a:avLst/>
              <a:gdLst>
                <a:gd name="connsiteX0" fmla="*/ 116274 w 116402"/>
                <a:gd name="connsiteY0" fmla="*/ 13695 h 115886"/>
                <a:gd name="connsiteX1" fmla="*/ 114594 w 116402"/>
                <a:gd name="connsiteY1" fmla="*/ 33203 h 115886"/>
                <a:gd name="connsiteX2" fmla="*/ 106067 w 116402"/>
                <a:gd name="connsiteY2" fmla="*/ 60850 h 115886"/>
                <a:gd name="connsiteX3" fmla="*/ 90048 w 116402"/>
                <a:gd name="connsiteY3" fmla="*/ 84363 h 115886"/>
                <a:gd name="connsiteX4" fmla="*/ 64080 w 116402"/>
                <a:gd name="connsiteY4" fmla="*/ 103225 h 115886"/>
                <a:gd name="connsiteX5" fmla="*/ 27906 w 116402"/>
                <a:gd name="connsiteY5" fmla="*/ 115886 h 115886"/>
                <a:gd name="connsiteX6" fmla="*/ 21575 w 116402"/>
                <a:gd name="connsiteY6" fmla="*/ 99349 h 115886"/>
                <a:gd name="connsiteX7" fmla="*/ 74157 w 116402"/>
                <a:gd name="connsiteY7" fmla="*/ 74157 h 115886"/>
                <a:gd name="connsiteX8" fmla="*/ 39145 w 116402"/>
                <a:gd name="connsiteY8" fmla="*/ 59300 h 115886"/>
                <a:gd name="connsiteX9" fmla="*/ 48060 w 116402"/>
                <a:gd name="connsiteY9" fmla="*/ 44701 h 115886"/>
                <a:gd name="connsiteX10" fmla="*/ 85396 w 116402"/>
                <a:gd name="connsiteY10" fmla="*/ 59946 h 115886"/>
                <a:gd name="connsiteX11" fmla="*/ 95990 w 116402"/>
                <a:gd name="connsiteY11" fmla="*/ 29844 h 115886"/>
                <a:gd name="connsiteX12" fmla="*/ 53615 w 116402"/>
                <a:gd name="connsiteY12" fmla="*/ 29844 h 115886"/>
                <a:gd name="connsiteX13" fmla="*/ 10465 w 116402"/>
                <a:gd name="connsiteY13" fmla="*/ 72477 h 115886"/>
                <a:gd name="connsiteX14" fmla="*/ 0 w 116402"/>
                <a:gd name="connsiteY14" fmla="*/ 59170 h 115886"/>
                <a:gd name="connsiteX15" fmla="*/ 29068 w 116402"/>
                <a:gd name="connsiteY15" fmla="*/ 32815 h 115886"/>
                <a:gd name="connsiteX16" fmla="*/ 45993 w 116402"/>
                <a:gd name="connsiteY16" fmla="*/ 0 h 115886"/>
                <a:gd name="connsiteX17" fmla="*/ 65630 w 116402"/>
                <a:gd name="connsiteY17" fmla="*/ 2455 h 115886"/>
                <a:gd name="connsiteX18" fmla="*/ 61496 w 116402"/>
                <a:gd name="connsiteY18" fmla="*/ 13824 h 115886"/>
                <a:gd name="connsiteX19" fmla="*/ 116403 w 116402"/>
                <a:gd name="connsiteY19" fmla="*/ 13824 h 11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02" h="115886">
                  <a:moveTo>
                    <a:pt x="116274" y="13695"/>
                  </a:moveTo>
                  <a:cubicBezTo>
                    <a:pt x="116144" y="21188"/>
                    <a:pt x="115499" y="27647"/>
                    <a:pt x="114594" y="33203"/>
                  </a:cubicBezTo>
                  <a:cubicBezTo>
                    <a:pt x="112785" y="43151"/>
                    <a:pt x="109943" y="52453"/>
                    <a:pt x="106067" y="60850"/>
                  </a:cubicBezTo>
                  <a:cubicBezTo>
                    <a:pt x="102192" y="69377"/>
                    <a:pt x="96895" y="77128"/>
                    <a:pt x="90048" y="84363"/>
                  </a:cubicBezTo>
                  <a:cubicBezTo>
                    <a:pt x="83200" y="91598"/>
                    <a:pt x="74544" y="97799"/>
                    <a:pt x="64080" y="103225"/>
                  </a:cubicBezTo>
                  <a:cubicBezTo>
                    <a:pt x="53615" y="108651"/>
                    <a:pt x="41600" y="112786"/>
                    <a:pt x="27906" y="115886"/>
                  </a:cubicBezTo>
                  <a:lnTo>
                    <a:pt x="21575" y="99349"/>
                  </a:lnTo>
                  <a:cubicBezTo>
                    <a:pt x="43926" y="94957"/>
                    <a:pt x="61367" y="86559"/>
                    <a:pt x="74157" y="74157"/>
                  </a:cubicBezTo>
                  <a:cubicBezTo>
                    <a:pt x="63950" y="69118"/>
                    <a:pt x="52194" y="64209"/>
                    <a:pt x="39145" y="59300"/>
                  </a:cubicBezTo>
                  <a:lnTo>
                    <a:pt x="48060" y="44701"/>
                  </a:lnTo>
                  <a:cubicBezTo>
                    <a:pt x="59429" y="48447"/>
                    <a:pt x="71831" y="53486"/>
                    <a:pt x="85396" y="59946"/>
                  </a:cubicBezTo>
                  <a:cubicBezTo>
                    <a:pt x="90306" y="51806"/>
                    <a:pt x="93794" y="41729"/>
                    <a:pt x="95990" y="29844"/>
                  </a:cubicBezTo>
                  <a:lnTo>
                    <a:pt x="53615" y="29844"/>
                  </a:lnTo>
                  <a:cubicBezTo>
                    <a:pt x="43021" y="47672"/>
                    <a:pt x="28552" y="61883"/>
                    <a:pt x="10465" y="72477"/>
                  </a:cubicBezTo>
                  <a:lnTo>
                    <a:pt x="0" y="59170"/>
                  </a:lnTo>
                  <a:cubicBezTo>
                    <a:pt x="11498" y="52065"/>
                    <a:pt x="21187" y="43280"/>
                    <a:pt x="29068" y="32815"/>
                  </a:cubicBezTo>
                  <a:cubicBezTo>
                    <a:pt x="36949" y="22350"/>
                    <a:pt x="42634" y="11369"/>
                    <a:pt x="45993" y="0"/>
                  </a:cubicBezTo>
                  <a:lnTo>
                    <a:pt x="65630" y="2455"/>
                  </a:lnTo>
                  <a:cubicBezTo>
                    <a:pt x="63821" y="7751"/>
                    <a:pt x="62529" y="11498"/>
                    <a:pt x="61496" y="13824"/>
                  </a:cubicBezTo>
                  <a:lnTo>
                    <a:pt x="116403" y="13824"/>
                  </a:lnTo>
                  <a:close/>
                </a:path>
              </a:pathLst>
            </a:custGeom>
            <a:solidFill>
              <a:srgbClr val="002B62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78" name="グラフィックス 4">
            <a:extLst>
              <a:ext uri="{FF2B5EF4-FFF2-40B4-BE49-F238E27FC236}">
                <a16:creationId xmlns:a16="http://schemas.microsoft.com/office/drawing/2014/main" id="{E9F90BBC-518A-B1AA-FE27-68837F8CEF52}"/>
              </a:ext>
            </a:extLst>
          </p:cNvPr>
          <p:cNvGrpSpPr/>
          <p:nvPr/>
        </p:nvGrpSpPr>
        <p:grpSpPr>
          <a:xfrm>
            <a:off x="11103782" y="3158179"/>
            <a:ext cx="887943" cy="808780"/>
            <a:chOff x="11103782" y="3158179"/>
            <a:chExt cx="887943" cy="808780"/>
          </a:xfrm>
        </p:grpSpPr>
        <p:sp>
          <p:nvSpPr>
            <p:cNvPr id="179" name="フリーフォーム: 図形 178">
              <a:extLst>
                <a:ext uri="{FF2B5EF4-FFF2-40B4-BE49-F238E27FC236}">
                  <a16:creationId xmlns:a16="http://schemas.microsoft.com/office/drawing/2014/main" id="{BECE3FED-FEB4-FCE2-D8AC-A262CC8F3CB7}"/>
                </a:ext>
              </a:extLst>
            </p:cNvPr>
            <p:cNvSpPr/>
            <p:nvPr/>
          </p:nvSpPr>
          <p:spPr>
            <a:xfrm>
              <a:off x="11103782" y="3158179"/>
              <a:ext cx="887943" cy="808780"/>
            </a:xfrm>
            <a:custGeom>
              <a:avLst/>
              <a:gdLst>
                <a:gd name="connsiteX0" fmla="*/ 474139 w 887943"/>
                <a:gd name="connsiteY0" fmla="*/ 11530 h 808780"/>
                <a:gd name="connsiteX1" fmla="*/ 413806 w 887943"/>
                <a:gd name="connsiteY1" fmla="*/ 11530 h 808780"/>
                <a:gd name="connsiteX2" fmla="*/ 0 w 887943"/>
                <a:gd name="connsiteY2" fmla="*/ 381927 h 808780"/>
                <a:gd name="connsiteX3" fmla="*/ 48706 w 887943"/>
                <a:gd name="connsiteY3" fmla="*/ 436317 h 808780"/>
                <a:gd name="connsiteX4" fmla="*/ 104259 w 887943"/>
                <a:gd name="connsiteY4" fmla="*/ 386578 h 808780"/>
                <a:gd name="connsiteX5" fmla="*/ 104259 w 887943"/>
                <a:gd name="connsiteY5" fmla="*/ 782684 h 808780"/>
                <a:gd name="connsiteX6" fmla="*/ 130356 w 887943"/>
                <a:gd name="connsiteY6" fmla="*/ 808781 h 808780"/>
                <a:gd name="connsiteX7" fmla="*/ 757588 w 887943"/>
                <a:gd name="connsiteY7" fmla="*/ 808781 h 808780"/>
                <a:gd name="connsiteX8" fmla="*/ 783686 w 887943"/>
                <a:gd name="connsiteY8" fmla="*/ 782684 h 808780"/>
                <a:gd name="connsiteX9" fmla="*/ 783686 w 887943"/>
                <a:gd name="connsiteY9" fmla="*/ 386578 h 808780"/>
                <a:gd name="connsiteX10" fmla="*/ 839239 w 887943"/>
                <a:gd name="connsiteY10" fmla="*/ 436317 h 808780"/>
                <a:gd name="connsiteX11" fmla="*/ 887944 w 887943"/>
                <a:gd name="connsiteY11" fmla="*/ 381927 h 808780"/>
                <a:gd name="connsiteX12" fmla="*/ 474139 w 887943"/>
                <a:gd name="connsiteY12" fmla="*/ 11530 h 808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87943" h="808780">
                  <a:moveTo>
                    <a:pt x="474139" y="11530"/>
                  </a:moveTo>
                  <a:cubicBezTo>
                    <a:pt x="456956" y="-3843"/>
                    <a:pt x="430988" y="-3843"/>
                    <a:pt x="413806" y="11530"/>
                  </a:cubicBezTo>
                  <a:lnTo>
                    <a:pt x="0" y="381927"/>
                  </a:lnTo>
                  <a:lnTo>
                    <a:pt x="48706" y="436317"/>
                  </a:lnTo>
                  <a:lnTo>
                    <a:pt x="104259" y="386578"/>
                  </a:lnTo>
                  <a:lnTo>
                    <a:pt x="104259" y="782684"/>
                  </a:lnTo>
                  <a:cubicBezTo>
                    <a:pt x="104259" y="797024"/>
                    <a:pt x="116015" y="808781"/>
                    <a:pt x="130356" y="808781"/>
                  </a:cubicBezTo>
                  <a:lnTo>
                    <a:pt x="757588" y="808781"/>
                  </a:lnTo>
                  <a:cubicBezTo>
                    <a:pt x="771929" y="808781"/>
                    <a:pt x="783686" y="797154"/>
                    <a:pt x="783686" y="782684"/>
                  </a:cubicBezTo>
                  <a:lnTo>
                    <a:pt x="783686" y="386578"/>
                  </a:lnTo>
                  <a:lnTo>
                    <a:pt x="839239" y="436317"/>
                  </a:lnTo>
                  <a:lnTo>
                    <a:pt x="887944" y="381927"/>
                  </a:lnTo>
                  <a:lnTo>
                    <a:pt x="474139" y="11530"/>
                  </a:ln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80" name="フリーフォーム: 図形 179">
              <a:extLst>
                <a:ext uri="{FF2B5EF4-FFF2-40B4-BE49-F238E27FC236}">
                  <a16:creationId xmlns:a16="http://schemas.microsoft.com/office/drawing/2014/main" id="{19914F85-0D66-6FF0-6693-5E03CA5D8330}"/>
                </a:ext>
              </a:extLst>
            </p:cNvPr>
            <p:cNvSpPr/>
            <p:nvPr/>
          </p:nvSpPr>
          <p:spPr>
            <a:xfrm>
              <a:off x="11103782" y="3158179"/>
              <a:ext cx="887943" cy="808780"/>
            </a:xfrm>
            <a:custGeom>
              <a:avLst/>
              <a:gdLst>
                <a:gd name="connsiteX0" fmla="*/ 887944 w 887943"/>
                <a:gd name="connsiteY0" fmla="*/ 381927 h 808780"/>
                <a:gd name="connsiteX1" fmla="*/ 474139 w 887943"/>
                <a:gd name="connsiteY1" fmla="*/ 11530 h 808780"/>
                <a:gd name="connsiteX2" fmla="*/ 413806 w 887943"/>
                <a:gd name="connsiteY2" fmla="*/ 11530 h 808780"/>
                <a:gd name="connsiteX3" fmla="*/ 0 w 887943"/>
                <a:gd name="connsiteY3" fmla="*/ 381927 h 808780"/>
                <a:gd name="connsiteX4" fmla="*/ 48706 w 887943"/>
                <a:gd name="connsiteY4" fmla="*/ 436317 h 808780"/>
                <a:gd name="connsiteX5" fmla="*/ 104259 w 887943"/>
                <a:gd name="connsiteY5" fmla="*/ 386578 h 808780"/>
                <a:gd name="connsiteX6" fmla="*/ 104259 w 887943"/>
                <a:gd name="connsiteY6" fmla="*/ 782684 h 808780"/>
                <a:gd name="connsiteX7" fmla="*/ 130356 w 887943"/>
                <a:gd name="connsiteY7" fmla="*/ 808781 h 808780"/>
                <a:gd name="connsiteX8" fmla="*/ 757588 w 887943"/>
                <a:gd name="connsiteY8" fmla="*/ 808781 h 808780"/>
                <a:gd name="connsiteX9" fmla="*/ 783686 w 887943"/>
                <a:gd name="connsiteY9" fmla="*/ 782684 h 808780"/>
                <a:gd name="connsiteX10" fmla="*/ 783686 w 887943"/>
                <a:gd name="connsiteY10" fmla="*/ 386578 h 808780"/>
                <a:gd name="connsiteX11" fmla="*/ 839239 w 887943"/>
                <a:gd name="connsiteY11" fmla="*/ 436317 h 808780"/>
                <a:gd name="connsiteX12" fmla="*/ 887944 w 887943"/>
                <a:gd name="connsiteY12" fmla="*/ 381927 h 808780"/>
                <a:gd name="connsiteX13" fmla="*/ 747124 w 887943"/>
                <a:gd name="connsiteY13" fmla="*/ 772090 h 808780"/>
                <a:gd name="connsiteX14" fmla="*/ 140691 w 887943"/>
                <a:gd name="connsiteY14" fmla="*/ 772090 h 808780"/>
                <a:gd name="connsiteX15" fmla="*/ 140691 w 887943"/>
                <a:gd name="connsiteY15" fmla="*/ 353763 h 808780"/>
                <a:gd name="connsiteX16" fmla="*/ 443907 w 887943"/>
                <a:gd name="connsiteY16" fmla="*/ 82457 h 808780"/>
                <a:gd name="connsiteX17" fmla="*/ 747124 w 887943"/>
                <a:gd name="connsiteY17" fmla="*/ 353763 h 808780"/>
                <a:gd name="connsiteX18" fmla="*/ 747124 w 887943"/>
                <a:gd name="connsiteY18" fmla="*/ 772090 h 808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87943" h="808780">
                  <a:moveTo>
                    <a:pt x="887944" y="381927"/>
                  </a:moveTo>
                  <a:lnTo>
                    <a:pt x="474139" y="11530"/>
                  </a:lnTo>
                  <a:cubicBezTo>
                    <a:pt x="456956" y="-3843"/>
                    <a:pt x="430988" y="-3843"/>
                    <a:pt x="413806" y="11530"/>
                  </a:cubicBezTo>
                  <a:lnTo>
                    <a:pt x="0" y="381927"/>
                  </a:lnTo>
                  <a:lnTo>
                    <a:pt x="48706" y="436317"/>
                  </a:lnTo>
                  <a:lnTo>
                    <a:pt x="104259" y="386578"/>
                  </a:lnTo>
                  <a:lnTo>
                    <a:pt x="104259" y="782684"/>
                  </a:lnTo>
                  <a:cubicBezTo>
                    <a:pt x="104259" y="797024"/>
                    <a:pt x="116015" y="808781"/>
                    <a:pt x="130356" y="808781"/>
                  </a:cubicBezTo>
                  <a:lnTo>
                    <a:pt x="757588" y="808781"/>
                  </a:lnTo>
                  <a:cubicBezTo>
                    <a:pt x="771929" y="808781"/>
                    <a:pt x="783686" y="797154"/>
                    <a:pt x="783686" y="782684"/>
                  </a:cubicBezTo>
                  <a:lnTo>
                    <a:pt x="783686" y="386578"/>
                  </a:lnTo>
                  <a:lnTo>
                    <a:pt x="839239" y="436317"/>
                  </a:lnTo>
                  <a:lnTo>
                    <a:pt x="887944" y="381927"/>
                  </a:lnTo>
                  <a:close/>
                  <a:moveTo>
                    <a:pt x="747124" y="772090"/>
                  </a:moveTo>
                  <a:lnTo>
                    <a:pt x="140691" y="772090"/>
                  </a:lnTo>
                  <a:lnTo>
                    <a:pt x="140691" y="353763"/>
                  </a:lnTo>
                  <a:lnTo>
                    <a:pt x="443907" y="82457"/>
                  </a:lnTo>
                  <a:lnTo>
                    <a:pt x="747124" y="353763"/>
                  </a:lnTo>
                  <a:lnTo>
                    <a:pt x="747124" y="772090"/>
                  </a:lnTo>
                  <a:close/>
                </a:path>
              </a:pathLst>
            </a:custGeom>
            <a:solidFill>
              <a:srgbClr val="0078C8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grpSp>
          <p:nvGrpSpPr>
            <p:cNvPr id="181" name="グラフィックス 4">
              <a:extLst>
                <a:ext uri="{FF2B5EF4-FFF2-40B4-BE49-F238E27FC236}">
                  <a16:creationId xmlns:a16="http://schemas.microsoft.com/office/drawing/2014/main" id="{F14C49AF-D549-B22A-9D19-AAE8DC249A44}"/>
                </a:ext>
              </a:extLst>
            </p:cNvPr>
            <p:cNvGrpSpPr/>
            <p:nvPr/>
          </p:nvGrpSpPr>
          <p:grpSpPr>
            <a:xfrm>
              <a:off x="11297055" y="3466724"/>
              <a:ext cx="501398" cy="457343"/>
              <a:chOff x="11297055" y="3466724"/>
              <a:chExt cx="501398" cy="457343"/>
            </a:xfrm>
            <a:solidFill>
              <a:srgbClr val="0078C8"/>
            </a:solidFill>
          </p:grpSpPr>
          <p:grpSp>
            <p:nvGrpSpPr>
              <p:cNvPr id="182" name="グラフィックス 4">
                <a:extLst>
                  <a:ext uri="{FF2B5EF4-FFF2-40B4-BE49-F238E27FC236}">
                    <a16:creationId xmlns:a16="http://schemas.microsoft.com/office/drawing/2014/main" id="{289C3AB1-7883-1B43-EC9C-E46B36B78A3B}"/>
                  </a:ext>
                </a:extLst>
              </p:cNvPr>
              <p:cNvGrpSpPr/>
              <p:nvPr/>
            </p:nvGrpSpPr>
            <p:grpSpPr>
              <a:xfrm>
                <a:off x="11297055" y="3603669"/>
                <a:ext cx="130872" cy="320269"/>
                <a:chOff x="11297055" y="3603669"/>
                <a:chExt cx="130872" cy="320269"/>
              </a:xfrm>
              <a:solidFill>
                <a:srgbClr val="0078C8"/>
              </a:solidFill>
            </p:grpSpPr>
            <p:sp>
              <p:nvSpPr>
                <p:cNvPr id="183" name="フリーフォーム: 図形 182">
                  <a:extLst>
                    <a:ext uri="{FF2B5EF4-FFF2-40B4-BE49-F238E27FC236}">
                      <a16:creationId xmlns:a16="http://schemas.microsoft.com/office/drawing/2014/main" id="{3DA7B3F1-04D5-6576-FCF0-57C224A1EDAD}"/>
                    </a:ext>
                  </a:extLst>
                </p:cNvPr>
                <p:cNvSpPr/>
                <p:nvPr/>
              </p:nvSpPr>
              <p:spPr>
                <a:xfrm>
                  <a:off x="11325994" y="3603669"/>
                  <a:ext cx="73122" cy="73123"/>
                </a:xfrm>
                <a:custGeom>
                  <a:avLst/>
                  <a:gdLst>
                    <a:gd name="connsiteX0" fmla="*/ 73123 w 73122"/>
                    <a:gd name="connsiteY0" fmla="*/ 36562 h 73123"/>
                    <a:gd name="connsiteX1" fmla="*/ 36562 w 73122"/>
                    <a:gd name="connsiteY1" fmla="*/ 73123 h 73123"/>
                    <a:gd name="connsiteX2" fmla="*/ 0 w 73122"/>
                    <a:gd name="connsiteY2" fmla="*/ 36562 h 73123"/>
                    <a:gd name="connsiteX3" fmla="*/ 36562 w 73122"/>
                    <a:gd name="connsiteY3" fmla="*/ 0 h 73123"/>
                    <a:gd name="connsiteX4" fmla="*/ 73123 w 73122"/>
                    <a:gd name="connsiteY4" fmla="*/ 36562 h 73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122" h="73123">
                      <a:moveTo>
                        <a:pt x="73123" y="36562"/>
                      </a:moveTo>
                      <a:cubicBezTo>
                        <a:pt x="73123" y="56716"/>
                        <a:pt x="56716" y="73123"/>
                        <a:pt x="36562" y="73123"/>
                      </a:cubicBezTo>
                      <a:cubicBezTo>
                        <a:pt x="16408" y="73123"/>
                        <a:pt x="0" y="56716"/>
                        <a:pt x="0" y="36562"/>
                      </a:cubicBezTo>
                      <a:cubicBezTo>
                        <a:pt x="0" y="16407"/>
                        <a:pt x="16408" y="0"/>
                        <a:pt x="36562" y="0"/>
                      </a:cubicBezTo>
                      <a:cubicBezTo>
                        <a:pt x="56716" y="0"/>
                        <a:pt x="73123" y="16407"/>
                        <a:pt x="73123" y="36562"/>
                      </a:cubicBezTo>
                      <a:close/>
                    </a:path>
                  </a:pathLst>
                </a:custGeom>
                <a:solidFill>
                  <a:srgbClr val="0078C8"/>
                </a:solidFill>
                <a:ln w="129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84" name="フリーフォーム: 図形 183">
                  <a:extLst>
                    <a:ext uri="{FF2B5EF4-FFF2-40B4-BE49-F238E27FC236}">
                      <a16:creationId xmlns:a16="http://schemas.microsoft.com/office/drawing/2014/main" id="{791A2A26-32F1-00B5-59BE-5119D94C7490}"/>
                    </a:ext>
                  </a:extLst>
                </p:cNvPr>
                <p:cNvSpPr/>
                <p:nvPr/>
              </p:nvSpPr>
              <p:spPr>
                <a:xfrm>
                  <a:off x="11297055" y="3685835"/>
                  <a:ext cx="130872" cy="238102"/>
                </a:xfrm>
                <a:custGeom>
                  <a:avLst/>
                  <a:gdLst>
                    <a:gd name="connsiteX0" fmla="*/ 65501 w 130872"/>
                    <a:gd name="connsiteY0" fmla="*/ 0 h 238102"/>
                    <a:gd name="connsiteX1" fmla="*/ 65501 w 130872"/>
                    <a:gd name="connsiteY1" fmla="*/ 0 h 238102"/>
                    <a:gd name="connsiteX2" fmla="*/ 0 w 130872"/>
                    <a:gd name="connsiteY2" fmla="*/ 48447 h 238102"/>
                    <a:gd name="connsiteX3" fmla="*/ 2196 w 130872"/>
                    <a:gd name="connsiteY3" fmla="*/ 122733 h 238102"/>
                    <a:gd name="connsiteX4" fmla="*/ 15890 w 130872"/>
                    <a:gd name="connsiteY4" fmla="*/ 134102 h 238102"/>
                    <a:gd name="connsiteX5" fmla="*/ 25968 w 130872"/>
                    <a:gd name="connsiteY5" fmla="*/ 126997 h 238102"/>
                    <a:gd name="connsiteX6" fmla="*/ 30231 w 130872"/>
                    <a:gd name="connsiteY6" fmla="*/ 221695 h 238102"/>
                    <a:gd name="connsiteX7" fmla="*/ 46639 w 130872"/>
                    <a:gd name="connsiteY7" fmla="*/ 238103 h 238102"/>
                    <a:gd name="connsiteX8" fmla="*/ 63046 w 130872"/>
                    <a:gd name="connsiteY8" fmla="*/ 221695 h 238102"/>
                    <a:gd name="connsiteX9" fmla="*/ 65242 w 130872"/>
                    <a:gd name="connsiteY9" fmla="*/ 148184 h 238102"/>
                    <a:gd name="connsiteX10" fmla="*/ 65501 w 130872"/>
                    <a:gd name="connsiteY10" fmla="*/ 148184 h 238102"/>
                    <a:gd name="connsiteX11" fmla="*/ 67697 w 130872"/>
                    <a:gd name="connsiteY11" fmla="*/ 221695 h 238102"/>
                    <a:gd name="connsiteX12" fmla="*/ 84105 w 130872"/>
                    <a:gd name="connsiteY12" fmla="*/ 238103 h 238102"/>
                    <a:gd name="connsiteX13" fmla="*/ 100512 w 130872"/>
                    <a:gd name="connsiteY13" fmla="*/ 221695 h 238102"/>
                    <a:gd name="connsiteX14" fmla="*/ 104775 w 130872"/>
                    <a:gd name="connsiteY14" fmla="*/ 126997 h 238102"/>
                    <a:gd name="connsiteX15" fmla="*/ 114852 w 130872"/>
                    <a:gd name="connsiteY15" fmla="*/ 134102 h 238102"/>
                    <a:gd name="connsiteX16" fmla="*/ 128676 w 130872"/>
                    <a:gd name="connsiteY16" fmla="*/ 122733 h 238102"/>
                    <a:gd name="connsiteX17" fmla="*/ 130873 w 130872"/>
                    <a:gd name="connsiteY17" fmla="*/ 48447 h 238102"/>
                    <a:gd name="connsiteX18" fmla="*/ 65372 w 130872"/>
                    <a:gd name="connsiteY18" fmla="*/ 0 h 2381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30872" h="238102">
                      <a:moveTo>
                        <a:pt x="65501" y="0"/>
                      </a:moveTo>
                      <a:lnTo>
                        <a:pt x="65501" y="0"/>
                      </a:lnTo>
                      <a:cubicBezTo>
                        <a:pt x="44700" y="0"/>
                        <a:pt x="0" y="8139"/>
                        <a:pt x="0" y="48447"/>
                      </a:cubicBezTo>
                      <a:lnTo>
                        <a:pt x="2196" y="122733"/>
                      </a:lnTo>
                      <a:cubicBezTo>
                        <a:pt x="2842" y="129710"/>
                        <a:pt x="9044" y="134748"/>
                        <a:pt x="15890" y="134102"/>
                      </a:cubicBezTo>
                      <a:cubicBezTo>
                        <a:pt x="20412" y="133715"/>
                        <a:pt x="24159" y="130872"/>
                        <a:pt x="25968" y="126997"/>
                      </a:cubicBezTo>
                      <a:lnTo>
                        <a:pt x="30231" y="221695"/>
                      </a:lnTo>
                      <a:cubicBezTo>
                        <a:pt x="30231" y="230739"/>
                        <a:pt x="37595" y="238103"/>
                        <a:pt x="46639" y="238103"/>
                      </a:cubicBezTo>
                      <a:cubicBezTo>
                        <a:pt x="55682" y="238103"/>
                        <a:pt x="63046" y="230739"/>
                        <a:pt x="63046" y="221695"/>
                      </a:cubicBezTo>
                      <a:lnTo>
                        <a:pt x="65242" y="148184"/>
                      </a:lnTo>
                      <a:lnTo>
                        <a:pt x="65501" y="148184"/>
                      </a:lnTo>
                      <a:lnTo>
                        <a:pt x="67697" y="221695"/>
                      </a:lnTo>
                      <a:cubicBezTo>
                        <a:pt x="67697" y="230739"/>
                        <a:pt x="75061" y="238103"/>
                        <a:pt x="84105" y="238103"/>
                      </a:cubicBezTo>
                      <a:cubicBezTo>
                        <a:pt x="93148" y="238103"/>
                        <a:pt x="100512" y="230739"/>
                        <a:pt x="100512" y="221695"/>
                      </a:cubicBezTo>
                      <a:lnTo>
                        <a:pt x="104775" y="126997"/>
                      </a:lnTo>
                      <a:cubicBezTo>
                        <a:pt x="106584" y="130872"/>
                        <a:pt x="110331" y="133586"/>
                        <a:pt x="114852" y="134102"/>
                      </a:cubicBezTo>
                      <a:cubicBezTo>
                        <a:pt x="121829" y="134748"/>
                        <a:pt x="127901" y="129710"/>
                        <a:pt x="128676" y="122733"/>
                      </a:cubicBezTo>
                      <a:lnTo>
                        <a:pt x="130873" y="48447"/>
                      </a:lnTo>
                      <a:cubicBezTo>
                        <a:pt x="130873" y="8139"/>
                        <a:pt x="86042" y="0"/>
                        <a:pt x="65372" y="0"/>
                      </a:cubicBezTo>
                      <a:close/>
                    </a:path>
                  </a:pathLst>
                </a:custGeom>
                <a:solidFill>
                  <a:srgbClr val="0078C8"/>
                </a:solidFill>
                <a:ln w="129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185" name="グラフィックス 4">
                <a:extLst>
                  <a:ext uri="{FF2B5EF4-FFF2-40B4-BE49-F238E27FC236}">
                    <a16:creationId xmlns:a16="http://schemas.microsoft.com/office/drawing/2014/main" id="{8EB74D76-F7D4-6B88-4E28-2D859E5F6C2B}"/>
                  </a:ext>
                </a:extLst>
              </p:cNvPr>
              <p:cNvGrpSpPr/>
              <p:nvPr/>
            </p:nvGrpSpPr>
            <p:grpSpPr>
              <a:xfrm>
                <a:off x="11450665" y="3466724"/>
                <a:ext cx="163817" cy="457214"/>
                <a:chOff x="11450665" y="3466724"/>
                <a:chExt cx="163817" cy="457214"/>
              </a:xfrm>
              <a:solidFill>
                <a:srgbClr val="0078C8"/>
              </a:solidFill>
            </p:grpSpPr>
            <p:sp>
              <p:nvSpPr>
                <p:cNvPr id="186" name="フリーフォーム: 図形 185">
                  <a:extLst>
                    <a:ext uri="{FF2B5EF4-FFF2-40B4-BE49-F238E27FC236}">
                      <a16:creationId xmlns:a16="http://schemas.microsoft.com/office/drawing/2014/main" id="{0D42B013-EFF7-7EFC-5E80-A33DCECA97A2}"/>
                    </a:ext>
                  </a:extLst>
                </p:cNvPr>
                <p:cNvSpPr/>
                <p:nvPr/>
              </p:nvSpPr>
              <p:spPr>
                <a:xfrm>
                  <a:off x="11493945" y="3466724"/>
                  <a:ext cx="76999" cy="76999"/>
                </a:xfrm>
                <a:custGeom>
                  <a:avLst/>
                  <a:gdLst>
                    <a:gd name="connsiteX0" fmla="*/ 76999 w 76999"/>
                    <a:gd name="connsiteY0" fmla="*/ 38499 h 76999"/>
                    <a:gd name="connsiteX1" fmla="*/ 38499 w 76999"/>
                    <a:gd name="connsiteY1" fmla="*/ 76999 h 76999"/>
                    <a:gd name="connsiteX2" fmla="*/ 0 w 76999"/>
                    <a:gd name="connsiteY2" fmla="*/ 38499 h 76999"/>
                    <a:gd name="connsiteX3" fmla="*/ 38499 w 76999"/>
                    <a:gd name="connsiteY3" fmla="*/ 0 h 76999"/>
                    <a:gd name="connsiteX4" fmla="*/ 76999 w 76999"/>
                    <a:gd name="connsiteY4" fmla="*/ 38499 h 769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999" h="76999">
                      <a:moveTo>
                        <a:pt x="76999" y="38499"/>
                      </a:moveTo>
                      <a:cubicBezTo>
                        <a:pt x="76999" y="59687"/>
                        <a:pt x="59816" y="76999"/>
                        <a:pt x="38499" y="76999"/>
                      </a:cubicBezTo>
                      <a:cubicBezTo>
                        <a:pt x="17183" y="76999"/>
                        <a:pt x="0" y="59816"/>
                        <a:pt x="0" y="38499"/>
                      </a:cubicBezTo>
                      <a:cubicBezTo>
                        <a:pt x="0" y="17183"/>
                        <a:pt x="17183" y="0"/>
                        <a:pt x="38499" y="0"/>
                      </a:cubicBezTo>
                      <a:cubicBezTo>
                        <a:pt x="59816" y="0"/>
                        <a:pt x="76999" y="17183"/>
                        <a:pt x="76999" y="38499"/>
                      </a:cubicBezTo>
                      <a:close/>
                    </a:path>
                  </a:pathLst>
                </a:custGeom>
                <a:solidFill>
                  <a:srgbClr val="0078C8"/>
                </a:solidFill>
                <a:ln w="129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87" name="フリーフォーム: 図形 186">
                  <a:extLst>
                    <a:ext uri="{FF2B5EF4-FFF2-40B4-BE49-F238E27FC236}">
                      <a16:creationId xmlns:a16="http://schemas.microsoft.com/office/drawing/2014/main" id="{3622B3A9-7716-79B5-A250-F055C759D34F}"/>
                    </a:ext>
                  </a:extLst>
                </p:cNvPr>
                <p:cNvSpPr/>
                <p:nvPr/>
              </p:nvSpPr>
              <p:spPr>
                <a:xfrm>
                  <a:off x="11450665" y="3557159"/>
                  <a:ext cx="163817" cy="366779"/>
                </a:xfrm>
                <a:custGeom>
                  <a:avLst/>
                  <a:gdLst>
                    <a:gd name="connsiteX0" fmla="*/ 81909 w 163817"/>
                    <a:gd name="connsiteY0" fmla="*/ 0 h 366779"/>
                    <a:gd name="connsiteX1" fmla="*/ 81909 w 163817"/>
                    <a:gd name="connsiteY1" fmla="*/ 0 h 366779"/>
                    <a:gd name="connsiteX2" fmla="*/ 0 w 163817"/>
                    <a:gd name="connsiteY2" fmla="*/ 60462 h 366779"/>
                    <a:gd name="connsiteX3" fmla="*/ 6718 w 163817"/>
                    <a:gd name="connsiteY3" fmla="*/ 182679 h 366779"/>
                    <a:gd name="connsiteX4" fmla="*/ 22997 w 163817"/>
                    <a:gd name="connsiteY4" fmla="*/ 196115 h 366779"/>
                    <a:gd name="connsiteX5" fmla="*/ 35012 w 163817"/>
                    <a:gd name="connsiteY5" fmla="*/ 187718 h 366779"/>
                    <a:gd name="connsiteX6" fmla="*/ 40180 w 163817"/>
                    <a:gd name="connsiteY6" fmla="*/ 347271 h 366779"/>
                    <a:gd name="connsiteX7" fmla="*/ 59688 w 163817"/>
                    <a:gd name="connsiteY7" fmla="*/ 366779 h 366779"/>
                    <a:gd name="connsiteX8" fmla="*/ 79195 w 163817"/>
                    <a:gd name="connsiteY8" fmla="*/ 347271 h 366779"/>
                    <a:gd name="connsiteX9" fmla="*/ 81779 w 163817"/>
                    <a:gd name="connsiteY9" fmla="*/ 212910 h 366779"/>
                    <a:gd name="connsiteX10" fmla="*/ 82038 w 163817"/>
                    <a:gd name="connsiteY10" fmla="*/ 212910 h 366779"/>
                    <a:gd name="connsiteX11" fmla="*/ 84622 w 163817"/>
                    <a:gd name="connsiteY11" fmla="*/ 347271 h 366779"/>
                    <a:gd name="connsiteX12" fmla="*/ 104130 w 163817"/>
                    <a:gd name="connsiteY12" fmla="*/ 366779 h 366779"/>
                    <a:gd name="connsiteX13" fmla="*/ 123638 w 163817"/>
                    <a:gd name="connsiteY13" fmla="*/ 347271 h 366779"/>
                    <a:gd name="connsiteX14" fmla="*/ 128806 w 163817"/>
                    <a:gd name="connsiteY14" fmla="*/ 187718 h 366779"/>
                    <a:gd name="connsiteX15" fmla="*/ 140821 w 163817"/>
                    <a:gd name="connsiteY15" fmla="*/ 196115 h 366779"/>
                    <a:gd name="connsiteX16" fmla="*/ 157099 w 163817"/>
                    <a:gd name="connsiteY16" fmla="*/ 182679 h 366779"/>
                    <a:gd name="connsiteX17" fmla="*/ 163818 w 163817"/>
                    <a:gd name="connsiteY17" fmla="*/ 60462 h 366779"/>
                    <a:gd name="connsiteX18" fmla="*/ 81909 w 163817"/>
                    <a:gd name="connsiteY18" fmla="*/ 0 h 366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63817" h="366779">
                      <a:moveTo>
                        <a:pt x="81909" y="0"/>
                      </a:moveTo>
                      <a:lnTo>
                        <a:pt x="81909" y="0"/>
                      </a:lnTo>
                      <a:cubicBezTo>
                        <a:pt x="55941" y="0"/>
                        <a:pt x="0" y="10206"/>
                        <a:pt x="0" y="60462"/>
                      </a:cubicBezTo>
                      <a:lnTo>
                        <a:pt x="6718" y="182679"/>
                      </a:lnTo>
                      <a:cubicBezTo>
                        <a:pt x="7493" y="190947"/>
                        <a:pt x="14858" y="196890"/>
                        <a:pt x="22997" y="196115"/>
                      </a:cubicBezTo>
                      <a:cubicBezTo>
                        <a:pt x="28423" y="195598"/>
                        <a:pt x="32816" y="192239"/>
                        <a:pt x="35012" y="187718"/>
                      </a:cubicBezTo>
                      <a:lnTo>
                        <a:pt x="40180" y="347271"/>
                      </a:lnTo>
                      <a:cubicBezTo>
                        <a:pt x="40180" y="357994"/>
                        <a:pt x="48965" y="366779"/>
                        <a:pt x="59688" y="366779"/>
                      </a:cubicBezTo>
                      <a:cubicBezTo>
                        <a:pt x="70410" y="366779"/>
                        <a:pt x="79195" y="357994"/>
                        <a:pt x="79195" y="347271"/>
                      </a:cubicBezTo>
                      <a:lnTo>
                        <a:pt x="81779" y="212910"/>
                      </a:lnTo>
                      <a:lnTo>
                        <a:pt x="82038" y="212910"/>
                      </a:lnTo>
                      <a:lnTo>
                        <a:pt x="84622" y="347271"/>
                      </a:lnTo>
                      <a:cubicBezTo>
                        <a:pt x="84622" y="357994"/>
                        <a:pt x="93407" y="366779"/>
                        <a:pt x="104130" y="366779"/>
                      </a:cubicBezTo>
                      <a:cubicBezTo>
                        <a:pt x="114853" y="366779"/>
                        <a:pt x="123638" y="357994"/>
                        <a:pt x="123638" y="347271"/>
                      </a:cubicBezTo>
                      <a:lnTo>
                        <a:pt x="128806" y="187718"/>
                      </a:lnTo>
                      <a:cubicBezTo>
                        <a:pt x="131002" y="192239"/>
                        <a:pt x="135395" y="195598"/>
                        <a:pt x="140821" y="196115"/>
                      </a:cubicBezTo>
                      <a:cubicBezTo>
                        <a:pt x="149089" y="196890"/>
                        <a:pt x="156324" y="190818"/>
                        <a:pt x="157099" y="182679"/>
                      </a:cubicBezTo>
                      <a:lnTo>
                        <a:pt x="163818" y="60462"/>
                      </a:lnTo>
                      <a:cubicBezTo>
                        <a:pt x="163818" y="10077"/>
                        <a:pt x="107877" y="0"/>
                        <a:pt x="81909" y="0"/>
                      </a:cubicBezTo>
                      <a:close/>
                    </a:path>
                  </a:pathLst>
                </a:custGeom>
                <a:solidFill>
                  <a:srgbClr val="0078C8"/>
                </a:solidFill>
                <a:ln w="129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188" name="グラフィックス 4">
                <a:extLst>
                  <a:ext uri="{FF2B5EF4-FFF2-40B4-BE49-F238E27FC236}">
                    <a16:creationId xmlns:a16="http://schemas.microsoft.com/office/drawing/2014/main" id="{53206B42-4FD3-17A0-CFC6-0A2C74C73DEB}"/>
                  </a:ext>
                </a:extLst>
              </p:cNvPr>
              <p:cNvGrpSpPr/>
              <p:nvPr/>
            </p:nvGrpSpPr>
            <p:grpSpPr>
              <a:xfrm>
                <a:off x="11634636" y="3467241"/>
                <a:ext cx="163817" cy="456826"/>
                <a:chOff x="11634636" y="3467241"/>
                <a:chExt cx="163817" cy="456826"/>
              </a:xfrm>
              <a:solidFill>
                <a:srgbClr val="0078C8"/>
              </a:solidFill>
            </p:grpSpPr>
            <p:sp>
              <p:nvSpPr>
                <p:cNvPr id="189" name="フリーフォーム: 図形 188">
                  <a:extLst>
                    <a:ext uri="{FF2B5EF4-FFF2-40B4-BE49-F238E27FC236}">
                      <a16:creationId xmlns:a16="http://schemas.microsoft.com/office/drawing/2014/main" id="{4C528458-1EFB-1D4F-A4EF-F573C6279B57}"/>
                    </a:ext>
                  </a:extLst>
                </p:cNvPr>
                <p:cNvSpPr/>
                <p:nvPr/>
              </p:nvSpPr>
              <p:spPr>
                <a:xfrm>
                  <a:off x="11677916" y="3467241"/>
                  <a:ext cx="76999" cy="76998"/>
                </a:xfrm>
                <a:custGeom>
                  <a:avLst/>
                  <a:gdLst>
                    <a:gd name="connsiteX0" fmla="*/ 76999 w 76999"/>
                    <a:gd name="connsiteY0" fmla="*/ 38499 h 76998"/>
                    <a:gd name="connsiteX1" fmla="*/ 38499 w 76999"/>
                    <a:gd name="connsiteY1" fmla="*/ 76999 h 76998"/>
                    <a:gd name="connsiteX2" fmla="*/ 0 w 76999"/>
                    <a:gd name="connsiteY2" fmla="*/ 38499 h 76998"/>
                    <a:gd name="connsiteX3" fmla="*/ 38499 w 76999"/>
                    <a:gd name="connsiteY3" fmla="*/ 0 h 76998"/>
                    <a:gd name="connsiteX4" fmla="*/ 76999 w 76999"/>
                    <a:gd name="connsiteY4" fmla="*/ 38499 h 769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999" h="76998">
                      <a:moveTo>
                        <a:pt x="76999" y="38499"/>
                      </a:moveTo>
                      <a:cubicBezTo>
                        <a:pt x="76999" y="59687"/>
                        <a:pt x="59816" y="76999"/>
                        <a:pt x="38499" y="76999"/>
                      </a:cubicBezTo>
                      <a:cubicBezTo>
                        <a:pt x="17183" y="76999"/>
                        <a:pt x="0" y="59816"/>
                        <a:pt x="0" y="38499"/>
                      </a:cubicBezTo>
                      <a:cubicBezTo>
                        <a:pt x="0" y="17183"/>
                        <a:pt x="17183" y="0"/>
                        <a:pt x="38499" y="0"/>
                      </a:cubicBezTo>
                      <a:cubicBezTo>
                        <a:pt x="59816" y="0"/>
                        <a:pt x="76999" y="17183"/>
                        <a:pt x="76999" y="38499"/>
                      </a:cubicBezTo>
                      <a:close/>
                    </a:path>
                  </a:pathLst>
                </a:custGeom>
                <a:solidFill>
                  <a:srgbClr val="0078C8"/>
                </a:solidFill>
                <a:ln w="129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190" name="フリーフォーム: 図形 189">
                  <a:extLst>
                    <a:ext uri="{FF2B5EF4-FFF2-40B4-BE49-F238E27FC236}">
                      <a16:creationId xmlns:a16="http://schemas.microsoft.com/office/drawing/2014/main" id="{7164683C-D1F2-AB1E-DC40-FA18242E4603}"/>
                    </a:ext>
                  </a:extLst>
                </p:cNvPr>
                <p:cNvSpPr/>
                <p:nvPr/>
              </p:nvSpPr>
              <p:spPr>
                <a:xfrm>
                  <a:off x="11634636" y="3557547"/>
                  <a:ext cx="163817" cy="366520"/>
                </a:xfrm>
                <a:custGeom>
                  <a:avLst/>
                  <a:gdLst>
                    <a:gd name="connsiteX0" fmla="*/ 132035 w 163817"/>
                    <a:gd name="connsiteY0" fmla="*/ 144309 h 366520"/>
                    <a:gd name="connsiteX1" fmla="*/ 133586 w 163817"/>
                    <a:gd name="connsiteY1" fmla="*/ 122733 h 366520"/>
                    <a:gd name="connsiteX2" fmla="*/ 163817 w 163817"/>
                    <a:gd name="connsiteY2" fmla="*/ 66922 h 366520"/>
                    <a:gd name="connsiteX3" fmla="*/ 81908 w 163817"/>
                    <a:gd name="connsiteY3" fmla="*/ 0 h 366520"/>
                    <a:gd name="connsiteX4" fmla="*/ 0 w 163817"/>
                    <a:gd name="connsiteY4" fmla="*/ 66922 h 366520"/>
                    <a:gd name="connsiteX5" fmla="*/ 32557 w 163817"/>
                    <a:gd name="connsiteY5" fmla="*/ 136428 h 366520"/>
                    <a:gd name="connsiteX6" fmla="*/ 33203 w 163817"/>
                    <a:gd name="connsiteY6" fmla="*/ 142371 h 366520"/>
                    <a:gd name="connsiteX7" fmla="*/ 7881 w 163817"/>
                    <a:gd name="connsiteY7" fmla="*/ 258128 h 366520"/>
                    <a:gd name="connsiteX8" fmla="*/ 40179 w 163817"/>
                    <a:gd name="connsiteY8" fmla="*/ 258128 h 366520"/>
                    <a:gd name="connsiteX9" fmla="*/ 44959 w 163817"/>
                    <a:gd name="connsiteY9" fmla="*/ 348046 h 366520"/>
                    <a:gd name="connsiteX10" fmla="*/ 63563 w 163817"/>
                    <a:gd name="connsiteY10" fmla="*/ 366521 h 366520"/>
                    <a:gd name="connsiteX11" fmla="*/ 82038 w 163817"/>
                    <a:gd name="connsiteY11" fmla="*/ 349467 h 366520"/>
                    <a:gd name="connsiteX12" fmla="*/ 100512 w 163817"/>
                    <a:gd name="connsiteY12" fmla="*/ 366521 h 366520"/>
                    <a:gd name="connsiteX13" fmla="*/ 119116 w 163817"/>
                    <a:gd name="connsiteY13" fmla="*/ 348046 h 366520"/>
                    <a:gd name="connsiteX14" fmla="*/ 123896 w 163817"/>
                    <a:gd name="connsiteY14" fmla="*/ 258128 h 366520"/>
                    <a:gd name="connsiteX15" fmla="*/ 156582 w 163817"/>
                    <a:gd name="connsiteY15" fmla="*/ 258128 h 366520"/>
                    <a:gd name="connsiteX16" fmla="*/ 132165 w 163817"/>
                    <a:gd name="connsiteY16" fmla="*/ 144309 h 366520"/>
                    <a:gd name="connsiteX17" fmla="*/ 118470 w 163817"/>
                    <a:gd name="connsiteY17" fmla="*/ 43538 h 366520"/>
                    <a:gd name="connsiteX18" fmla="*/ 145601 w 163817"/>
                    <a:gd name="connsiteY18" fmla="*/ 48060 h 366520"/>
                    <a:gd name="connsiteX19" fmla="*/ 141079 w 163817"/>
                    <a:gd name="connsiteY19" fmla="*/ 75190 h 366520"/>
                    <a:gd name="connsiteX20" fmla="*/ 113949 w 163817"/>
                    <a:gd name="connsiteY20" fmla="*/ 70669 h 366520"/>
                    <a:gd name="connsiteX21" fmla="*/ 118470 w 163817"/>
                    <a:gd name="connsiteY21" fmla="*/ 43538 h 366520"/>
                    <a:gd name="connsiteX22" fmla="*/ 52582 w 163817"/>
                    <a:gd name="connsiteY22" fmla="*/ 95991 h 366520"/>
                    <a:gd name="connsiteX23" fmla="*/ 63950 w 163817"/>
                    <a:gd name="connsiteY23" fmla="*/ 89143 h 366520"/>
                    <a:gd name="connsiteX24" fmla="*/ 80875 w 163817"/>
                    <a:gd name="connsiteY24" fmla="*/ 94569 h 366520"/>
                    <a:gd name="connsiteX25" fmla="*/ 93794 w 163817"/>
                    <a:gd name="connsiteY25" fmla="*/ 86043 h 366520"/>
                    <a:gd name="connsiteX26" fmla="*/ 81263 w 163817"/>
                    <a:gd name="connsiteY26" fmla="*/ 80100 h 366520"/>
                    <a:gd name="connsiteX27" fmla="*/ 79971 w 163817"/>
                    <a:gd name="connsiteY27" fmla="*/ 79195 h 366520"/>
                    <a:gd name="connsiteX28" fmla="*/ 79712 w 163817"/>
                    <a:gd name="connsiteY28" fmla="*/ 71056 h 366520"/>
                    <a:gd name="connsiteX29" fmla="*/ 85656 w 163817"/>
                    <a:gd name="connsiteY29" fmla="*/ 69506 h 366520"/>
                    <a:gd name="connsiteX30" fmla="*/ 117437 w 163817"/>
                    <a:gd name="connsiteY30" fmla="*/ 79712 h 366520"/>
                    <a:gd name="connsiteX31" fmla="*/ 121312 w 163817"/>
                    <a:gd name="connsiteY31" fmla="*/ 99091 h 366520"/>
                    <a:gd name="connsiteX32" fmla="*/ 121054 w 163817"/>
                    <a:gd name="connsiteY32" fmla="*/ 99350 h 366520"/>
                    <a:gd name="connsiteX33" fmla="*/ 107360 w 163817"/>
                    <a:gd name="connsiteY33" fmla="*/ 100771 h 366520"/>
                    <a:gd name="connsiteX34" fmla="*/ 94441 w 163817"/>
                    <a:gd name="connsiteY34" fmla="*/ 115886 h 366520"/>
                    <a:gd name="connsiteX35" fmla="*/ 94698 w 163817"/>
                    <a:gd name="connsiteY35" fmla="*/ 117566 h 366520"/>
                    <a:gd name="connsiteX36" fmla="*/ 76999 w 163817"/>
                    <a:gd name="connsiteY36" fmla="*/ 119374 h 366520"/>
                    <a:gd name="connsiteX37" fmla="*/ 64984 w 163817"/>
                    <a:gd name="connsiteY37" fmla="*/ 114207 h 366520"/>
                    <a:gd name="connsiteX38" fmla="*/ 63950 w 163817"/>
                    <a:gd name="connsiteY38" fmla="*/ 117178 h 366520"/>
                    <a:gd name="connsiteX39" fmla="*/ 46510 w 163817"/>
                    <a:gd name="connsiteY39" fmla="*/ 116920 h 366520"/>
                    <a:gd name="connsiteX40" fmla="*/ 52324 w 163817"/>
                    <a:gd name="connsiteY40" fmla="*/ 95861 h 3665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163817" h="366520">
                      <a:moveTo>
                        <a:pt x="132035" y="144309"/>
                      </a:moveTo>
                      <a:cubicBezTo>
                        <a:pt x="132940" y="133844"/>
                        <a:pt x="133586" y="122733"/>
                        <a:pt x="133586" y="122733"/>
                      </a:cubicBezTo>
                      <a:cubicBezTo>
                        <a:pt x="161620" y="113561"/>
                        <a:pt x="163817" y="66922"/>
                        <a:pt x="163817" y="66922"/>
                      </a:cubicBezTo>
                      <a:cubicBezTo>
                        <a:pt x="163817" y="16537"/>
                        <a:pt x="118987" y="0"/>
                        <a:pt x="81908" y="0"/>
                      </a:cubicBezTo>
                      <a:cubicBezTo>
                        <a:pt x="44830" y="0"/>
                        <a:pt x="1938" y="19121"/>
                        <a:pt x="0" y="66922"/>
                      </a:cubicBezTo>
                      <a:cubicBezTo>
                        <a:pt x="0" y="66922"/>
                        <a:pt x="-517" y="116015"/>
                        <a:pt x="32557" y="136428"/>
                      </a:cubicBezTo>
                      <a:lnTo>
                        <a:pt x="33203" y="142371"/>
                      </a:lnTo>
                      <a:cubicBezTo>
                        <a:pt x="26872" y="157099"/>
                        <a:pt x="7881" y="205546"/>
                        <a:pt x="7881" y="258128"/>
                      </a:cubicBezTo>
                      <a:lnTo>
                        <a:pt x="40179" y="258128"/>
                      </a:lnTo>
                      <a:lnTo>
                        <a:pt x="44959" y="348046"/>
                      </a:lnTo>
                      <a:cubicBezTo>
                        <a:pt x="44959" y="358252"/>
                        <a:pt x="53228" y="366521"/>
                        <a:pt x="63563" y="366521"/>
                      </a:cubicBezTo>
                      <a:cubicBezTo>
                        <a:pt x="73899" y="366521"/>
                        <a:pt x="81263" y="359028"/>
                        <a:pt x="82038" y="349467"/>
                      </a:cubicBezTo>
                      <a:cubicBezTo>
                        <a:pt x="82813" y="359028"/>
                        <a:pt x="90823" y="366521"/>
                        <a:pt x="100512" y="366521"/>
                      </a:cubicBezTo>
                      <a:cubicBezTo>
                        <a:pt x="110719" y="366521"/>
                        <a:pt x="119116" y="358252"/>
                        <a:pt x="119116" y="348046"/>
                      </a:cubicBezTo>
                      <a:lnTo>
                        <a:pt x="123896" y="258128"/>
                      </a:lnTo>
                      <a:lnTo>
                        <a:pt x="156582" y="258128"/>
                      </a:lnTo>
                      <a:cubicBezTo>
                        <a:pt x="156582" y="207742"/>
                        <a:pt x="139141" y="161104"/>
                        <a:pt x="132165" y="144309"/>
                      </a:cubicBezTo>
                      <a:close/>
                      <a:moveTo>
                        <a:pt x="118470" y="43538"/>
                      </a:moveTo>
                      <a:cubicBezTo>
                        <a:pt x="127255" y="37337"/>
                        <a:pt x="139400" y="39275"/>
                        <a:pt x="145601" y="48060"/>
                      </a:cubicBezTo>
                      <a:cubicBezTo>
                        <a:pt x="151802" y="56845"/>
                        <a:pt x="149864" y="68860"/>
                        <a:pt x="141079" y="75190"/>
                      </a:cubicBezTo>
                      <a:cubicBezTo>
                        <a:pt x="132294" y="81392"/>
                        <a:pt x="120150" y="79454"/>
                        <a:pt x="113949" y="70669"/>
                      </a:cubicBezTo>
                      <a:cubicBezTo>
                        <a:pt x="107747" y="62013"/>
                        <a:pt x="109685" y="49869"/>
                        <a:pt x="118470" y="43538"/>
                      </a:cubicBezTo>
                      <a:close/>
                      <a:moveTo>
                        <a:pt x="52582" y="95991"/>
                      </a:moveTo>
                      <a:cubicBezTo>
                        <a:pt x="53615" y="92115"/>
                        <a:pt x="57491" y="87722"/>
                        <a:pt x="63950" y="89143"/>
                      </a:cubicBezTo>
                      <a:cubicBezTo>
                        <a:pt x="70410" y="90694"/>
                        <a:pt x="80875" y="94569"/>
                        <a:pt x="80875" y="94569"/>
                      </a:cubicBezTo>
                      <a:lnTo>
                        <a:pt x="93794" y="86043"/>
                      </a:lnTo>
                      <a:lnTo>
                        <a:pt x="81263" y="80100"/>
                      </a:lnTo>
                      <a:cubicBezTo>
                        <a:pt x="81263" y="80100"/>
                        <a:pt x="80358" y="79583"/>
                        <a:pt x="79971" y="79195"/>
                      </a:cubicBezTo>
                      <a:cubicBezTo>
                        <a:pt x="77645" y="76999"/>
                        <a:pt x="77516" y="73382"/>
                        <a:pt x="79712" y="71056"/>
                      </a:cubicBezTo>
                      <a:cubicBezTo>
                        <a:pt x="81263" y="69377"/>
                        <a:pt x="83588" y="68860"/>
                        <a:pt x="85656" y="69506"/>
                      </a:cubicBezTo>
                      <a:cubicBezTo>
                        <a:pt x="85656" y="69506"/>
                        <a:pt x="112786" y="78420"/>
                        <a:pt x="117437" y="79712"/>
                      </a:cubicBezTo>
                      <a:cubicBezTo>
                        <a:pt x="125705" y="82038"/>
                        <a:pt x="129194" y="91856"/>
                        <a:pt x="121312" y="99091"/>
                      </a:cubicBezTo>
                      <a:cubicBezTo>
                        <a:pt x="121312" y="99091"/>
                        <a:pt x="121312" y="99091"/>
                        <a:pt x="121054" y="99350"/>
                      </a:cubicBezTo>
                      <a:lnTo>
                        <a:pt x="107360" y="100771"/>
                      </a:lnTo>
                      <a:cubicBezTo>
                        <a:pt x="99608" y="101417"/>
                        <a:pt x="93794" y="108135"/>
                        <a:pt x="94441" y="115886"/>
                      </a:cubicBezTo>
                      <a:cubicBezTo>
                        <a:pt x="94441" y="116403"/>
                        <a:pt x="94570" y="116920"/>
                        <a:pt x="94698" y="117566"/>
                      </a:cubicBezTo>
                      <a:cubicBezTo>
                        <a:pt x="88497" y="120279"/>
                        <a:pt x="82167" y="121442"/>
                        <a:pt x="76999" y="119374"/>
                      </a:cubicBezTo>
                      <a:cubicBezTo>
                        <a:pt x="69377" y="117695"/>
                        <a:pt x="64984" y="114207"/>
                        <a:pt x="64984" y="114207"/>
                      </a:cubicBezTo>
                      <a:lnTo>
                        <a:pt x="63950" y="117178"/>
                      </a:lnTo>
                      <a:lnTo>
                        <a:pt x="46510" y="116920"/>
                      </a:lnTo>
                      <a:cubicBezTo>
                        <a:pt x="46510" y="116920"/>
                        <a:pt x="51290" y="99737"/>
                        <a:pt x="52324" y="95861"/>
                      </a:cubicBezTo>
                      <a:close/>
                    </a:path>
                  </a:pathLst>
                </a:custGeom>
                <a:solidFill>
                  <a:srgbClr val="0078C8"/>
                </a:solidFill>
                <a:ln w="129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</p:grpSp>
      </p:grpSp>
      <p:grpSp>
        <p:nvGrpSpPr>
          <p:cNvPr id="191" name="グラフィックス 4">
            <a:extLst>
              <a:ext uri="{FF2B5EF4-FFF2-40B4-BE49-F238E27FC236}">
                <a16:creationId xmlns:a16="http://schemas.microsoft.com/office/drawing/2014/main" id="{F127F23A-5E29-A141-A843-82D242AB7E35}"/>
              </a:ext>
            </a:extLst>
          </p:cNvPr>
          <p:cNvGrpSpPr/>
          <p:nvPr/>
        </p:nvGrpSpPr>
        <p:grpSpPr>
          <a:xfrm>
            <a:off x="11226386" y="1801942"/>
            <a:ext cx="643123" cy="151414"/>
            <a:chOff x="11226386" y="1801942"/>
            <a:chExt cx="643123" cy="151414"/>
          </a:xfrm>
          <a:solidFill>
            <a:srgbClr val="FFFFFF"/>
          </a:solidFill>
        </p:grpSpPr>
        <p:sp>
          <p:nvSpPr>
            <p:cNvPr id="192" name="フリーフォーム: 図形 191">
              <a:extLst>
                <a:ext uri="{FF2B5EF4-FFF2-40B4-BE49-F238E27FC236}">
                  <a16:creationId xmlns:a16="http://schemas.microsoft.com/office/drawing/2014/main" id="{BFC84F2F-30EA-366E-0527-DC824453785B}"/>
                </a:ext>
              </a:extLst>
            </p:cNvPr>
            <p:cNvSpPr/>
            <p:nvPr/>
          </p:nvSpPr>
          <p:spPr>
            <a:xfrm>
              <a:off x="11226386" y="1810856"/>
              <a:ext cx="153740" cy="141337"/>
            </a:xfrm>
            <a:custGeom>
              <a:avLst/>
              <a:gdLst>
                <a:gd name="connsiteX0" fmla="*/ 125576 w 153740"/>
                <a:gd name="connsiteY0" fmla="*/ 35011 h 141337"/>
                <a:gd name="connsiteX1" fmla="*/ 153740 w 153740"/>
                <a:gd name="connsiteY1" fmla="*/ 35011 h 141337"/>
                <a:gd name="connsiteX2" fmla="*/ 153740 w 153740"/>
                <a:gd name="connsiteY2" fmla="*/ 55811 h 141337"/>
                <a:gd name="connsiteX3" fmla="*/ 125576 w 153740"/>
                <a:gd name="connsiteY3" fmla="*/ 55811 h 141337"/>
                <a:gd name="connsiteX4" fmla="*/ 125576 w 153740"/>
                <a:gd name="connsiteY4" fmla="*/ 70539 h 141337"/>
                <a:gd name="connsiteX5" fmla="*/ 101546 w 153740"/>
                <a:gd name="connsiteY5" fmla="*/ 122346 h 141337"/>
                <a:gd name="connsiteX6" fmla="*/ 31394 w 153740"/>
                <a:gd name="connsiteY6" fmla="*/ 141337 h 141337"/>
                <a:gd name="connsiteX7" fmla="*/ 27906 w 153740"/>
                <a:gd name="connsiteY7" fmla="*/ 120408 h 141337"/>
                <a:gd name="connsiteX8" fmla="*/ 85784 w 153740"/>
                <a:gd name="connsiteY8" fmla="*/ 105680 h 141337"/>
                <a:gd name="connsiteX9" fmla="*/ 101934 w 153740"/>
                <a:gd name="connsiteY9" fmla="*/ 70669 h 141337"/>
                <a:gd name="connsiteX10" fmla="*/ 101934 w 153740"/>
                <a:gd name="connsiteY10" fmla="*/ 55941 h 141337"/>
                <a:gd name="connsiteX11" fmla="*/ 52840 w 153740"/>
                <a:gd name="connsiteY11" fmla="*/ 55941 h 141337"/>
                <a:gd name="connsiteX12" fmla="*/ 52840 w 153740"/>
                <a:gd name="connsiteY12" fmla="*/ 94699 h 141337"/>
                <a:gd name="connsiteX13" fmla="*/ 28939 w 153740"/>
                <a:gd name="connsiteY13" fmla="*/ 94699 h 141337"/>
                <a:gd name="connsiteX14" fmla="*/ 28939 w 153740"/>
                <a:gd name="connsiteY14" fmla="*/ 55941 h 141337"/>
                <a:gd name="connsiteX15" fmla="*/ 0 w 153740"/>
                <a:gd name="connsiteY15" fmla="*/ 55941 h 141337"/>
                <a:gd name="connsiteX16" fmla="*/ 0 w 153740"/>
                <a:gd name="connsiteY16" fmla="*/ 35141 h 141337"/>
                <a:gd name="connsiteX17" fmla="*/ 28939 w 153740"/>
                <a:gd name="connsiteY17" fmla="*/ 35141 h 141337"/>
                <a:gd name="connsiteX18" fmla="*/ 28939 w 153740"/>
                <a:gd name="connsiteY18" fmla="*/ 2325 h 141337"/>
                <a:gd name="connsiteX19" fmla="*/ 52840 w 153740"/>
                <a:gd name="connsiteY19" fmla="*/ 2325 h 141337"/>
                <a:gd name="connsiteX20" fmla="*/ 52840 w 153740"/>
                <a:gd name="connsiteY20" fmla="*/ 35141 h 141337"/>
                <a:gd name="connsiteX21" fmla="*/ 101934 w 153740"/>
                <a:gd name="connsiteY21" fmla="*/ 35141 h 141337"/>
                <a:gd name="connsiteX22" fmla="*/ 101934 w 153740"/>
                <a:gd name="connsiteY22" fmla="*/ 0 h 141337"/>
                <a:gd name="connsiteX23" fmla="*/ 125576 w 153740"/>
                <a:gd name="connsiteY23" fmla="*/ 0 h 141337"/>
                <a:gd name="connsiteX24" fmla="*/ 125576 w 153740"/>
                <a:gd name="connsiteY24" fmla="*/ 35141 h 14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3740" h="141337">
                  <a:moveTo>
                    <a:pt x="125576" y="35011"/>
                  </a:moveTo>
                  <a:lnTo>
                    <a:pt x="153740" y="35011"/>
                  </a:lnTo>
                  <a:lnTo>
                    <a:pt x="153740" y="55811"/>
                  </a:lnTo>
                  <a:lnTo>
                    <a:pt x="125576" y="55811"/>
                  </a:lnTo>
                  <a:lnTo>
                    <a:pt x="125576" y="70539"/>
                  </a:lnTo>
                  <a:cubicBezTo>
                    <a:pt x="125576" y="93019"/>
                    <a:pt x="117566" y="110331"/>
                    <a:pt x="101546" y="122346"/>
                  </a:cubicBezTo>
                  <a:cubicBezTo>
                    <a:pt x="85526" y="134361"/>
                    <a:pt x="62142" y="140691"/>
                    <a:pt x="31394" y="141337"/>
                  </a:cubicBezTo>
                  <a:lnTo>
                    <a:pt x="27906" y="120408"/>
                  </a:lnTo>
                  <a:cubicBezTo>
                    <a:pt x="55682" y="119504"/>
                    <a:pt x="75061" y="114465"/>
                    <a:pt x="85784" y="105680"/>
                  </a:cubicBezTo>
                  <a:cubicBezTo>
                    <a:pt x="96508" y="96766"/>
                    <a:pt x="101934" y="85138"/>
                    <a:pt x="101934" y="70669"/>
                  </a:cubicBezTo>
                  <a:lnTo>
                    <a:pt x="101934" y="55941"/>
                  </a:lnTo>
                  <a:lnTo>
                    <a:pt x="52840" y="55941"/>
                  </a:lnTo>
                  <a:lnTo>
                    <a:pt x="52840" y="94699"/>
                  </a:lnTo>
                  <a:lnTo>
                    <a:pt x="28939" y="94699"/>
                  </a:lnTo>
                  <a:lnTo>
                    <a:pt x="28939" y="55941"/>
                  </a:lnTo>
                  <a:lnTo>
                    <a:pt x="0" y="55941"/>
                  </a:lnTo>
                  <a:lnTo>
                    <a:pt x="0" y="35141"/>
                  </a:lnTo>
                  <a:lnTo>
                    <a:pt x="28939" y="35141"/>
                  </a:lnTo>
                  <a:lnTo>
                    <a:pt x="28939" y="2325"/>
                  </a:lnTo>
                  <a:lnTo>
                    <a:pt x="52840" y="2325"/>
                  </a:lnTo>
                  <a:lnTo>
                    <a:pt x="52840" y="35141"/>
                  </a:lnTo>
                  <a:lnTo>
                    <a:pt x="101934" y="35141"/>
                  </a:lnTo>
                  <a:lnTo>
                    <a:pt x="101934" y="0"/>
                  </a:lnTo>
                  <a:lnTo>
                    <a:pt x="125576" y="0"/>
                  </a:lnTo>
                  <a:lnTo>
                    <a:pt x="125576" y="35141"/>
                  </a:ln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3" name="フリーフォーム: 図形 192">
              <a:extLst>
                <a:ext uri="{FF2B5EF4-FFF2-40B4-BE49-F238E27FC236}">
                  <a16:creationId xmlns:a16="http://schemas.microsoft.com/office/drawing/2014/main" id="{7CA87A4B-908F-3BD2-D51B-2DCE62D2552F}"/>
                </a:ext>
              </a:extLst>
            </p:cNvPr>
            <p:cNvSpPr/>
            <p:nvPr/>
          </p:nvSpPr>
          <p:spPr>
            <a:xfrm>
              <a:off x="11392400" y="1873127"/>
              <a:ext cx="146246" cy="21187"/>
            </a:xfrm>
            <a:custGeom>
              <a:avLst/>
              <a:gdLst>
                <a:gd name="connsiteX0" fmla="*/ 146247 w 146246"/>
                <a:gd name="connsiteY0" fmla="*/ 21188 h 21187"/>
                <a:gd name="connsiteX1" fmla="*/ 0 w 146246"/>
                <a:gd name="connsiteY1" fmla="*/ 21188 h 21187"/>
                <a:gd name="connsiteX2" fmla="*/ 0 w 146246"/>
                <a:gd name="connsiteY2" fmla="*/ 0 h 21187"/>
                <a:gd name="connsiteX3" fmla="*/ 146247 w 146246"/>
                <a:gd name="connsiteY3" fmla="*/ 0 h 21187"/>
                <a:gd name="connsiteX4" fmla="*/ 146247 w 146246"/>
                <a:gd name="connsiteY4" fmla="*/ 21188 h 2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246" h="21187">
                  <a:moveTo>
                    <a:pt x="146247" y="21188"/>
                  </a:moveTo>
                  <a:lnTo>
                    <a:pt x="0" y="21188"/>
                  </a:lnTo>
                  <a:lnTo>
                    <a:pt x="0" y="0"/>
                  </a:lnTo>
                  <a:lnTo>
                    <a:pt x="146247" y="0"/>
                  </a:lnTo>
                  <a:lnTo>
                    <a:pt x="146247" y="21188"/>
                  </a:ln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4" name="フリーフォーム: 図形 193">
              <a:extLst>
                <a:ext uri="{FF2B5EF4-FFF2-40B4-BE49-F238E27FC236}">
                  <a16:creationId xmlns:a16="http://schemas.microsoft.com/office/drawing/2014/main" id="{EE514439-4008-036B-AD2D-8EC13EB096D0}"/>
                </a:ext>
              </a:extLst>
            </p:cNvPr>
            <p:cNvSpPr/>
            <p:nvPr/>
          </p:nvSpPr>
          <p:spPr>
            <a:xfrm>
              <a:off x="11571977" y="1801942"/>
              <a:ext cx="127126" cy="146504"/>
            </a:xfrm>
            <a:custGeom>
              <a:avLst/>
              <a:gdLst>
                <a:gd name="connsiteX0" fmla="*/ 120925 w 127126"/>
                <a:gd name="connsiteY0" fmla="*/ 146505 h 146504"/>
                <a:gd name="connsiteX1" fmla="*/ 38758 w 127126"/>
                <a:gd name="connsiteY1" fmla="*/ 146505 h 146504"/>
                <a:gd name="connsiteX2" fmla="*/ 9173 w 127126"/>
                <a:gd name="connsiteY2" fmla="*/ 137461 h 146504"/>
                <a:gd name="connsiteX3" fmla="*/ 0 w 127126"/>
                <a:gd name="connsiteY3" fmla="*/ 110073 h 146504"/>
                <a:gd name="connsiteX4" fmla="*/ 0 w 127126"/>
                <a:gd name="connsiteY4" fmla="*/ 10852 h 146504"/>
                <a:gd name="connsiteX5" fmla="*/ 24418 w 127126"/>
                <a:gd name="connsiteY5" fmla="*/ 10852 h 146504"/>
                <a:gd name="connsiteX6" fmla="*/ 24418 w 127126"/>
                <a:gd name="connsiteY6" fmla="*/ 56457 h 146504"/>
                <a:gd name="connsiteX7" fmla="*/ 107618 w 127126"/>
                <a:gd name="connsiteY7" fmla="*/ 32298 h 146504"/>
                <a:gd name="connsiteX8" fmla="*/ 119246 w 127126"/>
                <a:gd name="connsiteY8" fmla="*/ 51936 h 146504"/>
                <a:gd name="connsiteX9" fmla="*/ 79066 w 127126"/>
                <a:gd name="connsiteY9" fmla="*/ 65630 h 146504"/>
                <a:gd name="connsiteX10" fmla="*/ 24288 w 127126"/>
                <a:gd name="connsiteY10" fmla="*/ 77516 h 146504"/>
                <a:gd name="connsiteX11" fmla="*/ 24288 w 127126"/>
                <a:gd name="connsiteY11" fmla="*/ 109685 h 146504"/>
                <a:gd name="connsiteX12" fmla="*/ 27648 w 127126"/>
                <a:gd name="connsiteY12" fmla="*/ 121054 h 146504"/>
                <a:gd name="connsiteX13" fmla="*/ 41988 w 127126"/>
                <a:gd name="connsiteY13" fmla="*/ 124801 h 146504"/>
                <a:gd name="connsiteX14" fmla="*/ 120925 w 127126"/>
                <a:gd name="connsiteY14" fmla="*/ 124801 h 146504"/>
                <a:gd name="connsiteX15" fmla="*/ 120925 w 127126"/>
                <a:gd name="connsiteY15" fmla="*/ 146505 h 146504"/>
                <a:gd name="connsiteX16" fmla="*/ 102838 w 127126"/>
                <a:gd name="connsiteY16" fmla="*/ 27131 h 146504"/>
                <a:gd name="connsiteX17" fmla="*/ 91210 w 127126"/>
                <a:gd name="connsiteY17" fmla="*/ 31523 h 146504"/>
                <a:gd name="connsiteX18" fmla="*/ 80359 w 127126"/>
                <a:gd name="connsiteY18" fmla="*/ 6976 h 146504"/>
                <a:gd name="connsiteX19" fmla="*/ 91598 w 127126"/>
                <a:gd name="connsiteY19" fmla="*/ 2584 h 146504"/>
                <a:gd name="connsiteX20" fmla="*/ 102838 w 127126"/>
                <a:gd name="connsiteY20" fmla="*/ 27001 h 146504"/>
                <a:gd name="connsiteX21" fmla="*/ 127126 w 127126"/>
                <a:gd name="connsiteY21" fmla="*/ 24288 h 146504"/>
                <a:gd name="connsiteX22" fmla="*/ 115757 w 127126"/>
                <a:gd name="connsiteY22" fmla="*/ 28552 h 146504"/>
                <a:gd name="connsiteX23" fmla="*/ 104775 w 127126"/>
                <a:gd name="connsiteY23" fmla="*/ 4134 h 146504"/>
                <a:gd name="connsiteX24" fmla="*/ 115757 w 127126"/>
                <a:gd name="connsiteY24" fmla="*/ 0 h 146504"/>
                <a:gd name="connsiteX25" fmla="*/ 127126 w 127126"/>
                <a:gd name="connsiteY25" fmla="*/ 24417 h 14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7126" h="146504">
                  <a:moveTo>
                    <a:pt x="120925" y="146505"/>
                  </a:moveTo>
                  <a:lnTo>
                    <a:pt x="38758" y="146505"/>
                  </a:lnTo>
                  <a:cubicBezTo>
                    <a:pt x="25193" y="146505"/>
                    <a:pt x="15245" y="143533"/>
                    <a:pt x="9173" y="137461"/>
                  </a:cubicBezTo>
                  <a:cubicBezTo>
                    <a:pt x="3101" y="131389"/>
                    <a:pt x="0" y="122346"/>
                    <a:pt x="0" y="110073"/>
                  </a:cubicBezTo>
                  <a:lnTo>
                    <a:pt x="0" y="10852"/>
                  </a:lnTo>
                  <a:lnTo>
                    <a:pt x="24418" y="10852"/>
                  </a:lnTo>
                  <a:lnTo>
                    <a:pt x="24418" y="56457"/>
                  </a:lnTo>
                  <a:cubicBezTo>
                    <a:pt x="62400" y="48835"/>
                    <a:pt x="90177" y="40825"/>
                    <a:pt x="107618" y="32298"/>
                  </a:cubicBezTo>
                  <a:lnTo>
                    <a:pt x="119246" y="51936"/>
                  </a:lnTo>
                  <a:cubicBezTo>
                    <a:pt x="111623" y="55811"/>
                    <a:pt x="98187" y="60333"/>
                    <a:pt x="79066" y="65630"/>
                  </a:cubicBezTo>
                  <a:cubicBezTo>
                    <a:pt x="59946" y="70927"/>
                    <a:pt x="41730" y="74803"/>
                    <a:pt x="24288" y="77516"/>
                  </a:cubicBezTo>
                  <a:lnTo>
                    <a:pt x="24288" y="109685"/>
                  </a:lnTo>
                  <a:cubicBezTo>
                    <a:pt x="24288" y="114853"/>
                    <a:pt x="25451" y="118599"/>
                    <a:pt x="27648" y="121054"/>
                  </a:cubicBezTo>
                  <a:cubicBezTo>
                    <a:pt x="29844" y="123509"/>
                    <a:pt x="34753" y="124801"/>
                    <a:pt x="41988" y="124801"/>
                  </a:cubicBezTo>
                  <a:lnTo>
                    <a:pt x="120925" y="124801"/>
                  </a:lnTo>
                  <a:lnTo>
                    <a:pt x="120925" y="146505"/>
                  </a:lnTo>
                  <a:close/>
                  <a:moveTo>
                    <a:pt x="102838" y="27131"/>
                  </a:moveTo>
                  <a:lnTo>
                    <a:pt x="91210" y="31523"/>
                  </a:lnTo>
                  <a:cubicBezTo>
                    <a:pt x="86818" y="20800"/>
                    <a:pt x="83200" y="12532"/>
                    <a:pt x="80359" y="6976"/>
                  </a:cubicBezTo>
                  <a:lnTo>
                    <a:pt x="91598" y="2584"/>
                  </a:lnTo>
                  <a:cubicBezTo>
                    <a:pt x="95990" y="11111"/>
                    <a:pt x="99867" y="19250"/>
                    <a:pt x="102838" y="27001"/>
                  </a:cubicBezTo>
                  <a:close/>
                  <a:moveTo>
                    <a:pt x="127126" y="24288"/>
                  </a:moveTo>
                  <a:lnTo>
                    <a:pt x="115757" y="28552"/>
                  </a:lnTo>
                  <a:cubicBezTo>
                    <a:pt x="112269" y="19896"/>
                    <a:pt x="108652" y="11757"/>
                    <a:pt x="104775" y="4134"/>
                  </a:cubicBezTo>
                  <a:lnTo>
                    <a:pt x="115757" y="0"/>
                  </a:lnTo>
                  <a:cubicBezTo>
                    <a:pt x="119633" y="7493"/>
                    <a:pt x="123509" y="15632"/>
                    <a:pt x="127126" y="24417"/>
                  </a:cubicBez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5" name="フリーフォーム: 図形 194">
              <a:extLst>
                <a:ext uri="{FF2B5EF4-FFF2-40B4-BE49-F238E27FC236}">
                  <a16:creationId xmlns:a16="http://schemas.microsoft.com/office/drawing/2014/main" id="{9E7A4536-190B-6C93-28E3-63E04CE2F05B}"/>
                </a:ext>
              </a:extLst>
            </p:cNvPr>
            <p:cNvSpPr/>
            <p:nvPr/>
          </p:nvSpPr>
          <p:spPr>
            <a:xfrm>
              <a:off x="11710860" y="1819641"/>
              <a:ext cx="158649" cy="133714"/>
            </a:xfrm>
            <a:custGeom>
              <a:avLst/>
              <a:gdLst>
                <a:gd name="connsiteX0" fmla="*/ 158520 w 158649"/>
                <a:gd name="connsiteY0" fmla="*/ 116145 h 133714"/>
                <a:gd name="connsiteX1" fmla="*/ 140562 w 158649"/>
                <a:gd name="connsiteY1" fmla="*/ 133327 h 133714"/>
                <a:gd name="connsiteX2" fmla="*/ 86172 w 158649"/>
                <a:gd name="connsiteY2" fmla="*/ 83200 h 133714"/>
                <a:gd name="connsiteX3" fmla="*/ 11628 w 158649"/>
                <a:gd name="connsiteY3" fmla="*/ 133715 h 133714"/>
                <a:gd name="connsiteX4" fmla="*/ 0 w 158649"/>
                <a:gd name="connsiteY4" fmla="*/ 114982 h 133714"/>
                <a:gd name="connsiteX5" fmla="*/ 59300 w 158649"/>
                <a:gd name="connsiteY5" fmla="*/ 76612 h 133714"/>
                <a:gd name="connsiteX6" fmla="*/ 101934 w 158649"/>
                <a:gd name="connsiteY6" fmla="*/ 20929 h 133714"/>
                <a:gd name="connsiteX7" fmla="*/ 21317 w 158649"/>
                <a:gd name="connsiteY7" fmla="*/ 20929 h 133714"/>
                <a:gd name="connsiteX8" fmla="*/ 21317 w 158649"/>
                <a:gd name="connsiteY8" fmla="*/ 0 h 133714"/>
                <a:gd name="connsiteX9" fmla="*/ 125963 w 158649"/>
                <a:gd name="connsiteY9" fmla="*/ 0 h 133714"/>
                <a:gd name="connsiteX10" fmla="*/ 132552 w 158649"/>
                <a:gd name="connsiteY10" fmla="*/ 6330 h 133714"/>
                <a:gd name="connsiteX11" fmla="*/ 119504 w 158649"/>
                <a:gd name="connsiteY11" fmla="*/ 39533 h 133714"/>
                <a:gd name="connsiteX12" fmla="*/ 101029 w 158649"/>
                <a:gd name="connsiteY12" fmla="*/ 66276 h 133714"/>
                <a:gd name="connsiteX13" fmla="*/ 158649 w 158649"/>
                <a:gd name="connsiteY13" fmla="*/ 116145 h 13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8649" h="133714">
                  <a:moveTo>
                    <a:pt x="158520" y="116145"/>
                  </a:moveTo>
                  <a:lnTo>
                    <a:pt x="140562" y="133327"/>
                  </a:lnTo>
                  <a:cubicBezTo>
                    <a:pt x="131131" y="123121"/>
                    <a:pt x="113044" y="106455"/>
                    <a:pt x="86172" y="83200"/>
                  </a:cubicBezTo>
                  <a:cubicBezTo>
                    <a:pt x="62659" y="105938"/>
                    <a:pt x="37725" y="122863"/>
                    <a:pt x="11628" y="133715"/>
                  </a:cubicBezTo>
                  <a:lnTo>
                    <a:pt x="0" y="114982"/>
                  </a:lnTo>
                  <a:cubicBezTo>
                    <a:pt x="20283" y="106326"/>
                    <a:pt x="40050" y="93536"/>
                    <a:pt x="59300" y="76612"/>
                  </a:cubicBezTo>
                  <a:cubicBezTo>
                    <a:pt x="78550" y="59687"/>
                    <a:pt x="92761" y="41083"/>
                    <a:pt x="101934" y="20929"/>
                  </a:cubicBezTo>
                  <a:lnTo>
                    <a:pt x="21317" y="20929"/>
                  </a:lnTo>
                  <a:lnTo>
                    <a:pt x="21317" y="0"/>
                  </a:lnTo>
                  <a:lnTo>
                    <a:pt x="125963" y="0"/>
                  </a:lnTo>
                  <a:lnTo>
                    <a:pt x="132552" y="6330"/>
                  </a:lnTo>
                  <a:cubicBezTo>
                    <a:pt x="128677" y="19896"/>
                    <a:pt x="124413" y="31006"/>
                    <a:pt x="119504" y="39533"/>
                  </a:cubicBezTo>
                  <a:cubicBezTo>
                    <a:pt x="114594" y="48189"/>
                    <a:pt x="108523" y="57103"/>
                    <a:pt x="101029" y="66276"/>
                  </a:cubicBezTo>
                  <a:cubicBezTo>
                    <a:pt x="123897" y="84880"/>
                    <a:pt x="143146" y="101546"/>
                    <a:pt x="158649" y="116145"/>
                  </a:cubicBez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96" name="フリーフォーム: 図形 195">
            <a:extLst>
              <a:ext uri="{FF2B5EF4-FFF2-40B4-BE49-F238E27FC236}">
                <a16:creationId xmlns:a16="http://schemas.microsoft.com/office/drawing/2014/main" id="{B1F5C79E-C920-4D96-8100-0ECB0D2803DE}"/>
              </a:ext>
            </a:extLst>
          </p:cNvPr>
          <p:cNvSpPr/>
          <p:nvPr/>
        </p:nvSpPr>
        <p:spPr>
          <a:xfrm>
            <a:off x="179862" y="5127888"/>
            <a:ext cx="2520427" cy="158390"/>
          </a:xfrm>
          <a:custGeom>
            <a:avLst/>
            <a:gdLst>
              <a:gd name="connsiteX0" fmla="*/ 2520428 w 2520427"/>
              <a:gd name="connsiteY0" fmla="*/ 0 h 158390"/>
              <a:gd name="connsiteX1" fmla="*/ 2520428 w 2520427"/>
              <a:gd name="connsiteY1" fmla="*/ 158391 h 158390"/>
              <a:gd name="connsiteX2" fmla="*/ 0 w 2520427"/>
              <a:gd name="connsiteY2" fmla="*/ 158391 h 158390"/>
              <a:gd name="connsiteX3" fmla="*/ 0 w 2520427"/>
              <a:gd name="connsiteY3" fmla="*/ 0 h 15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427" h="158390">
                <a:moveTo>
                  <a:pt x="2520428" y="0"/>
                </a:moveTo>
                <a:lnTo>
                  <a:pt x="2520428" y="158391"/>
                </a:lnTo>
                <a:lnTo>
                  <a:pt x="0" y="158391"/>
                </a:lnTo>
                <a:lnTo>
                  <a:pt x="0" y="0"/>
                </a:lnTo>
              </a:path>
            </a:pathLst>
          </a:custGeom>
          <a:noFill/>
          <a:ln w="14719" cap="flat">
            <a:solidFill>
              <a:srgbClr val="999999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97" name="フリーフォーム: 図形 196">
            <a:extLst>
              <a:ext uri="{FF2B5EF4-FFF2-40B4-BE49-F238E27FC236}">
                <a16:creationId xmlns:a16="http://schemas.microsoft.com/office/drawing/2014/main" id="{EA0CAD42-A796-1BBA-997A-C42552B34ACE}"/>
              </a:ext>
            </a:extLst>
          </p:cNvPr>
          <p:cNvSpPr/>
          <p:nvPr/>
        </p:nvSpPr>
        <p:spPr>
          <a:xfrm>
            <a:off x="2877800" y="5127888"/>
            <a:ext cx="2091765" cy="158390"/>
          </a:xfrm>
          <a:custGeom>
            <a:avLst/>
            <a:gdLst>
              <a:gd name="connsiteX0" fmla="*/ 2091765 w 2091765"/>
              <a:gd name="connsiteY0" fmla="*/ 0 h 158390"/>
              <a:gd name="connsiteX1" fmla="*/ 2091765 w 2091765"/>
              <a:gd name="connsiteY1" fmla="*/ 158391 h 158390"/>
              <a:gd name="connsiteX2" fmla="*/ 0 w 2091765"/>
              <a:gd name="connsiteY2" fmla="*/ 158391 h 158390"/>
              <a:gd name="connsiteX3" fmla="*/ 0 w 2091765"/>
              <a:gd name="connsiteY3" fmla="*/ 0 h 15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1765" h="158390">
                <a:moveTo>
                  <a:pt x="2091765" y="0"/>
                </a:moveTo>
                <a:lnTo>
                  <a:pt x="2091765" y="158391"/>
                </a:lnTo>
                <a:lnTo>
                  <a:pt x="0" y="158391"/>
                </a:lnTo>
                <a:lnTo>
                  <a:pt x="0" y="0"/>
                </a:lnTo>
              </a:path>
            </a:pathLst>
          </a:custGeom>
          <a:noFill/>
          <a:ln w="14719" cap="flat">
            <a:solidFill>
              <a:srgbClr val="999999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98" name="フリーフォーム: 図形 197">
            <a:extLst>
              <a:ext uri="{FF2B5EF4-FFF2-40B4-BE49-F238E27FC236}">
                <a16:creationId xmlns:a16="http://schemas.microsoft.com/office/drawing/2014/main" id="{E029165D-3932-BB20-E73A-7ECEB0647055}"/>
              </a:ext>
            </a:extLst>
          </p:cNvPr>
          <p:cNvSpPr/>
          <p:nvPr/>
        </p:nvSpPr>
        <p:spPr>
          <a:xfrm>
            <a:off x="5155991" y="5127888"/>
            <a:ext cx="3888452" cy="158390"/>
          </a:xfrm>
          <a:custGeom>
            <a:avLst/>
            <a:gdLst>
              <a:gd name="connsiteX0" fmla="*/ 3888453 w 3888452"/>
              <a:gd name="connsiteY0" fmla="*/ 0 h 158390"/>
              <a:gd name="connsiteX1" fmla="*/ 3888453 w 3888452"/>
              <a:gd name="connsiteY1" fmla="*/ 158391 h 158390"/>
              <a:gd name="connsiteX2" fmla="*/ 0 w 3888452"/>
              <a:gd name="connsiteY2" fmla="*/ 158391 h 158390"/>
              <a:gd name="connsiteX3" fmla="*/ 0 w 3888452"/>
              <a:gd name="connsiteY3" fmla="*/ 0 h 15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8452" h="158390">
                <a:moveTo>
                  <a:pt x="3888453" y="0"/>
                </a:moveTo>
                <a:lnTo>
                  <a:pt x="3888453" y="158391"/>
                </a:lnTo>
                <a:lnTo>
                  <a:pt x="0" y="158391"/>
                </a:lnTo>
                <a:lnTo>
                  <a:pt x="0" y="0"/>
                </a:lnTo>
              </a:path>
            </a:pathLst>
          </a:custGeom>
          <a:noFill/>
          <a:ln w="14719" cap="flat">
            <a:solidFill>
              <a:srgbClr val="999999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99" name="フリーフォーム: 図形 198">
            <a:extLst>
              <a:ext uri="{FF2B5EF4-FFF2-40B4-BE49-F238E27FC236}">
                <a16:creationId xmlns:a16="http://schemas.microsoft.com/office/drawing/2014/main" id="{D9387993-8D19-075F-1B29-02E91A882677}"/>
              </a:ext>
            </a:extLst>
          </p:cNvPr>
          <p:cNvSpPr/>
          <p:nvPr/>
        </p:nvSpPr>
        <p:spPr>
          <a:xfrm>
            <a:off x="9316267" y="5127888"/>
            <a:ext cx="1345804" cy="158390"/>
          </a:xfrm>
          <a:custGeom>
            <a:avLst/>
            <a:gdLst>
              <a:gd name="connsiteX0" fmla="*/ 1345804 w 1345804"/>
              <a:gd name="connsiteY0" fmla="*/ 0 h 158390"/>
              <a:gd name="connsiteX1" fmla="*/ 1345804 w 1345804"/>
              <a:gd name="connsiteY1" fmla="*/ 158391 h 158390"/>
              <a:gd name="connsiteX2" fmla="*/ 0 w 1345804"/>
              <a:gd name="connsiteY2" fmla="*/ 158391 h 158390"/>
              <a:gd name="connsiteX3" fmla="*/ 0 w 1345804"/>
              <a:gd name="connsiteY3" fmla="*/ 0 h 15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804" h="158390">
                <a:moveTo>
                  <a:pt x="1345804" y="0"/>
                </a:moveTo>
                <a:lnTo>
                  <a:pt x="1345804" y="158391"/>
                </a:lnTo>
                <a:lnTo>
                  <a:pt x="0" y="158391"/>
                </a:lnTo>
                <a:lnTo>
                  <a:pt x="0" y="0"/>
                </a:lnTo>
              </a:path>
            </a:pathLst>
          </a:custGeom>
          <a:noFill/>
          <a:ln w="14719" cap="flat">
            <a:solidFill>
              <a:srgbClr val="999999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grpSp>
        <p:nvGrpSpPr>
          <p:cNvPr id="200" name="グラフィックス 4">
            <a:extLst>
              <a:ext uri="{FF2B5EF4-FFF2-40B4-BE49-F238E27FC236}">
                <a16:creationId xmlns:a16="http://schemas.microsoft.com/office/drawing/2014/main" id="{BAF4ED4F-D958-E98B-4E51-A1122149E535}"/>
              </a:ext>
            </a:extLst>
          </p:cNvPr>
          <p:cNvGrpSpPr/>
          <p:nvPr/>
        </p:nvGrpSpPr>
        <p:grpSpPr>
          <a:xfrm>
            <a:off x="440186" y="5456814"/>
            <a:ext cx="1999908" cy="324791"/>
            <a:chOff x="440186" y="5456814"/>
            <a:chExt cx="1999908" cy="324791"/>
          </a:xfrm>
          <a:solidFill>
            <a:srgbClr val="000000"/>
          </a:solidFill>
        </p:grpSpPr>
        <p:sp>
          <p:nvSpPr>
            <p:cNvPr id="201" name="フリーフォーム: 図形 200">
              <a:extLst>
                <a:ext uri="{FF2B5EF4-FFF2-40B4-BE49-F238E27FC236}">
                  <a16:creationId xmlns:a16="http://schemas.microsoft.com/office/drawing/2014/main" id="{87B7794F-51B8-BB75-85B3-296EA3711306}"/>
                </a:ext>
              </a:extLst>
            </p:cNvPr>
            <p:cNvSpPr/>
            <p:nvPr/>
          </p:nvSpPr>
          <p:spPr>
            <a:xfrm>
              <a:off x="682164" y="5471025"/>
              <a:ext cx="150251" cy="132164"/>
            </a:xfrm>
            <a:custGeom>
              <a:avLst/>
              <a:gdLst>
                <a:gd name="connsiteX0" fmla="*/ 115499 w 150251"/>
                <a:gd name="connsiteY0" fmla="*/ 119374 h 132164"/>
                <a:gd name="connsiteX1" fmla="*/ 93536 w 150251"/>
                <a:gd name="connsiteY1" fmla="*/ 132165 h 132164"/>
                <a:gd name="connsiteX2" fmla="*/ 16278 w 150251"/>
                <a:gd name="connsiteY2" fmla="*/ 58912 h 132164"/>
                <a:gd name="connsiteX3" fmla="*/ 33073 w 150251"/>
                <a:gd name="connsiteY3" fmla="*/ 43280 h 132164"/>
                <a:gd name="connsiteX4" fmla="*/ 69118 w 150251"/>
                <a:gd name="connsiteY4" fmla="*/ 70023 h 132164"/>
                <a:gd name="connsiteX5" fmla="*/ 116145 w 150251"/>
                <a:gd name="connsiteY5" fmla="*/ 20929 h 132164"/>
                <a:gd name="connsiteX6" fmla="*/ 0 w 150251"/>
                <a:gd name="connsiteY6" fmla="*/ 20929 h 132164"/>
                <a:gd name="connsiteX7" fmla="*/ 0 w 150251"/>
                <a:gd name="connsiteY7" fmla="*/ 0 h 132164"/>
                <a:gd name="connsiteX8" fmla="*/ 140820 w 150251"/>
                <a:gd name="connsiteY8" fmla="*/ 0 h 132164"/>
                <a:gd name="connsiteX9" fmla="*/ 150252 w 150251"/>
                <a:gd name="connsiteY9" fmla="*/ 10206 h 132164"/>
                <a:gd name="connsiteX10" fmla="*/ 123121 w 150251"/>
                <a:gd name="connsiteY10" fmla="*/ 49093 h 132164"/>
                <a:gd name="connsiteX11" fmla="*/ 85267 w 150251"/>
                <a:gd name="connsiteY11" fmla="*/ 85268 h 132164"/>
                <a:gd name="connsiteX12" fmla="*/ 115369 w 150251"/>
                <a:gd name="connsiteY12" fmla="*/ 119245 h 13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251" h="132164">
                  <a:moveTo>
                    <a:pt x="115499" y="119374"/>
                  </a:moveTo>
                  <a:lnTo>
                    <a:pt x="93536" y="132165"/>
                  </a:lnTo>
                  <a:cubicBezTo>
                    <a:pt x="73640" y="104517"/>
                    <a:pt x="47931" y="80100"/>
                    <a:pt x="16278" y="58912"/>
                  </a:cubicBezTo>
                  <a:lnTo>
                    <a:pt x="33073" y="43280"/>
                  </a:lnTo>
                  <a:cubicBezTo>
                    <a:pt x="46251" y="51677"/>
                    <a:pt x="58266" y="60592"/>
                    <a:pt x="69118" y="70023"/>
                  </a:cubicBezTo>
                  <a:cubicBezTo>
                    <a:pt x="89531" y="53486"/>
                    <a:pt x="105163" y="37078"/>
                    <a:pt x="116145" y="20929"/>
                  </a:cubicBezTo>
                  <a:lnTo>
                    <a:pt x="0" y="20929"/>
                  </a:lnTo>
                  <a:lnTo>
                    <a:pt x="0" y="0"/>
                  </a:lnTo>
                  <a:lnTo>
                    <a:pt x="140820" y="0"/>
                  </a:lnTo>
                  <a:lnTo>
                    <a:pt x="150252" y="10206"/>
                  </a:lnTo>
                  <a:cubicBezTo>
                    <a:pt x="143792" y="22609"/>
                    <a:pt x="134878" y="35657"/>
                    <a:pt x="123121" y="49093"/>
                  </a:cubicBezTo>
                  <a:cubicBezTo>
                    <a:pt x="111364" y="62529"/>
                    <a:pt x="98833" y="74674"/>
                    <a:pt x="85267" y="85268"/>
                  </a:cubicBezTo>
                  <a:cubicBezTo>
                    <a:pt x="89531" y="89660"/>
                    <a:pt x="99479" y="101029"/>
                    <a:pt x="115369" y="119245"/>
                  </a:cubicBez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2" name="フリーフォーム: 図形 201">
              <a:extLst>
                <a:ext uri="{FF2B5EF4-FFF2-40B4-BE49-F238E27FC236}">
                  <a16:creationId xmlns:a16="http://schemas.microsoft.com/office/drawing/2014/main" id="{6B95D9EB-FBE8-28B3-BF3B-99C54B2EB546}"/>
                </a:ext>
              </a:extLst>
            </p:cNvPr>
            <p:cNvSpPr/>
            <p:nvPr/>
          </p:nvSpPr>
          <p:spPr>
            <a:xfrm>
              <a:off x="823372" y="5464695"/>
              <a:ext cx="162266" cy="137719"/>
            </a:xfrm>
            <a:custGeom>
              <a:avLst/>
              <a:gdLst>
                <a:gd name="connsiteX0" fmla="*/ 59946 w 162266"/>
                <a:gd name="connsiteY0" fmla="*/ 45863 h 137719"/>
                <a:gd name="connsiteX1" fmla="*/ 47672 w 162266"/>
                <a:gd name="connsiteY1" fmla="*/ 104388 h 137719"/>
                <a:gd name="connsiteX2" fmla="*/ 9302 w 162266"/>
                <a:gd name="connsiteY2" fmla="*/ 137720 h 137719"/>
                <a:gd name="connsiteX3" fmla="*/ 0 w 162266"/>
                <a:gd name="connsiteY3" fmla="*/ 118341 h 137719"/>
                <a:gd name="connsiteX4" fmla="*/ 26743 w 162266"/>
                <a:gd name="connsiteY4" fmla="*/ 93148 h 137719"/>
                <a:gd name="connsiteX5" fmla="*/ 36174 w 162266"/>
                <a:gd name="connsiteY5" fmla="*/ 42246 h 137719"/>
                <a:gd name="connsiteX6" fmla="*/ 36174 w 162266"/>
                <a:gd name="connsiteY6" fmla="*/ 4780 h 137719"/>
                <a:gd name="connsiteX7" fmla="*/ 59946 w 162266"/>
                <a:gd name="connsiteY7" fmla="*/ 4780 h 137719"/>
                <a:gd name="connsiteX8" fmla="*/ 59946 w 162266"/>
                <a:gd name="connsiteY8" fmla="*/ 45993 h 137719"/>
                <a:gd name="connsiteX9" fmla="*/ 162137 w 162266"/>
                <a:gd name="connsiteY9" fmla="*/ 71444 h 137719"/>
                <a:gd name="connsiteX10" fmla="*/ 131389 w 162266"/>
                <a:gd name="connsiteY10" fmla="*/ 112269 h 137719"/>
                <a:gd name="connsiteX11" fmla="*/ 88368 w 162266"/>
                <a:gd name="connsiteY11" fmla="*/ 134748 h 137719"/>
                <a:gd name="connsiteX12" fmla="*/ 78937 w 162266"/>
                <a:gd name="connsiteY12" fmla="*/ 126997 h 137719"/>
                <a:gd name="connsiteX13" fmla="*/ 78937 w 162266"/>
                <a:gd name="connsiteY13" fmla="*/ 0 h 137719"/>
                <a:gd name="connsiteX14" fmla="*/ 102709 w 162266"/>
                <a:gd name="connsiteY14" fmla="*/ 0 h 137719"/>
                <a:gd name="connsiteX15" fmla="*/ 102709 w 162266"/>
                <a:gd name="connsiteY15" fmla="*/ 103742 h 137719"/>
                <a:gd name="connsiteX16" fmla="*/ 143792 w 162266"/>
                <a:gd name="connsiteY16" fmla="*/ 57103 h 137719"/>
                <a:gd name="connsiteX17" fmla="*/ 162266 w 162266"/>
                <a:gd name="connsiteY17" fmla="*/ 71444 h 13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2266" h="137719">
                  <a:moveTo>
                    <a:pt x="59946" y="45863"/>
                  </a:moveTo>
                  <a:cubicBezTo>
                    <a:pt x="59946" y="70798"/>
                    <a:pt x="55941" y="90306"/>
                    <a:pt x="47672" y="104388"/>
                  </a:cubicBezTo>
                  <a:cubicBezTo>
                    <a:pt x="39404" y="118470"/>
                    <a:pt x="26614" y="129581"/>
                    <a:pt x="9302" y="137720"/>
                  </a:cubicBezTo>
                  <a:lnTo>
                    <a:pt x="0" y="118341"/>
                  </a:lnTo>
                  <a:cubicBezTo>
                    <a:pt x="11627" y="112656"/>
                    <a:pt x="20542" y="104259"/>
                    <a:pt x="26743" y="93148"/>
                  </a:cubicBezTo>
                  <a:cubicBezTo>
                    <a:pt x="32944" y="82038"/>
                    <a:pt x="36174" y="64984"/>
                    <a:pt x="36174" y="42246"/>
                  </a:cubicBezTo>
                  <a:lnTo>
                    <a:pt x="36174" y="4780"/>
                  </a:lnTo>
                  <a:lnTo>
                    <a:pt x="59946" y="4780"/>
                  </a:lnTo>
                  <a:lnTo>
                    <a:pt x="59946" y="45993"/>
                  </a:lnTo>
                  <a:close/>
                  <a:moveTo>
                    <a:pt x="162137" y="71444"/>
                  </a:moveTo>
                  <a:cubicBezTo>
                    <a:pt x="154515" y="87593"/>
                    <a:pt x="144179" y="101158"/>
                    <a:pt x="131389" y="112269"/>
                  </a:cubicBezTo>
                  <a:cubicBezTo>
                    <a:pt x="118470" y="123379"/>
                    <a:pt x="104259" y="130873"/>
                    <a:pt x="88368" y="134748"/>
                  </a:cubicBezTo>
                  <a:lnTo>
                    <a:pt x="78937" y="126997"/>
                  </a:lnTo>
                  <a:lnTo>
                    <a:pt x="78937" y="0"/>
                  </a:lnTo>
                  <a:lnTo>
                    <a:pt x="102709" y="0"/>
                  </a:lnTo>
                  <a:lnTo>
                    <a:pt x="102709" y="103742"/>
                  </a:lnTo>
                  <a:cubicBezTo>
                    <a:pt x="118987" y="95732"/>
                    <a:pt x="132681" y="80229"/>
                    <a:pt x="143792" y="57103"/>
                  </a:cubicBezTo>
                  <a:lnTo>
                    <a:pt x="162266" y="71444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3" name="フリーフォーム: 図形 202">
              <a:extLst>
                <a:ext uri="{FF2B5EF4-FFF2-40B4-BE49-F238E27FC236}">
                  <a16:creationId xmlns:a16="http://schemas.microsoft.com/office/drawing/2014/main" id="{CF4CF193-B545-0D0B-D52B-F09209A1EE18}"/>
                </a:ext>
              </a:extLst>
            </p:cNvPr>
            <p:cNvSpPr/>
            <p:nvPr/>
          </p:nvSpPr>
          <p:spPr>
            <a:xfrm>
              <a:off x="996749" y="5459398"/>
              <a:ext cx="148313" cy="142112"/>
            </a:xfrm>
            <a:custGeom>
              <a:avLst/>
              <a:gdLst>
                <a:gd name="connsiteX0" fmla="*/ 90306 w 148313"/>
                <a:gd name="connsiteY0" fmla="*/ 75061 h 142112"/>
                <a:gd name="connsiteX1" fmla="*/ 73123 w 148313"/>
                <a:gd name="connsiteY1" fmla="*/ 118082 h 142112"/>
                <a:gd name="connsiteX2" fmla="*/ 24159 w 148313"/>
                <a:gd name="connsiteY2" fmla="*/ 142112 h 142112"/>
                <a:gd name="connsiteX3" fmla="*/ 16149 w 148313"/>
                <a:gd name="connsiteY3" fmla="*/ 122346 h 142112"/>
                <a:gd name="connsiteX4" fmla="*/ 52969 w 148313"/>
                <a:gd name="connsiteY4" fmla="*/ 106067 h 142112"/>
                <a:gd name="connsiteX5" fmla="*/ 66664 w 148313"/>
                <a:gd name="connsiteY5" fmla="*/ 75190 h 142112"/>
                <a:gd name="connsiteX6" fmla="*/ 0 w 148313"/>
                <a:gd name="connsiteY6" fmla="*/ 75190 h 142112"/>
                <a:gd name="connsiteX7" fmla="*/ 0 w 148313"/>
                <a:gd name="connsiteY7" fmla="*/ 54649 h 142112"/>
                <a:gd name="connsiteX8" fmla="*/ 66664 w 148313"/>
                <a:gd name="connsiteY8" fmla="*/ 54649 h 142112"/>
                <a:gd name="connsiteX9" fmla="*/ 66664 w 148313"/>
                <a:gd name="connsiteY9" fmla="*/ 33203 h 142112"/>
                <a:gd name="connsiteX10" fmla="*/ 16666 w 148313"/>
                <a:gd name="connsiteY10" fmla="*/ 35786 h 142112"/>
                <a:gd name="connsiteX11" fmla="*/ 12661 w 148313"/>
                <a:gd name="connsiteY11" fmla="*/ 16020 h 142112"/>
                <a:gd name="connsiteX12" fmla="*/ 122604 w 148313"/>
                <a:gd name="connsiteY12" fmla="*/ 0 h 142112"/>
                <a:gd name="connsiteX13" fmla="*/ 136945 w 148313"/>
                <a:gd name="connsiteY13" fmla="*/ 16924 h 142112"/>
                <a:gd name="connsiteX14" fmla="*/ 90306 w 148313"/>
                <a:gd name="connsiteY14" fmla="*/ 29714 h 142112"/>
                <a:gd name="connsiteX15" fmla="*/ 90306 w 148313"/>
                <a:gd name="connsiteY15" fmla="*/ 54519 h 142112"/>
                <a:gd name="connsiteX16" fmla="*/ 148314 w 148313"/>
                <a:gd name="connsiteY16" fmla="*/ 54519 h 142112"/>
                <a:gd name="connsiteX17" fmla="*/ 148314 w 148313"/>
                <a:gd name="connsiteY17" fmla="*/ 75061 h 142112"/>
                <a:gd name="connsiteX18" fmla="*/ 90435 w 148313"/>
                <a:gd name="connsiteY18" fmla="*/ 75061 h 142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8313" h="142112">
                  <a:moveTo>
                    <a:pt x="90306" y="75061"/>
                  </a:moveTo>
                  <a:cubicBezTo>
                    <a:pt x="90306" y="92115"/>
                    <a:pt x="84621" y="106455"/>
                    <a:pt x="73123" y="118082"/>
                  </a:cubicBezTo>
                  <a:cubicBezTo>
                    <a:pt x="61754" y="129710"/>
                    <a:pt x="45347" y="137720"/>
                    <a:pt x="24159" y="142112"/>
                  </a:cubicBezTo>
                  <a:lnTo>
                    <a:pt x="16149" y="122346"/>
                  </a:lnTo>
                  <a:cubicBezTo>
                    <a:pt x="31523" y="119245"/>
                    <a:pt x="43667" y="113819"/>
                    <a:pt x="52969" y="106067"/>
                  </a:cubicBezTo>
                  <a:cubicBezTo>
                    <a:pt x="62142" y="98316"/>
                    <a:pt x="66793" y="87980"/>
                    <a:pt x="66664" y="75190"/>
                  </a:cubicBezTo>
                  <a:lnTo>
                    <a:pt x="0" y="75190"/>
                  </a:lnTo>
                  <a:lnTo>
                    <a:pt x="0" y="54649"/>
                  </a:lnTo>
                  <a:lnTo>
                    <a:pt x="66664" y="54649"/>
                  </a:lnTo>
                  <a:lnTo>
                    <a:pt x="66664" y="33203"/>
                  </a:lnTo>
                  <a:cubicBezTo>
                    <a:pt x="53228" y="34494"/>
                    <a:pt x="36562" y="35399"/>
                    <a:pt x="16666" y="35786"/>
                  </a:cubicBezTo>
                  <a:lnTo>
                    <a:pt x="12661" y="16020"/>
                  </a:lnTo>
                  <a:cubicBezTo>
                    <a:pt x="60204" y="14857"/>
                    <a:pt x="96895" y="9560"/>
                    <a:pt x="122604" y="0"/>
                  </a:cubicBezTo>
                  <a:lnTo>
                    <a:pt x="136945" y="16924"/>
                  </a:lnTo>
                  <a:cubicBezTo>
                    <a:pt x="124930" y="22092"/>
                    <a:pt x="109427" y="26355"/>
                    <a:pt x="90306" y="29714"/>
                  </a:cubicBezTo>
                  <a:lnTo>
                    <a:pt x="90306" y="54519"/>
                  </a:lnTo>
                  <a:lnTo>
                    <a:pt x="148314" y="54519"/>
                  </a:lnTo>
                  <a:lnTo>
                    <a:pt x="148314" y="75061"/>
                  </a:lnTo>
                  <a:lnTo>
                    <a:pt x="90435" y="75061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4" name="フリーフォーム: 図形 203">
              <a:extLst>
                <a:ext uri="{FF2B5EF4-FFF2-40B4-BE49-F238E27FC236}">
                  <a16:creationId xmlns:a16="http://schemas.microsoft.com/office/drawing/2014/main" id="{CF8C61AE-03FE-79B2-D55F-13E4DD8EA239}"/>
                </a:ext>
              </a:extLst>
            </p:cNvPr>
            <p:cNvSpPr/>
            <p:nvPr/>
          </p:nvSpPr>
          <p:spPr>
            <a:xfrm>
              <a:off x="1156949" y="5456814"/>
              <a:ext cx="143145" cy="143275"/>
            </a:xfrm>
            <a:custGeom>
              <a:avLst/>
              <a:gdLst>
                <a:gd name="connsiteX0" fmla="*/ 97799 w 143145"/>
                <a:gd name="connsiteY0" fmla="*/ 143146 h 143275"/>
                <a:gd name="connsiteX1" fmla="*/ 73382 w 143145"/>
                <a:gd name="connsiteY1" fmla="*/ 143146 h 143275"/>
                <a:gd name="connsiteX2" fmla="*/ 73382 w 143145"/>
                <a:gd name="connsiteY2" fmla="*/ 71056 h 143275"/>
                <a:gd name="connsiteX3" fmla="*/ 7364 w 143145"/>
                <a:gd name="connsiteY3" fmla="*/ 94957 h 143275"/>
                <a:gd name="connsiteX4" fmla="*/ 0 w 143145"/>
                <a:gd name="connsiteY4" fmla="*/ 74157 h 143275"/>
                <a:gd name="connsiteX5" fmla="*/ 72994 w 143145"/>
                <a:gd name="connsiteY5" fmla="*/ 44701 h 143275"/>
                <a:gd name="connsiteX6" fmla="*/ 120020 w 143145"/>
                <a:gd name="connsiteY6" fmla="*/ 0 h 143275"/>
                <a:gd name="connsiteX7" fmla="*/ 143146 w 143145"/>
                <a:gd name="connsiteY7" fmla="*/ 8785 h 143275"/>
                <a:gd name="connsiteX8" fmla="*/ 120408 w 143145"/>
                <a:gd name="connsiteY8" fmla="*/ 37337 h 143275"/>
                <a:gd name="connsiteX9" fmla="*/ 97799 w 143145"/>
                <a:gd name="connsiteY9" fmla="*/ 55941 h 143275"/>
                <a:gd name="connsiteX10" fmla="*/ 97799 w 143145"/>
                <a:gd name="connsiteY10" fmla="*/ 143275 h 14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3145" h="143275">
                  <a:moveTo>
                    <a:pt x="97799" y="143146"/>
                  </a:moveTo>
                  <a:lnTo>
                    <a:pt x="73382" y="143146"/>
                  </a:lnTo>
                  <a:lnTo>
                    <a:pt x="73382" y="71056"/>
                  </a:lnTo>
                  <a:cubicBezTo>
                    <a:pt x="53615" y="81133"/>
                    <a:pt x="31652" y="89143"/>
                    <a:pt x="7364" y="94957"/>
                  </a:cubicBezTo>
                  <a:lnTo>
                    <a:pt x="0" y="74157"/>
                  </a:lnTo>
                  <a:cubicBezTo>
                    <a:pt x="28035" y="67439"/>
                    <a:pt x="52323" y="57620"/>
                    <a:pt x="72994" y="44701"/>
                  </a:cubicBezTo>
                  <a:cubicBezTo>
                    <a:pt x="93665" y="31782"/>
                    <a:pt x="109297" y="16795"/>
                    <a:pt x="120020" y="0"/>
                  </a:cubicBezTo>
                  <a:lnTo>
                    <a:pt x="143146" y="8785"/>
                  </a:lnTo>
                  <a:cubicBezTo>
                    <a:pt x="135007" y="21059"/>
                    <a:pt x="127384" y="30490"/>
                    <a:pt x="120408" y="37337"/>
                  </a:cubicBezTo>
                  <a:cubicBezTo>
                    <a:pt x="113432" y="44184"/>
                    <a:pt x="105938" y="50256"/>
                    <a:pt x="97799" y="55941"/>
                  </a:cubicBezTo>
                  <a:lnTo>
                    <a:pt x="97799" y="143275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5" name="フリーフォーム: 図形 204">
              <a:extLst>
                <a:ext uri="{FF2B5EF4-FFF2-40B4-BE49-F238E27FC236}">
                  <a16:creationId xmlns:a16="http://schemas.microsoft.com/office/drawing/2014/main" id="{66B7650A-E025-F565-6B2C-16918E1A1728}"/>
                </a:ext>
              </a:extLst>
            </p:cNvPr>
            <p:cNvSpPr/>
            <p:nvPr/>
          </p:nvSpPr>
          <p:spPr>
            <a:xfrm>
              <a:off x="1317019" y="5465728"/>
              <a:ext cx="141208" cy="133069"/>
            </a:xfrm>
            <a:custGeom>
              <a:avLst/>
              <a:gdLst>
                <a:gd name="connsiteX0" fmla="*/ 76612 w 141208"/>
                <a:gd name="connsiteY0" fmla="*/ 32428 h 133069"/>
                <a:gd name="connsiteX1" fmla="*/ 62013 w 141208"/>
                <a:gd name="connsiteY1" fmla="*/ 52194 h 133069"/>
                <a:gd name="connsiteX2" fmla="*/ 41083 w 141208"/>
                <a:gd name="connsiteY2" fmla="*/ 39533 h 133069"/>
                <a:gd name="connsiteX3" fmla="*/ 0 w 141208"/>
                <a:gd name="connsiteY3" fmla="*/ 18216 h 133069"/>
                <a:gd name="connsiteX4" fmla="*/ 12532 w 141208"/>
                <a:gd name="connsiteY4" fmla="*/ 0 h 133069"/>
                <a:gd name="connsiteX5" fmla="*/ 76482 w 141208"/>
                <a:gd name="connsiteY5" fmla="*/ 32557 h 133069"/>
                <a:gd name="connsiteX6" fmla="*/ 141079 w 141208"/>
                <a:gd name="connsiteY6" fmla="*/ 51807 h 133069"/>
                <a:gd name="connsiteX7" fmla="*/ 88368 w 141208"/>
                <a:gd name="connsiteY7" fmla="*/ 108651 h 133069"/>
                <a:gd name="connsiteX8" fmla="*/ 6072 w 141208"/>
                <a:gd name="connsiteY8" fmla="*/ 133069 h 133069"/>
                <a:gd name="connsiteX9" fmla="*/ 646 w 141208"/>
                <a:gd name="connsiteY9" fmla="*/ 110848 h 133069"/>
                <a:gd name="connsiteX10" fmla="*/ 45993 w 141208"/>
                <a:gd name="connsiteY10" fmla="*/ 102579 h 133069"/>
                <a:gd name="connsiteX11" fmla="*/ 77774 w 141208"/>
                <a:gd name="connsiteY11" fmla="*/ 87335 h 133069"/>
                <a:gd name="connsiteX12" fmla="*/ 101029 w 141208"/>
                <a:gd name="connsiteY12" fmla="*/ 68214 h 133069"/>
                <a:gd name="connsiteX13" fmla="*/ 122088 w 141208"/>
                <a:gd name="connsiteY13" fmla="*/ 39145 h 133069"/>
                <a:gd name="connsiteX14" fmla="*/ 141208 w 141208"/>
                <a:gd name="connsiteY14" fmla="*/ 51807 h 13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1208" h="133069">
                  <a:moveTo>
                    <a:pt x="76612" y="32428"/>
                  </a:moveTo>
                  <a:lnTo>
                    <a:pt x="62013" y="52194"/>
                  </a:lnTo>
                  <a:cubicBezTo>
                    <a:pt x="54132" y="47155"/>
                    <a:pt x="47155" y="42892"/>
                    <a:pt x="41083" y="39533"/>
                  </a:cubicBezTo>
                  <a:cubicBezTo>
                    <a:pt x="35011" y="36174"/>
                    <a:pt x="21317" y="28940"/>
                    <a:pt x="0" y="18216"/>
                  </a:cubicBezTo>
                  <a:lnTo>
                    <a:pt x="12532" y="0"/>
                  </a:lnTo>
                  <a:cubicBezTo>
                    <a:pt x="29198" y="6589"/>
                    <a:pt x="50515" y="17441"/>
                    <a:pt x="76482" y="32557"/>
                  </a:cubicBezTo>
                  <a:close/>
                  <a:moveTo>
                    <a:pt x="141079" y="51807"/>
                  </a:moveTo>
                  <a:cubicBezTo>
                    <a:pt x="127643" y="76611"/>
                    <a:pt x="110073" y="95603"/>
                    <a:pt x="88368" y="108651"/>
                  </a:cubicBezTo>
                  <a:cubicBezTo>
                    <a:pt x="66664" y="121700"/>
                    <a:pt x="39275" y="129839"/>
                    <a:pt x="6072" y="133069"/>
                  </a:cubicBezTo>
                  <a:lnTo>
                    <a:pt x="646" y="110848"/>
                  </a:lnTo>
                  <a:cubicBezTo>
                    <a:pt x="18733" y="109168"/>
                    <a:pt x="33849" y="106455"/>
                    <a:pt x="45993" y="102579"/>
                  </a:cubicBezTo>
                  <a:cubicBezTo>
                    <a:pt x="58137" y="98704"/>
                    <a:pt x="68602" y="93665"/>
                    <a:pt x="77774" y="87335"/>
                  </a:cubicBezTo>
                  <a:cubicBezTo>
                    <a:pt x="86818" y="81004"/>
                    <a:pt x="94569" y="74674"/>
                    <a:pt x="101029" y="68214"/>
                  </a:cubicBezTo>
                  <a:cubicBezTo>
                    <a:pt x="107360" y="61754"/>
                    <a:pt x="114465" y="52065"/>
                    <a:pt x="122088" y="39145"/>
                  </a:cubicBezTo>
                  <a:lnTo>
                    <a:pt x="141208" y="51807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6" name="フリーフォーム: 図形 205">
              <a:extLst>
                <a:ext uri="{FF2B5EF4-FFF2-40B4-BE49-F238E27FC236}">
                  <a16:creationId xmlns:a16="http://schemas.microsoft.com/office/drawing/2014/main" id="{8F2294D1-D416-2374-239D-FC3B21D9C86D}"/>
                </a:ext>
              </a:extLst>
            </p:cNvPr>
            <p:cNvSpPr/>
            <p:nvPr/>
          </p:nvSpPr>
          <p:spPr>
            <a:xfrm>
              <a:off x="1465591" y="5457589"/>
              <a:ext cx="145342" cy="144696"/>
            </a:xfrm>
            <a:custGeom>
              <a:avLst/>
              <a:gdLst>
                <a:gd name="connsiteX0" fmla="*/ 145342 w 145342"/>
                <a:gd name="connsiteY0" fmla="*/ 17312 h 144696"/>
                <a:gd name="connsiteX1" fmla="*/ 143275 w 145342"/>
                <a:gd name="connsiteY1" fmla="*/ 41600 h 144696"/>
                <a:gd name="connsiteX2" fmla="*/ 132681 w 145342"/>
                <a:gd name="connsiteY2" fmla="*/ 76095 h 144696"/>
                <a:gd name="connsiteX3" fmla="*/ 112656 w 145342"/>
                <a:gd name="connsiteY3" fmla="*/ 105422 h 144696"/>
                <a:gd name="connsiteX4" fmla="*/ 80358 w 145342"/>
                <a:gd name="connsiteY4" fmla="*/ 128935 h 144696"/>
                <a:gd name="connsiteX5" fmla="*/ 35141 w 145342"/>
                <a:gd name="connsiteY5" fmla="*/ 144696 h 144696"/>
                <a:gd name="connsiteX6" fmla="*/ 27131 w 145342"/>
                <a:gd name="connsiteY6" fmla="*/ 124025 h 144696"/>
                <a:gd name="connsiteX7" fmla="*/ 92632 w 145342"/>
                <a:gd name="connsiteY7" fmla="*/ 92632 h 144696"/>
                <a:gd name="connsiteX8" fmla="*/ 48964 w 145342"/>
                <a:gd name="connsiteY8" fmla="*/ 74157 h 144696"/>
                <a:gd name="connsiteX9" fmla="*/ 60075 w 145342"/>
                <a:gd name="connsiteY9" fmla="*/ 55941 h 144696"/>
                <a:gd name="connsiteX10" fmla="*/ 106584 w 145342"/>
                <a:gd name="connsiteY10" fmla="*/ 74932 h 144696"/>
                <a:gd name="connsiteX11" fmla="*/ 119762 w 145342"/>
                <a:gd name="connsiteY11" fmla="*/ 37337 h 144696"/>
                <a:gd name="connsiteX12" fmla="*/ 66922 w 145342"/>
                <a:gd name="connsiteY12" fmla="*/ 37337 h 144696"/>
                <a:gd name="connsiteX13" fmla="*/ 13049 w 145342"/>
                <a:gd name="connsiteY13" fmla="*/ 90435 h 144696"/>
                <a:gd name="connsiteX14" fmla="*/ 0 w 145342"/>
                <a:gd name="connsiteY14" fmla="*/ 73770 h 144696"/>
                <a:gd name="connsiteX15" fmla="*/ 36174 w 145342"/>
                <a:gd name="connsiteY15" fmla="*/ 40954 h 144696"/>
                <a:gd name="connsiteX16" fmla="*/ 57233 w 145342"/>
                <a:gd name="connsiteY16" fmla="*/ 0 h 144696"/>
                <a:gd name="connsiteX17" fmla="*/ 81650 w 145342"/>
                <a:gd name="connsiteY17" fmla="*/ 3101 h 144696"/>
                <a:gd name="connsiteX18" fmla="*/ 76612 w 145342"/>
                <a:gd name="connsiteY18" fmla="*/ 17312 h 144696"/>
                <a:gd name="connsiteX19" fmla="*/ 145084 w 145342"/>
                <a:gd name="connsiteY19" fmla="*/ 17312 h 14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5342" h="144696">
                  <a:moveTo>
                    <a:pt x="145342" y="17312"/>
                  </a:moveTo>
                  <a:cubicBezTo>
                    <a:pt x="145084" y="26743"/>
                    <a:pt x="144438" y="34753"/>
                    <a:pt x="143275" y="41600"/>
                  </a:cubicBezTo>
                  <a:cubicBezTo>
                    <a:pt x="141079" y="54003"/>
                    <a:pt x="137462" y="65501"/>
                    <a:pt x="132681" y="76095"/>
                  </a:cubicBezTo>
                  <a:cubicBezTo>
                    <a:pt x="127901" y="86689"/>
                    <a:pt x="121183" y="96378"/>
                    <a:pt x="112656" y="105422"/>
                  </a:cubicBezTo>
                  <a:cubicBezTo>
                    <a:pt x="104130" y="114465"/>
                    <a:pt x="93407" y="122217"/>
                    <a:pt x="80358" y="128935"/>
                  </a:cubicBezTo>
                  <a:cubicBezTo>
                    <a:pt x="67310" y="135653"/>
                    <a:pt x="52323" y="140821"/>
                    <a:pt x="35141" y="144696"/>
                  </a:cubicBezTo>
                  <a:lnTo>
                    <a:pt x="27131" y="124025"/>
                  </a:lnTo>
                  <a:cubicBezTo>
                    <a:pt x="54907" y="118600"/>
                    <a:pt x="76741" y="108135"/>
                    <a:pt x="92632" y="92632"/>
                  </a:cubicBezTo>
                  <a:cubicBezTo>
                    <a:pt x="79841" y="86301"/>
                    <a:pt x="65372" y="80229"/>
                    <a:pt x="48964" y="74157"/>
                  </a:cubicBezTo>
                  <a:lnTo>
                    <a:pt x="60075" y="55941"/>
                  </a:lnTo>
                  <a:cubicBezTo>
                    <a:pt x="74157" y="60592"/>
                    <a:pt x="89660" y="66922"/>
                    <a:pt x="106584" y="74932"/>
                  </a:cubicBezTo>
                  <a:cubicBezTo>
                    <a:pt x="112656" y="64855"/>
                    <a:pt x="117049" y="52323"/>
                    <a:pt x="119762" y="37337"/>
                  </a:cubicBezTo>
                  <a:lnTo>
                    <a:pt x="66922" y="37337"/>
                  </a:lnTo>
                  <a:cubicBezTo>
                    <a:pt x="53615" y="59429"/>
                    <a:pt x="35787" y="77128"/>
                    <a:pt x="13049" y="90435"/>
                  </a:cubicBezTo>
                  <a:lnTo>
                    <a:pt x="0" y="73770"/>
                  </a:lnTo>
                  <a:cubicBezTo>
                    <a:pt x="14340" y="64984"/>
                    <a:pt x="26355" y="54003"/>
                    <a:pt x="36174" y="40954"/>
                  </a:cubicBezTo>
                  <a:cubicBezTo>
                    <a:pt x="45993" y="27906"/>
                    <a:pt x="53098" y="14211"/>
                    <a:pt x="57233" y="0"/>
                  </a:cubicBezTo>
                  <a:lnTo>
                    <a:pt x="81650" y="3101"/>
                  </a:lnTo>
                  <a:cubicBezTo>
                    <a:pt x="79454" y="9689"/>
                    <a:pt x="77774" y="14470"/>
                    <a:pt x="76612" y="17312"/>
                  </a:cubicBezTo>
                  <a:lnTo>
                    <a:pt x="145084" y="17312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7" name="フリーフォーム: 図形 206">
              <a:extLst>
                <a:ext uri="{FF2B5EF4-FFF2-40B4-BE49-F238E27FC236}">
                  <a16:creationId xmlns:a16="http://schemas.microsoft.com/office/drawing/2014/main" id="{7AAD612C-36E1-C04A-A4DB-103A78AE4048}"/>
                </a:ext>
              </a:extLst>
            </p:cNvPr>
            <p:cNvSpPr/>
            <p:nvPr/>
          </p:nvSpPr>
          <p:spPr>
            <a:xfrm>
              <a:off x="1634446" y="5468700"/>
              <a:ext cx="126609" cy="131518"/>
            </a:xfrm>
            <a:custGeom>
              <a:avLst/>
              <a:gdLst>
                <a:gd name="connsiteX0" fmla="*/ 126609 w 126609"/>
                <a:gd name="connsiteY0" fmla="*/ 0 h 131518"/>
                <a:gd name="connsiteX1" fmla="*/ 114207 w 126609"/>
                <a:gd name="connsiteY1" fmla="*/ 68860 h 131518"/>
                <a:gd name="connsiteX2" fmla="*/ 74157 w 126609"/>
                <a:gd name="connsiteY2" fmla="*/ 112656 h 131518"/>
                <a:gd name="connsiteX3" fmla="*/ 7364 w 126609"/>
                <a:gd name="connsiteY3" fmla="*/ 131518 h 131518"/>
                <a:gd name="connsiteX4" fmla="*/ 1033 w 126609"/>
                <a:gd name="connsiteY4" fmla="*/ 110331 h 131518"/>
                <a:gd name="connsiteX5" fmla="*/ 56845 w 126609"/>
                <a:gd name="connsiteY5" fmla="*/ 95086 h 131518"/>
                <a:gd name="connsiteX6" fmla="*/ 88626 w 126609"/>
                <a:gd name="connsiteY6" fmla="*/ 65889 h 131518"/>
                <a:gd name="connsiteX7" fmla="*/ 100512 w 126609"/>
                <a:gd name="connsiteY7" fmla="*/ 20542 h 131518"/>
                <a:gd name="connsiteX8" fmla="*/ 0 w 126609"/>
                <a:gd name="connsiteY8" fmla="*/ 20542 h 131518"/>
                <a:gd name="connsiteX9" fmla="*/ 0 w 126609"/>
                <a:gd name="connsiteY9" fmla="*/ 0 h 131518"/>
                <a:gd name="connsiteX10" fmla="*/ 126480 w 126609"/>
                <a:gd name="connsiteY10" fmla="*/ 0 h 13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609" h="131518">
                  <a:moveTo>
                    <a:pt x="126609" y="0"/>
                  </a:moveTo>
                  <a:cubicBezTo>
                    <a:pt x="126609" y="27001"/>
                    <a:pt x="122475" y="49868"/>
                    <a:pt x="114207" y="68860"/>
                  </a:cubicBezTo>
                  <a:cubicBezTo>
                    <a:pt x="105938" y="87722"/>
                    <a:pt x="92631" y="102321"/>
                    <a:pt x="74157" y="112656"/>
                  </a:cubicBezTo>
                  <a:cubicBezTo>
                    <a:pt x="55682" y="122992"/>
                    <a:pt x="33461" y="129193"/>
                    <a:pt x="7364" y="131518"/>
                  </a:cubicBezTo>
                  <a:lnTo>
                    <a:pt x="1033" y="110331"/>
                  </a:lnTo>
                  <a:cubicBezTo>
                    <a:pt x="23255" y="108005"/>
                    <a:pt x="41859" y="102967"/>
                    <a:pt x="56845" y="95086"/>
                  </a:cubicBezTo>
                  <a:cubicBezTo>
                    <a:pt x="71831" y="87205"/>
                    <a:pt x="82425" y="77516"/>
                    <a:pt x="88626" y="65889"/>
                  </a:cubicBezTo>
                  <a:cubicBezTo>
                    <a:pt x="94828" y="54261"/>
                    <a:pt x="98833" y="39145"/>
                    <a:pt x="100512" y="20542"/>
                  </a:cubicBezTo>
                  <a:lnTo>
                    <a:pt x="0" y="20542"/>
                  </a:lnTo>
                  <a:lnTo>
                    <a:pt x="0" y="0"/>
                  </a:lnTo>
                  <a:lnTo>
                    <a:pt x="126480" y="0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8" name="フリーフォーム: 図形 207">
              <a:extLst>
                <a:ext uri="{FF2B5EF4-FFF2-40B4-BE49-F238E27FC236}">
                  <a16:creationId xmlns:a16="http://schemas.microsoft.com/office/drawing/2014/main" id="{EAF319BF-8AD3-DC52-B03A-EBE862C432EE}"/>
                </a:ext>
              </a:extLst>
            </p:cNvPr>
            <p:cNvSpPr/>
            <p:nvPr/>
          </p:nvSpPr>
          <p:spPr>
            <a:xfrm>
              <a:off x="1776817" y="5493246"/>
              <a:ext cx="129451" cy="102966"/>
            </a:xfrm>
            <a:custGeom>
              <a:avLst/>
              <a:gdLst>
                <a:gd name="connsiteX0" fmla="*/ 129451 w 129451"/>
                <a:gd name="connsiteY0" fmla="*/ 102967 h 102966"/>
                <a:gd name="connsiteX1" fmla="*/ 0 w 129451"/>
                <a:gd name="connsiteY1" fmla="*/ 102967 h 102966"/>
                <a:gd name="connsiteX2" fmla="*/ 0 w 129451"/>
                <a:gd name="connsiteY2" fmla="*/ 84234 h 102966"/>
                <a:gd name="connsiteX3" fmla="*/ 54261 w 129451"/>
                <a:gd name="connsiteY3" fmla="*/ 84234 h 102966"/>
                <a:gd name="connsiteX4" fmla="*/ 54261 w 129451"/>
                <a:gd name="connsiteY4" fmla="*/ 18216 h 102966"/>
                <a:gd name="connsiteX5" fmla="*/ 8656 w 129451"/>
                <a:gd name="connsiteY5" fmla="*/ 18216 h 102966"/>
                <a:gd name="connsiteX6" fmla="*/ 8656 w 129451"/>
                <a:gd name="connsiteY6" fmla="*/ 0 h 102966"/>
                <a:gd name="connsiteX7" fmla="*/ 120150 w 129451"/>
                <a:gd name="connsiteY7" fmla="*/ 0 h 102966"/>
                <a:gd name="connsiteX8" fmla="*/ 120150 w 129451"/>
                <a:gd name="connsiteY8" fmla="*/ 18216 h 102966"/>
                <a:gd name="connsiteX9" fmla="*/ 75836 w 129451"/>
                <a:gd name="connsiteY9" fmla="*/ 18216 h 102966"/>
                <a:gd name="connsiteX10" fmla="*/ 75836 w 129451"/>
                <a:gd name="connsiteY10" fmla="*/ 84234 h 102966"/>
                <a:gd name="connsiteX11" fmla="*/ 129451 w 129451"/>
                <a:gd name="connsiteY11" fmla="*/ 84234 h 102966"/>
                <a:gd name="connsiteX12" fmla="*/ 129451 w 129451"/>
                <a:gd name="connsiteY12" fmla="*/ 102967 h 10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9451" h="102966">
                  <a:moveTo>
                    <a:pt x="129451" y="102967"/>
                  </a:moveTo>
                  <a:lnTo>
                    <a:pt x="0" y="102967"/>
                  </a:lnTo>
                  <a:lnTo>
                    <a:pt x="0" y="84234"/>
                  </a:lnTo>
                  <a:lnTo>
                    <a:pt x="54261" y="84234"/>
                  </a:lnTo>
                  <a:lnTo>
                    <a:pt x="54261" y="18216"/>
                  </a:lnTo>
                  <a:lnTo>
                    <a:pt x="8656" y="18216"/>
                  </a:lnTo>
                  <a:lnTo>
                    <a:pt x="8656" y="0"/>
                  </a:lnTo>
                  <a:lnTo>
                    <a:pt x="120150" y="0"/>
                  </a:lnTo>
                  <a:lnTo>
                    <a:pt x="120150" y="18216"/>
                  </a:lnTo>
                  <a:lnTo>
                    <a:pt x="75836" y="18216"/>
                  </a:lnTo>
                  <a:lnTo>
                    <a:pt x="75836" y="84234"/>
                  </a:lnTo>
                  <a:lnTo>
                    <a:pt x="129451" y="84234"/>
                  </a:lnTo>
                  <a:lnTo>
                    <a:pt x="129451" y="102967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9" name="フリーフォーム: 図形 208">
              <a:extLst>
                <a:ext uri="{FF2B5EF4-FFF2-40B4-BE49-F238E27FC236}">
                  <a16:creationId xmlns:a16="http://schemas.microsoft.com/office/drawing/2014/main" id="{A56BE778-9F4B-1221-4F40-8C148029FF38}"/>
                </a:ext>
              </a:extLst>
            </p:cNvPr>
            <p:cNvSpPr/>
            <p:nvPr/>
          </p:nvSpPr>
          <p:spPr>
            <a:xfrm>
              <a:off x="1908982" y="5521540"/>
              <a:ext cx="145988" cy="21187"/>
            </a:xfrm>
            <a:custGeom>
              <a:avLst/>
              <a:gdLst>
                <a:gd name="connsiteX0" fmla="*/ 145988 w 145988"/>
                <a:gd name="connsiteY0" fmla="*/ 21187 h 21187"/>
                <a:gd name="connsiteX1" fmla="*/ 0 w 145988"/>
                <a:gd name="connsiteY1" fmla="*/ 21187 h 21187"/>
                <a:gd name="connsiteX2" fmla="*/ 0 w 145988"/>
                <a:gd name="connsiteY2" fmla="*/ 0 h 21187"/>
                <a:gd name="connsiteX3" fmla="*/ 145988 w 145988"/>
                <a:gd name="connsiteY3" fmla="*/ 0 h 21187"/>
                <a:gd name="connsiteX4" fmla="*/ 145988 w 145988"/>
                <a:gd name="connsiteY4" fmla="*/ 21187 h 2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988" h="21187">
                  <a:moveTo>
                    <a:pt x="145988" y="21187"/>
                  </a:moveTo>
                  <a:lnTo>
                    <a:pt x="0" y="21187"/>
                  </a:lnTo>
                  <a:lnTo>
                    <a:pt x="0" y="0"/>
                  </a:lnTo>
                  <a:lnTo>
                    <a:pt x="145988" y="0"/>
                  </a:lnTo>
                  <a:lnTo>
                    <a:pt x="145988" y="21187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0" name="フリーフォーム: 図形 209">
              <a:extLst>
                <a:ext uri="{FF2B5EF4-FFF2-40B4-BE49-F238E27FC236}">
                  <a16:creationId xmlns:a16="http://schemas.microsoft.com/office/drawing/2014/main" id="{393BCBFD-101B-EAC8-7DA8-F98F305E35C0}"/>
                </a:ext>
              </a:extLst>
            </p:cNvPr>
            <p:cNvSpPr/>
            <p:nvPr/>
          </p:nvSpPr>
          <p:spPr>
            <a:xfrm>
              <a:off x="2044376" y="5468054"/>
              <a:ext cx="158261" cy="133714"/>
            </a:xfrm>
            <a:custGeom>
              <a:avLst/>
              <a:gdLst>
                <a:gd name="connsiteX0" fmla="*/ 158262 w 158261"/>
                <a:gd name="connsiteY0" fmla="*/ 116145 h 133714"/>
                <a:gd name="connsiteX1" fmla="*/ 140433 w 158261"/>
                <a:gd name="connsiteY1" fmla="*/ 133198 h 133714"/>
                <a:gd name="connsiteX2" fmla="*/ 86043 w 158261"/>
                <a:gd name="connsiteY2" fmla="*/ 83200 h 133714"/>
                <a:gd name="connsiteX3" fmla="*/ 11627 w 158261"/>
                <a:gd name="connsiteY3" fmla="*/ 133715 h 133714"/>
                <a:gd name="connsiteX4" fmla="*/ 0 w 158261"/>
                <a:gd name="connsiteY4" fmla="*/ 114982 h 133714"/>
                <a:gd name="connsiteX5" fmla="*/ 59170 w 158261"/>
                <a:gd name="connsiteY5" fmla="*/ 76612 h 133714"/>
                <a:gd name="connsiteX6" fmla="*/ 101675 w 158261"/>
                <a:gd name="connsiteY6" fmla="*/ 20930 h 133714"/>
                <a:gd name="connsiteX7" fmla="*/ 21188 w 158261"/>
                <a:gd name="connsiteY7" fmla="*/ 20930 h 133714"/>
                <a:gd name="connsiteX8" fmla="*/ 21188 w 158261"/>
                <a:gd name="connsiteY8" fmla="*/ 0 h 133714"/>
                <a:gd name="connsiteX9" fmla="*/ 125705 w 158261"/>
                <a:gd name="connsiteY9" fmla="*/ 0 h 133714"/>
                <a:gd name="connsiteX10" fmla="*/ 132164 w 158261"/>
                <a:gd name="connsiteY10" fmla="*/ 6331 h 133714"/>
                <a:gd name="connsiteX11" fmla="*/ 119116 w 158261"/>
                <a:gd name="connsiteY11" fmla="*/ 39533 h 133714"/>
                <a:gd name="connsiteX12" fmla="*/ 100771 w 158261"/>
                <a:gd name="connsiteY12" fmla="*/ 66276 h 133714"/>
                <a:gd name="connsiteX13" fmla="*/ 158262 w 158261"/>
                <a:gd name="connsiteY13" fmla="*/ 116145 h 13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8261" h="133714">
                  <a:moveTo>
                    <a:pt x="158262" y="116145"/>
                  </a:moveTo>
                  <a:lnTo>
                    <a:pt x="140433" y="133198"/>
                  </a:lnTo>
                  <a:cubicBezTo>
                    <a:pt x="131002" y="122992"/>
                    <a:pt x="112915" y="106326"/>
                    <a:pt x="86043" y="83200"/>
                  </a:cubicBezTo>
                  <a:cubicBezTo>
                    <a:pt x="62529" y="105938"/>
                    <a:pt x="37724" y="122733"/>
                    <a:pt x="11627" y="133715"/>
                  </a:cubicBezTo>
                  <a:lnTo>
                    <a:pt x="0" y="114982"/>
                  </a:lnTo>
                  <a:cubicBezTo>
                    <a:pt x="20283" y="106326"/>
                    <a:pt x="39921" y="93536"/>
                    <a:pt x="59170" y="76612"/>
                  </a:cubicBezTo>
                  <a:cubicBezTo>
                    <a:pt x="78420" y="59688"/>
                    <a:pt x="92631" y="41084"/>
                    <a:pt x="101675" y="20930"/>
                  </a:cubicBezTo>
                  <a:lnTo>
                    <a:pt x="21188" y="20930"/>
                  </a:lnTo>
                  <a:lnTo>
                    <a:pt x="21188" y="0"/>
                  </a:lnTo>
                  <a:lnTo>
                    <a:pt x="125705" y="0"/>
                  </a:lnTo>
                  <a:lnTo>
                    <a:pt x="132164" y="6331"/>
                  </a:lnTo>
                  <a:cubicBezTo>
                    <a:pt x="128289" y="19896"/>
                    <a:pt x="124025" y="30877"/>
                    <a:pt x="119116" y="39533"/>
                  </a:cubicBezTo>
                  <a:cubicBezTo>
                    <a:pt x="114207" y="48189"/>
                    <a:pt x="108135" y="57104"/>
                    <a:pt x="100771" y="66276"/>
                  </a:cubicBezTo>
                  <a:cubicBezTo>
                    <a:pt x="123638" y="84880"/>
                    <a:pt x="142888" y="101546"/>
                    <a:pt x="158262" y="116145"/>
                  </a:cubicBez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1" name="フリーフォーム: 図形 210">
              <a:extLst>
                <a:ext uri="{FF2B5EF4-FFF2-40B4-BE49-F238E27FC236}">
                  <a16:creationId xmlns:a16="http://schemas.microsoft.com/office/drawing/2014/main" id="{9A5B50FA-E08D-2733-F159-63EDD18FC5D6}"/>
                </a:ext>
              </a:extLst>
            </p:cNvPr>
            <p:cNvSpPr/>
            <p:nvPr/>
          </p:nvSpPr>
          <p:spPr>
            <a:xfrm>
              <a:off x="440186" y="5645823"/>
              <a:ext cx="41858" cy="118340"/>
            </a:xfrm>
            <a:custGeom>
              <a:avLst/>
              <a:gdLst>
                <a:gd name="connsiteX0" fmla="*/ 41859 w 41858"/>
                <a:gd name="connsiteY0" fmla="*/ 118212 h 118340"/>
                <a:gd name="connsiteX1" fmla="*/ 22221 w 41858"/>
                <a:gd name="connsiteY1" fmla="*/ 118212 h 118340"/>
                <a:gd name="connsiteX2" fmla="*/ 5943 w 41858"/>
                <a:gd name="connsiteY2" fmla="*/ 91856 h 118340"/>
                <a:gd name="connsiteX3" fmla="*/ 0 w 41858"/>
                <a:gd name="connsiteY3" fmla="*/ 59041 h 118340"/>
                <a:gd name="connsiteX4" fmla="*/ 22221 w 41858"/>
                <a:gd name="connsiteY4" fmla="*/ 0 h 118340"/>
                <a:gd name="connsiteX5" fmla="*/ 41859 w 41858"/>
                <a:gd name="connsiteY5" fmla="*/ 0 h 118340"/>
                <a:gd name="connsiteX6" fmla="*/ 41859 w 41858"/>
                <a:gd name="connsiteY6" fmla="*/ 1421 h 118340"/>
                <a:gd name="connsiteX7" fmla="*/ 24547 w 41858"/>
                <a:gd name="connsiteY7" fmla="*/ 24547 h 118340"/>
                <a:gd name="connsiteX8" fmla="*/ 16537 w 41858"/>
                <a:gd name="connsiteY8" fmla="*/ 59041 h 118340"/>
                <a:gd name="connsiteX9" fmla="*/ 24547 w 41858"/>
                <a:gd name="connsiteY9" fmla="*/ 93794 h 118340"/>
                <a:gd name="connsiteX10" fmla="*/ 41859 w 41858"/>
                <a:gd name="connsiteY10" fmla="*/ 116920 h 118340"/>
                <a:gd name="connsiteX11" fmla="*/ 41859 w 41858"/>
                <a:gd name="connsiteY11" fmla="*/ 118341 h 118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858" h="118340">
                  <a:moveTo>
                    <a:pt x="41859" y="118212"/>
                  </a:moveTo>
                  <a:lnTo>
                    <a:pt x="22221" y="118212"/>
                  </a:lnTo>
                  <a:cubicBezTo>
                    <a:pt x="14857" y="109297"/>
                    <a:pt x="9431" y="100512"/>
                    <a:pt x="5943" y="91856"/>
                  </a:cubicBezTo>
                  <a:cubicBezTo>
                    <a:pt x="1938" y="82038"/>
                    <a:pt x="0" y="71056"/>
                    <a:pt x="0" y="59041"/>
                  </a:cubicBezTo>
                  <a:cubicBezTo>
                    <a:pt x="0" y="37208"/>
                    <a:pt x="7364" y="17570"/>
                    <a:pt x="22221" y="0"/>
                  </a:cubicBezTo>
                  <a:lnTo>
                    <a:pt x="41859" y="0"/>
                  </a:lnTo>
                  <a:lnTo>
                    <a:pt x="41859" y="1421"/>
                  </a:lnTo>
                  <a:cubicBezTo>
                    <a:pt x="34753" y="7881"/>
                    <a:pt x="28939" y="15632"/>
                    <a:pt x="24547" y="24547"/>
                  </a:cubicBezTo>
                  <a:cubicBezTo>
                    <a:pt x="19250" y="35399"/>
                    <a:pt x="16537" y="46897"/>
                    <a:pt x="16537" y="59041"/>
                  </a:cubicBezTo>
                  <a:cubicBezTo>
                    <a:pt x="16537" y="71186"/>
                    <a:pt x="19250" y="82942"/>
                    <a:pt x="24547" y="93794"/>
                  </a:cubicBezTo>
                  <a:cubicBezTo>
                    <a:pt x="28939" y="102709"/>
                    <a:pt x="34624" y="110331"/>
                    <a:pt x="41859" y="116920"/>
                  </a:cubicBezTo>
                  <a:lnTo>
                    <a:pt x="41859" y="118341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2" name="フリーフォーム: 図形 211">
              <a:extLst>
                <a:ext uri="{FF2B5EF4-FFF2-40B4-BE49-F238E27FC236}">
                  <a16:creationId xmlns:a16="http://schemas.microsoft.com/office/drawing/2014/main" id="{AE04DE01-8217-AAD8-B871-84943FF60A0D}"/>
                </a:ext>
              </a:extLst>
            </p:cNvPr>
            <p:cNvSpPr/>
            <p:nvPr/>
          </p:nvSpPr>
          <p:spPr>
            <a:xfrm>
              <a:off x="490958" y="5659260"/>
              <a:ext cx="132552" cy="95861"/>
            </a:xfrm>
            <a:custGeom>
              <a:avLst/>
              <a:gdLst>
                <a:gd name="connsiteX0" fmla="*/ 132552 w 132552"/>
                <a:gd name="connsiteY0" fmla="*/ 0 h 95861"/>
                <a:gd name="connsiteX1" fmla="*/ 105551 w 132552"/>
                <a:gd name="connsiteY1" fmla="*/ 95861 h 95861"/>
                <a:gd name="connsiteX2" fmla="*/ 86043 w 132552"/>
                <a:gd name="connsiteY2" fmla="*/ 95861 h 95861"/>
                <a:gd name="connsiteX3" fmla="*/ 66147 w 132552"/>
                <a:gd name="connsiteY3" fmla="*/ 24676 h 95861"/>
                <a:gd name="connsiteX4" fmla="*/ 46768 w 132552"/>
                <a:gd name="connsiteY4" fmla="*/ 95861 h 95861"/>
                <a:gd name="connsiteX5" fmla="*/ 27260 w 132552"/>
                <a:gd name="connsiteY5" fmla="*/ 95861 h 95861"/>
                <a:gd name="connsiteX6" fmla="*/ 0 w 132552"/>
                <a:gd name="connsiteY6" fmla="*/ 0 h 95861"/>
                <a:gd name="connsiteX7" fmla="*/ 21834 w 132552"/>
                <a:gd name="connsiteY7" fmla="*/ 0 h 95861"/>
                <a:gd name="connsiteX8" fmla="*/ 38241 w 132552"/>
                <a:gd name="connsiteY8" fmla="*/ 65501 h 95861"/>
                <a:gd name="connsiteX9" fmla="*/ 56199 w 132552"/>
                <a:gd name="connsiteY9" fmla="*/ 0 h 95861"/>
                <a:gd name="connsiteX10" fmla="*/ 77128 w 132552"/>
                <a:gd name="connsiteY10" fmla="*/ 0 h 95861"/>
                <a:gd name="connsiteX11" fmla="*/ 94699 w 132552"/>
                <a:gd name="connsiteY11" fmla="*/ 65759 h 95861"/>
                <a:gd name="connsiteX12" fmla="*/ 111494 w 132552"/>
                <a:gd name="connsiteY12" fmla="*/ 0 h 95861"/>
                <a:gd name="connsiteX13" fmla="*/ 132552 w 132552"/>
                <a:gd name="connsiteY13" fmla="*/ 0 h 95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2552" h="95861">
                  <a:moveTo>
                    <a:pt x="132552" y="0"/>
                  </a:moveTo>
                  <a:lnTo>
                    <a:pt x="105551" y="95861"/>
                  </a:lnTo>
                  <a:lnTo>
                    <a:pt x="86043" y="95861"/>
                  </a:lnTo>
                  <a:lnTo>
                    <a:pt x="66147" y="24676"/>
                  </a:lnTo>
                  <a:lnTo>
                    <a:pt x="46768" y="95861"/>
                  </a:lnTo>
                  <a:lnTo>
                    <a:pt x="27260" y="95861"/>
                  </a:lnTo>
                  <a:lnTo>
                    <a:pt x="0" y="0"/>
                  </a:lnTo>
                  <a:lnTo>
                    <a:pt x="21834" y="0"/>
                  </a:lnTo>
                  <a:lnTo>
                    <a:pt x="38241" y="65501"/>
                  </a:lnTo>
                  <a:lnTo>
                    <a:pt x="56199" y="0"/>
                  </a:lnTo>
                  <a:lnTo>
                    <a:pt x="77128" y="0"/>
                  </a:lnTo>
                  <a:lnTo>
                    <a:pt x="94699" y="65759"/>
                  </a:lnTo>
                  <a:lnTo>
                    <a:pt x="111494" y="0"/>
                  </a:lnTo>
                  <a:lnTo>
                    <a:pt x="132552" y="0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3" name="フリーフォーム: 図形 212">
              <a:extLst>
                <a:ext uri="{FF2B5EF4-FFF2-40B4-BE49-F238E27FC236}">
                  <a16:creationId xmlns:a16="http://schemas.microsoft.com/office/drawing/2014/main" id="{1710AD1E-4741-5C45-2ED5-5010EABDECC2}"/>
                </a:ext>
              </a:extLst>
            </p:cNvPr>
            <p:cNvSpPr/>
            <p:nvPr/>
          </p:nvSpPr>
          <p:spPr>
            <a:xfrm>
              <a:off x="626224" y="5679026"/>
              <a:ext cx="72089" cy="77903"/>
            </a:xfrm>
            <a:custGeom>
              <a:avLst/>
              <a:gdLst>
                <a:gd name="connsiteX0" fmla="*/ 72090 w 72089"/>
                <a:gd name="connsiteY0" fmla="*/ 42246 h 77903"/>
                <a:gd name="connsiteX1" fmla="*/ 19896 w 72089"/>
                <a:gd name="connsiteY1" fmla="*/ 42246 h 77903"/>
                <a:gd name="connsiteX2" fmla="*/ 44959 w 72089"/>
                <a:gd name="connsiteY2" fmla="*/ 64338 h 77903"/>
                <a:gd name="connsiteX3" fmla="*/ 70023 w 72089"/>
                <a:gd name="connsiteY3" fmla="*/ 55295 h 77903"/>
                <a:gd name="connsiteX4" fmla="*/ 70669 w 72089"/>
                <a:gd name="connsiteY4" fmla="*/ 55295 h 77903"/>
                <a:gd name="connsiteX5" fmla="*/ 70669 w 72089"/>
                <a:gd name="connsiteY5" fmla="*/ 72219 h 77903"/>
                <a:gd name="connsiteX6" fmla="*/ 42505 w 72089"/>
                <a:gd name="connsiteY6" fmla="*/ 77903 h 77903"/>
                <a:gd name="connsiteX7" fmla="*/ 10852 w 72089"/>
                <a:gd name="connsiteY7" fmla="*/ 68085 h 77903"/>
                <a:gd name="connsiteX8" fmla="*/ 0 w 72089"/>
                <a:gd name="connsiteY8" fmla="*/ 39662 h 77903"/>
                <a:gd name="connsiteX9" fmla="*/ 10335 w 72089"/>
                <a:gd name="connsiteY9" fmla="*/ 10594 h 77903"/>
                <a:gd name="connsiteX10" fmla="*/ 38758 w 72089"/>
                <a:gd name="connsiteY10" fmla="*/ 0 h 77903"/>
                <a:gd name="connsiteX11" fmla="*/ 71961 w 72089"/>
                <a:gd name="connsiteY11" fmla="*/ 35270 h 77903"/>
                <a:gd name="connsiteX12" fmla="*/ 71961 w 72089"/>
                <a:gd name="connsiteY12" fmla="*/ 42117 h 77903"/>
                <a:gd name="connsiteX13" fmla="*/ 52452 w 72089"/>
                <a:gd name="connsiteY13" fmla="*/ 31265 h 77903"/>
                <a:gd name="connsiteX14" fmla="*/ 36949 w 72089"/>
                <a:gd name="connsiteY14" fmla="*/ 12273 h 77903"/>
                <a:gd name="connsiteX15" fmla="*/ 19767 w 72089"/>
                <a:gd name="connsiteY15" fmla="*/ 31265 h 77903"/>
                <a:gd name="connsiteX16" fmla="*/ 52452 w 72089"/>
                <a:gd name="connsiteY16" fmla="*/ 31265 h 77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089" h="77903">
                  <a:moveTo>
                    <a:pt x="72090" y="42246"/>
                  </a:moveTo>
                  <a:lnTo>
                    <a:pt x="19896" y="42246"/>
                  </a:lnTo>
                  <a:cubicBezTo>
                    <a:pt x="20800" y="56974"/>
                    <a:pt x="29068" y="64338"/>
                    <a:pt x="44959" y="64338"/>
                  </a:cubicBezTo>
                  <a:cubicBezTo>
                    <a:pt x="53228" y="64338"/>
                    <a:pt x="61625" y="61367"/>
                    <a:pt x="70023" y="55295"/>
                  </a:cubicBezTo>
                  <a:lnTo>
                    <a:pt x="70669" y="55295"/>
                  </a:lnTo>
                  <a:lnTo>
                    <a:pt x="70669" y="72219"/>
                  </a:lnTo>
                  <a:cubicBezTo>
                    <a:pt x="60721" y="75966"/>
                    <a:pt x="51290" y="77903"/>
                    <a:pt x="42505" y="77903"/>
                  </a:cubicBezTo>
                  <a:cubicBezTo>
                    <a:pt x="28681" y="77903"/>
                    <a:pt x="18087" y="74674"/>
                    <a:pt x="10852" y="68085"/>
                  </a:cubicBezTo>
                  <a:cubicBezTo>
                    <a:pt x="3617" y="61496"/>
                    <a:pt x="0" y="52065"/>
                    <a:pt x="0" y="39662"/>
                  </a:cubicBezTo>
                  <a:cubicBezTo>
                    <a:pt x="0" y="27260"/>
                    <a:pt x="3488" y="17699"/>
                    <a:pt x="10335" y="10594"/>
                  </a:cubicBezTo>
                  <a:cubicBezTo>
                    <a:pt x="17183" y="3488"/>
                    <a:pt x="26743" y="0"/>
                    <a:pt x="38758" y="0"/>
                  </a:cubicBezTo>
                  <a:cubicBezTo>
                    <a:pt x="60850" y="0"/>
                    <a:pt x="71961" y="11757"/>
                    <a:pt x="71961" y="35270"/>
                  </a:cubicBezTo>
                  <a:lnTo>
                    <a:pt x="71961" y="42117"/>
                  </a:lnTo>
                  <a:close/>
                  <a:moveTo>
                    <a:pt x="52452" y="31265"/>
                  </a:moveTo>
                  <a:cubicBezTo>
                    <a:pt x="52323" y="18604"/>
                    <a:pt x="47155" y="12273"/>
                    <a:pt x="36949" y="12273"/>
                  </a:cubicBezTo>
                  <a:cubicBezTo>
                    <a:pt x="26226" y="12273"/>
                    <a:pt x="20413" y="18604"/>
                    <a:pt x="19767" y="31265"/>
                  </a:cubicBezTo>
                  <a:lnTo>
                    <a:pt x="52452" y="31265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4" name="フリーフォーム: 図形 213">
              <a:extLst>
                <a:ext uri="{FF2B5EF4-FFF2-40B4-BE49-F238E27FC236}">
                  <a16:creationId xmlns:a16="http://schemas.microsoft.com/office/drawing/2014/main" id="{71677D82-3726-B8C0-1E23-CA87C24637A3}"/>
                </a:ext>
              </a:extLst>
            </p:cNvPr>
            <p:cNvSpPr/>
            <p:nvPr/>
          </p:nvSpPr>
          <p:spPr>
            <a:xfrm>
              <a:off x="713429" y="5654867"/>
              <a:ext cx="71960" cy="102062"/>
            </a:xfrm>
            <a:custGeom>
              <a:avLst/>
              <a:gdLst>
                <a:gd name="connsiteX0" fmla="*/ 19637 w 71960"/>
                <a:gd name="connsiteY0" fmla="*/ 94957 h 102062"/>
                <a:gd name="connsiteX1" fmla="*/ 18345 w 71960"/>
                <a:gd name="connsiteY1" fmla="*/ 100125 h 102062"/>
                <a:gd name="connsiteX2" fmla="*/ 0 w 71960"/>
                <a:gd name="connsiteY2" fmla="*/ 100125 h 102062"/>
                <a:gd name="connsiteX3" fmla="*/ 0 w 71960"/>
                <a:gd name="connsiteY3" fmla="*/ 0 h 102062"/>
                <a:gd name="connsiteX4" fmla="*/ 19508 w 71960"/>
                <a:gd name="connsiteY4" fmla="*/ 0 h 102062"/>
                <a:gd name="connsiteX5" fmla="*/ 19508 w 71960"/>
                <a:gd name="connsiteY5" fmla="*/ 36303 h 102062"/>
                <a:gd name="connsiteX6" fmla="*/ 33461 w 71960"/>
                <a:gd name="connsiteY6" fmla="*/ 26743 h 102062"/>
                <a:gd name="connsiteX7" fmla="*/ 44830 w 71960"/>
                <a:gd name="connsiteY7" fmla="*/ 24417 h 102062"/>
                <a:gd name="connsiteX8" fmla="*/ 64855 w 71960"/>
                <a:gd name="connsiteY8" fmla="*/ 34365 h 102062"/>
                <a:gd name="connsiteX9" fmla="*/ 71961 w 71960"/>
                <a:gd name="connsiteY9" fmla="*/ 62400 h 102062"/>
                <a:gd name="connsiteX10" fmla="*/ 62917 w 71960"/>
                <a:gd name="connsiteY10" fmla="*/ 91081 h 102062"/>
                <a:gd name="connsiteX11" fmla="*/ 40437 w 71960"/>
                <a:gd name="connsiteY11" fmla="*/ 102062 h 102062"/>
                <a:gd name="connsiteX12" fmla="*/ 19637 w 71960"/>
                <a:gd name="connsiteY12" fmla="*/ 94828 h 102062"/>
                <a:gd name="connsiteX13" fmla="*/ 19637 w 71960"/>
                <a:gd name="connsiteY13" fmla="*/ 44830 h 102062"/>
                <a:gd name="connsiteX14" fmla="*/ 19637 w 71960"/>
                <a:gd name="connsiteY14" fmla="*/ 85655 h 102062"/>
                <a:gd name="connsiteX15" fmla="*/ 31523 w 71960"/>
                <a:gd name="connsiteY15" fmla="*/ 88109 h 102062"/>
                <a:gd name="connsiteX16" fmla="*/ 51806 w 71960"/>
                <a:gd name="connsiteY16" fmla="*/ 63175 h 102062"/>
                <a:gd name="connsiteX17" fmla="*/ 34882 w 71960"/>
                <a:gd name="connsiteY17" fmla="*/ 39662 h 102062"/>
                <a:gd name="connsiteX18" fmla="*/ 19637 w 71960"/>
                <a:gd name="connsiteY18" fmla="*/ 44830 h 102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1960" h="102062">
                  <a:moveTo>
                    <a:pt x="19637" y="94957"/>
                  </a:moveTo>
                  <a:lnTo>
                    <a:pt x="18345" y="100125"/>
                  </a:lnTo>
                  <a:lnTo>
                    <a:pt x="0" y="100125"/>
                  </a:lnTo>
                  <a:lnTo>
                    <a:pt x="0" y="0"/>
                  </a:lnTo>
                  <a:lnTo>
                    <a:pt x="19508" y="0"/>
                  </a:lnTo>
                  <a:lnTo>
                    <a:pt x="19508" y="36303"/>
                  </a:lnTo>
                  <a:cubicBezTo>
                    <a:pt x="25193" y="31523"/>
                    <a:pt x="29844" y="28293"/>
                    <a:pt x="33461" y="26743"/>
                  </a:cubicBezTo>
                  <a:cubicBezTo>
                    <a:pt x="37078" y="25192"/>
                    <a:pt x="40825" y="24417"/>
                    <a:pt x="44830" y="24417"/>
                  </a:cubicBezTo>
                  <a:cubicBezTo>
                    <a:pt x="53486" y="24417"/>
                    <a:pt x="60204" y="27776"/>
                    <a:pt x="64855" y="34365"/>
                  </a:cubicBezTo>
                  <a:cubicBezTo>
                    <a:pt x="69635" y="40954"/>
                    <a:pt x="71961" y="50385"/>
                    <a:pt x="71961" y="62400"/>
                  </a:cubicBezTo>
                  <a:cubicBezTo>
                    <a:pt x="71961" y="74415"/>
                    <a:pt x="68989" y="83717"/>
                    <a:pt x="62917" y="91081"/>
                  </a:cubicBezTo>
                  <a:cubicBezTo>
                    <a:pt x="56845" y="98445"/>
                    <a:pt x="49352" y="102062"/>
                    <a:pt x="40437" y="102062"/>
                  </a:cubicBezTo>
                  <a:cubicBezTo>
                    <a:pt x="33978" y="102062"/>
                    <a:pt x="27001" y="99608"/>
                    <a:pt x="19637" y="94828"/>
                  </a:cubicBezTo>
                  <a:close/>
                  <a:moveTo>
                    <a:pt x="19637" y="44830"/>
                  </a:moveTo>
                  <a:lnTo>
                    <a:pt x="19637" y="85655"/>
                  </a:lnTo>
                  <a:cubicBezTo>
                    <a:pt x="23901" y="87205"/>
                    <a:pt x="27906" y="88109"/>
                    <a:pt x="31523" y="88109"/>
                  </a:cubicBezTo>
                  <a:cubicBezTo>
                    <a:pt x="45088" y="88109"/>
                    <a:pt x="51806" y="79841"/>
                    <a:pt x="51806" y="63175"/>
                  </a:cubicBezTo>
                  <a:cubicBezTo>
                    <a:pt x="51806" y="47543"/>
                    <a:pt x="46122" y="39662"/>
                    <a:pt x="34882" y="39662"/>
                  </a:cubicBezTo>
                  <a:cubicBezTo>
                    <a:pt x="30231" y="39662"/>
                    <a:pt x="25193" y="41342"/>
                    <a:pt x="19637" y="44830"/>
                  </a:cubicBez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5" name="フリーフォーム: 図形 214">
              <a:extLst>
                <a:ext uri="{FF2B5EF4-FFF2-40B4-BE49-F238E27FC236}">
                  <a16:creationId xmlns:a16="http://schemas.microsoft.com/office/drawing/2014/main" id="{67F5B457-AFDE-A52B-C413-B9F4C3EADEFE}"/>
                </a:ext>
              </a:extLst>
            </p:cNvPr>
            <p:cNvSpPr/>
            <p:nvPr/>
          </p:nvSpPr>
          <p:spPr>
            <a:xfrm>
              <a:off x="796500" y="5721014"/>
              <a:ext cx="39403" cy="41858"/>
            </a:xfrm>
            <a:custGeom>
              <a:avLst/>
              <a:gdLst>
                <a:gd name="connsiteX0" fmla="*/ 39404 w 39403"/>
                <a:gd name="connsiteY0" fmla="*/ 31394 h 41858"/>
                <a:gd name="connsiteX1" fmla="*/ 23901 w 39403"/>
                <a:gd name="connsiteY1" fmla="*/ 41858 h 41858"/>
                <a:gd name="connsiteX2" fmla="*/ 0 w 39403"/>
                <a:gd name="connsiteY2" fmla="*/ 9819 h 41858"/>
                <a:gd name="connsiteX3" fmla="*/ 13694 w 39403"/>
                <a:gd name="connsiteY3" fmla="*/ 0 h 41858"/>
                <a:gd name="connsiteX4" fmla="*/ 39404 w 39403"/>
                <a:gd name="connsiteY4" fmla="*/ 31394 h 4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03" h="41858">
                  <a:moveTo>
                    <a:pt x="39404" y="31394"/>
                  </a:moveTo>
                  <a:lnTo>
                    <a:pt x="23901" y="41858"/>
                  </a:lnTo>
                  <a:cubicBezTo>
                    <a:pt x="17441" y="31394"/>
                    <a:pt x="9431" y="20800"/>
                    <a:pt x="0" y="9819"/>
                  </a:cubicBezTo>
                  <a:lnTo>
                    <a:pt x="13694" y="0"/>
                  </a:lnTo>
                  <a:cubicBezTo>
                    <a:pt x="23513" y="10723"/>
                    <a:pt x="32169" y="21187"/>
                    <a:pt x="39404" y="31394"/>
                  </a:cubicBez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6" name="フリーフォーム: 図形 215">
              <a:extLst>
                <a:ext uri="{FF2B5EF4-FFF2-40B4-BE49-F238E27FC236}">
                  <a16:creationId xmlns:a16="http://schemas.microsoft.com/office/drawing/2014/main" id="{D8540E0E-B58C-C3BD-99D5-F1C4158BD4B0}"/>
                </a:ext>
              </a:extLst>
            </p:cNvPr>
            <p:cNvSpPr/>
            <p:nvPr/>
          </p:nvSpPr>
          <p:spPr>
            <a:xfrm>
              <a:off x="861226" y="5657709"/>
              <a:ext cx="77774" cy="99090"/>
            </a:xfrm>
            <a:custGeom>
              <a:avLst/>
              <a:gdLst>
                <a:gd name="connsiteX0" fmla="*/ 0 w 77774"/>
                <a:gd name="connsiteY0" fmla="*/ 91598 h 99090"/>
                <a:gd name="connsiteX1" fmla="*/ 0 w 77774"/>
                <a:gd name="connsiteY1" fmla="*/ 71314 h 99090"/>
                <a:gd name="connsiteX2" fmla="*/ 2196 w 77774"/>
                <a:gd name="connsiteY2" fmla="*/ 71314 h 99090"/>
                <a:gd name="connsiteX3" fmla="*/ 18604 w 77774"/>
                <a:gd name="connsiteY3" fmla="*/ 80616 h 99090"/>
                <a:gd name="connsiteX4" fmla="*/ 36432 w 77774"/>
                <a:gd name="connsiteY4" fmla="*/ 84104 h 99090"/>
                <a:gd name="connsiteX5" fmla="*/ 50644 w 77774"/>
                <a:gd name="connsiteY5" fmla="*/ 80875 h 99090"/>
                <a:gd name="connsiteX6" fmla="*/ 56070 w 77774"/>
                <a:gd name="connsiteY6" fmla="*/ 72090 h 99090"/>
                <a:gd name="connsiteX7" fmla="*/ 53486 w 77774"/>
                <a:gd name="connsiteY7" fmla="*/ 65113 h 99090"/>
                <a:gd name="connsiteX8" fmla="*/ 43667 w 77774"/>
                <a:gd name="connsiteY8" fmla="*/ 60850 h 99090"/>
                <a:gd name="connsiteX9" fmla="*/ 26097 w 77774"/>
                <a:gd name="connsiteY9" fmla="*/ 57103 h 99090"/>
                <a:gd name="connsiteX10" fmla="*/ 7106 w 77774"/>
                <a:gd name="connsiteY10" fmla="*/ 47285 h 99090"/>
                <a:gd name="connsiteX11" fmla="*/ 646 w 77774"/>
                <a:gd name="connsiteY11" fmla="*/ 29327 h 99090"/>
                <a:gd name="connsiteX12" fmla="*/ 11757 w 77774"/>
                <a:gd name="connsiteY12" fmla="*/ 8139 h 99090"/>
                <a:gd name="connsiteX13" fmla="*/ 40437 w 77774"/>
                <a:gd name="connsiteY13" fmla="*/ 0 h 99090"/>
                <a:gd name="connsiteX14" fmla="*/ 73898 w 77774"/>
                <a:gd name="connsiteY14" fmla="*/ 6460 h 99090"/>
                <a:gd name="connsiteX15" fmla="*/ 73898 w 77774"/>
                <a:gd name="connsiteY15" fmla="*/ 25839 h 99090"/>
                <a:gd name="connsiteX16" fmla="*/ 71831 w 77774"/>
                <a:gd name="connsiteY16" fmla="*/ 25839 h 99090"/>
                <a:gd name="connsiteX17" fmla="*/ 41213 w 77774"/>
                <a:gd name="connsiteY17" fmla="*/ 14986 h 99090"/>
                <a:gd name="connsiteX18" fmla="*/ 27647 w 77774"/>
                <a:gd name="connsiteY18" fmla="*/ 18087 h 99090"/>
                <a:gd name="connsiteX19" fmla="*/ 22350 w 77774"/>
                <a:gd name="connsiteY19" fmla="*/ 26355 h 99090"/>
                <a:gd name="connsiteX20" fmla="*/ 25322 w 77774"/>
                <a:gd name="connsiteY20" fmla="*/ 33590 h 99090"/>
                <a:gd name="connsiteX21" fmla="*/ 35657 w 77774"/>
                <a:gd name="connsiteY21" fmla="*/ 37983 h 99090"/>
                <a:gd name="connsiteX22" fmla="*/ 51936 w 77774"/>
                <a:gd name="connsiteY22" fmla="*/ 41471 h 99090"/>
                <a:gd name="connsiteX23" fmla="*/ 65372 w 77774"/>
                <a:gd name="connsiteY23" fmla="*/ 46380 h 99090"/>
                <a:gd name="connsiteX24" fmla="*/ 72477 w 77774"/>
                <a:gd name="connsiteY24" fmla="*/ 52323 h 99090"/>
                <a:gd name="connsiteX25" fmla="*/ 76482 w 77774"/>
                <a:gd name="connsiteY25" fmla="*/ 59429 h 99090"/>
                <a:gd name="connsiteX26" fmla="*/ 77774 w 77774"/>
                <a:gd name="connsiteY26" fmla="*/ 68085 h 99090"/>
                <a:gd name="connsiteX27" fmla="*/ 66405 w 77774"/>
                <a:gd name="connsiteY27" fmla="*/ 90564 h 99090"/>
                <a:gd name="connsiteX28" fmla="*/ 36174 w 77774"/>
                <a:gd name="connsiteY28" fmla="*/ 99091 h 99090"/>
                <a:gd name="connsiteX29" fmla="*/ 258 w 77774"/>
                <a:gd name="connsiteY29" fmla="*/ 91598 h 9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7774" h="99090">
                  <a:moveTo>
                    <a:pt x="0" y="91598"/>
                  </a:moveTo>
                  <a:lnTo>
                    <a:pt x="0" y="71314"/>
                  </a:lnTo>
                  <a:lnTo>
                    <a:pt x="2196" y="71314"/>
                  </a:lnTo>
                  <a:cubicBezTo>
                    <a:pt x="6976" y="75190"/>
                    <a:pt x="12403" y="78291"/>
                    <a:pt x="18604" y="80616"/>
                  </a:cubicBezTo>
                  <a:cubicBezTo>
                    <a:pt x="24805" y="82942"/>
                    <a:pt x="30748" y="84104"/>
                    <a:pt x="36432" y="84104"/>
                  </a:cubicBezTo>
                  <a:cubicBezTo>
                    <a:pt x="42117" y="84104"/>
                    <a:pt x="47026" y="83071"/>
                    <a:pt x="50644" y="80875"/>
                  </a:cubicBezTo>
                  <a:cubicBezTo>
                    <a:pt x="54261" y="78807"/>
                    <a:pt x="56070" y="75836"/>
                    <a:pt x="56070" y="72090"/>
                  </a:cubicBezTo>
                  <a:cubicBezTo>
                    <a:pt x="56070" y="69118"/>
                    <a:pt x="55165" y="66793"/>
                    <a:pt x="53486" y="65113"/>
                  </a:cubicBezTo>
                  <a:cubicBezTo>
                    <a:pt x="51806" y="63434"/>
                    <a:pt x="48577" y="61883"/>
                    <a:pt x="43667" y="60850"/>
                  </a:cubicBezTo>
                  <a:cubicBezTo>
                    <a:pt x="40179" y="60204"/>
                    <a:pt x="34365" y="58912"/>
                    <a:pt x="26097" y="57103"/>
                  </a:cubicBezTo>
                  <a:cubicBezTo>
                    <a:pt x="17829" y="55295"/>
                    <a:pt x="11498" y="51935"/>
                    <a:pt x="7106" y="47285"/>
                  </a:cubicBezTo>
                  <a:cubicBezTo>
                    <a:pt x="2713" y="42634"/>
                    <a:pt x="646" y="36561"/>
                    <a:pt x="646" y="29327"/>
                  </a:cubicBezTo>
                  <a:cubicBezTo>
                    <a:pt x="646" y="20671"/>
                    <a:pt x="4393" y="13565"/>
                    <a:pt x="11757" y="8139"/>
                  </a:cubicBezTo>
                  <a:cubicBezTo>
                    <a:pt x="19121" y="2713"/>
                    <a:pt x="28681" y="0"/>
                    <a:pt x="40437" y="0"/>
                  </a:cubicBezTo>
                  <a:cubicBezTo>
                    <a:pt x="52194" y="0"/>
                    <a:pt x="63434" y="2196"/>
                    <a:pt x="73898" y="6460"/>
                  </a:cubicBezTo>
                  <a:lnTo>
                    <a:pt x="73898" y="25839"/>
                  </a:lnTo>
                  <a:lnTo>
                    <a:pt x="71831" y="25839"/>
                  </a:lnTo>
                  <a:cubicBezTo>
                    <a:pt x="62917" y="18604"/>
                    <a:pt x="52711" y="14986"/>
                    <a:pt x="41213" y="14986"/>
                  </a:cubicBezTo>
                  <a:cubicBezTo>
                    <a:pt x="35786" y="14986"/>
                    <a:pt x="31265" y="16020"/>
                    <a:pt x="27647" y="18087"/>
                  </a:cubicBezTo>
                  <a:cubicBezTo>
                    <a:pt x="24030" y="20154"/>
                    <a:pt x="22350" y="22867"/>
                    <a:pt x="22350" y="26355"/>
                  </a:cubicBezTo>
                  <a:cubicBezTo>
                    <a:pt x="22350" y="29327"/>
                    <a:pt x="23384" y="31781"/>
                    <a:pt x="25322" y="33590"/>
                  </a:cubicBezTo>
                  <a:cubicBezTo>
                    <a:pt x="27260" y="35399"/>
                    <a:pt x="30748" y="36820"/>
                    <a:pt x="35657" y="37983"/>
                  </a:cubicBezTo>
                  <a:cubicBezTo>
                    <a:pt x="40567" y="38887"/>
                    <a:pt x="45993" y="40050"/>
                    <a:pt x="51936" y="41471"/>
                  </a:cubicBezTo>
                  <a:cubicBezTo>
                    <a:pt x="57878" y="42892"/>
                    <a:pt x="62400" y="44571"/>
                    <a:pt x="65372" y="46380"/>
                  </a:cubicBezTo>
                  <a:cubicBezTo>
                    <a:pt x="68343" y="48189"/>
                    <a:pt x="70669" y="50127"/>
                    <a:pt x="72477" y="52323"/>
                  </a:cubicBezTo>
                  <a:cubicBezTo>
                    <a:pt x="74286" y="54519"/>
                    <a:pt x="75578" y="56845"/>
                    <a:pt x="76482" y="59429"/>
                  </a:cubicBezTo>
                  <a:cubicBezTo>
                    <a:pt x="77387" y="62013"/>
                    <a:pt x="77774" y="64984"/>
                    <a:pt x="77774" y="68085"/>
                  </a:cubicBezTo>
                  <a:cubicBezTo>
                    <a:pt x="77774" y="77387"/>
                    <a:pt x="74028" y="84880"/>
                    <a:pt x="66405" y="90564"/>
                  </a:cubicBezTo>
                  <a:cubicBezTo>
                    <a:pt x="58783" y="96249"/>
                    <a:pt x="48706" y="99091"/>
                    <a:pt x="36174" y="99091"/>
                  </a:cubicBezTo>
                  <a:cubicBezTo>
                    <a:pt x="23642" y="99091"/>
                    <a:pt x="12015" y="96636"/>
                    <a:pt x="258" y="91598"/>
                  </a:cubicBez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7" name="フリーフォーム: 図形 216">
              <a:extLst>
                <a:ext uri="{FF2B5EF4-FFF2-40B4-BE49-F238E27FC236}">
                  <a16:creationId xmlns:a16="http://schemas.microsoft.com/office/drawing/2014/main" id="{9F9F85DE-52A6-2866-FAE9-1656D3AE4D9C}"/>
                </a:ext>
              </a:extLst>
            </p:cNvPr>
            <p:cNvSpPr/>
            <p:nvPr/>
          </p:nvSpPr>
          <p:spPr>
            <a:xfrm>
              <a:off x="953470" y="5679414"/>
              <a:ext cx="71960" cy="102191"/>
            </a:xfrm>
            <a:custGeom>
              <a:avLst/>
              <a:gdLst>
                <a:gd name="connsiteX0" fmla="*/ 19508 w 71960"/>
                <a:gd name="connsiteY0" fmla="*/ 70410 h 102191"/>
                <a:gd name="connsiteX1" fmla="*/ 19508 w 71960"/>
                <a:gd name="connsiteY1" fmla="*/ 102192 h 102191"/>
                <a:gd name="connsiteX2" fmla="*/ 0 w 71960"/>
                <a:gd name="connsiteY2" fmla="*/ 102192 h 102191"/>
                <a:gd name="connsiteX3" fmla="*/ 0 w 71960"/>
                <a:gd name="connsiteY3" fmla="*/ 2067 h 102191"/>
                <a:gd name="connsiteX4" fmla="*/ 19508 w 71960"/>
                <a:gd name="connsiteY4" fmla="*/ 2067 h 102191"/>
                <a:gd name="connsiteX5" fmla="*/ 19508 w 71960"/>
                <a:gd name="connsiteY5" fmla="*/ 11886 h 102191"/>
                <a:gd name="connsiteX6" fmla="*/ 33461 w 71960"/>
                <a:gd name="connsiteY6" fmla="*/ 2325 h 102191"/>
                <a:gd name="connsiteX7" fmla="*/ 44830 w 71960"/>
                <a:gd name="connsiteY7" fmla="*/ 0 h 102191"/>
                <a:gd name="connsiteX8" fmla="*/ 64855 w 71960"/>
                <a:gd name="connsiteY8" fmla="*/ 9948 h 102191"/>
                <a:gd name="connsiteX9" fmla="*/ 71960 w 71960"/>
                <a:gd name="connsiteY9" fmla="*/ 37724 h 102191"/>
                <a:gd name="connsiteX10" fmla="*/ 62917 w 71960"/>
                <a:gd name="connsiteY10" fmla="*/ 66017 h 102191"/>
                <a:gd name="connsiteX11" fmla="*/ 40437 w 71960"/>
                <a:gd name="connsiteY11" fmla="*/ 76870 h 102191"/>
                <a:gd name="connsiteX12" fmla="*/ 19637 w 71960"/>
                <a:gd name="connsiteY12" fmla="*/ 70539 h 102191"/>
                <a:gd name="connsiteX13" fmla="*/ 19508 w 71960"/>
                <a:gd name="connsiteY13" fmla="*/ 20283 h 102191"/>
                <a:gd name="connsiteX14" fmla="*/ 19508 w 71960"/>
                <a:gd name="connsiteY14" fmla="*/ 60850 h 102191"/>
                <a:gd name="connsiteX15" fmla="*/ 31394 w 71960"/>
                <a:gd name="connsiteY15" fmla="*/ 63046 h 102191"/>
                <a:gd name="connsiteX16" fmla="*/ 51677 w 71960"/>
                <a:gd name="connsiteY16" fmla="*/ 38370 h 102191"/>
                <a:gd name="connsiteX17" fmla="*/ 34753 w 71960"/>
                <a:gd name="connsiteY17" fmla="*/ 14986 h 102191"/>
                <a:gd name="connsiteX18" fmla="*/ 19508 w 71960"/>
                <a:gd name="connsiteY18" fmla="*/ 20154 h 10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1960" h="102191">
                  <a:moveTo>
                    <a:pt x="19508" y="70410"/>
                  </a:moveTo>
                  <a:lnTo>
                    <a:pt x="19508" y="102192"/>
                  </a:lnTo>
                  <a:lnTo>
                    <a:pt x="0" y="102192"/>
                  </a:lnTo>
                  <a:lnTo>
                    <a:pt x="0" y="2067"/>
                  </a:lnTo>
                  <a:lnTo>
                    <a:pt x="19508" y="2067"/>
                  </a:lnTo>
                  <a:lnTo>
                    <a:pt x="19508" y="11886"/>
                  </a:lnTo>
                  <a:cubicBezTo>
                    <a:pt x="25193" y="7105"/>
                    <a:pt x="29844" y="3876"/>
                    <a:pt x="33461" y="2325"/>
                  </a:cubicBezTo>
                  <a:cubicBezTo>
                    <a:pt x="37078" y="775"/>
                    <a:pt x="40825" y="0"/>
                    <a:pt x="44830" y="0"/>
                  </a:cubicBezTo>
                  <a:cubicBezTo>
                    <a:pt x="53486" y="0"/>
                    <a:pt x="60075" y="3359"/>
                    <a:pt x="64855" y="9948"/>
                  </a:cubicBezTo>
                  <a:cubicBezTo>
                    <a:pt x="69635" y="16537"/>
                    <a:pt x="71960" y="25839"/>
                    <a:pt x="71960" y="37724"/>
                  </a:cubicBezTo>
                  <a:cubicBezTo>
                    <a:pt x="71960" y="49610"/>
                    <a:pt x="68989" y="58783"/>
                    <a:pt x="62917" y="66017"/>
                  </a:cubicBezTo>
                  <a:cubicBezTo>
                    <a:pt x="56845" y="73252"/>
                    <a:pt x="49352" y="76870"/>
                    <a:pt x="40437" y="76870"/>
                  </a:cubicBezTo>
                  <a:cubicBezTo>
                    <a:pt x="34107" y="76870"/>
                    <a:pt x="27260" y="74803"/>
                    <a:pt x="19637" y="70539"/>
                  </a:cubicBezTo>
                  <a:close/>
                  <a:moveTo>
                    <a:pt x="19508" y="20283"/>
                  </a:moveTo>
                  <a:lnTo>
                    <a:pt x="19508" y="60850"/>
                  </a:lnTo>
                  <a:cubicBezTo>
                    <a:pt x="22996" y="62271"/>
                    <a:pt x="27001" y="63046"/>
                    <a:pt x="31394" y="63046"/>
                  </a:cubicBezTo>
                  <a:cubicBezTo>
                    <a:pt x="44959" y="63046"/>
                    <a:pt x="51677" y="54907"/>
                    <a:pt x="51677" y="38370"/>
                  </a:cubicBezTo>
                  <a:cubicBezTo>
                    <a:pt x="51677" y="22867"/>
                    <a:pt x="45993" y="14986"/>
                    <a:pt x="34753" y="14986"/>
                  </a:cubicBezTo>
                  <a:cubicBezTo>
                    <a:pt x="30102" y="14986"/>
                    <a:pt x="25063" y="16666"/>
                    <a:pt x="19508" y="20154"/>
                  </a:cubicBez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8" name="フリーフォーム: 図形 217">
              <a:extLst>
                <a:ext uri="{FF2B5EF4-FFF2-40B4-BE49-F238E27FC236}">
                  <a16:creationId xmlns:a16="http://schemas.microsoft.com/office/drawing/2014/main" id="{D82D564D-98D0-AC9A-DD13-A9CB05921B4B}"/>
                </a:ext>
              </a:extLst>
            </p:cNvPr>
            <p:cNvSpPr/>
            <p:nvPr/>
          </p:nvSpPr>
          <p:spPr>
            <a:xfrm>
              <a:off x="1040158" y="5681222"/>
              <a:ext cx="49868" cy="73898"/>
            </a:xfrm>
            <a:custGeom>
              <a:avLst/>
              <a:gdLst>
                <a:gd name="connsiteX0" fmla="*/ 49868 w 49868"/>
                <a:gd name="connsiteY0" fmla="*/ 20154 h 73898"/>
                <a:gd name="connsiteX1" fmla="*/ 49223 w 49868"/>
                <a:gd name="connsiteY1" fmla="*/ 20154 h 73898"/>
                <a:gd name="connsiteX2" fmla="*/ 38629 w 49868"/>
                <a:gd name="connsiteY2" fmla="*/ 19121 h 73898"/>
                <a:gd name="connsiteX3" fmla="*/ 19508 w 49868"/>
                <a:gd name="connsiteY3" fmla="*/ 22480 h 73898"/>
                <a:gd name="connsiteX4" fmla="*/ 19508 w 49868"/>
                <a:gd name="connsiteY4" fmla="*/ 73898 h 73898"/>
                <a:gd name="connsiteX5" fmla="*/ 0 w 49868"/>
                <a:gd name="connsiteY5" fmla="*/ 73898 h 73898"/>
                <a:gd name="connsiteX6" fmla="*/ 0 w 49868"/>
                <a:gd name="connsiteY6" fmla="*/ 259 h 73898"/>
                <a:gd name="connsiteX7" fmla="*/ 19508 w 49868"/>
                <a:gd name="connsiteY7" fmla="*/ 259 h 73898"/>
                <a:gd name="connsiteX8" fmla="*/ 19508 w 49868"/>
                <a:gd name="connsiteY8" fmla="*/ 13566 h 73898"/>
                <a:gd name="connsiteX9" fmla="*/ 34236 w 49868"/>
                <a:gd name="connsiteY9" fmla="*/ 2713 h 73898"/>
                <a:gd name="connsiteX10" fmla="*/ 45605 w 49868"/>
                <a:gd name="connsiteY10" fmla="*/ 0 h 73898"/>
                <a:gd name="connsiteX11" fmla="*/ 49739 w 49868"/>
                <a:gd name="connsiteY11" fmla="*/ 129 h 73898"/>
                <a:gd name="connsiteX12" fmla="*/ 49739 w 49868"/>
                <a:gd name="connsiteY12" fmla="*/ 20154 h 73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868" h="73898">
                  <a:moveTo>
                    <a:pt x="49868" y="20154"/>
                  </a:moveTo>
                  <a:lnTo>
                    <a:pt x="49223" y="20154"/>
                  </a:lnTo>
                  <a:cubicBezTo>
                    <a:pt x="46639" y="19508"/>
                    <a:pt x="43021" y="19121"/>
                    <a:pt x="38629" y="19121"/>
                  </a:cubicBezTo>
                  <a:cubicBezTo>
                    <a:pt x="31652" y="19121"/>
                    <a:pt x="25322" y="20154"/>
                    <a:pt x="19508" y="22480"/>
                  </a:cubicBezTo>
                  <a:lnTo>
                    <a:pt x="19508" y="73898"/>
                  </a:lnTo>
                  <a:lnTo>
                    <a:pt x="0" y="73898"/>
                  </a:lnTo>
                  <a:lnTo>
                    <a:pt x="0" y="259"/>
                  </a:lnTo>
                  <a:lnTo>
                    <a:pt x="19508" y="259"/>
                  </a:lnTo>
                  <a:lnTo>
                    <a:pt x="19508" y="13566"/>
                  </a:lnTo>
                  <a:cubicBezTo>
                    <a:pt x="25451" y="8139"/>
                    <a:pt x="30360" y="4522"/>
                    <a:pt x="34236" y="2713"/>
                  </a:cubicBezTo>
                  <a:cubicBezTo>
                    <a:pt x="38112" y="904"/>
                    <a:pt x="41859" y="0"/>
                    <a:pt x="45605" y="0"/>
                  </a:cubicBezTo>
                  <a:cubicBezTo>
                    <a:pt x="46639" y="0"/>
                    <a:pt x="47931" y="0"/>
                    <a:pt x="49739" y="129"/>
                  </a:cubicBezTo>
                  <a:lnTo>
                    <a:pt x="49739" y="20154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9" name="フリーフォーム: 図形 218">
              <a:extLst>
                <a:ext uri="{FF2B5EF4-FFF2-40B4-BE49-F238E27FC236}">
                  <a16:creationId xmlns:a16="http://schemas.microsoft.com/office/drawing/2014/main" id="{ED71A3E4-A6A4-7B38-F461-CFBA2C4D86B5}"/>
                </a:ext>
              </a:extLst>
            </p:cNvPr>
            <p:cNvSpPr/>
            <p:nvPr/>
          </p:nvSpPr>
          <p:spPr>
            <a:xfrm>
              <a:off x="1097132" y="5679026"/>
              <a:ext cx="72089" cy="77903"/>
            </a:xfrm>
            <a:custGeom>
              <a:avLst/>
              <a:gdLst>
                <a:gd name="connsiteX0" fmla="*/ 72090 w 72089"/>
                <a:gd name="connsiteY0" fmla="*/ 42246 h 77903"/>
                <a:gd name="connsiteX1" fmla="*/ 19896 w 72089"/>
                <a:gd name="connsiteY1" fmla="*/ 42246 h 77903"/>
                <a:gd name="connsiteX2" fmla="*/ 44959 w 72089"/>
                <a:gd name="connsiteY2" fmla="*/ 64338 h 77903"/>
                <a:gd name="connsiteX3" fmla="*/ 70023 w 72089"/>
                <a:gd name="connsiteY3" fmla="*/ 55295 h 77903"/>
                <a:gd name="connsiteX4" fmla="*/ 70669 w 72089"/>
                <a:gd name="connsiteY4" fmla="*/ 55295 h 77903"/>
                <a:gd name="connsiteX5" fmla="*/ 70669 w 72089"/>
                <a:gd name="connsiteY5" fmla="*/ 72219 h 77903"/>
                <a:gd name="connsiteX6" fmla="*/ 42505 w 72089"/>
                <a:gd name="connsiteY6" fmla="*/ 77903 h 77903"/>
                <a:gd name="connsiteX7" fmla="*/ 10852 w 72089"/>
                <a:gd name="connsiteY7" fmla="*/ 68085 h 77903"/>
                <a:gd name="connsiteX8" fmla="*/ 0 w 72089"/>
                <a:gd name="connsiteY8" fmla="*/ 39662 h 77903"/>
                <a:gd name="connsiteX9" fmla="*/ 10335 w 72089"/>
                <a:gd name="connsiteY9" fmla="*/ 10594 h 77903"/>
                <a:gd name="connsiteX10" fmla="*/ 38758 w 72089"/>
                <a:gd name="connsiteY10" fmla="*/ 0 h 77903"/>
                <a:gd name="connsiteX11" fmla="*/ 71961 w 72089"/>
                <a:gd name="connsiteY11" fmla="*/ 35270 h 77903"/>
                <a:gd name="connsiteX12" fmla="*/ 71961 w 72089"/>
                <a:gd name="connsiteY12" fmla="*/ 42117 h 77903"/>
                <a:gd name="connsiteX13" fmla="*/ 52452 w 72089"/>
                <a:gd name="connsiteY13" fmla="*/ 31265 h 77903"/>
                <a:gd name="connsiteX14" fmla="*/ 36949 w 72089"/>
                <a:gd name="connsiteY14" fmla="*/ 12273 h 77903"/>
                <a:gd name="connsiteX15" fmla="*/ 19767 w 72089"/>
                <a:gd name="connsiteY15" fmla="*/ 31265 h 77903"/>
                <a:gd name="connsiteX16" fmla="*/ 52452 w 72089"/>
                <a:gd name="connsiteY16" fmla="*/ 31265 h 77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089" h="77903">
                  <a:moveTo>
                    <a:pt x="72090" y="42246"/>
                  </a:moveTo>
                  <a:lnTo>
                    <a:pt x="19896" y="42246"/>
                  </a:lnTo>
                  <a:cubicBezTo>
                    <a:pt x="20800" y="56974"/>
                    <a:pt x="29068" y="64338"/>
                    <a:pt x="44959" y="64338"/>
                  </a:cubicBezTo>
                  <a:cubicBezTo>
                    <a:pt x="53228" y="64338"/>
                    <a:pt x="61625" y="61367"/>
                    <a:pt x="70023" y="55295"/>
                  </a:cubicBezTo>
                  <a:lnTo>
                    <a:pt x="70669" y="55295"/>
                  </a:lnTo>
                  <a:lnTo>
                    <a:pt x="70669" y="72219"/>
                  </a:lnTo>
                  <a:cubicBezTo>
                    <a:pt x="60721" y="75966"/>
                    <a:pt x="51290" y="77903"/>
                    <a:pt x="42505" y="77903"/>
                  </a:cubicBezTo>
                  <a:cubicBezTo>
                    <a:pt x="28681" y="77903"/>
                    <a:pt x="18087" y="74674"/>
                    <a:pt x="10852" y="68085"/>
                  </a:cubicBezTo>
                  <a:cubicBezTo>
                    <a:pt x="3617" y="61496"/>
                    <a:pt x="0" y="52065"/>
                    <a:pt x="0" y="39662"/>
                  </a:cubicBezTo>
                  <a:cubicBezTo>
                    <a:pt x="0" y="27260"/>
                    <a:pt x="3488" y="17699"/>
                    <a:pt x="10335" y="10594"/>
                  </a:cubicBezTo>
                  <a:cubicBezTo>
                    <a:pt x="17183" y="3488"/>
                    <a:pt x="26743" y="0"/>
                    <a:pt x="38758" y="0"/>
                  </a:cubicBezTo>
                  <a:cubicBezTo>
                    <a:pt x="60850" y="0"/>
                    <a:pt x="71961" y="11757"/>
                    <a:pt x="71961" y="35270"/>
                  </a:cubicBezTo>
                  <a:lnTo>
                    <a:pt x="71961" y="42117"/>
                  </a:lnTo>
                  <a:close/>
                  <a:moveTo>
                    <a:pt x="52452" y="31265"/>
                  </a:moveTo>
                  <a:cubicBezTo>
                    <a:pt x="52323" y="18604"/>
                    <a:pt x="47155" y="12273"/>
                    <a:pt x="36949" y="12273"/>
                  </a:cubicBezTo>
                  <a:cubicBezTo>
                    <a:pt x="26226" y="12273"/>
                    <a:pt x="20413" y="18604"/>
                    <a:pt x="19767" y="31265"/>
                  </a:cubicBezTo>
                  <a:lnTo>
                    <a:pt x="52452" y="31265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0" name="フリーフォーム: 図形 219">
              <a:extLst>
                <a:ext uri="{FF2B5EF4-FFF2-40B4-BE49-F238E27FC236}">
                  <a16:creationId xmlns:a16="http://schemas.microsoft.com/office/drawing/2014/main" id="{7289104C-4061-85BA-A023-8B0E432E19E5}"/>
                </a:ext>
              </a:extLst>
            </p:cNvPr>
            <p:cNvSpPr/>
            <p:nvPr/>
          </p:nvSpPr>
          <p:spPr>
            <a:xfrm>
              <a:off x="1178782" y="5679414"/>
              <a:ext cx="68213" cy="77774"/>
            </a:xfrm>
            <a:custGeom>
              <a:avLst/>
              <a:gdLst>
                <a:gd name="connsiteX0" fmla="*/ 68085 w 68213"/>
                <a:gd name="connsiteY0" fmla="*/ 75707 h 77774"/>
                <a:gd name="connsiteX1" fmla="*/ 48706 w 68213"/>
                <a:gd name="connsiteY1" fmla="*/ 75707 h 77774"/>
                <a:gd name="connsiteX2" fmla="*/ 48706 w 68213"/>
                <a:gd name="connsiteY2" fmla="*/ 66147 h 77774"/>
                <a:gd name="connsiteX3" fmla="*/ 34236 w 68213"/>
                <a:gd name="connsiteY3" fmla="*/ 75836 h 77774"/>
                <a:gd name="connsiteX4" fmla="*/ 22350 w 68213"/>
                <a:gd name="connsiteY4" fmla="*/ 77774 h 77774"/>
                <a:gd name="connsiteX5" fmla="*/ 6330 w 68213"/>
                <a:gd name="connsiteY5" fmla="*/ 71573 h 77774"/>
                <a:gd name="connsiteX6" fmla="*/ 0 w 68213"/>
                <a:gd name="connsiteY6" fmla="*/ 55424 h 77774"/>
                <a:gd name="connsiteX7" fmla="*/ 9431 w 68213"/>
                <a:gd name="connsiteY7" fmla="*/ 36561 h 77774"/>
                <a:gd name="connsiteX8" fmla="*/ 48964 w 68213"/>
                <a:gd name="connsiteY8" fmla="*/ 28552 h 77774"/>
                <a:gd name="connsiteX9" fmla="*/ 48964 w 68213"/>
                <a:gd name="connsiteY9" fmla="*/ 26614 h 77774"/>
                <a:gd name="connsiteX10" fmla="*/ 44184 w 68213"/>
                <a:gd name="connsiteY10" fmla="*/ 16537 h 77774"/>
                <a:gd name="connsiteX11" fmla="*/ 28422 w 68213"/>
                <a:gd name="connsiteY11" fmla="*/ 13436 h 77774"/>
                <a:gd name="connsiteX12" fmla="*/ 6976 w 68213"/>
                <a:gd name="connsiteY12" fmla="*/ 19121 h 77774"/>
                <a:gd name="connsiteX13" fmla="*/ 6330 w 68213"/>
                <a:gd name="connsiteY13" fmla="*/ 19121 h 77774"/>
                <a:gd name="connsiteX14" fmla="*/ 6330 w 68213"/>
                <a:gd name="connsiteY14" fmla="*/ 3617 h 77774"/>
                <a:gd name="connsiteX15" fmla="*/ 33073 w 68213"/>
                <a:gd name="connsiteY15" fmla="*/ 0 h 77774"/>
                <a:gd name="connsiteX16" fmla="*/ 59946 w 68213"/>
                <a:gd name="connsiteY16" fmla="*/ 6072 h 77774"/>
                <a:gd name="connsiteX17" fmla="*/ 68214 w 68213"/>
                <a:gd name="connsiteY17" fmla="*/ 25193 h 77774"/>
                <a:gd name="connsiteX18" fmla="*/ 68214 w 68213"/>
                <a:gd name="connsiteY18" fmla="*/ 75836 h 77774"/>
                <a:gd name="connsiteX19" fmla="*/ 48706 w 68213"/>
                <a:gd name="connsiteY19" fmla="*/ 57749 h 77774"/>
                <a:gd name="connsiteX20" fmla="*/ 48706 w 68213"/>
                <a:gd name="connsiteY20" fmla="*/ 39145 h 77774"/>
                <a:gd name="connsiteX21" fmla="*/ 24676 w 68213"/>
                <a:gd name="connsiteY21" fmla="*/ 44055 h 77774"/>
                <a:gd name="connsiteX22" fmla="*/ 19896 w 68213"/>
                <a:gd name="connsiteY22" fmla="*/ 53357 h 77774"/>
                <a:gd name="connsiteX23" fmla="*/ 23255 w 68213"/>
                <a:gd name="connsiteY23" fmla="*/ 62142 h 77774"/>
                <a:gd name="connsiteX24" fmla="*/ 33849 w 68213"/>
                <a:gd name="connsiteY24" fmla="*/ 64597 h 77774"/>
                <a:gd name="connsiteX25" fmla="*/ 48835 w 68213"/>
                <a:gd name="connsiteY25" fmla="*/ 57749 h 7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8213" h="77774">
                  <a:moveTo>
                    <a:pt x="68085" y="75707"/>
                  </a:moveTo>
                  <a:lnTo>
                    <a:pt x="48706" y="75707"/>
                  </a:lnTo>
                  <a:lnTo>
                    <a:pt x="48706" y="66147"/>
                  </a:lnTo>
                  <a:cubicBezTo>
                    <a:pt x="42763" y="71314"/>
                    <a:pt x="37854" y="74544"/>
                    <a:pt x="34236" y="75836"/>
                  </a:cubicBezTo>
                  <a:cubicBezTo>
                    <a:pt x="30490" y="77128"/>
                    <a:pt x="26614" y="77774"/>
                    <a:pt x="22350" y="77774"/>
                  </a:cubicBezTo>
                  <a:cubicBezTo>
                    <a:pt x="15891" y="77774"/>
                    <a:pt x="10594" y="75707"/>
                    <a:pt x="6330" y="71573"/>
                  </a:cubicBezTo>
                  <a:cubicBezTo>
                    <a:pt x="2067" y="67439"/>
                    <a:pt x="0" y="62013"/>
                    <a:pt x="0" y="55424"/>
                  </a:cubicBezTo>
                  <a:cubicBezTo>
                    <a:pt x="0" y="47155"/>
                    <a:pt x="3101" y="40825"/>
                    <a:pt x="9431" y="36561"/>
                  </a:cubicBezTo>
                  <a:cubicBezTo>
                    <a:pt x="15632" y="32298"/>
                    <a:pt x="28939" y="29585"/>
                    <a:pt x="48964" y="28552"/>
                  </a:cubicBezTo>
                  <a:lnTo>
                    <a:pt x="48964" y="26614"/>
                  </a:lnTo>
                  <a:cubicBezTo>
                    <a:pt x="48964" y="21963"/>
                    <a:pt x="47414" y="18604"/>
                    <a:pt x="44184" y="16537"/>
                  </a:cubicBezTo>
                  <a:cubicBezTo>
                    <a:pt x="40954" y="14470"/>
                    <a:pt x="35787" y="13436"/>
                    <a:pt x="28422" y="13436"/>
                  </a:cubicBezTo>
                  <a:cubicBezTo>
                    <a:pt x="23384" y="13436"/>
                    <a:pt x="16278" y="15374"/>
                    <a:pt x="6976" y="19121"/>
                  </a:cubicBezTo>
                  <a:lnTo>
                    <a:pt x="6330" y="19121"/>
                  </a:lnTo>
                  <a:lnTo>
                    <a:pt x="6330" y="3617"/>
                  </a:lnTo>
                  <a:cubicBezTo>
                    <a:pt x="16149" y="1292"/>
                    <a:pt x="25063" y="0"/>
                    <a:pt x="33073" y="0"/>
                  </a:cubicBezTo>
                  <a:cubicBezTo>
                    <a:pt x="45476" y="0"/>
                    <a:pt x="54519" y="2067"/>
                    <a:pt x="59946" y="6072"/>
                  </a:cubicBezTo>
                  <a:cubicBezTo>
                    <a:pt x="65501" y="10077"/>
                    <a:pt x="68214" y="16407"/>
                    <a:pt x="68214" y="25193"/>
                  </a:cubicBezTo>
                  <a:lnTo>
                    <a:pt x="68214" y="75836"/>
                  </a:lnTo>
                  <a:close/>
                  <a:moveTo>
                    <a:pt x="48706" y="57749"/>
                  </a:moveTo>
                  <a:lnTo>
                    <a:pt x="48706" y="39145"/>
                  </a:lnTo>
                  <a:cubicBezTo>
                    <a:pt x="35916" y="40179"/>
                    <a:pt x="27906" y="41858"/>
                    <a:pt x="24676" y="44055"/>
                  </a:cubicBezTo>
                  <a:cubicBezTo>
                    <a:pt x="21446" y="46251"/>
                    <a:pt x="19896" y="49352"/>
                    <a:pt x="19896" y="53357"/>
                  </a:cubicBezTo>
                  <a:cubicBezTo>
                    <a:pt x="19896" y="57491"/>
                    <a:pt x="21058" y="60462"/>
                    <a:pt x="23255" y="62142"/>
                  </a:cubicBezTo>
                  <a:cubicBezTo>
                    <a:pt x="25451" y="63821"/>
                    <a:pt x="29068" y="64597"/>
                    <a:pt x="33849" y="64597"/>
                  </a:cubicBezTo>
                  <a:cubicBezTo>
                    <a:pt x="38887" y="64597"/>
                    <a:pt x="43926" y="62271"/>
                    <a:pt x="48835" y="57749"/>
                  </a:cubicBez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1" name="フリーフォーム: 図形 220">
              <a:extLst>
                <a:ext uri="{FF2B5EF4-FFF2-40B4-BE49-F238E27FC236}">
                  <a16:creationId xmlns:a16="http://schemas.microsoft.com/office/drawing/2014/main" id="{3C198919-DDDB-45DB-F4F9-38CB5CFBD623}"/>
                </a:ext>
              </a:extLst>
            </p:cNvPr>
            <p:cNvSpPr/>
            <p:nvPr/>
          </p:nvSpPr>
          <p:spPr>
            <a:xfrm>
              <a:off x="1261208" y="5654867"/>
              <a:ext cx="71831" cy="102191"/>
            </a:xfrm>
            <a:custGeom>
              <a:avLst/>
              <a:gdLst>
                <a:gd name="connsiteX0" fmla="*/ 71831 w 71831"/>
                <a:gd name="connsiteY0" fmla="*/ 100254 h 102191"/>
                <a:gd name="connsiteX1" fmla="*/ 52323 w 71831"/>
                <a:gd name="connsiteY1" fmla="*/ 100254 h 102191"/>
                <a:gd name="connsiteX2" fmla="*/ 52323 w 71831"/>
                <a:gd name="connsiteY2" fmla="*/ 90564 h 102191"/>
                <a:gd name="connsiteX3" fmla="*/ 37983 w 71831"/>
                <a:gd name="connsiteY3" fmla="*/ 100254 h 102191"/>
                <a:gd name="connsiteX4" fmla="*/ 27647 w 71831"/>
                <a:gd name="connsiteY4" fmla="*/ 102192 h 102191"/>
                <a:gd name="connsiteX5" fmla="*/ 7493 w 71831"/>
                <a:gd name="connsiteY5" fmla="*/ 91985 h 102191"/>
                <a:gd name="connsiteX6" fmla="*/ 0 w 71831"/>
                <a:gd name="connsiteY6" fmla="*/ 64080 h 102191"/>
                <a:gd name="connsiteX7" fmla="*/ 9044 w 71831"/>
                <a:gd name="connsiteY7" fmla="*/ 35528 h 102191"/>
                <a:gd name="connsiteX8" fmla="*/ 31652 w 71831"/>
                <a:gd name="connsiteY8" fmla="*/ 24547 h 102191"/>
                <a:gd name="connsiteX9" fmla="*/ 40437 w 71831"/>
                <a:gd name="connsiteY9" fmla="*/ 25580 h 102191"/>
                <a:gd name="connsiteX10" fmla="*/ 52323 w 71831"/>
                <a:gd name="connsiteY10" fmla="*/ 30748 h 102191"/>
                <a:gd name="connsiteX11" fmla="*/ 52323 w 71831"/>
                <a:gd name="connsiteY11" fmla="*/ 0 h 102191"/>
                <a:gd name="connsiteX12" fmla="*/ 71831 w 71831"/>
                <a:gd name="connsiteY12" fmla="*/ 0 h 102191"/>
                <a:gd name="connsiteX13" fmla="*/ 71831 w 71831"/>
                <a:gd name="connsiteY13" fmla="*/ 100125 h 102191"/>
                <a:gd name="connsiteX14" fmla="*/ 52323 w 71831"/>
                <a:gd name="connsiteY14" fmla="*/ 81391 h 102191"/>
                <a:gd name="connsiteX15" fmla="*/ 52323 w 71831"/>
                <a:gd name="connsiteY15" fmla="*/ 41471 h 102191"/>
                <a:gd name="connsiteX16" fmla="*/ 40437 w 71831"/>
                <a:gd name="connsiteY16" fmla="*/ 38758 h 102191"/>
                <a:gd name="connsiteX17" fmla="*/ 20025 w 71831"/>
                <a:gd name="connsiteY17" fmla="*/ 63563 h 102191"/>
                <a:gd name="connsiteX18" fmla="*/ 24159 w 71831"/>
                <a:gd name="connsiteY18" fmla="*/ 81650 h 102191"/>
                <a:gd name="connsiteX19" fmla="*/ 37337 w 71831"/>
                <a:gd name="connsiteY19" fmla="*/ 87205 h 102191"/>
                <a:gd name="connsiteX20" fmla="*/ 52194 w 71831"/>
                <a:gd name="connsiteY20" fmla="*/ 81391 h 10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1831" h="102191">
                  <a:moveTo>
                    <a:pt x="71831" y="100254"/>
                  </a:moveTo>
                  <a:lnTo>
                    <a:pt x="52323" y="100254"/>
                  </a:lnTo>
                  <a:lnTo>
                    <a:pt x="52323" y="90564"/>
                  </a:lnTo>
                  <a:cubicBezTo>
                    <a:pt x="45993" y="95732"/>
                    <a:pt x="41213" y="98962"/>
                    <a:pt x="37983" y="100254"/>
                  </a:cubicBezTo>
                  <a:cubicBezTo>
                    <a:pt x="34753" y="101546"/>
                    <a:pt x="31265" y="102192"/>
                    <a:pt x="27647" y="102192"/>
                  </a:cubicBezTo>
                  <a:cubicBezTo>
                    <a:pt x="19250" y="102192"/>
                    <a:pt x="12532" y="98833"/>
                    <a:pt x="7493" y="91985"/>
                  </a:cubicBezTo>
                  <a:cubicBezTo>
                    <a:pt x="2455" y="85138"/>
                    <a:pt x="0" y="75836"/>
                    <a:pt x="0" y="64080"/>
                  </a:cubicBezTo>
                  <a:cubicBezTo>
                    <a:pt x="0" y="52323"/>
                    <a:pt x="2971" y="42892"/>
                    <a:pt x="9044" y="35528"/>
                  </a:cubicBezTo>
                  <a:cubicBezTo>
                    <a:pt x="15116" y="28164"/>
                    <a:pt x="22609" y="24547"/>
                    <a:pt x="31652" y="24547"/>
                  </a:cubicBezTo>
                  <a:cubicBezTo>
                    <a:pt x="34882" y="24547"/>
                    <a:pt x="37854" y="24934"/>
                    <a:pt x="40437" y="25580"/>
                  </a:cubicBezTo>
                  <a:cubicBezTo>
                    <a:pt x="43021" y="26226"/>
                    <a:pt x="47026" y="28035"/>
                    <a:pt x="52323" y="30748"/>
                  </a:cubicBezTo>
                  <a:lnTo>
                    <a:pt x="52323" y="0"/>
                  </a:lnTo>
                  <a:lnTo>
                    <a:pt x="71831" y="0"/>
                  </a:lnTo>
                  <a:lnTo>
                    <a:pt x="71831" y="100125"/>
                  </a:lnTo>
                  <a:close/>
                  <a:moveTo>
                    <a:pt x="52323" y="81391"/>
                  </a:moveTo>
                  <a:lnTo>
                    <a:pt x="52323" y="41471"/>
                  </a:lnTo>
                  <a:cubicBezTo>
                    <a:pt x="48060" y="39662"/>
                    <a:pt x="44184" y="38758"/>
                    <a:pt x="40437" y="38758"/>
                  </a:cubicBezTo>
                  <a:cubicBezTo>
                    <a:pt x="26872" y="38758"/>
                    <a:pt x="20025" y="47026"/>
                    <a:pt x="20025" y="63563"/>
                  </a:cubicBezTo>
                  <a:cubicBezTo>
                    <a:pt x="20025" y="71960"/>
                    <a:pt x="21446" y="77903"/>
                    <a:pt x="24159" y="81650"/>
                  </a:cubicBezTo>
                  <a:cubicBezTo>
                    <a:pt x="27001" y="85396"/>
                    <a:pt x="31394" y="87205"/>
                    <a:pt x="37337" y="87205"/>
                  </a:cubicBezTo>
                  <a:cubicBezTo>
                    <a:pt x="41859" y="87205"/>
                    <a:pt x="46768" y="85268"/>
                    <a:pt x="52194" y="81391"/>
                  </a:cubicBez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2" name="フリーフォーム: 図形 221">
              <a:extLst>
                <a:ext uri="{FF2B5EF4-FFF2-40B4-BE49-F238E27FC236}">
                  <a16:creationId xmlns:a16="http://schemas.microsoft.com/office/drawing/2014/main" id="{DD58FCFA-A2F3-5C1A-E94B-36285356D452}"/>
                </a:ext>
              </a:extLst>
            </p:cNvPr>
            <p:cNvSpPr/>
            <p:nvPr/>
          </p:nvSpPr>
          <p:spPr>
            <a:xfrm>
              <a:off x="1348542" y="5679543"/>
              <a:ext cx="63304" cy="77774"/>
            </a:xfrm>
            <a:custGeom>
              <a:avLst/>
              <a:gdLst>
                <a:gd name="connsiteX0" fmla="*/ 258 w 63304"/>
                <a:gd name="connsiteY0" fmla="*/ 72090 h 77774"/>
                <a:gd name="connsiteX1" fmla="*/ 258 w 63304"/>
                <a:gd name="connsiteY1" fmla="*/ 54003 h 77774"/>
                <a:gd name="connsiteX2" fmla="*/ 1034 w 63304"/>
                <a:gd name="connsiteY2" fmla="*/ 54003 h 77774"/>
                <a:gd name="connsiteX3" fmla="*/ 28810 w 63304"/>
                <a:gd name="connsiteY3" fmla="*/ 64597 h 77774"/>
                <a:gd name="connsiteX4" fmla="*/ 43538 w 63304"/>
                <a:gd name="connsiteY4" fmla="*/ 56586 h 77774"/>
                <a:gd name="connsiteX5" fmla="*/ 41213 w 63304"/>
                <a:gd name="connsiteY5" fmla="*/ 51677 h 77774"/>
                <a:gd name="connsiteX6" fmla="*/ 32944 w 63304"/>
                <a:gd name="connsiteY6" fmla="*/ 48706 h 77774"/>
                <a:gd name="connsiteX7" fmla="*/ 21188 w 63304"/>
                <a:gd name="connsiteY7" fmla="*/ 46251 h 77774"/>
                <a:gd name="connsiteX8" fmla="*/ 9173 w 63304"/>
                <a:gd name="connsiteY8" fmla="*/ 41471 h 77774"/>
                <a:gd name="connsiteX9" fmla="*/ 2713 w 63304"/>
                <a:gd name="connsiteY9" fmla="*/ 34107 h 77774"/>
                <a:gd name="connsiteX10" fmla="*/ 646 w 63304"/>
                <a:gd name="connsiteY10" fmla="*/ 24159 h 77774"/>
                <a:gd name="connsiteX11" fmla="*/ 9948 w 63304"/>
                <a:gd name="connsiteY11" fmla="*/ 6718 h 77774"/>
                <a:gd name="connsiteX12" fmla="*/ 35011 w 63304"/>
                <a:gd name="connsiteY12" fmla="*/ 0 h 77774"/>
                <a:gd name="connsiteX13" fmla="*/ 60075 w 63304"/>
                <a:gd name="connsiteY13" fmla="*/ 4909 h 77774"/>
                <a:gd name="connsiteX14" fmla="*/ 60075 w 63304"/>
                <a:gd name="connsiteY14" fmla="*/ 22092 h 77774"/>
                <a:gd name="connsiteX15" fmla="*/ 59558 w 63304"/>
                <a:gd name="connsiteY15" fmla="*/ 22092 h 77774"/>
                <a:gd name="connsiteX16" fmla="*/ 34753 w 63304"/>
                <a:gd name="connsiteY16" fmla="*/ 13048 h 77774"/>
                <a:gd name="connsiteX17" fmla="*/ 24417 w 63304"/>
                <a:gd name="connsiteY17" fmla="*/ 15374 h 77774"/>
                <a:gd name="connsiteX18" fmla="*/ 20283 w 63304"/>
                <a:gd name="connsiteY18" fmla="*/ 21058 h 77774"/>
                <a:gd name="connsiteX19" fmla="*/ 22867 w 63304"/>
                <a:gd name="connsiteY19" fmla="*/ 26743 h 77774"/>
                <a:gd name="connsiteX20" fmla="*/ 31523 w 63304"/>
                <a:gd name="connsiteY20" fmla="*/ 29844 h 77774"/>
                <a:gd name="connsiteX21" fmla="*/ 46897 w 63304"/>
                <a:gd name="connsiteY21" fmla="*/ 33202 h 77774"/>
                <a:gd name="connsiteX22" fmla="*/ 58912 w 63304"/>
                <a:gd name="connsiteY22" fmla="*/ 40179 h 77774"/>
                <a:gd name="connsiteX23" fmla="*/ 63305 w 63304"/>
                <a:gd name="connsiteY23" fmla="*/ 53098 h 77774"/>
                <a:gd name="connsiteX24" fmla="*/ 53744 w 63304"/>
                <a:gd name="connsiteY24" fmla="*/ 71056 h 77774"/>
                <a:gd name="connsiteX25" fmla="*/ 28035 w 63304"/>
                <a:gd name="connsiteY25" fmla="*/ 77774 h 77774"/>
                <a:gd name="connsiteX26" fmla="*/ 0 w 63304"/>
                <a:gd name="connsiteY26" fmla="*/ 72219 h 7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304" h="77774">
                  <a:moveTo>
                    <a:pt x="258" y="72090"/>
                  </a:moveTo>
                  <a:lnTo>
                    <a:pt x="258" y="54003"/>
                  </a:lnTo>
                  <a:lnTo>
                    <a:pt x="1034" y="54003"/>
                  </a:lnTo>
                  <a:cubicBezTo>
                    <a:pt x="9819" y="61108"/>
                    <a:pt x="18991" y="64597"/>
                    <a:pt x="28810" y="64597"/>
                  </a:cubicBezTo>
                  <a:cubicBezTo>
                    <a:pt x="38629" y="64597"/>
                    <a:pt x="43538" y="61883"/>
                    <a:pt x="43538" y="56586"/>
                  </a:cubicBezTo>
                  <a:cubicBezTo>
                    <a:pt x="43538" y="54390"/>
                    <a:pt x="42763" y="52840"/>
                    <a:pt x="41213" y="51677"/>
                  </a:cubicBezTo>
                  <a:cubicBezTo>
                    <a:pt x="39662" y="50514"/>
                    <a:pt x="36949" y="49481"/>
                    <a:pt x="32944" y="48706"/>
                  </a:cubicBezTo>
                  <a:cubicBezTo>
                    <a:pt x="30231" y="48189"/>
                    <a:pt x="26226" y="47414"/>
                    <a:pt x="21188" y="46251"/>
                  </a:cubicBezTo>
                  <a:cubicBezTo>
                    <a:pt x="16149" y="45088"/>
                    <a:pt x="12144" y="43538"/>
                    <a:pt x="9173" y="41471"/>
                  </a:cubicBezTo>
                  <a:cubicBezTo>
                    <a:pt x="6201" y="39404"/>
                    <a:pt x="4134" y="36949"/>
                    <a:pt x="2713" y="34107"/>
                  </a:cubicBezTo>
                  <a:cubicBezTo>
                    <a:pt x="1292" y="31265"/>
                    <a:pt x="646" y="27905"/>
                    <a:pt x="646" y="24159"/>
                  </a:cubicBezTo>
                  <a:cubicBezTo>
                    <a:pt x="646" y="17053"/>
                    <a:pt x="3747" y="11240"/>
                    <a:pt x="9948" y="6718"/>
                  </a:cubicBezTo>
                  <a:cubicBezTo>
                    <a:pt x="16149" y="2196"/>
                    <a:pt x="24547" y="0"/>
                    <a:pt x="35011" y="0"/>
                  </a:cubicBezTo>
                  <a:cubicBezTo>
                    <a:pt x="44313" y="0"/>
                    <a:pt x="52711" y="1679"/>
                    <a:pt x="60075" y="4909"/>
                  </a:cubicBezTo>
                  <a:lnTo>
                    <a:pt x="60075" y="22092"/>
                  </a:lnTo>
                  <a:lnTo>
                    <a:pt x="59558" y="22092"/>
                  </a:lnTo>
                  <a:cubicBezTo>
                    <a:pt x="51031" y="16020"/>
                    <a:pt x="42763" y="13048"/>
                    <a:pt x="34753" y="13048"/>
                  </a:cubicBezTo>
                  <a:cubicBezTo>
                    <a:pt x="30619" y="13048"/>
                    <a:pt x="27260" y="13823"/>
                    <a:pt x="24417" y="15374"/>
                  </a:cubicBezTo>
                  <a:cubicBezTo>
                    <a:pt x="21575" y="16924"/>
                    <a:pt x="20283" y="18862"/>
                    <a:pt x="20283" y="21058"/>
                  </a:cubicBezTo>
                  <a:cubicBezTo>
                    <a:pt x="20283" y="23642"/>
                    <a:pt x="21188" y="25580"/>
                    <a:pt x="22867" y="26743"/>
                  </a:cubicBezTo>
                  <a:cubicBezTo>
                    <a:pt x="24547" y="27905"/>
                    <a:pt x="27389" y="28939"/>
                    <a:pt x="31523" y="29844"/>
                  </a:cubicBezTo>
                  <a:cubicBezTo>
                    <a:pt x="36691" y="30748"/>
                    <a:pt x="41729" y="31911"/>
                    <a:pt x="46897" y="33202"/>
                  </a:cubicBezTo>
                  <a:cubicBezTo>
                    <a:pt x="51936" y="34494"/>
                    <a:pt x="55941" y="36820"/>
                    <a:pt x="58912" y="40179"/>
                  </a:cubicBezTo>
                  <a:cubicBezTo>
                    <a:pt x="61883" y="43538"/>
                    <a:pt x="63305" y="47801"/>
                    <a:pt x="63305" y="53098"/>
                  </a:cubicBezTo>
                  <a:cubicBezTo>
                    <a:pt x="63305" y="60592"/>
                    <a:pt x="60075" y="66663"/>
                    <a:pt x="53744" y="71056"/>
                  </a:cubicBezTo>
                  <a:cubicBezTo>
                    <a:pt x="47414" y="75578"/>
                    <a:pt x="38887" y="77774"/>
                    <a:pt x="28035" y="77774"/>
                  </a:cubicBezTo>
                  <a:cubicBezTo>
                    <a:pt x="17183" y="77774"/>
                    <a:pt x="8010" y="75965"/>
                    <a:pt x="0" y="72219"/>
                  </a:cubicBez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3" name="フリーフォーム: 図形 222">
              <a:extLst>
                <a:ext uri="{FF2B5EF4-FFF2-40B4-BE49-F238E27FC236}">
                  <a16:creationId xmlns:a16="http://schemas.microsoft.com/office/drawing/2014/main" id="{59C5A988-4F75-821A-5C31-842880BC3856}"/>
                </a:ext>
              </a:extLst>
            </p:cNvPr>
            <p:cNvSpPr/>
            <p:nvPr/>
          </p:nvSpPr>
          <p:spPr>
            <a:xfrm>
              <a:off x="1426187" y="5654996"/>
              <a:ext cx="68859" cy="100124"/>
            </a:xfrm>
            <a:custGeom>
              <a:avLst/>
              <a:gdLst>
                <a:gd name="connsiteX0" fmla="*/ 68860 w 68859"/>
                <a:gd name="connsiteY0" fmla="*/ 100125 h 100124"/>
                <a:gd name="connsiteX1" fmla="*/ 49223 w 68859"/>
                <a:gd name="connsiteY1" fmla="*/ 100125 h 100124"/>
                <a:gd name="connsiteX2" fmla="*/ 49223 w 68859"/>
                <a:gd name="connsiteY2" fmla="*/ 63434 h 100124"/>
                <a:gd name="connsiteX3" fmla="*/ 45863 w 68859"/>
                <a:gd name="connsiteY3" fmla="*/ 44314 h 100124"/>
                <a:gd name="connsiteX4" fmla="*/ 34882 w 68859"/>
                <a:gd name="connsiteY4" fmla="*/ 40567 h 100124"/>
                <a:gd name="connsiteX5" fmla="*/ 19508 w 68859"/>
                <a:gd name="connsiteY5" fmla="*/ 46251 h 100124"/>
                <a:gd name="connsiteX6" fmla="*/ 19508 w 68859"/>
                <a:gd name="connsiteY6" fmla="*/ 100125 h 100124"/>
                <a:gd name="connsiteX7" fmla="*/ 0 w 68859"/>
                <a:gd name="connsiteY7" fmla="*/ 100125 h 100124"/>
                <a:gd name="connsiteX8" fmla="*/ 0 w 68859"/>
                <a:gd name="connsiteY8" fmla="*/ 0 h 100124"/>
                <a:gd name="connsiteX9" fmla="*/ 19508 w 68859"/>
                <a:gd name="connsiteY9" fmla="*/ 0 h 100124"/>
                <a:gd name="connsiteX10" fmla="*/ 19508 w 68859"/>
                <a:gd name="connsiteY10" fmla="*/ 36691 h 100124"/>
                <a:gd name="connsiteX11" fmla="*/ 34107 w 68859"/>
                <a:gd name="connsiteY11" fmla="*/ 26743 h 100124"/>
                <a:gd name="connsiteX12" fmla="*/ 45605 w 68859"/>
                <a:gd name="connsiteY12" fmla="*/ 24288 h 100124"/>
                <a:gd name="connsiteX13" fmla="*/ 68860 w 68859"/>
                <a:gd name="connsiteY13" fmla="*/ 51548 h 100124"/>
                <a:gd name="connsiteX14" fmla="*/ 68860 w 68859"/>
                <a:gd name="connsiteY14" fmla="*/ 99996 h 10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8859" h="100124">
                  <a:moveTo>
                    <a:pt x="68860" y="100125"/>
                  </a:moveTo>
                  <a:lnTo>
                    <a:pt x="49223" y="100125"/>
                  </a:lnTo>
                  <a:lnTo>
                    <a:pt x="49223" y="63434"/>
                  </a:lnTo>
                  <a:cubicBezTo>
                    <a:pt x="49223" y="53228"/>
                    <a:pt x="48060" y="46768"/>
                    <a:pt x="45863" y="44314"/>
                  </a:cubicBezTo>
                  <a:cubicBezTo>
                    <a:pt x="43538" y="41859"/>
                    <a:pt x="39921" y="40567"/>
                    <a:pt x="34882" y="40567"/>
                  </a:cubicBezTo>
                  <a:cubicBezTo>
                    <a:pt x="30619" y="40567"/>
                    <a:pt x="25580" y="42505"/>
                    <a:pt x="19508" y="46251"/>
                  </a:cubicBezTo>
                  <a:lnTo>
                    <a:pt x="19508" y="100125"/>
                  </a:lnTo>
                  <a:lnTo>
                    <a:pt x="0" y="100125"/>
                  </a:lnTo>
                  <a:lnTo>
                    <a:pt x="0" y="0"/>
                  </a:lnTo>
                  <a:lnTo>
                    <a:pt x="19508" y="0"/>
                  </a:lnTo>
                  <a:lnTo>
                    <a:pt x="19508" y="36691"/>
                  </a:lnTo>
                  <a:cubicBezTo>
                    <a:pt x="25580" y="31652"/>
                    <a:pt x="30490" y="28423"/>
                    <a:pt x="34107" y="26743"/>
                  </a:cubicBezTo>
                  <a:cubicBezTo>
                    <a:pt x="37724" y="25063"/>
                    <a:pt x="41600" y="24288"/>
                    <a:pt x="45605" y="24288"/>
                  </a:cubicBezTo>
                  <a:cubicBezTo>
                    <a:pt x="61108" y="24288"/>
                    <a:pt x="68860" y="33332"/>
                    <a:pt x="68860" y="51548"/>
                  </a:cubicBezTo>
                  <a:lnTo>
                    <a:pt x="68860" y="99996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4" name="フリーフォーム: 図形 223">
              <a:extLst>
                <a:ext uri="{FF2B5EF4-FFF2-40B4-BE49-F238E27FC236}">
                  <a16:creationId xmlns:a16="http://schemas.microsoft.com/office/drawing/2014/main" id="{C2B299E0-4E9A-DDDE-AA21-39F0EE732045}"/>
                </a:ext>
              </a:extLst>
            </p:cNvPr>
            <p:cNvSpPr/>
            <p:nvPr/>
          </p:nvSpPr>
          <p:spPr>
            <a:xfrm>
              <a:off x="1508741" y="5679026"/>
              <a:ext cx="72089" cy="77903"/>
            </a:xfrm>
            <a:custGeom>
              <a:avLst/>
              <a:gdLst>
                <a:gd name="connsiteX0" fmla="*/ 72090 w 72089"/>
                <a:gd name="connsiteY0" fmla="*/ 42246 h 77903"/>
                <a:gd name="connsiteX1" fmla="*/ 19896 w 72089"/>
                <a:gd name="connsiteY1" fmla="*/ 42246 h 77903"/>
                <a:gd name="connsiteX2" fmla="*/ 44959 w 72089"/>
                <a:gd name="connsiteY2" fmla="*/ 64338 h 77903"/>
                <a:gd name="connsiteX3" fmla="*/ 70023 w 72089"/>
                <a:gd name="connsiteY3" fmla="*/ 55295 h 77903"/>
                <a:gd name="connsiteX4" fmla="*/ 70669 w 72089"/>
                <a:gd name="connsiteY4" fmla="*/ 55295 h 77903"/>
                <a:gd name="connsiteX5" fmla="*/ 70669 w 72089"/>
                <a:gd name="connsiteY5" fmla="*/ 72219 h 77903"/>
                <a:gd name="connsiteX6" fmla="*/ 42505 w 72089"/>
                <a:gd name="connsiteY6" fmla="*/ 77903 h 77903"/>
                <a:gd name="connsiteX7" fmla="*/ 10852 w 72089"/>
                <a:gd name="connsiteY7" fmla="*/ 68085 h 77903"/>
                <a:gd name="connsiteX8" fmla="*/ 0 w 72089"/>
                <a:gd name="connsiteY8" fmla="*/ 39662 h 77903"/>
                <a:gd name="connsiteX9" fmla="*/ 10335 w 72089"/>
                <a:gd name="connsiteY9" fmla="*/ 10594 h 77903"/>
                <a:gd name="connsiteX10" fmla="*/ 38758 w 72089"/>
                <a:gd name="connsiteY10" fmla="*/ 0 h 77903"/>
                <a:gd name="connsiteX11" fmla="*/ 71961 w 72089"/>
                <a:gd name="connsiteY11" fmla="*/ 35270 h 77903"/>
                <a:gd name="connsiteX12" fmla="*/ 71961 w 72089"/>
                <a:gd name="connsiteY12" fmla="*/ 42117 h 77903"/>
                <a:gd name="connsiteX13" fmla="*/ 52582 w 72089"/>
                <a:gd name="connsiteY13" fmla="*/ 31265 h 77903"/>
                <a:gd name="connsiteX14" fmla="*/ 37078 w 72089"/>
                <a:gd name="connsiteY14" fmla="*/ 12273 h 77903"/>
                <a:gd name="connsiteX15" fmla="*/ 19896 w 72089"/>
                <a:gd name="connsiteY15" fmla="*/ 31265 h 77903"/>
                <a:gd name="connsiteX16" fmla="*/ 52582 w 72089"/>
                <a:gd name="connsiteY16" fmla="*/ 31265 h 77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089" h="77903">
                  <a:moveTo>
                    <a:pt x="72090" y="42246"/>
                  </a:moveTo>
                  <a:lnTo>
                    <a:pt x="19896" y="42246"/>
                  </a:lnTo>
                  <a:cubicBezTo>
                    <a:pt x="20800" y="56974"/>
                    <a:pt x="29068" y="64338"/>
                    <a:pt x="44959" y="64338"/>
                  </a:cubicBezTo>
                  <a:cubicBezTo>
                    <a:pt x="53228" y="64338"/>
                    <a:pt x="61625" y="61367"/>
                    <a:pt x="70023" y="55295"/>
                  </a:cubicBezTo>
                  <a:lnTo>
                    <a:pt x="70669" y="55295"/>
                  </a:lnTo>
                  <a:lnTo>
                    <a:pt x="70669" y="72219"/>
                  </a:lnTo>
                  <a:cubicBezTo>
                    <a:pt x="60721" y="75966"/>
                    <a:pt x="51290" y="77903"/>
                    <a:pt x="42505" y="77903"/>
                  </a:cubicBezTo>
                  <a:cubicBezTo>
                    <a:pt x="28681" y="77903"/>
                    <a:pt x="18087" y="74674"/>
                    <a:pt x="10852" y="68085"/>
                  </a:cubicBezTo>
                  <a:cubicBezTo>
                    <a:pt x="3617" y="61496"/>
                    <a:pt x="0" y="52065"/>
                    <a:pt x="0" y="39662"/>
                  </a:cubicBezTo>
                  <a:cubicBezTo>
                    <a:pt x="0" y="27260"/>
                    <a:pt x="3488" y="17699"/>
                    <a:pt x="10335" y="10594"/>
                  </a:cubicBezTo>
                  <a:cubicBezTo>
                    <a:pt x="17183" y="3488"/>
                    <a:pt x="26743" y="0"/>
                    <a:pt x="38758" y="0"/>
                  </a:cubicBezTo>
                  <a:cubicBezTo>
                    <a:pt x="60850" y="0"/>
                    <a:pt x="71961" y="11757"/>
                    <a:pt x="71961" y="35270"/>
                  </a:cubicBezTo>
                  <a:lnTo>
                    <a:pt x="71961" y="42117"/>
                  </a:lnTo>
                  <a:close/>
                  <a:moveTo>
                    <a:pt x="52582" y="31265"/>
                  </a:moveTo>
                  <a:cubicBezTo>
                    <a:pt x="52452" y="18604"/>
                    <a:pt x="47285" y="12273"/>
                    <a:pt x="37078" y="12273"/>
                  </a:cubicBezTo>
                  <a:cubicBezTo>
                    <a:pt x="26355" y="12273"/>
                    <a:pt x="20542" y="18604"/>
                    <a:pt x="19896" y="31265"/>
                  </a:cubicBezTo>
                  <a:lnTo>
                    <a:pt x="52582" y="31265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5" name="フリーフォーム: 図形 224">
              <a:extLst>
                <a:ext uri="{FF2B5EF4-FFF2-40B4-BE49-F238E27FC236}">
                  <a16:creationId xmlns:a16="http://schemas.microsoft.com/office/drawing/2014/main" id="{9DB7D26C-4B3E-B9B8-FC05-932DF1070F2C}"/>
                </a:ext>
              </a:extLst>
            </p:cNvPr>
            <p:cNvSpPr/>
            <p:nvPr/>
          </p:nvSpPr>
          <p:spPr>
            <a:xfrm>
              <a:off x="1591167" y="5679026"/>
              <a:ext cx="72089" cy="77903"/>
            </a:xfrm>
            <a:custGeom>
              <a:avLst/>
              <a:gdLst>
                <a:gd name="connsiteX0" fmla="*/ 72090 w 72089"/>
                <a:gd name="connsiteY0" fmla="*/ 42246 h 77903"/>
                <a:gd name="connsiteX1" fmla="*/ 19896 w 72089"/>
                <a:gd name="connsiteY1" fmla="*/ 42246 h 77903"/>
                <a:gd name="connsiteX2" fmla="*/ 44959 w 72089"/>
                <a:gd name="connsiteY2" fmla="*/ 64338 h 77903"/>
                <a:gd name="connsiteX3" fmla="*/ 70023 w 72089"/>
                <a:gd name="connsiteY3" fmla="*/ 55295 h 77903"/>
                <a:gd name="connsiteX4" fmla="*/ 70669 w 72089"/>
                <a:gd name="connsiteY4" fmla="*/ 55295 h 77903"/>
                <a:gd name="connsiteX5" fmla="*/ 70669 w 72089"/>
                <a:gd name="connsiteY5" fmla="*/ 72219 h 77903"/>
                <a:gd name="connsiteX6" fmla="*/ 42505 w 72089"/>
                <a:gd name="connsiteY6" fmla="*/ 77903 h 77903"/>
                <a:gd name="connsiteX7" fmla="*/ 10852 w 72089"/>
                <a:gd name="connsiteY7" fmla="*/ 68085 h 77903"/>
                <a:gd name="connsiteX8" fmla="*/ 0 w 72089"/>
                <a:gd name="connsiteY8" fmla="*/ 39662 h 77903"/>
                <a:gd name="connsiteX9" fmla="*/ 10335 w 72089"/>
                <a:gd name="connsiteY9" fmla="*/ 10594 h 77903"/>
                <a:gd name="connsiteX10" fmla="*/ 38758 w 72089"/>
                <a:gd name="connsiteY10" fmla="*/ 0 h 77903"/>
                <a:gd name="connsiteX11" fmla="*/ 71961 w 72089"/>
                <a:gd name="connsiteY11" fmla="*/ 35270 h 77903"/>
                <a:gd name="connsiteX12" fmla="*/ 71961 w 72089"/>
                <a:gd name="connsiteY12" fmla="*/ 42117 h 77903"/>
                <a:gd name="connsiteX13" fmla="*/ 52582 w 72089"/>
                <a:gd name="connsiteY13" fmla="*/ 31265 h 77903"/>
                <a:gd name="connsiteX14" fmla="*/ 37078 w 72089"/>
                <a:gd name="connsiteY14" fmla="*/ 12273 h 77903"/>
                <a:gd name="connsiteX15" fmla="*/ 19896 w 72089"/>
                <a:gd name="connsiteY15" fmla="*/ 31265 h 77903"/>
                <a:gd name="connsiteX16" fmla="*/ 52582 w 72089"/>
                <a:gd name="connsiteY16" fmla="*/ 31265 h 77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089" h="77903">
                  <a:moveTo>
                    <a:pt x="72090" y="42246"/>
                  </a:moveTo>
                  <a:lnTo>
                    <a:pt x="19896" y="42246"/>
                  </a:lnTo>
                  <a:cubicBezTo>
                    <a:pt x="20800" y="56974"/>
                    <a:pt x="29068" y="64338"/>
                    <a:pt x="44959" y="64338"/>
                  </a:cubicBezTo>
                  <a:cubicBezTo>
                    <a:pt x="53228" y="64338"/>
                    <a:pt x="61625" y="61367"/>
                    <a:pt x="70023" y="55295"/>
                  </a:cubicBezTo>
                  <a:lnTo>
                    <a:pt x="70669" y="55295"/>
                  </a:lnTo>
                  <a:lnTo>
                    <a:pt x="70669" y="72219"/>
                  </a:lnTo>
                  <a:cubicBezTo>
                    <a:pt x="60721" y="75966"/>
                    <a:pt x="51290" y="77903"/>
                    <a:pt x="42505" y="77903"/>
                  </a:cubicBezTo>
                  <a:cubicBezTo>
                    <a:pt x="28681" y="77903"/>
                    <a:pt x="18087" y="74674"/>
                    <a:pt x="10852" y="68085"/>
                  </a:cubicBezTo>
                  <a:cubicBezTo>
                    <a:pt x="3617" y="61496"/>
                    <a:pt x="0" y="52065"/>
                    <a:pt x="0" y="39662"/>
                  </a:cubicBezTo>
                  <a:cubicBezTo>
                    <a:pt x="0" y="27260"/>
                    <a:pt x="3488" y="17699"/>
                    <a:pt x="10335" y="10594"/>
                  </a:cubicBezTo>
                  <a:cubicBezTo>
                    <a:pt x="17183" y="3488"/>
                    <a:pt x="26743" y="0"/>
                    <a:pt x="38758" y="0"/>
                  </a:cubicBezTo>
                  <a:cubicBezTo>
                    <a:pt x="60850" y="0"/>
                    <a:pt x="71961" y="11757"/>
                    <a:pt x="71961" y="35270"/>
                  </a:cubicBezTo>
                  <a:lnTo>
                    <a:pt x="71961" y="42117"/>
                  </a:lnTo>
                  <a:close/>
                  <a:moveTo>
                    <a:pt x="52582" y="31265"/>
                  </a:moveTo>
                  <a:cubicBezTo>
                    <a:pt x="52452" y="18604"/>
                    <a:pt x="47285" y="12273"/>
                    <a:pt x="37078" y="12273"/>
                  </a:cubicBezTo>
                  <a:cubicBezTo>
                    <a:pt x="26355" y="12273"/>
                    <a:pt x="20542" y="18604"/>
                    <a:pt x="19896" y="31265"/>
                  </a:cubicBezTo>
                  <a:lnTo>
                    <a:pt x="52582" y="31265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6" name="フリーフォーム: 図形 225">
              <a:extLst>
                <a:ext uri="{FF2B5EF4-FFF2-40B4-BE49-F238E27FC236}">
                  <a16:creationId xmlns:a16="http://schemas.microsoft.com/office/drawing/2014/main" id="{1B3E8602-560F-756A-09AA-853069766BA0}"/>
                </a:ext>
              </a:extLst>
            </p:cNvPr>
            <p:cNvSpPr/>
            <p:nvPr/>
          </p:nvSpPr>
          <p:spPr>
            <a:xfrm>
              <a:off x="1670491" y="5660681"/>
              <a:ext cx="51806" cy="95861"/>
            </a:xfrm>
            <a:custGeom>
              <a:avLst/>
              <a:gdLst>
                <a:gd name="connsiteX0" fmla="*/ 51677 w 51806"/>
                <a:gd name="connsiteY0" fmla="*/ 93924 h 95861"/>
                <a:gd name="connsiteX1" fmla="*/ 35011 w 51806"/>
                <a:gd name="connsiteY1" fmla="*/ 95861 h 95861"/>
                <a:gd name="connsiteX2" fmla="*/ 15762 w 51806"/>
                <a:gd name="connsiteY2" fmla="*/ 90177 h 95861"/>
                <a:gd name="connsiteX3" fmla="*/ 9689 w 51806"/>
                <a:gd name="connsiteY3" fmla="*/ 71961 h 95861"/>
                <a:gd name="connsiteX4" fmla="*/ 9689 w 51806"/>
                <a:gd name="connsiteY4" fmla="*/ 33590 h 95861"/>
                <a:gd name="connsiteX5" fmla="*/ 0 w 51806"/>
                <a:gd name="connsiteY5" fmla="*/ 33590 h 95861"/>
                <a:gd name="connsiteX6" fmla="*/ 0 w 51806"/>
                <a:gd name="connsiteY6" fmla="*/ 20671 h 95861"/>
                <a:gd name="connsiteX7" fmla="*/ 9689 w 51806"/>
                <a:gd name="connsiteY7" fmla="*/ 20671 h 95861"/>
                <a:gd name="connsiteX8" fmla="*/ 9689 w 51806"/>
                <a:gd name="connsiteY8" fmla="*/ 0 h 95861"/>
                <a:gd name="connsiteX9" fmla="*/ 29198 w 51806"/>
                <a:gd name="connsiteY9" fmla="*/ 0 h 95861"/>
                <a:gd name="connsiteX10" fmla="*/ 29198 w 51806"/>
                <a:gd name="connsiteY10" fmla="*/ 20671 h 95861"/>
                <a:gd name="connsiteX11" fmla="*/ 51806 w 51806"/>
                <a:gd name="connsiteY11" fmla="*/ 20671 h 95861"/>
                <a:gd name="connsiteX12" fmla="*/ 51806 w 51806"/>
                <a:gd name="connsiteY12" fmla="*/ 33590 h 95861"/>
                <a:gd name="connsiteX13" fmla="*/ 29198 w 51806"/>
                <a:gd name="connsiteY13" fmla="*/ 33590 h 95861"/>
                <a:gd name="connsiteX14" fmla="*/ 29198 w 51806"/>
                <a:gd name="connsiteY14" fmla="*/ 63951 h 95861"/>
                <a:gd name="connsiteX15" fmla="*/ 32169 w 51806"/>
                <a:gd name="connsiteY15" fmla="*/ 79195 h 95861"/>
                <a:gd name="connsiteX16" fmla="*/ 42246 w 51806"/>
                <a:gd name="connsiteY16" fmla="*/ 82813 h 95861"/>
                <a:gd name="connsiteX17" fmla="*/ 51161 w 51806"/>
                <a:gd name="connsiteY17" fmla="*/ 80617 h 95861"/>
                <a:gd name="connsiteX18" fmla="*/ 51677 w 51806"/>
                <a:gd name="connsiteY18" fmla="*/ 80617 h 95861"/>
                <a:gd name="connsiteX19" fmla="*/ 51677 w 51806"/>
                <a:gd name="connsiteY19" fmla="*/ 93924 h 95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1806" h="95861">
                  <a:moveTo>
                    <a:pt x="51677" y="93924"/>
                  </a:moveTo>
                  <a:cubicBezTo>
                    <a:pt x="46510" y="95215"/>
                    <a:pt x="40825" y="95861"/>
                    <a:pt x="35011" y="95861"/>
                  </a:cubicBezTo>
                  <a:cubicBezTo>
                    <a:pt x="26226" y="95861"/>
                    <a:pt x="19767" y="93924"/>
                    <a:pt x="15762" y="90177"/>
                  </a:cubicBezTo>
                  <a:cubicBezTo>
                    <a:pt x="11627" y="86430"/>
                    <a:pt x="9689" y="80358"/>
                    <a:pt x="9689" y="71961"/>
                  </a:cubicBezTo>
                  <a:lnTo>
                    <a:pt x="9689" y="33590"/>
                  </a:lnTo>
                  <a:lnTo>
                    <a:pt x="0" y="33590"/>
                  </a:lnTo>
                  <a:lnTo>
                    <a:pt x="0" y="20671"/>
                  </a:lnTo>
                  <a:lnTo>
                    <a:pt x="9689" y="20671"/>
                  </a:lnTo>
                  <a:lnTo>
                    <a:pt x="9689" y="0"/>
                  </a:lnTo>
                  <a:lnTo>
                    <a:pt x="29198" y="0"/>
                  </a:lnTo>
                  <a:lnTo>
                    <a:pt x="29198" y="20671"/>
                  </a:lnTo>
                  <a:lnTo>
                    <a:pt x="51806" y="20671"/>
                  </a:lnTo>
                  <a:lnTo>
                    <a:pt x="51806" y="33590"/>
                  </a:lnTo>
                  <a:lnTo>
                    <a:pt x="29198" y="33590"/>
                  </a:lnTo>
                  <a:lnTo>
                    <a:pt x="29198" y="63951"/>
                  </a:lnTo>
                  <a:cubicBezTo>
                    <a:pt x="29198" y="71702"/>
                    <a:pt x="30231" y="76870"/>
                    <a:pt x="32169" y="79195"/>
                  </a:cubicBezTo>
                  <a:cubicBezTo>
                    <a:pt x="34107" y="81521"/>
                    <a:pt x="37466" y="82813"/>
                    <a:pt x="42246" y="82813"/>
                  </a:cubicBezTo>
                  <a:cubicBezTo>
                    <a:pt x="45218" y="82813"/>
                    <a:pt x="48189" y="82038"/>
                    <a:pt x="51161" y="80617"/>
                  </a:cubicBezTo>
                  <a:lnTo>
                    <a:pt x="51677" y="80617"/>
                  </a:lnTo>
                  <a:lnTo>
                    <a:pt x="51677" y="93924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7" name="フリーフォーム: 図形 226">
              <a:extLst>
                <a:ext uri="{FF2B5EF4-FFF2-40B4-BE49-F238E27FC236}">
                  <a16:creationId xmlns:a16="http://schemas.microsoft.com/office/drawing/2014/main" id="{A54C9870-641D-40FF-3E0A-49A08FB61B55}"/>
                </a:ext>
              </a:extLst>
            </p:cNvPr>
            <p:cNvSpPr/>
            <p:nvPr/>
          </p:nvSpPr>
          <p:spPr>
            <a:xfrm>
              <a:off x="1730437" y="5721014"/>
              <a:ext cx="39403" cy="41858"/>
            </a:xfrm>
            <a:custGeom>
              <a:avLst/>
              <a:gdLst>
                <a:gd name="connsiteX0" fmla="*/ 39404 w 39403"/>
                <a:gd name="connsiteY0" fmla="*/ 31394 h 41858"/>
                <a:gd name="connsiteX1" fmla="*/ 23901 w 39403"/>
                <a:gd name="connsiteY1" fmla="*/ 41858 h 41858"/>
                <a:gd name="connsiteX2" fmla="*/ 0 w 39403"/>
                <a:gd name="connsiteY2" fmla="*/ 9819 h 41858"/>
                <a:gd name="connsiteX3" fmla="*/ 13695 w 39403"/>
                <a:gd name="connsiteY3" fmla="*/ 0 h 41858"/>
                <a:gd name="connsiteX4" fmla="*/ 39404 w 39403"/>
                <a:gd name="connsiteY4" fmla="*/ 31394 h 4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03" h="41858">
                  <a:moveTo>
                    <a:pt x="39404" y="31394"/>
                  </a:moveTo>
                  <a:lnTo>
                    <a:pt x="23901" y="41858"/>
                  </a:lnTo>
                  <a:cubicBezTo>
                    <a:pt x="17441" y="31394"/>
                    <a:pt x="9431" y="20800"/>
                    <a:pt x="0" y="9819"/>
                  </a:cubicBezTo>
                  <a:lnTo>
                    <a:pt x="13695" y="0"/>
                  </a:lnTo>
                  <a:cubicBezTo>
                    <a:pt x="23513" y="10723"/>
                    <a:pt x="32169" y="21187"/>
                    <a:pt x="39404" y="31394"/>
                  </a:cubicBez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8" name="フリーフォーム: 図形 227">
              <a:extLst>
                <a:ext uri="{FF2B5EF4-FFF2-40B4-BE49-F238E27FC236}">
                  <a16:creationId xmlns:a16="http://schemas.microsoft.com/office/drawing/2014/main" id="{04A3F0B0-0653-E3EE-CBDF-0E4BF428C479}"/>
                </a:ext>
              </a:extLst>
            </p:cNvPr>
            <p:cNvSpPr/>
            <p:nvPr/>
          </p:nvSpPr>
          <p:spPr>
            <a:xfrm>
              <a:off x="1800589" y="5659260"/>
              <a:ext cx="88368" cy="95861"/>
            </a:xfrm>
            <a:custGeom>
              <a:avLst/>
              <a:gdLst>
                <a:gd name="connsiteX0" fmla="*/ 88368 w 88368"/>
                <a:gd name="connsiteY0" fmla="*/ 95861 h 95861"/>
                <a:gd name="connsiteX1" fmla="*/ 62400 w 88368"/>
                <a:gd name="connsiteY1" fmla="*/ 95861 h 95861"/>
                <a:gd name="connsiteX2" fmla="*/ 34236 w 88368"/>
                <a:gd name="connsiteY2" fmla="*/ 59558 h 95861"/>
                <a:gd name="connsiteX3" fmla="*/ 20929 w 88368"/>
                <a:gd name="connsiteY3" fmla="*/ 59558 h 95861"/>
                <a:gd name="connsiteX4" fmla="*/ 20929 w 88368"/>
                <a:gd name="connsiteY4" fmla="*/ 95861 h 95861"/>
                <a:gd name="connsiteX5" fmla="*/ 0 w 88368"/>
                <a:gd name="connsiteY5" fmla="*/ 95861 h 95861"/>
                <a:gd name="connsiteX6" fmla="*/ 0 w 88368"/>
                <a:gd name="connsiteY6" fmla="*/ 0 h 95861"/>
                <a:gd name="connsiteX7" fmla="*/ 36691 w 88368"/>
                <a:gd name="connsiteY7" fmla="*/ 0 h 95861"/>
                <a:gd name="connsiteX8" fmla="*/ 65501 w 88368"/>
                <a:gd name="connsiteY8" fmla="*/ 7105 h 95861"/>
                <a:gd name="connsiteX9" fmla="*/ 74286 w 88368"/>
                <a:gd name="connsiteY9" fmla="*/ 26355 h 95861"/>
                <a:gd name="connsiteX10" fmla="*/ 55165 w 88368"/>
                <a:gd name="connsiteY10" fmla="*/ 54519 h 95861"/>
                <a:gd name="connsiteX11" fmla="*/ 88368 w 88368"/>
                <a:gd name="connsiteY11" fmla="*/ 95861 h 95861"/>
                <a:gd name="connsiteX12" fmla="*/ 20929 w 88368"/>
                <a:gd name="connsiteY12" fmla="*/ 15115 h 95861"/>
                <a:gd name="connsiteX13" fmla="*/ 20929 w 88368"/>
                <a:gd name="connsiteY13" fmla="*/ 44959 h 95861"/>
                <a:gd name="connsiteX14" fmla="*/ 30360 w 88368"/>
                <a:gd name="connsiteY14" fmla="*/ 44959 h 95861"/>
                <a:gd name="connsiteX15" fmla="*/ 48318 w 88368"/>
                <a:gd name="connsiteY15" fmla="*/ 40437 h 95861"/>
                <a:gd name="connsiteX16" fmla="*/ 52711 w 88368"/>
                <a:gd name="connsiteY16" fmla="*/ 28552 h 95861"/>
                <a:gd name="connsiteX17" fmla="*/ 48577 w 88368"/>
                <a:gd name="connsiteY17" fmla="*/ 18604 h 95861"/>
                <a:gd name="connsiteX18" fmla="*/ 32040 w 88368"/>
                <a:gd name="connsiteY18" fmla="*/ 15115 h 95861"/>
                <a:gd name="connsiteX19" fmla="*/ 21059 w 88368"/>
                <a:gd name="connsiteY19" fmla="*/ 15115 h 95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8368" h="95861">
                  <a:moveTo>
                    <a:pt x="88368" y="95861"/>
                  </a:moveTo>
                  <a:lnTo>
                    <a:pt x="62400" y="95861"/>
                  </a:lnTo>
                  <a:lnTo>
                    <a:pt x="34236" y="59558"/>
                  </a:lnTo>
                  <a:lnTo>
                    <a:pt x="20929" y="59558"/>
                  </a:lnTo>
                  <a:lnTo>
                    <a:pt x="20929" y="95861"/>
                  </a:lnTo>
                  <a:lnTo>
                    <a:pt x="0" y="95861"/>
                  </a:lnTo>
                  <a:lnTo>
                    <a:pt x="0" y="0"/>
                  </a:lnTo>
                  <a:lnTo>
                    <a:pt x="36691" y="0"/>
                  </a:lnTo>
                  <a:cubicBezTo>
                    <a:pt x="49998" y="0"/>
                    <a:pt x="59558" y="2325"/>
                    <a:pt x="65501" y="7105"/>
                  </a:cubicBezTo>
                  <a:cubicBezTo>
                    <a:pt x="71315" y="11886"/>
                    <a:pt x="74286" y="18216"/>
                    <a:pt x="74286" y="26355"/>
                  </a:cubicBezTo>
                  <a:cubicBezTo>
                    <a:pt x="74286" y="39016"/>
                    <a:pt x="67956" y="48447"/>
                    <a:pt x="55165" y="54519"/>
                  </a:cubicBezTo>
                  <a:lnTo>
                    <a:pt x="88368" y="95861"/>
                  </a:lnTo>
                  <a:close/>
                  <a:moveTo>
                    <a:pt x="20929" y="15115"/>
                  </a:moveTo>
                  <a:lnTo>
                    <a:pt x="20929" y="44959"/>
                  </a:lnTo>
                  <a:lnTo>
                    <a:pt x="30360" y="44959"/>
                  </a:lnTo>
                  <a:cubicBezTo>
                    <a:pt x="39404" y="44959"/>
                    <a:pt x="45347" y="43409"/>
                    <a:pt x="48318" y="40437"/>
                  </a:cubicBezTo>
                  <a:cubicBezTo>
                    <a:pt x="51290" y="37466"/>
                    <a:pt x="52711" y="33461"/>
                    <a:pt x="52711" y="28552"/>
                  </a:cubicBezTo>
                  <a:cubicBezTo>
                    <a:pt x="52711" y="24288"/>
                    <a:pt x="51290" y="20929"/>
                    <a:pt x="48577" y="18604"/>
                  </a:cubicBezTo>
                  <a:cubicBezTo>
                    <a:pt x="45734" y="16278"/>
                    <a:pt x="40308" y="15115"/>
                    <a:pt x="32040" y="15115"/>
                  </a:cubicBezTo>
                  <a:lnTo>
                    <a:pt x="21059" y="15115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9" name="フリーフォーム: 図形 228">
              <a:extLst>
                <a:ext uri="{FF2B5EF4-FFF2-40B4-BE49-F238E27FC236}">
                  <a16:creationId xmlns:a16="http://schemas.microsoft.com/office/drawing/2014/main" id="{BAC4A7FA-837F-2402-EA2A-84B158F852EF}"/>
                </a:ext>
              </a:extLst>
            </p:cNvPr>
            <p:cNvSpPr/>
            <p:nvPr/>
          </p:nvSpPr>
          <p:spPr>
            <a:xfrm>
              <a:off x="1888957" y="5679026"/>
              <a:ext cx="72089" cy="77903"/>
            </a:xfrm>
            <a:custGeom>
              <a:avLst/>
              <a:gdLst>
                <a:gd name="connsiteX0" fmla="*/ 72090 w 72089"/>
                <a:gd name="connsiteY0" fmla="*/ 42246 h 77903"/>
                <a:gd name="connsiteX1" fmla="*/ 19896 w 72089"/>
                <a:gd name="connsiteY1" fmla="*/ 42246 h 77903"/>
                <a:gd name="connsiteX2" fmla="*/ 44959 w 72089"/>
                <a:gd name="connsiteY2" fmla="*/ 64338 h 77903"/>
                <a:gd name="connsiteX3" fmla="*/ 70023 w 72089"/>
                <a:gd name="connsiteY3" fmla="*/ 55295 h 77903"/>
                <a:gd name="connsiteX4" fmla="*/ 70669 w 72089"/>
                <a:gd name="connsiteY4" fmla="*/ 55295 h 77903"/>
                <a:gd name="connsiteX5" fmla="*/ 70669 w 72089"/>
                <a:gd name="connsiteY5" fmla="*/ 72219 h 77903"/>
                <a:gd name="connsiteX6" fmla="*/ 42504 w 72089"/>
                <a:gd name="connsiteY6" fmla="*/ 77903 h 77903"/>
                <a:gd name="connsiteX7" fmla="*/ 10852 w 72089"/>
                <a:gd name="connsiteY7" fmla="*/ 68085 h 77903"/>
                <a:gd name="connsiteX8" fmla="*/ 0 w 72089"/>
                <a:gd name="connsiteY8" fmla="*/ 39662 h 77903"/>
                <a:gd name="connsiteX9" fmla="*/ 10335 w 72089"/>
                <a:gd name="connsiteY9" fmla="*/ 10594 h 77903"/>
                <a:gd name="connsiteX10" fmla="*/ 38758 w 72089"/>
                <a:gd name="connsiteY10" fmla="*/ 0 h 77903"/>
                <a:gd name="connsiteX11" fmla="*/ 71960 w 72089"/>
                <a:gd name="connsiteY11" fmla="*/ 35270 h 77903"/>
                <a:gd name="connsiteX12" fmla="*/ 71960 w 72089"/>
                <a:gd name="connsiteY12" fmla="*/ 42117 h 77903"/>
                <a:gd name="connsiteX13" fmla="*/ 52581 w 72089"/>
                <a:gd name="connsiteY13" fmla="*/ 31265 h 77903"/>
                <a:gd name="connsiteX14" fmla="*/ 37078 w 72089"/>
                <a:gd name="connsiteY14" fmla="*/ 12273 h 77903"/>
                <a:gd name="connsiteX15" fmla="*/ 19896 w 72089"/>
                <a:gd name="connsiteY15" fmla="*/ 31265 h 77903"/>
                <a:gd name="connsiteX16" fmla="*/ 52581 w 72089"/>
                <a:gd name="connsiteY16" fmla="*/ 31265 h 77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089" h="77903">
                  <a:moveTo>
                    <a:pt x="72090" y="42246"/>
                  </a:moveTo>
                  <a:lnTo>
                    <a:pt x="19896" y="42246"/>
                  </a:lnTo>
                  <a:cubicBezTo>
                    <a:pt x="20800" y="56974"/>
                    <a:pt x="29068" y="64338"/>
                    <a:pt x="44959" y="64338"/>
                  </a:cubicBezTo>
                  <a:cubicBezTo>
                    <a:pt x="53227" y="64338"/>
                    <a:pt x="61625" y="61367"/>
                    <a:pt x="70023" y="55295"/>
                  </a:cubicBezTo>
                  <a:lnTo>
                    <a:pt x="70669" y="55295"/>
                  </a:lnTo>
                  <a:lnTo>
                    <a:pt x="70669" y="72219"/>
                  </a:lnTo>
                  <a:cubicBezTo>
                    <a:pt x="60721" y="75966"/>
                    <a:pt x="51290" y="77903"/>
                    <a:pt x="42504" y="77903"/>
                  </a:cubicBezTo>
                  <a:cubicBezTo>
                    <a:pt x="28681" y="77903"/>
                    <a:pt x="18087" y="74674"/>
                    <a:pt x="10852" y="68085"/>
                  </a:cubicBezTo>
                  <a:cubicBezTo>
                    <a:pt x="3617" y="61496"/>
                    <a:pt x="0" y="52065"/>
                    <a:pt x="0" y="39662"/>
                  </a:cubicBezTo>
                  <a:cubicBezTo>
                    <a:pt x="0" y="27260"/>
                    <a:pt x="3488" y="17699"/>
                    <a:pt x="10335" y="10594"/>
                  </a:cubicBezTo>
                  <a:cubicBezTo>
                    <a:pt x="17183" y="3488"/>
                    <a:pt x="26743" y="0"/>
                    <a:pt x="38758" y="0"/>
                  </a:cubicBezTo>
                  <a:cubicBezTo>
                    <a:pt x="60850" y="0"/>
                    <a:pt x="71960" y="11757"/>
                    <a:pt x="71960" y="35270"/>
                  </a:cubicBezTo>
                  <a:lnTo>
                    <a:pt x="71960" y="42117"/>
                  </a:lnTo>
                  <a:close/>
                  <a:moveTo>
                    <a:pt x="52581" y="31265"/>
                  </a:moveTo>
                  <a:cubicBezTo>
                    <a:pt x="52452" y="18604"/>
                    <a:pt x="47285" y="12273"/>
                    <a:pt x="37078" y="12273"/>
                  </a:cubicBezTo>
                  <a:cubicBezTo>
                    <a:pt x="26355" y="12273"/>
                    <a:pt x="20542" y="18604"/>
                    <a:pt x="19896" y="31265"/>
                  </a:cubicBezTo>
                  <a:lnTo>
                    <a:pt x="52581" y="31265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0" name="フリーフォーム: 図形 229">
              <a:extLst>
                <a:ext uri="{FF2B5EF4-FFF2-40B4-BE49-F238E27FC236}">
                  <a16:creationId xmlns:a16="http://schemas.microsoft.com/office/drawing/2014/main" id="{FD595337-D09F-07B4-4A0C-106D32BDF903}"/>
                </a:ext>
              </a:extLst>
            </p:cNvPr>
            <p:cNvSpPr/>
            <p:nvPr/>
          </p:nvSpPr>
          <p:spPr>
            <a:xfrm>
              <a:off x="1972286" y="5679543"/>
              <a:ext cx="63304" cy="77774"/>
            </a:xfrm>
            <a:custGeom>
              <a:avLst/>
              <a:gdLst>
                <a:gd name="connsiteX0" fmla="*/ 258 w 63304"/>
                <a:gd name="connsiteY0" fmla="*/ 72090 h 77774"/>
                <a:gd name="connsiteX1" fmla="*/ 258 w 63304"/>
                <a:gd name="connsiteY1" fmla="*/ 54003 h 77774"/>
                <a:gd name="connsiteX2" fmla="*/ 1034 w 63304"/>
                <a:gd name="connsiteY2" fmla="*/ 54003 h 77774"/>
                <a:gd name="connsiteX3" fmla="*/ 28810 w 63304"/>
                <a:gd name="connsiteY3" fmla="*/ 64597 h 77774"/>
                <a:gd name="connsiteX4" fmla="*/ 43538 w 63304"/>
                <a:gd name="connsiteY4" fmla="*/ 56586 h 77774"/>
                <a:gd name="connsiteX5" fmla="*/ 41213 w 63304"/>
                <a:gd name="connsiteY5" fmla="*/ 51677 h 77774"/>
                <a:gd name="connsiteX6" fmla="*/ 32944 w 63304"/>
                <a:gd name="connsiteY6" fmla="*/ 48706 h 77774"/>
                <a:gd name="connsiteX7" fmla="*/ 21188 w 63304"/>
                <a:gd name="connsiteY7" fmla="*/ 46251 h 77774"/>
                <a:gd name="connsiteX8" fmla="*/ 9173 w 63304"/>
                <a:gd name="connsiteY8" fmla="*/ 41471 h 77774"/>
                <a:gd name="connsiteX9" fmla="*/ 2713 w 63304"/>
                <a:gd name="connsiteY9" fmla="*/ 34107 h 77774"/>
                <a:gd name="connsiteX10" fmla="*/ 646 w 63304"/>
                <a:gd name="connsiteY10" fmla="*/ 24159 h 77774"/>
                <a:gd name="connsiteX11" fmla="*/ 9948 w 63304"/>
                <a:gd name="connsiteY11" fmla="*/ 6718 h 77774"/>
                <a:gd name="connsiteX12" fmla="*/ 35011 w 63304"/>
                <a:gd name="connsiteY12" fmla="*/ 0 h 77774"/>
                <a:gd name="connsiteX13" fmla="*/ 60075 w 63304"/>
                <a:gd name="connsiteY13" fmla="*/ 4909 h 77774"/>
                <a:gd name="connsiteX14" fmla="*/ 60075 w 63304"/>
                <a:gd name="connsiteY14" fmla="*/ 22092 h 77774"/>
                <a:gd name="connsiteX15" fmla="*/ 59558 w 63304"/>
                <a:gd name="connsiteY15" fmla="*/ 22092 h 77774"/>
                <a:gd name="connsiteX16" fmla="*/ 34753 w 63304"/>
                <a:gd name="connsiteY16" fmla="*/ 13048 h 77774"/>
                <a:gd name="connsiteX17" fmla="*/ 24417 w 63304"/>
                <a:gd name="connsiteY17" fmla="*/ 15374 h 77774"/>
                <a:gd name="connsiteX18" fmla="*/ 20283 w 63304"/>
                <a:gd name="connsiteY18" fmla="*/ 21058 h 77774"/>
                <a:gd name="connsiteX19" fmla="*/ 22867 w 63304"/>
                <a:gd name="connsiteY19" fmla="*/ 26743 h 77774"/>
                <a:gd name="connsiteX20" fmla="*/ 31523 w 63304"/>
                <a:gd name="connsiteY20" fmla="*/ 29844 h 77774"/>
                <a:gd name="connsiteX21" fmla="*/ 46897 w 63304"/>
                <a:gd name="connsiteY21" fmla="*/ 33202 h 77774"/>
                <a:gd name="connsiteX22" fmla="*/ 58912 w 63304"/>
                <a:gd name="connsiteY22" fmla="*/ 40179 h 77774"/>
                <a:gd name="connsiteX23" fmla="*/ 63305 w 63304"/>
                <a:gd name="connsiteY23" fmla="*/ 53098 h 77774"/>
                <a:gd name="connsiteX24" fmla="*/ 53744 w 63304"/>
                <a:gd name="connsiteY24" fmla="*/ 71056 h 77774"/>
                <a:gd name="connsiteX25" fmla="*/ 28035 w 63304"/>
                <a:gd name="connsiteY25" fmla="*/ 77774 h 77774"/>
                <a:gd name="connsiteX26" fmla="*/ 0 w 63304"/>
                <a:gd name="connsiteY26" fmla="*/ 72219 h 7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3304" h="77774">
                  <a:moveTo>
                    <a:pt x="258" y="72090"/>
                  </a:moveTo>
                  <a:lnTo>
                    <a:pt x="258" y="54003"/>
                  </a:lnTo>
                  <a:lnTo>
                    <a:pt x="1034" y="54003"/>
                  </a:lnTo>
                  <a:cubicBezTo>
                    <a:pt x="9819" y="61108"/>
                    <a:pt x="18991" y="64597"/>
                    <a:pt x="28810" y="64597"/>
                  </a:cubicBezTo>
                  <a:cubicBezTo>
                    <a:pt x="38629" y="64597"/>
                    <a:pt x="43538" y="61883"/>
                    <a:pt x="43538" y="56586"/>
                  </a:cubicBezTo>
                  <a:cubicBezTo>
                    <a:pt x="43538" y="54390"/>
                    <a:pt x="42763" y="52840"/>
                    <a:pt x="41213" y="51677"/>
                  </a:cubicBezTo>
                  <a:cubicBezTo>
                    <a:pt x="39662" y="50514"/>
                    <a:pt x="36949" y="49481"/>
                    <a:pt x="32944" y="48706"/>
                  </a:cubicBezTo>
                  <a:cubicBezTo>
                    <a:pt x="30231" y="48189"/>
                    <a:pt x="26226" y="47414"/>
                    <a:pt x="21188" y="46251"/>
                  </a:cubicBezTo>
                  <a:cubicBezTo>
                    <a:pt x="16149" y="45088"/>
                    <a:pt x="12144" y="43538"/>
                    <a:pt x="9173" y="41471"/>
                  </a:cubicBezTo>
                  <a:cubicBezTo>
                    <a:pt x="6201" y="39404"/>
                    <a:pt x="4134" y="36949"/>
                    <a:pt x="2713" y="34107"/>
                  </a:cubicBezTo>
                  <a:cubicBezTo>
                    <a:pt x="1292" y="31265"/>
                    <a:pt x="646" y="27905"/>
                    <a:pt x="646" y="24159"/>
                  </a:cubicBezTo>
                  <a:cubicBezTo>
                    <a:pt x="646" y="17053"/>
                    <a:pt x="3747" y="11240"/>
                    <a:pt x="9948" y="6718"/>
                  </a:cubicBezTo>
                  <a:cubicBezTo>
                    <a:pt x="16149" y="2196"/>
                    <a:pt x="24547" y="0"/>
                    <a:pt x="35011" y="0"/>
                  </a:cubicBezTo>
                  <a:cubicBezTo>
                    <a:pt x="44313" y="0"/>
                    <a:pt x="52711" y="1679"/>
                    <a:pt x="60075" y="4909"/>
                  </a:cubicBezTo>
                  <a:lnTo>
                    <a:pt x="60075" y="22092"/>
                  </a:lnTo>
                  <a:lnTo>
                    <a:pt x="59558" y="22092"/>
                  </a:lnTo>
                  <a:cubicBezTo>
                    <a:pt x="51031" y="16020"/>
                    <a:pt x="42763" y="13048"/>
                    <a:pt x="34753" y="13048"/>
                  </a:cubicBezTo>
                  <a:cubicBezTo>
                    <a:pt x="30619" y="13048"/>
                    <a:pt x="27260" y="13823"/>
                    <a:pt x="24417" y="15374"/>
                  </a:cubicBezTo>
                  <a:cubicBezTo>
                    <a:pt x="21575" y="16924"/>
                    <a:pt x="20283" y="18862"/>
                    <a:pt x="20283" y="21058"/>
                  </a:cubicBezTo>
                  <a:cubicBezTo>
                    <a:pt x="20283" y="23642"/>
                    <a:pt x="21188" y="25580"/>
                    <a:pt x="22867" y="26743"/>
                  </a:cubicBezTo>
                  <a:cubicBezTo>
                    <a:pt x="24547" y="27905"/>
                    <a:pt x="27389" y="28939"/>
                    <a:pt x="31523" y="29844"/>
                  </a:cubicBezTo>
                  <a:cubicBezTo>
                    <a:pt x="36691" y="30748"/>
                    <a:pt x="41729" y="31911"/>
                    <a:pt x="46897" y="33202"/>
                  </a:cubicBezTo>
                  <a:cubicBezTo>
                    <a:pt x="51936" y="34494"/>
                    <a:pt x="55941" y="36820"/>
                    <a:pt x="58912" y="40179"/>
                  </a:cubicBezTo>
                  <a:cubicBezTo>
                    <a:pt x="61884" y="43538"/>
                    <a:pt x="63305" y="47801"/>
                    <a:pt x="63305" y="53098"/>
                  </a:cubicBezTo>
                  <a:cubicBezTo>
                    <a:pt x="63305" y="60592"/>
                    <a:pt x="60075" y="66663"/>
                    <a:pt x="53744" y="71056"/>
                  </a:cubicBezTo>
                  <a:cubicBezTo>
                    <a:pt x="47414" y="75578"/>
                    <a:pt x="38887" y="77774"/>
                    <a:pt x="28035" y="77774"/>
                  </a:cubicBezTo>
                  <a:cubicBezTo>
                    <a:pt x="17183" y="77774"/>
                    <a:pt x="8010" y="75965"/>
                    <a:pt x="0" y="72219"/>
                  </a:cubicBez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1" name="フリーフォーム: 図形 230">
              <a:extLst>
                <a:ext uri="{FF2B5EF4-FFF2-40B4-BE49-F238E27FC236}">
                  <a16:creationId xmlns:a16="http://schemas.microsoft.com/office/drawing/2014/main" id="{750F5FB3-521A-9417-2650-C17377F2742B}"/>
                </a:ext>
              </a:extLst>
            </p:cNvPr>
            <p:cNvSpPr/>
            <p:nvPr/>
          </p:nvSpPr>
          <p:spPr>
            <a:xfrm>
              <a:off x="2042309" y="5660681"/>
              <a:ext cx="51806" cy="95861"/>
            </a:xfrm>
            <a:custGeom>
              <a:avLst/>
              <a:gdLst>
                <a:gd name="connsiteX0" fmla="*/ 51677 w 51806"/>
                <a:gd name="connsiteY0" fmla="*/ 93924 h 95861"/>
                <a:gd name="connsiteX1" fmla="*/ 35011 w 51806"/>
                <a:gd name="connsiteY1" fmla="*/ 95861 h 95861"/>
                <a:gd name="connsiteX2" fmla="*/ 15762 w 51806"/>
                <a:gd name="connsiteY2" fmla="*/ 90177 h 95861"/>
                <a:gd name="connsiteX3" fmla="*/ 9689 w 51806"/>
                <a:gd name="connsiteY3" fmla="*/ 71961 h 95861"/>
                <a:gd name="connsiteX4" fmla="*/ 9689 w 51806"/>
                <a:gd name="connsiteY4" fmla="*/ 33590 h 95861"/>
                <a:gd name="connsiteX5" fmla="*/ 0 w 51806"/>
                <a:gd name="connsiteY5" fmla="*/ 33590 h 95861"/>
                <a:gd name="connsiteX6" fmla="*/ 0 w 51806"/>
                <a:gd name="connsiteY6" fmla="*/ 20671 h 95861"/>
                <a:gd name="connsiteX7" fmla="*/ 9689 w 51806"/>
                <a:gd name="connsiteY7" fmla="*/ 20671 h 95861"/>
                <a:gd name="connsiteX8" fmla="*/ 9689 w 51806"/>
                <a:gd name="connsiteY8" fmla="*/ 0 h 95861"/>
                <a:gd name="connsiteX9" fmla="*/ 29198 w 51806"/>
                <a:gd name="connsiteY9" fmla="*/ 0 h 95861"/>
                <a:gd name="connsiteX10" fmla="*/ 29198 w 51806"/>
                <a:gd name="connsiteY10" fmla="*/ 20671 h 95861"/>
                <a:gd name="connsiteX11" fmla="*/ 51807 w 51806"/>
                <a:gd name="connsiteY11" fmla="*/ 20671 h 95861"/>
                <a:gd name="connsiteX12" fmla="*/ 51807 w 51806"/>
                <a:gd name="connsiteY12" fmla="*/ 33590 h 95861"/>
                <a:gd name="connsiteX13" fmla="*/ 29198 w 51806"/>
                <a:gd name="connsiteY13" fmla="*/ 33590 h 95861"/>
                <a:gd name="connsiteX14" fmla="*/ 29198 w 51806"/>
                <a:gd name="connsiteY14" fmla="*/ 63951 h 95861"/>
                <a:gd name="connsiteX15" fmla="*/ 32169 w 51806"/>
                <a:gd name="connsiteY15" fmla="*/ 79195 h 95861"/>
                <a:gd name="connsiteX16" fmla="*/ 42246 w 51806"/>
                <a:gd name="connsiteY16" fmla="*/ 82813 h 95861"/>
                <a:gd name="connsiteX17" fmla="*/ 51161 w 51806"/>
                <a:gd name="connsiteY17" fmla="*/ 80617 h 95861"/>
                <a:gd name="connsiteX18" fmla="*/ 51677 w 51806"/>
                <a:gd name="connsiteY18" fmla="*/ 80617 h 95861"/>
                <a:gd name="connsiteX19" fmla="*/ 51677 w 51806"/>
                <a:gd name="connsiteY19" fmla="*/ 93924 h 95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1806" h="95861">
                  <a:moveTo>
                    <a:pt x="51677" y="93924"/>
                  </a:moveTo>
                  <a:cubicBezTo>
                    <a:pt x="46510" y="95215"/>
                    <a:pt x="40825" y="95861"/>
                    <a:pt x="35011" y="95861"/>
                  </a:cubicBezTo>
                  <a:cubicBezTo>
                    <a:pt x="26226" y="95861"/>
                    <a:pt x="19767" y="93924"/>
                    <a:pt x="15762" y="90177"/>
                  </a:cubicBezTo>
                  <a:cubicBezTo>
                    <a:pt x="11627" y="86430"/>
                    <a:pt x="9689" y="80358"/>
                    <a:pt x="9689" y="71961"/>
                  </a:cubicBezTo>
                  <a:lnTo>
                    <a:pt x="9689" y="33590"/>
                  </a:lnTo>
                  <a:lnTo>
                    <a:pt x="0" y="33590"/>
                  </a:lnTo>
                  <a:lnTo>
                    <a:pt x="0" y="20671"/>
                  </a:lnTo>
                  <a:lnTo>
                    <a:pt x="9689" y="20671"/>
                  </a:lnTo>
                  <a:lnTo>
                    <a:pt x="9689" y="0"/>
                  </a:lnTo>
                  <a:lnTo>
                    <a:pt x="29198" y="0"/>
                  </a:lnTo>
                  <a:lnTo>
                    <a:pt x="29198" y="20671"/>
                  </a:lnTo>
                  <a:lnTo>
                    <a:pt x="51807" y="20671"/>
                  </a:lnTo>
                  <a:lnTo>
                    <a:pt x="51807" y="33590"/>
                  </a:lnTo>
                  <a:lnTo>
                    <a:pt x="29198" y="33590"/>
                  </a:lnTo>
                  <a:lnTo>
                    <a:pt x="29198" y="63951"/>
                  </a:lnTo>
                  <a:cubicBezTo>
                    <a:pt x="29198" y="71702"/>
                    <a:pt x="30231" y="76870"/>
                    <a:pt x="32169" y="79195"/>
                  </a:cubicBezTo>
                  <a:cubicBezTo>
                    <a:pt x="34107" y="81521"/>
                    <a:pt x="37466" y="82813"/>
                    <a:pt x="42246" y="82813"/>
                  </a:cubicBezTo>
                  <a:cubicBezTo>
                    <a:pt x="45218" y="82813"/>
                    <a:pt x="48189" y="82038"/>
                    <a:pt x="51161" y="80617"/>
                  </a:cubicBezTo>
                  <a:lnTo>
                    <a:pt x="51677" y="80617"/>
                  </a:lnTo>
                  <a:lnTo>
                    <a:pt x="51677" y="93924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2" name="フリーフォーム: 図形 231">
              <a:extLst>
                <a:ext uri="{FF2B5EF4-FFF2-40B4-BE49-F238E27FC236}">
                  <a16:creationId xmlns:a16="http://schemas.microsoft.com/office/drawing/2014/main" id="{3C9BCA0A-99F1-8D2A-6EB0-3515BA6C2A0C}"/>
                </a:ext>
              </a:extLst>
            </p:cNvPr>
            <p:cNvSpPr/>
            <p:nvPr/>
          </p:nvSpPr>
          <p:spPr>
            <a:xfrm>
              <a:off x="2139462" y="5659260"/>
              <a:ext cx="95602" cy="95861"/>
            </a:xfrm>
            <a:custGeom>
              <a:avLst/>
              <a:gdLst>
                <a:gd name="connsiteX0" fmla="*/ 95603 w 95602"/>
                <a:gd name="connsiteY0" fmla="*/ 95861 h 95861"/>
                <a:gd name="connsiteX1" fmla="*/ 73382 w 95602"/>
                <a:gd name="connsiteY1" fmla="*/ 95861 h 95861"/>
                <a:gd name="connsiteX2" fmla="*/ 66147 w 95602"/>
                <a:gd name="connsiteY2" fmla="*/ 75061 h 95861"/>
                <a:gd name="connsiteX3" fmla="*/ 28422 w 95602"/>
                <a:gd name="connsiteY3" fmla="*/ 75061 h 95861"/>
                <a:gd name="connsiteX4" fmla="*/ 21188 w 95602"/>
                <a:gd name="connsiteY4" fmla="*/ 95861 h 95861"/>
                <a:gd name="connsiteX5" fmla="*/ 0 w 95602"/>
                <a:gd name="connsiteY5" fmla="*/ 95861 h 95861"/>
                <a:gd name="connsiteX6" fmla="*/ 36174 w 95602"/>
                <a:gd name="connsiteY6" fmla="*/ 0 h 95861"/>
                <a:gd name="connsiteX7" fmla="*/ 59429 w 95602"/>
                <a:gd name="connsiteY7" fmla="*/ 0 h 95861"/>
                <a:gd name="connsiteX8" fmla="*/ 95603 w 95602"/>
                <a:gd name="connsiteY8" fmla="*/ 95861 h 95861"/>
                <a:gd name="connsiteX9" fmla="*/ 60979 w 95602"/>
                <a:gd name="connsiteY9" fmla="*/ 60204 h 95861"/>
                <a:gd name="connsiteX10" fmla="*/ 47414 w 95602"/>
                <a:gd name="connsiteY10" fmla="*/ 21575 h 95861"/>
                <a:gd name="connsiteX11" fmla="*/ 33849 w 95602"/>
                <a:gd name="connsiteY11" fmla="*/ 60204 h 95861"/>
                <a:gd name="connsiteX12" fmla="*/ 60979 w 95602"/>
                <a:gd name="connsiteY12" fmla="*/ 60204 h 95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5602" h="95861">
                  <a:moveTo>
                    <a:pt x="95603" y="95861"/>
                  </a:moveTo>
                  <a:lnTo>
                    <a:pt x="73382" y="95861"/>
                  </a:lnTo>
                  <a:lnTo>
                    <a:pt x="66147" y="75061"/>
                  </a:lnTo>
                  <a:lnTo>
                    <a:pt x="28422" y="75061"/>
                  </a:lnTo>
                  <a:lnTo>
                    <a:pt x="21188" y="95861"/>
                  </a:lnTo>
                  <a:lnTo>
                    <a:pt x="0" y="95861"/>
                  </a:lnTo>
                  <a:lnTo>
                    <a:pt x="36174" y="0"/>
                  </a:lnTo>
                  <a:lnTo>
                    <a:pt x="59429" y="0"/>
                  </a:lnTo>
                  <a:lnTo>
                    <a:pt x="95603" y="95861"/>
                  </a:lnTo>
                  <a:close/>
                  <a:moveTo>
                    <a:pt x="60979" y="60204"/>
                  </a:moveTo>
                  <a:lnTo>
                    <a:pt x="47414" y="21575"/>
                  </a:lnTo>
                  <a:lnTo>
                    <a:pt x="33849" y="60204"/>
                  </a:lnTo>
                  <a:lnTo>
                    <a:pt x="60979" y="60204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3" name="フリーフォーム: 図形 232">
              <a:extLst>
                <a:ext uri="{FF2B5EF4-FFF2-40B4-BE49-F238E27FC236}">
                  <a16:creationId xmlns:a16="http://schemas.microsoft.com/office/drawing/2014/main" id="{C6AE4149-1A74-F574-4865-DA4243415264}"/>
                </a:ext>
              </a:extLst>
            </p:cNvPr>
            <p:cNvSpPr/>
            <p:nvPr/>
          </p:nvSpPr>
          <p:spPr>
            <a:xfrm>
              <a:off x="2247467" y="5659260"/>
              <a:ext cx="74286" cy="95861"/>
            </a:xfrm>
            <a:custGeom>
              <a:avLst/>
              <a:gdLst>
                <a:gd name="connsiteX0" fmla="*/ 20929 w 74286"/>
                <a:gd name="connsiteY0" fmla="*/ 63175 h 95861"/>
                <a:gd name="connsiteX1" fmla="*/ 20929 w 74286"/>
                <a:gd name="connsiteY1" fmla="*/ 95861 h 95861"/>
                <a:gd name="connsiteX2" fmla="*/ 0 w 74286"/>
                <a:gd name="connsiteY2" fmla="*/ 95861 h 95861"/>
                <a:gd name="connsiteX3" fmla="*/ 0 w 74286"/>
                <a:gd name="connsiteY3" fmla="*/ 0 h 95861"/>
                <a:gd name="connsiteX4" fmla="*/ 36303 w 74286"/>
                <a:gd name="connsiteY4" fmla="*/ 0 h 95861"/>
                <a:gd name="connsiteX5" fmla="*/ 64597 w 74286"/>
                <a:gd name="connsiteY5" fmla="*/ 7622 h 95861"/>
                <a:gd name="connsiteX6" fmla="*/ 74286 w 74286"/>
                <a:gd name="connsiteY6" fmla="*/ 29844 h 95861"/>
                <a:gd name="connsiteX7" fmla="*/ 63563 w 74286"/>
                <a:gd name="connsiteY7" fmla="*/ 54132 h 95861"/>
                <a:gd name="connsiteX8" fmla="*/ 35657 w 74286"/>
                <a:gd name="connsiteY8" fmla="*/ 63175 h 95861"/>
                <a:gd name="connsiteX9" fmla="*/ 20929 w 74286"/>
                <a:gd name="connsiteY9" fmla="*/ 63175 h 95861"/>
                <a:gd name="connsiteX10" fmla="*/ 20800 w 74286"/>
                <a:gd name="connsiteY10" fmla="*/ 15115 h 95861"/>
                <a:gd name="connsiteX11" fmla="*/ 20800 w 74286"/>
                <a:gd name="connsiteY11" fmla="*/ 48060 h 95861"/>
                <a:gd name="connsiteX12" fmla="*/ 26355 w 74286"/>
                <a:gd name="connsiteY12" fmla="*/ 48060 h 95861"/>
                <a:gd name="connsiteX13" fmla="*/ 47285 w 74286"/>
                <a:gd name="connsiteY13" fmla="*/ 43667 h 95861"/>
                <a:gd name="connsiteX14" fmla="*/ 52452 w 74286"/>
                <a:gd name="connsiteY14" fmla="*/ 30231 h 95861"/>
                <a:gd name="connsiteX15" fmla="*/ 47543 w 74286"/>
                <a:gd name="connsiteY15" fmla="*/ 18862 h 95861"/>
                <a:gd name="connsiteX16" fmla="*/ 28035 w 74286"/>
                <a:gd name="connsiteY16" fmla="*/ 14986 h 95861"/>
                <a:gd name="connsiteX17" fmla="*/ 20800 w 74286"/>
                <a:gd name="connsiteY17" fmla="*/ 14986 h 95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4286" h="95861">
                  <a:moveTo>
                    <a:pt x="20929" y="63175"/>
                  </a:moveTo>
                  <a:lnTo>
                    <a:pt x="20929" y="95861"/>
                  </a:lnTo>
                  <a:lnTo>
                    <a:pt x="0" y="95861"/>
                  </a:lnTo>
                  <a:lnTo>
                    <a:pt x="0" y="0"/>
                  </a:lnTo>
                  <a:lnTo>
                    <a:pt x="36303" y="0"/>
                  </a:lnTo>
                  <a:cubicBezTo>
                    <a:pt x="48706" y="0"/>
                    <a:pt x="58137" y="2584"/>
                    <a:pt x="64597" y="7622"/>
                  </a:cubicBezTo>
                  <a:cubicBezTo>
                    <a:pt x="71056" y="12661"/>
                    <a:pt x="74286" y="20154"/>
                    <a:pt x="74286" y="29844"/>
                  </a:cubicBezTo>
                  <a:cubicBezTo>
                    <a:pt x="74286" y="39533"/>
                    <a:pt x="70669" y="48189"/>
                    <a:pt x="63563" y="54132"/>
                  </a:cubicBezTo>
                  <a:cubicBezTo>
                    <a:pt x="56457" y="60075"/>
                    <a:pt x="47155" y="63175"/>
                    <a:pt x="35657" y="63175"/>
                  </a:cubicBezTo>
                  <a:lnTo>
                    <a:pt x="20929" y="63175"/>
                  </a:lnTo>
                  <a:close/>
                  <a:moveTo>
                    <a:pt x="20800" y="15115"/>
                  </a:moveTo>
                  <a:lnTo>
                    <a:pt x="20800" y="48060"/>
                  </a:lnTo>
                  <a:lnTo>
                    <a:pt x="26355" y="48060"/>
                  </a:lnTo>
                  <a:cubicBezTo>
                    <a:pt x="36820" y="48060"/>
                    <a:pt x="43796" y="46639"/>
                    <a:pt x="47285" y="43667"/>
                  </a:cubicBezTo>
                  <a:cubicBezTo>
                    <a:pt x="50644" y="40825"/>
                    <a:pt x="52452" y="36303"/>
                    <a:pt x="52452" y="30231"/>
                  </a:cubicBezTo>
                  <a:cubicBezTo>
                    <a:pt x="52452" y="25322"/>
                    <a:pt x="50773" y="21446"/>
                    <a:pt x="47543" y="18862"/>
                  </a:cubicBezTo>
                  <a:cubicBezTo>
                    <a:pt x="44313" y="16278"/>
                    <a:pt x="37724" y="14986"/>
                    <a:pt x="28035" y="14986"/>
                  </a:cubicBezTo>
                  <a:lnTo>
                    <a:pt x="20800" y="14986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4" name="フリーフォーム: 図形 233">
              <a:extLst>
                <a:ext uri="{FF2B5EF4-FFF2-40B4-BE49-F238E27FC236}">
                  <a16:creationId xmlns:a16="http://schemas.microsoft.com/office/drawing/2014/main" id="{E8A8509B-C598-D67B-9499-812FC558D7C3}"/>
                </a:ext>
              </a:extLst>
            </p:cNvPr>
            <p:cNvSpPr/>
            <p:nvPr/>
          </p:nvSpPr>
          <p:spPr>
            <a:xfrm>
              <a:off x="2331960" y="5659260"/>
              <a:ext cx="52323" cy="95861"/>
            </a:xfrm>
            <a:custGeom>
              <a:avLst/>
              <a:gdLst>
                <a:gd name="connsiteX0" fmla="*/ 52323 w 52323"/>
                <a:gd name="connsiteY0" fmla="*/ 95861 h 95861"/>
                <a:gd name="connsiteX1" fmla="*/ 0 w 52323"/>
                <a:gd name="connsiteY1" fmla="*/ 95861 h 95861"/>
                <a:gd name="connsiteX2" fmla="*/ 0 w 52323"/>
                <a:gd name="connsiteY2" fmla="*/ 81521 h 95861"/>
                <a:gd name="connsiteX3" fmla="*/ 15632 w 52323"/>
                <a:gd name="connsiteY3" fmla="*/ 81521 h 95861"/>
                <a:gd name="connsiteX4" fmla="*/ 15632 w 52323"/>
                <a:gd name="connsiteY4" fmla="*/ 14340 h 95861"/>
                <a:gd name="connsiteX5" fmla="*/ 0 w 52323"/>
                <a:gd name="connsiteY5" fmla="*/ 14340 h 95861"/>
                <a:gd name="connsiteX6" fmla="*/ 0 w 52323"/>
                <a:gd name="connsiteY6" fmla="*/ 0 h 95861"/>
                <a:gd name="connsiteX7" fmla="*/ 52323 w 52323"/>
                <a:gd name="connsiteY7" fmla="*/ 0 h 95861"/>
                <a:gd name="connsiteX8" fmla="*/ 52323 w 52323"/>
                <a:gd name="connsiteY8" fmla="*/ 14340 h 95861"/>
                <a:gd name="connsiteX9" fmla="*/ 36691 w 52323"/>
                <a:gd name="connsiteY9" fmla="*/ 14340 h 95861"/>
                <a:gd name="connsiteX10" fmla="*/ 36691 w 52323"/>
                <a:gd name="connsiteY10" fmla="*/ 81521 h 95861"/>
                <a:gd name="connsiteX11" fmla="*/ 52323 w 52323"/>
                <a:gd name="connsiteY11" fmla="*/ 81521 h 95861"/>
                <a:gd name="connsiteX12" fmla="*/ 52323 w 52323"/>
                <a:gd name="connsiteY12" fmla="*/ 95861 h 95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323" h="95861">
                  <a:moveTo>
                    <a:pt x="52323" y="95861"/>
                  </a:moveTo>
                  <a:lnTo>
                    <a:pt x="0" y="95861"/>
                  </a:lnTo>
                  <a:lnTo>
                    <a:pt x="0" y="81521"/>
                  </a:lnTo>
                  <a:lnTo>
                    <a:pt x="15632" y="81521"/>
                  </a:lnTo>
                  <a:lnTo>
                    <a:pt x="15632" y="14340"/>
                  </a:lnTo>
                  <a:lnTo>
                    <a:pt x="0" y="14340"/>
                  </a:lnTo>
                  <a:lnTo>
                    <a:pt x="0" y="0"/>
                  </a:lnTo>
                  <a:lnTo>
                    <a:pt x="52323" y="0"/>
                  </a:lnTo>
                  <a:lnTo>
                    <a:pt x="52323" y="14340"/>
                  </a:lnTo>
                  <a:lnTo>
                    <a:pt x="36691" y="14340"/>
                  </a:lnTo>
                  <a:lnTo>
                    <a:pt x="36691" y="81521"/>
                  </a:lnTo>
                  <a:lnTo>
                    <a:pt x="52323" y="81521"/>
                  </a:lnTo>
                  <a:lnTo>
                    <a:pt x="52323" y="95861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5" name="フリーフォーム: 図形 234">
              <a:extLst>
                <a:ext uri="{FF2B5EF4-FFF2-40B4-BE49-F238E27FC236}">
                  <a16:creationId xmlns:a16="http://schemas.microsoft.com/office/drawing/2014/main" id="{7F829187-92AC-5B29-0E57-FA6644352170}"/>
                </a:ext>
              </a:extLst>
            </p:cNvPr>
            <p:cNvSpPr/>
            <p:nvPr/>
          </p:nvSpPr>
          <p:spPr>
            <a:xfrm>
              <a:off x="2398365" y="5645565"/>
              <a:ext cx="41729" cy="118340"/>
            </a:xfrm>
            <a:custGeom>
              <a:avLst/>
              <a:gdLst>
                <a:gd name="connsiteX0" fmla="*/ 41730 w 41729"/>
                <a:gd name="connsiteY0" fmla="*/ 59170 h 118340"/>
                <a:gd name="connsiteX1" fmla="*/ 35787 w 41729"/>
                <a:gd name="connsiteY1" fmla="*/ 91985 h 118340"/>
                <a:gd name="connsiteX2" fmla="*/ 19508 w 41729"/>
                <a:gd name="connsiteY2" fmla="*/ 118341 h 118340"/>
                <a:gd name="connsiteX3" fmla="*/ 0 w 41729"/>
                <a:gd name="connsiteY3" fmla="*/ 118341 h 118340"/>
                <a:gd name="connsiteX4" fmla="*/ 0 w 41729"/>
                <a:gd name="connsiteY4" fmla="*/ 116920 h 118340"/>
                <a:gd name="connsiteX5" fmla="*/ 17183 w 41729"/>
                <a:gd name="connsiteY5" fmla="*/ 93794 h 118340"/>
                <a:gd name="connsiteX6" fmla="*/ 25193 w 41729"/>
                <a:gd name="connsiteY6" fmla="*/ 59041 h 118340"/>
                <a:gd name="connsiteX7" fmla="*/ 17183 w 41729"/>
                <a:gd name="connsiteY7" fmla="*/ 24547 h 118340"/>
                <a:gd name="connsiteX8" fmla="*/ 0 w 41729"/>
                <a:gd name="connsiteY8" fmla="*/ 1421 h 118340"/>
                <a:gd name="connsiteX9" fmla="*/ 0 w 41729"/>
                <a:gd name="connsiteY9" fmla="*/ 0 h 118340"/>
                <a:gd name="connsiteX10" fmla="*/ 19508 w 41729"/>
                <a:gd name="connsiteY10" fmla="*/ 0 h 118340"/>
                <a:gd name="connsiteX11" fmla="*/ 41730 w 41729"/>
                <a:gd name="connsiteY11" fmla="*/ 59041 h 118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729" h="118340">
                  <a:moveTo>
                    <a:pt x="41730" y="59170"/>
                  </a:moveTo>
                  <a:cubicBezTo>
                    <a:pt x="41730" y="71185"/>
                    <a:pt x="39791" y="82167"/>
                    <a:pt x="35787" y="91985"/>
                  </a:cubicBezTo>
                  <a:cubicBezTo>
                    <a:pt x="32298" y="100641"/>
                    <a:pt x="26872" y="109427"/>
                    <a:pt x="19508" y="118341"/>
                  </a:cubicBezTo>
                  <a:lnTo>
                    <a:pt x="0" y="118341"/>
                  </a:lnTo>
                  <a:lnTo>
                    <a:pt x="0" y="116920"/>
                  </a:lnTo>
                  <a:cubicBezTo>
                    <a:pt x="7106" y="110331"/>
                    <a:pt x="12919" y="102579"/>
                    <a:pt x="17183" y="93794"/>
                  </a:cubicBezTo>
                  <a:cubicBezTo>
                    <a:pt x="22480" y="82942"/>
                    <a:pt x="25193" y="71444"/>
                    <a:pt x="25193" y="59041"/>
                  </a:cubicBezTo>
                  <a:cubicBezTo>
                    <a:pt x="25193" y="46639"/>
                    <a:pt x="22480" y="35269"/>
                    <a:pt x="17183" y="24547"/>
                  </a:cubicBezTo>
                  <a:cubicBezTo>
                    <a:pt x="12790" y="15632"/>
                    <a:pt x="7106" y="7881"/>
                    <a:pt x="0" y="1421"/>
                  </a:cubicBezTo>
                  <a:lnTo>
                    <a:pt x="0" y="0"/>
                  </a:lnTo>
                  <a:lnTo>
                    <a:pt x="19508" y="0"/>
                  </a:lnTo>
                  <a:cubicBezTo>
                    <a:pt x="34365" y="17570"/>
                    <a:pt x="41730" y="37337"/>
                    <a:pt x="41730" y="59041"/>
                  </a:cubicBez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236" name="グラフィックス 4">
            <a:extLst>
              <a:ext uri="{FF2B5EF4-FFF2-40B4-BE49-F238E27FC236}">
                <a16:creationId xmlns:a16="http://schemas.microsoft.com/office/drawing/2014/main" id="{75ED017B-D95C-3D21-6AB2-D37A9A5587B1}"/>
              </a:ext>
            </a:extLst>
          </p:cNvPr>
          <p:cNvGrpSpPr/>
          <p:nvPr/>
        </p:nvGrpSpPr>
        <p:grpSpPr>
          <a:xfrm>
            <a:off x="3359303" y="5456426"/>
            <a:ext cx="1130180" cy="145729"/>
            <a:chOff x="3359303" y="5456426"/>
            <a:chExt cx="1130180" cy="145729"/>
          </a:xfrm>
          <a:solidFill>
            <a:srgbClr val="000000"/>
          </a:solidFill>
        </p:grpSpPr>
        <p:sp>
          <p:nvSpPr>
            <p:cNvPr id="237" name="フリーフォーム: 図形 236">
              <a:extLst>
                <a:ext uri="{FF2B5EF4-FFF2-40B4-BE49-F238E27FC236}">
                  <a16:creationId xmlns:a16="http://schemas.microsoft.com/office/drawing/2014/main" id="{04C0216A-60A2-2716-C0AD-327BD917F442}"/>
                </a:ext>
              </a:extLst>
            </p:cNvPr>
            <p:cNvSpPr/>
            <p:nvPr/>
          </p:nvSpPr>
          <p:spPr>
            <a:xfrm>
              <a:off x="3359303" y="5460561"/>
              <a:ext cx="152835" cy="140174"/>
            </a:xfrm>
            <a:custGeom>
              <a:avLst/>
              <a:gdLst>
                <a:gd name="connsiteX0" fmla="*/ 62529 w 152835"/>
                <a:gd name="connsiteY0" fmla="*/ 36691 h 140174"/>
                <a:gd name="connsiteX1" fmla="*/ 0 w 152835"/>
                <a:gd name="connsiteY1" fmla="*/ 36691 h 140174"/>
                <a:gd name="connsiteX2" fmla="*/ 0 w 152835"/>
                <a:gd name="connsiteY2" fmla="*/ 20800 h 140174"/>
                <a:gd name="connsiteX3" fmla="*/ 62529 w 152835"/>
                <a:gd name="connsiteY3" fmla="*/ 20800 h 140174"/>
                <a:gd name="connsiteX4" fmla="*/ 62529 w 152835"/>
                <a:gd name="connsiteY4" fmla="*/ 36691 h 140174"/>
                <a:gd name="connsiteX5" fmla="*/ 58783 w 152835"/>
                <a:gd name="connsiteY5" fmla="*/ 133715 h 140174"/>
                <a:gd name="connsiteX6" fmla="*/ 23513 w 152835"/>
                <a:gd name="connsiteY6" fmla="*/ 133715 h 140174"/>
                <a:gd name="connsiteX7" fmla="*/ 23513 w 152835"/>
                <a:gd name="connsiteY7" fmla="*/ 139658 h 140174"/>
                <a:gd name="connsiteX8" fmla="*/ 3617 w 152835"/>
                <a:gd name="connsiteY8" fmla="*/ 139658 h 140174"/>
                <a:gd name="connsiteX9" fmla="*/ 3617 w 152835"/>
                <a:gd name="connsiteY9" fmla="*/ 86172 h 140174"/>
                <a:gd name="connsiteX10" fmla="*/ 58783 w 152835"/>
                <a:gd name="connsiteY10" fmla="*/ 86172 h 140174"/>
                <a:gd name="connsiteX11" fmla="*/ 58783 w 152835"/>
                <a:gd name="connsiteY11" fmla="*/ 133715 h 140174"/>
                <a:gd name="connsiteX12" fmla="*/ 58266 w 152835"/>
                <a:gd name="connsiteY12" fmla="*/ 14082 h 140174"/>
                <a:gd name="connsiteX13" fmla="*/ 5814 w 152835"/>
                <a:gd name="connsiteY13" fmla="*/ 14082 h 140174"/>
                <a:gd name="connsiteX14" fmla="*/ 5814 w 152835"/>
                <a:gd name="connsiteY14" fmla="*/ 0 h 140174"/>
                <a:gd name="connsiteX15" fmla="*/ 58266 w 152835"/>
                <a:gd name="connsiteY15" fmla="*/ 0 h 140174"/>
                <a:gd name="connsiteX16" fmla="*/ 58266 w 152835"/>
                <a:gd name="connsiteY16" fmla="*/ 14082 h 140174"/>
                <a:gd name="connsiteX17" fmla="*/ 57491 w 152835"/>
                <a:gd name="connsiteY17" fmla="*/ 57491 h 140174"/>
                <a:gd name="connsiteX18" fmla="*/ 6072 w 152835"/>
                <a:gd name="connsiteY18" fmla="*/ 57491 h 140174"/>
                <a:gd name="connsiteX19" fmla="*/ 6072 w 152835"/>
                <a:gd name="connsiteY19" fmla="*/ 43538 h 140174"/>
                <a:gd name="connsiteX20" fmla="*/ 57491 w 152835"/>
                <a:gd name="connsiteY20" fmla="*/ 43538 h 140174"/>
                <a:gd name="connsiteX21" fmla="*/ 57491 w 152835"/>
                <a:gd name="connsiteY21" fmla="*/ 57491 h 140174"/>
                <a:gd name="connsiteX22" fmla="*/ 57491 w 152835"/>
                <a:gd name="connsiteY22" fmla="*/ 78808 h 140174"/>
                <a:gd name="connsiteX23" fmla="*/ 6072 w 152835"/>
                <a:gd name="connsiteY23" fmla="*/ 78808 h 140174"/>
                <a:gd name="connsiteX24" fmla="*/ 6072 w 152835"/>
                <a:gd name="connsiteY24" fmla="*/ 64855 h 140174"/>
                <a:gd name="connsiteX25" fmla="*/ 57491 w 152835"/>
                <a:gd name="connsiteY25" fmla="*/ 64855 h 140174"/>
                <a:gd name="connsiteX26" fmla="*/ 57491 w 152835"/>
                <a:gd name="connsiteY26" fmla="*/ 78808 h 140174"/>
                <a:gd name="connsiteX27" fmla="*/ 39016 w 152835"/>
                <a:gd name="connsiteY27" fmla="*/ 119762 h 140174"/>
                <a:gd name="connsiteX28" fmla="*/ 39016 w 152835"/>
                <a:gd name="connsiteY28" fmla="*/ 100383 h 140174"/>
                <a:gd name="connsiteX29" fmla="*/ 23384 w 152835"/>
                <a:gd name="connsiteY29" fmla="*/ 100383 h 140174"/>
                <a:gd name="connsiteX30" fmla="*/ 23384 w 152835"/>
                <a:gd name="connsiteY30" fmla="*/ 119762 h 140174"/>
                <a:gd name="connsiteX31" fmla="*/ 39016 w 152835"/>
                <a:gd name="connsiteY31" fmla="*/ 119762 h 140174"/>
                <a:gd name="connsiteX32" fmla="*/ 151156 w 152835"/>
                <a:gd name="connsiteY32" fmla="*/ 24159 h 140174"/>
                <a:gd name="connsiteX33" fmla="*/ 151156 w 152835"/>
                <a:gd name="connsiteY33" fmla="*/ 41600 h 140174"/>
                <a:gd name="connsiteX34" fmla="*/ 148701 w 152835"/>
                <a:gd name="connsiteY34" fmla="*/ 48964 h 140174"/>
                <a:gd name="connsiteX35" fmla="*/ 142758 w 152835"/>
                <a:gd name="connsiteY35" fmla="*/ 53227 h 140174"/>
                <a:gd name="connsiteX36" fmla="*/ 130614 w 152835"/>
                <a:gd name="connsiteY36" fmla="*/ 54390 h 140174"/>
                <a:gd name="connsiteX37" fmla="*/ 119116 w 152835"/>
                <a:gd name="connsiteY37" fmla="*/ 53874 h 140174"/>
                <a:gd name="connsiteX38" fmla="*/ 110460 w 152835"/>
                <a:gd name="connsiteY38" fmla="*/ 50127 h 140174"/>
                <a:gd name="connsiteX39" fmla="*/ 107359 w 152835"/>
                <a:gd name="connsiteY39" fmla="*/ 42375 h 140174"/>
                <a:gd name="connsiteX40" fmla="*/ 107359 w 152835"/>
                <a:gd name="connsiteY40" fmla="*/ 14728 h 140174"/>
                <a:gd name="connsiteX41" fmla="*/ 91598 w 152835"/>
                <a:gd name="connsiteY41" fmla="*/ 14728 h 140174"/>
                <a:gd name="connsiteX42" fmla="*/ 91598 w 152835"/>
                <a:gd name="connsiteY42" fmla="*/ 18475 h 140174"/>
                <a:gd name="connsiteX43" fmla="*/ 86559 w 152835"/>
                <a:gd name="connsiteY43" fmla="*/ 41083 h 140174"/>
                <a:gd name="connsiteX44" fmla="*/ 72865 w 152835"/>
                <a:gd name="connsiteY44" fmla="*/ 58912 h 140174"/>
                <a:gd name="connsiteX45" fmla="*/ 59816 w 152835"/>
                <a:gd name="connsiteY45" fmla="*/ 48189 h 140174"/>
                <a:gd name="connsiteX46" fmla="*/ 68472 w 152835"/>
                <a:gd name="connsiteY46" fmla="*/ 35528 h 140174"/>
                <a:gd name="connsiteX47" fmla="*/ 71831 w 152835"/>
                <a:gd name="connsiteY47" fmla="*/ 15891 h 140174"/>
                <a:gd name="connsiteX48" fmla="*/ 71831 w 152835"/>
                <a:gd name="connsiteY48" fmla="*/ 0 h 140174"/>
                <a:gd name="connsiteX49" fmla="*/ 127255 w 152835"/>
                <a:gd name="connsiteY49" fmla="*/ 0 h 140174"/>
                <a:gd name="connsiteX50" fmla="*/ 127255 w 152835"/>
                <a:gd name="connsiteY50" fmla="*/ 36691 h 140174"/>
                <a:gd name="connsiteX51" fmla="*/ 129193 w 152835"/>
                <a:gd name="connsiteY51" fmla="*/ 39145 h 140174"/>
                <a:gd name="connsiteX52" fmla="*/ 131777 w 152835"/>
                <a:gd name="connsiteY52" fmla="*/ 39145 h 140174"/>
                <a:gd name="connsiteX53" fmla="*/ 133586 w 152835"/>
                <a:gd name="connsiteY53" fmla="*/ 38629 h 140174"/>
                <a:gd name="connsiteX54" fmla="*/ 134361 w 152835"/>
                <a:gd name="connsiteY54" fmla="*/ 37337 h 140174"/>
                <a:gd name="connsiteX55" fmla="*/ 134748 w 152835"/>
                <a:gd name="connsiteY55" fmla="*/ 32040 h 140174"/>
                <a:gd name="connsiteX56" fmla="*/ 135007 w 152835"/>
                <a:gd name="connsiteY56" fmla="*/ 22221 h 140174"/>
                <a:gd name="connsiteX57" fmla="*/ 150898 w 152835"/>
                <a:gd name="connsiteY57" fmla="*/ 24159 h 140174"/>
                <a:gd name="connsiteX58" fmla="*/ 146246 w 152835"/>
                <a:gd name="connsiteY58" fmla="*/ 60721 h 140174"/>
                <a:gd name="connsiteX59" fmla="*/ 126222 w 152835"/>
                <a:gd name="connsiteY59" fmla="*/ 111364 h 140174"/>
                <a:gd name="connsiteX60" fmla="*/ 152835 w 152835"/>
                <a:gd name="connsiteY60" fmla="*/ 120796 h 140174"/>
                <a:gd name="connsiteX61" fmla="*/ 141596 w 152835"/>
                <a:gd name="connsiteY61" fmla="*/ 139399 h 140174"/>
                <a:gd name="connsiteX62" fmla="*/ 108005 w 152835"/>
                <a:gd name="connsiteY62" fmla="*/ 124930 h 140174"/>
                <a:gd name="connsiteX63" fmla="*/ 68214 w 152835"/>
                <a:gd name="connsiteY63" fmla="*/ 140175 h 140174"/>
                <a:gd name="connsiteX64" fmla="*/ 60721 w 152835"/>
                <a:gd name="connsiteY64" fmla="*/ 123250 h 140174"/>
                <a:gd name="connsiteX65" fmla="*/ 92631 w 152835"/>
                <a:gd name="connsiteY65" fmla="*/ 112398 h 140174"/>
                <a:gd name="connsiteX66" fmla="*/ 72219 w 152835"/>
                <a:gd name="connsiteY66" fmla="*/ 77903 h 140174"/>
                <a:gd name="connsiteX67" fmla="*/ 64209 w 152835"/>
                <a:gd name="connsiteY67" fmla="*/ 77903 h 140174"/>
                <a:gd name="connsiteX68" fmla="*/ 64209 w 152835"/>
                <a:gd name="connsiteY68" fmla="*/ 60721 h 140174"/>
                <a:gd name="connsiteX69" fmla="*/ 146118 w 152835"/>
                <a:gd name="connsiteY69" fmla="*/ 60721 h 140174"/>
                <a:gd name="connsiteX70" fmla="*/ 108651 w 152835"/>
                <a:gd name="connsiteY70" fmla="*/ 100770 h 140174"/>
                <a:gd name="connsiteX71" fmla="*/ 121958 w 152835"/>
                <a:gd name="connsiteY71" fmla="*/ 77903 h 140174"/>
                <a:gd name="connsiteX72" fmla="*/ 93148 w 152835"/>
                <a:gd name="connsiteY72" fmla="*/ 77903 h 140174"/>
                <a:gd name="connsiteX73" fmla="*/ 108651 w 152835"/>
                <a:gd name="connsiteY73" fmla="*/ 100770 h 140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52835" h="140174">
                  <a:moveTo>
                    <a:pt x="62529" y="36691"/>
                  </a:moveTo>
                  <a:lnTo>
                    <a:pt x="0" y="36691"/>
                  </a:lnTo>
                  <a:lnTo>
                    <a:pt x="0" y="20800"/>
                  </a:lnTo>
                  <a:lnTo>
                    <a:pt x="62529" y="20800"/>
                  </a:lnTo>
                  <a:lnTo>
                    <a:pt x="62529" y="36691"/>
                  </a:lnTo>
                  <a:close/>
                  <a:moveTo>
                    <a:pt x="58783" y="133715"/>
                  </a:moveTo>
                  <a:lnTo>
                    <a:pt x="23513" y="133715"/>
                  </a:lnTo>
                  <a:lnTo>
                    <a:pt x="23513" y="139658"/>
                  </a:lnTo>
                  <a:lnTo>
                    <a:pt x="3617" y="139658"/>
                  </a:lnTo>
                  <a:lnTo>
                    <a:pt x="3617" y="86172"/>
                  </a:lnTo>
                  <a:lnTo>
                    <a:pt x="58783" y="86172"/>
                  </a:lnTo>
                  <a:lnTo>
                    <a:pt x="58783" y="133715"/>
                  </a:lnTo>
                  <a:close/>
                  <a:moveTo>
                    <a:pt x="58266" y="14082"/>
                  </a:moveTo>
                  <a:lnTo>
                    <a:pt x="5814" y="14082"/>
                  </a:lnTo>
                  <a:lnTo>
                    <a:pt x="5814" y="0"/>
                  </a:lnTo>
                  <a:lnTo>
                    <a:pt x="58266" y="0"/>
                  </a:lnTo>
                  <a:lnTo>
                    <a:pt x="58266" y="14082"/>
                  </a:lnTo>
                  <a:close/>
                  <a:moveTo>
                    <a:pt x="57491" y="57491"/>
                  </a:moveTo>
                  <a:lnTo>
                    <a:pt x="6072" y="57491"/>
                  </a:lnTo>
                  <a:lnTo>
                    <a:pt x="6072" y="43538"/>
                  </a:lnTo>
                  <a:lnTo>
                    <a:pt x="57491" y="43538"/>
                  </a:lnTo>
                  <a:lnTo>
                    <a:pt x="57491" y="57491"/>
                  </a:lnTo>
                  <a:close/>
                  <a:moveTo>
                    <a:pt x="57491" y="78808"/>
                  </a:moveTo>
                  <a:lnTo>
                    <a:pt x="6072" y="78808"/>
                  </a:lnTo>
                  <a:lnTo>
                    <a:pt x="6072" y="64855"/>
                  </a:lnTo>
                  <a:lnTo>
                    <a:pt x="57491" y="64855"/>
                  </a:lnTo>
                  <a:lnTo>
                    <a:pt x="57491" y="78808"/>
                  </a:lnTo>
                  <a:close/>
                  <a:moveTo>
                    <a:pt x="39016" y="119762"/>
                  </a:moveTo>
                  <a:lnTo>
                    <a:pt x="39016" y="100383"/>
                  </a:lnTo>
                  <a:lnTo>
                    <a:pt x="23384" y="100383"/>
                  </a:lnTo>
                  <a:lnTo>
                    <a:pt x="23384" y="119762"/>
                  </a:lnTo>
                  <a:lnTo>
                    <a:pt x="39016" y="119762"/>
                  </a:lnTo>
                  <a:close/>
                  <a:moveTo>
                    <a:pt x="151156" y="24159"/>
                  </a:moveTo>
                  <a:lnTo>
                    <a:pt x="151156" y="41600"/>
                  </a:lnTo>
                  <a:cubicBezTo>
                    <a:pt x="151156" y="44442"/>
                    <a:pt x="150381" y="46897"/>
                    <a:pt x="148701" y="48964"/>
                  </a:cubicBezTo>
                  <a:cubicBezTo>
                    <a:pt x="147022" y="51031"/>
                    <a:pt x="145084" y="52452"/>
                    <a:pt x="142758" y="53227"/>
                  </a:cubicBezTo>
                  <a:cubicBezTo>
                    <a:pt x="140562" y="54003"/>
                    <a:pt x="136428" y="54390"/>
                    <a:pt x="130614" y="54390"/>
                  </a:cubicBezTo>
                  <a:cubicBezTo>
                    <a:pt x="126609" y="54390"/>
                    <a:pt x="122734" y="54261"/>
                    <a:pt x="119116" y="53874"/>
                  </a:cubicBezTo>
                  <a:cubicBezTo>
                    <a:pt x="115499" y="53486"/>
                    <a:pt x="112527" y="52323"/>
                    <a:pt x="110460" y="50127"/>
                  </a:cubicBezTo>
                  <a:cubicBezTo>
                    <a:pt x="108393" y="47931"/>
                    <a:pt x="107359" y="45347"/>
                    <a:pt x="107359" y="42375"/>
                  </a:cubicBezTo>
                  <a:lnTo>
                    <a:pt x="107359" y="14728"/>
                  </a:lnTo>
                  <a:lnTo>
                    <a:pt x="91598" y="14728"/>
                  </a:lnTo>
                  <a:lnTo>
                    <a:pt x="91598" y="18475"/>
                  </a:lnTo>
                  <a:cubicBezTo>
                    <a:pt x="91598" y="26097"/>
                    <a:pt x="89918" y="33590"/>
                    <a:pt x="86559" y="41083"/>
                  </a:cubicBezTo>
                  <a:cubicBezTo>
                    <a:pt x="83200" y="48577"/>
                    <a:pt x="78679" y="54519"/>
                    <a:pt x="72865" y="58912"/>
                  </a:cubicBezTo>
                  <a:lnTo>
                    <a:pt x="59816" y="48189"/>
                  </a:lnTo>
                  <a:cubicBezTo>
                    <a:pt x="63305" y="44572"/>
                    <a:pt x="66147" y="40308"/>
                    <a:pt x="68472" y="35528"/>
                  </a:cubicBezTo>
                  <a:cubicBezTo>
                    <a:pt x="70798" y="30748"/>
                    <a:pt x="71831" y="24159"/>
                    <a:pt x="71831" y="15891"/>
                  </a:cubicBezTo>
                  <a:lnTo>
                    <a:pt x="71831" y="0"/>
                  </a:lnTo>
                  <a:lnTo>
                    <a:pt x="127255" y="0"/>
                  </a:lnTo>
                  <a:lnTo>
                    <a:pt x="127255" y="36691"/>
                  </a:lnTo>
                  <a:cubicBezTo>
                    <a:pt x="127255" y="38370"/>
                    <a:pt x="127901" y="39145"/>
                    <a:pt x="129193" y="39145"/>
                  </a:cubicBezTo>
                  <a:lnTo>
                    <a:pt x="131777" y="39145"/>
                  </a:lnTo>
                  <a:cubicBezTo>
                    <a:pt x="132552" y="39145"/>
                    <a:pt x="133198" y="39016"/>
                    <a:pt x="133586" y="38629"/>
                  </a:cubicBezTo>
                  <a:cubicBezTo>
                    <a:pt x="134102" y="38241"/>
                    <a:pt x="134361" y="37853"/>
                    <a:pt x="134361" y="37337"/>
                  </a:cubicBezTo>
                  <a:cubicBezTo>
                    <a:pt x="134361" y="36820"/>
                    <a:pt x="134619" y="35011"/>
                    <a:pt x="134748" y="32040"/>
                  </a:cubicBezTo>
                  <a:cubicBezTo>
                    <a:pt x="134877" y="29068"/>
                    <a:pt x="135007" y="25839"/>
                    <a:pt x="135007" y="22221"/>
                  </a:cubicBezTo>
                  <a:lnTo>
                    <a:pt x="150898" y="24159"/>
                  </a:lnTo>
                  <a:close/>
                  <a:moveTo>
                    <a:pt x="146246" y="60721"/>
                  </a:moveTo>
                  <a:cubicBezTo>
                    <a:pt x="145988" y="80616"/>
                    <a:pt x="139270" y="97541"/>
                    <a:pt x="126222" y="111364"/>
                  </a:cubicBezTo>
                  <a:cubicBezTo>
                    <a:pt x="131519" y="113948"/>
                    <a:pt x="140433" y="117049"/>
                    <a:pt x="152835" y="120796"/>
                  </a:cubicBezTo>
                  <a:lnTo>
                    <a:pt x="141596" y="139399"/>
                  </a:lnTo>
                  <a:cubicBezTo>
                    <a:pt x="128547" y="135653"/>
                    <a:pt x="117307" y="130873"/>
                    <a:pt x="108005" y="124930"/>
                  </a:cubicBezTo>
                  <a:cubicBezTo>
                    <a:pt x="95215" y="132810"/>
                    <a:pt x="82038" y="137849"/>
                    <a:pt x="68214" y="140175"/>
                  </a:cubicBezTo>
                  <a:lnTo>
                    <a:pt x="60721" y="123250"/>
                  </a:lnTo>
                  <a:cubicBezTo>
                    <a:pt x="73640" y="120408"/>
                    <a:pt x="84234" y="116791"/>
                    <a:pt x="92631" y="112398"/>
                  </a:cubicBezTo>
                  <a:cubicBezTo>
                    <a:pt x="82296" y="102192"/>
                    <a:pt x="75449" y="90693"/>
                    <a:pt x="72219" y="77903"/>
                  </a:cubicBezTo>
                  <a:lnTo>
                    <a:pt x="64209" y="77903"/>
                  </a:lnTo>
                  <a:lnTo>
                    <a:pt x="64209" y="60721"/>
                  </a:lnTo>
                  <a:lnTo>
                    <a:pt x="146118" y="60721"/>
                  </a:lnTo>
                  <a:close/>
                  <a:moveTo>
                    <a:pt x="108651" y="100770"/>
                  </a:moveTo>
                  <a:cubicBezTo>
                    <a:pt x="115111" y="93923"/>
                    <a:pt x="119633" y="86301"/>
                    <a:pt x="121958" y="77903"/>
                  </a:cubicBezTo>
                  <a:lnTo>
                    <a:pt x="93148" y="77903"/>
                  </a:lnTo>
                  <a:cubicBezTo>
                    <a:pt x="96120" y="86560"/>
                    <a:pt x="101287" y="94182"/>
                    <a:pt x="108651" y="100770"/>
                  </a:cubicBez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8" name="フリーフォーム: 図形 237">
              <a:extLst>
                <a:ext uri="{FF2B5EF4-FFF2-40B4-BE49-F238E27FC236}">
                  <a16:creationId xmlns:a16="http://schemas.microsoft.com/office/drawing/2014/main" id="{14C6AA78-3252-88A2-A5C7-5F8891FD1994}"/>
                </a:ext>
              </a:extLst>
            </p:cNvPr>
            <p:cNvSpPr/>
            <p:nvPr/>
          </p:nvSpPr>
          <p:spPr>
            <a:xfrm>
              <a:off x="3523378" y="5457073"/>
              <a:ext cx="150380" cy="145083"/>
            </a:xfrm>
            <a:custGeom>
              <a:avLst/>
              <a:gdLst>
                <a:gd name="connsiteX0" fmla="*/ 62529 w 150380"/>
                <a:gd name="connsiteY0" fmla="*/ 40179 h 145083"/>
                <a:gd name="connsiteX1" fmla="*/ 0 w 150380"/>
                <a:gd name="connsiteY1" fmla="*/ 40179 h 145083"/>
                <a:gd name="connsiteX2" fmla="*/ 0 w 150380"/>
                <a:gd name="connsiteY2" fmla="*/ 24288 h 145083"/>
                <a:gd name="connsiteX3" fmla="*/ 62529 w 150380"/>
                <a:gd name="connsiteY3" fmla="*/ 24288 h 145083"/>
                <a:gd name="connsiteX4" fmla="*/ 62529 w 150380"/>
                <a:gd name="connsiteY4" fmla="*/ 40179 h 145083"/>
                <a:gd name="connsiteX5" fmla="*/ 58783 w 150380"/>
                <a:gd name="connsiteY5" fmla="*/ 137203 h 145083"/>
                <a:gd name="connsiteX6" fmla="*/ 23513 w 150380"/>
                <a:gd name="connsiteY6" fmla="*/ 137203 h 145083"/>
                <a:gd name="connsiteX7" fmla="*/ 23513 w 150380"/>
                <a:gd name="connsiteY7" fmla="*/ 143146 h 145083"/>
                <a:gd name="connsiteX8" fmla="*/ 3617 w 150380"/>
                <a:gd name="connsiteY8" fmla="*/ 143146 h 145083"/>
                <a:gd name="connsiteX9" fmla="*/ 3617 w 150380"/>
                <a:gd name="connsiteY9" fmla="*/ 89660 h 145083"/>
                <a:gd name="connsiteX10" fmla="*/ 58783 w 150380"/>
                <a:gd name="connsiteY10" fmla="*/ 89660 h 145083"/>
                <a:gd name="connsiteX11" fmla="*/ 58783 w 150380"/>
                <a:gd name="connsiteY11" fmla="*/ 137203 h 145083"/>
                <a:gd name="connsiteX12" fmla="*/ 58266 w 150380"/>
                <a:gd name="connsiteY12" fmla="*/ 17570 h 145083"/>
                <a:gd name="connsiteX13" fmla="*/ 5814 w 150380"/>
                <a:gd name="connsiteY13" fmla="*/ 17570 h 145083"/>
                <a:gd name="connsiteX14" fmla="*/ 5814 w 150380"/>
                <a:gd name="connsiteY14" fmla="*/ 3488 h 145083"/>
                <a:gd name="connsiteX15" fmla="*/ 58266 w 150380"/>
                <a:gd name="connsiteY15" fmla="*/ 3488 h 145083"/>
                <a:gd name="connsiteX16" fmla="*/ 58266 w 150380"/>
                <a:gd name="connsiteY16" fmla="*/ 17570 h 145083"/>
                <a:gd name="connsiteX17" fmla="*/ 57491 w 150380"/>
                <a:gd name="connsiteY17" fmla="*/ 60979 h 145083"/>
                <a:gd name="connsiteX18" fmla="*/ 6072 w 150380"/>
                <a:gd name="connsiteY18" fmla="*/ 60979 h 145083"/>
                <a:gd name="connsiteX19" fmla="*/ 6072 w 150380"/>
                <a:gd name="connsiteY19" fmla="*/ 47026 h 145083"/>
                <a:gd name="connsiteX20" fmla="*/ 57491 w 150380"/>
                <a:gd name="connsiteY20" fmla="*/ 47026 h 145083"/>
                <a:gd name="connsiteX21" fmla="*/ 57491 w 150380"/>
                <a:gd name="connsiteY21" fmla="*/ 60979 h 145083"/>
                <a:gd name="connsiteX22" fmla="*/ 57491 w 150380"/>
                <a:gd name="connsiteY22" fmla="*/ 82296 h 145083"/>
                <a:gd name="connsiteX23" fmla="*/ 6072 w 150380"/>
                <a:gd name="connsiteY23" fmla="*/ 82296 h 145083"/>
                <a:gd name="connsiteX24" fmla="*/ 6072 w 150380"/>
                <a:gd name="connsiteY24" fmla="*/ 68343 h 145083"/>
                <a:gd name="connsiteX25" fmla="*/ 57491 w 150380"/>
                <a:gd name="connsiteY25" fmla="*/ 68343 h 145083"/>
                <a:gd name="connsiteX26" fmla="*/ 57491 w 150380"/>
                <a:gd name="connsiteY26" fmla="*/ 82296 h 145083"/>
                <a:gd name="connsiteX27" fmla="*/ 39145 w 150380"/>
                <a:gd name="connsiteY27" fmla="*/ 123250 h 145083"/>
                <a:gd name="connsiteX28" fmla="*/ 39145 w 150380"/>
                <a:gd name="connsiteY28" fmla="*/ 103871 h 145083"/>
                <a:gd name="connsiteX29" fmla="*/ 24159 w 150380"/>
                <a:gd name="connsiteY29" fmla="*/ 103871 h 145083"/>
                <a:gd name="connsiteX30" fmla="*/ 24159 w 150380"/>
                <a:gd name="connsiteY30" fmla="*/ 123250 h 145083"/>
                <a:gd name="connsiteX31" fmla="*/ 39145 w 150380"/>
                <a:gd name="connsiteY31" fmla="*/ 123250 h 145083"/>
                <a:gd name="connsiteX32" fmla="*/ 119116 w 150380"/>
                <a:gd name="connsiteY32" fmla="*/ 145084 h 145083"/>
                <a:gd name="connsiteX33" fmla="*/ 95603 w 150380"/>
                <a:gd name="connsiteY33" fmla="*/ 145084 h 145083"/>
                <a:gd name="connsiteX34" fmla="*/ 95603 w 150380"/>
                <a:gd name="connsiteY34" fmla="*/ 64597 h 145083"/>
                <a:gd name="connsiteX35" fmla="*/ 63563 w 150380"/>
                <a:gd name="connsiteY35" fmla="*/ 64597 h 145083"/>
                <a:gd name="connsiteX36" fmla="*/ 63563 w 150380"/>
                <a:gd name="connsiteY36" fmla="*/ 44701 h 145083"/>
                <a:gd name="connsiteX37" fmla="*/ 95603 w 150380"/>
                <a:gd name="connsiteY37" fmla="*/ 44701 h 145083"/>
                <a:gd name="connsiteX38" fmla="*/ 95603 w 150380"/>
                <a:gd name="connsiteY38" fmla="*/ 0 h 145083"/>
                <a:gd name="connsiteX39" fmla="*/ 119116 w 150380"/>
                <a:gd name="connsiteY39" fmla="*/ 0 h 145083"/>
                <a:gd name="connsiteX40" fmla="*/ 119116 w 150380"/>
                <a:gd name="connsiteY40" fmla="*/ 44701 h 145083"/>
                <a:gd name="connsiteX41" fmla="*/ 150381 w 150380"/>
                <a:gd name="connsiteY41" fmla="*/ 44701 h 145083"/>
                <a:gd name="connsiteX42" fmla="*/ 150381 w 150380"/>
                <a:gd name="connsiteY42" fmla="*/ 64597 h 145083"/>
                <a:gd name="connsiteX43" fmla="*/ 119116 w 150380"/>
                <a:gd name="connsiteY43" fmla="*/ 64597 h 145083"/>
                <a:gd name="connsiteX44" fmla="*/ 119116 w 150380"/>
                <a:gd name="connsiteY44" fmla="*/ 145084 h 14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50380" h="145083">
                  <a:moveTo>
                    <a:pt x="62529" y="40179"/>
                  </a:moveTo>
                  <a:lnTo>
                    <a:pt x="0" y="40179"/>
                  </a:lnTo>
                  <a:lnTo>
                    <a:pt x="0" y="24288"/>
                  </a:lnTo>
                  <a:lnTo>
                    <a:pt x="62529" y="24288"/>
                  </a:lnTo>
                  <a:lnTo>
                    <a:pt x="62529" y="40179"/>
                  </a:lnTo>
                  <a:close/>
                  <a:moveTo>
                    <a:pt x="58783" y="137203"/>
                  </a:moveTo>
                  <a:lnTo>
                    <a:pt x="23513" y="137203"/>
                  </a:lnTo>
                  <a:lnTo>
                    <a:pt x="23513" y="143146"/>
                  </a:lnTo>
                  <a:lnTo>
                    <a:pt x="3617" y="143146"/>
                  </a:lnTo>
                  <a:lnTo>
                    <a:pt x="3617" y="89660"/>
                  </a:lnTo>
                  <a:lnTo>
                    <a:pt x="58783" y="89660"/>
                  </a:lnTo>
                  <a:lnTo>
                    <a:pt x="58783" y="137203"/>
                  </a:lnTo>
                  <a:close/>
                  <a:moveTo>
                    <a:pt x="58266" y="17570"/>
                  </a:moveTo>
                  <a:lnTo>
                    <a:pt x="5814" y="17570"/>
                  </a:lnTo>
                  <a:lnTo>
                    <a:pt x="5814" y="3488"/>
                  </a:lnTo>
                  <a:lnTo>
                    <a:pt x="58266" y="3488"/>
                  </a:lnTo>
                  <a:lnTo>
                    <a:pt x="58266" y="17570"/>
                  </a:lnTo>
                  <a:close/>
                  <a:moveTo>
                    <a:pt x="57491" y="60979"/>
                  </a:moveTo>
                  <a:lnTo>
                    <a:pt x="6072" y="60979"/>
                  </a:lnTo>
                  <a:lnTo>
                    <a:pt x="6072" y="47026"/>
                  </a:lnTo>
                  <a:lnTo>
                    <a:pt x="57491" y="47026"/>
                  </a:lnTo>
                  <a:lnTo>
                    <a:pt x="57491" y="60979"/>
                  </a:lnTo>
                  <a:close/>
                  <a:moveTo>
                    <a:pt x="57491" y="82296"/>
                  </a:moveTo>
                  <a:lnTo>
                    <a:pt x="6072" y="82296"/>
                  </a:lnTo>
                  <a:lnTo>
                    <a:pt x="6072" y="68343"/>
                  </a:lnTo>
                  <a:lnTo>
                    <a:pt x="57491" y="68343"/>
                  </a:lnTo>
                  <a:lnTo>
                    <a:pt x="57491" y="82296"/>
                  </a:lnTo>
                  <a:close/>
                  <a:moveTo>
                    <a:pt x="39145" y="123250"/>
                  </a:moveTo>
                  <a:lnTo>
                    <a:pt x="39145" y="103871"/>
                  </a:lnTo>
                  <a:lnTo>
                    <a:pt x="24159" y="103871"/>
                  </a:lnTo>
                  <a:lnTo>
                    <a:pt x="24159" y="123250"/>
                  </a:lnTo>
                  <a:lnTo>
                    <a:pt x="39145" y="123250"/>
                  </a:lnTo>
                  <a:close/>
                  <a:moveTo>
                    <a:pt x="119116" y="145084"/>
                  </a:moveTo>
                  <a:lnTo>
                    <a:pt x="95603" y="145084"/>
                  </a:lnTo>
                  <a:lnTo>
                    <a:pt x="95603" y="64597"/>
                  </a:lnTo>
                  <a:lnTo>
                    <a:pt x="63563" y="64597"/>
                  </a:lnTo>
                  <a:lnTo>
                    <a:pt x="63563" y="44701"/>
                  </a:lnTo>
                  <a:lnTo>
                    <a:pt x="95603" y="44701"/>
                  </a:lnTo>
                  <a:lnTo>
                    <a:pt x="95603" y="0"/>
                  </a:lnTo>
                  <a:lnTo>
                    <a:pt x="119116" y="0"/>
                  </a:lnTo>
                  <a:lnTo>
                    <a:pt x="119116" y="44701"/>
                  </a:lnTo>
                  <a:lnTo>
                    <a:pt x="150381" y="44701"/>
                  </a:lnTo>
                  <a:lnTo>
                    <a:pt x="150381" y="64597"/>
                  </a:lnTo>
                  <a:lnTo>
                    <a:pt x="119116" y="64597"/>
                  </a:lnTo>
                  <a:lnTo>
                    <a:pt x="119116" y="145084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9" name="フリーフォーム: 図形 238">
              <a:extLst>
                <a:ext uri="{FF2B5EF4-FFF2-40B4-BE49-F238E27FC236}">
                  <a16:creationId xmlns:a16="http://schemas.microsoft.com/office/drawing/2014/main" id="{1D324694-413B-7002-B8BD-82D2CAE130D8}"/>
                </a:ext>
              </a:extLst>
            </p:cNvPr>
            <p:cNvSpPr/>
            <p:nvPr/>
          </p:nvSpPr>
          <p:spPr>
            <a:xfrm>
              <a:off x="3683449" y="5470121"/>
              <a:ext cx="154773" cy="129451"/>
            </a:xfrm>
            <a:custGeom>
              <a:avLst/>
              <a:gdLst>
                <a:gd name="connsiteX0" fmla="*/ 73382 w 154773"/>
                <a:gd name="connsiteY0" fmla="*/ 129452 h 129451"/>
                <a:gd name="connsiteX1" fmla="*/ 67439 w 154773"/>
                <a:gd name="connsiteY1" fmla="*/ 109556 h 129451"/>
                <a:gd name="connsiteX2" fmla="*/ 114852 w 154773"/>
                <a:gd name="connsiteY2" fmla="*/ 94957 h 129451"/>
                <a:gd name="connsiteX3" fmla="*/ 130743 w 154773"/>
                <a:gd name="connsiteY3" fmla="*/ 62013 h 129451"/>
                <a:gd name="connsiteX4" fmla="*/ 119245 w 154773"/>
                <a:gd name="connsiteY4" fmla="*/ 32557 h 129451"/>
                <a:gd name="connsiteX5" fmla="*/ 87464 w 154773"/>
                <a:gd name="connsiteY5" fmla="*/ 19508 h 129451"/>
                <a:gd name="connsiteX6" fmla="*/ 70798 w 154773"/>
                <a:gd name="connsiteY6" fmla="*/ 91598 h 129451"/>
                <a:gd name="connsiteX7" fmla="*/ 33073 w 154773"/>
                <a:gd name="connsiteY7" fmla="*/ 119245 h 129451"/>
                <a:gd name="connsiteX8" fmla="*/ 9173 w 154773"/>
                <a:gd name="connsiteY8" fmla="*/ 105293 h 129451"/>
                <a:gd name="connsiteX9" fmla="*/ 0 w 154773"/>
                <a:gd name="connsiteY9" fmla="*/ 73382 h 129451"/>
                <a:gd name="connsiteX10" fmla="*/ 0 w 154773"/>
                <a:gd name="connsiteY10" fmla="*/ 71444 h 129451"/>
                <a:gd name="connsiteX11" fmla="*/ 22092 w 154773"/>
                <a:gd name="connsiteY11" fmla="*/ 22738 h 129451"/>
                <a:gd name="connsiteX12" fmla="*/ 77903 w 154773"/>
                <a:gd name="connsiteY12" fmla="*/ 0 h 129451"/>
                <a:gd name="connsiteX13" fmla="*/ 81133 w 154773"/>
                <a:gd name="connsiteY13" fmla="*/ 0 h 129451"/>
                <a:gd name="connsiteX14" fmla="*/ 134102 w 154773"/>
                <a:gd name="connsiteY14" fmla="*/ 16278 h 129451"/>
                <a:gd name="connsiteX15" fmla="*/ 154773 w 154773"/>
                <a:gd name="connsiteY15" fmla="*/ 60721 h 129451"/>
                <a:gd name="connsiteX16" fmla="*/ 133844 w 154773"/>
                <a:gd name="connsiteY16" fmla="*/ 108910 h 129451"/>
                <a:gd name="connsiteX17" fmla="*/ 72994 w 154773"/>
                <a:gd name="connsiteY17" fmla="*/ 129452 h 129451"/>
                <a:gd name="connsiteX18" fmla="*/ 65372 w 154773"/>
                <a:gd name="connsiteY18" fmla="*/ 21834 h 129451"/>
                <a:gd name="connsiteX19" fmla="*/ 35011 w 154773"/>
                <a:gd name="connsiteY19" fmla="*/ 40567 h 129451"/>
                <a:gd name="connsiteX20" fmla="*/ 22479 w 154773"/>
                <a:gd name="connsiteY20" fmla="*/ 72736 h 129451"/>
                <a:gd name="connsiteX21" fmla="*/ 25580 w 154773"/>
                <a:gd name="connsiteY21" fmla="*/ 89402 h 129451"/>
                <a:gd name="connsiteX22" fmla="*/ 34236 w 154773"/>
                <a:gd name="connsiteY22" fmla="*/ 97024 h 129451"/>
                <a:gd name="connsiteX23" fmla="*/ 54648 w 154773"/>
                <a:gd name="connsiteY23" fmla="*/ 75190 h 129451"/>
                <a:gd name="connsiteX24" fmla="*/ 65501 w 154773"/>
                <a:gd name="connsiteY24" fmla="*/ 21705 h 12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4773" h="129451">
                  <a:moveTo>
                    <a:pt x="73382" y="129452"/>
                  </a:moveTo>
                  <a:lnTo>
                    <a:pt x="67439" y="109556"/>
                  </a:lnTo>
                  <a:cubicBezTo>
                    <a:pt x="88497" y="107230"/>
                    <a:pt x="104259" y="102321"/>
                    <a:pt x="114852" y="94957"/>
                  </a:cubicBezTo>
                  <a:cubicBezTo>
                    <a:pt x="125446" y="87593"/>
                    <a:pt x="130743" y="76612"/>
                    <a:pt x="130743" y="62013"/>
                  </a:cubicBezTo>
                  <a:cubicBezTo>
                    <a:pt x="130743" y="49739"/>
                    <a:pt x="126867" y="39921"/>
                    <a:pt x="119245" y="32557"/>
                  </a:cubicBezTo>
                  <a:cubicBezTo>
                    <a:pt x="111623" y="25193"/>
                    <a:pt x="101029" y="20800"/>
                    <a:pt x="87464" y="19508"/>
                  </a:cubicBezTo>
                  <a:cubicBezTo>
                    <a:pt x="86301" y="49223"/>
                    <a:pt x="80746" y="73253"/>
                    <a:pt x="70798" y="91598"/>
                  </a:cubicBezTo>
                  <a:cubicBezTo>
                    <a:pt x="60850" y="110073"/>
                    <a:pt x="48189" y="119245"/>
                    <a:pt x="33073" y="119245"/>
                  </a:cubicBezTo>
                  <a:cubicBezTo>
                    <a:pt x="23255" y="119245"/>
                    <a:pt x="15245" y="114594"/>
                    <a:pt x="9173" y="105293"/>
                  </a:cubicBezTo>
                  <a:cubicBezTo>
                    <a:pt x="3101" y="95991"/>
                    <a:pt x="0" y="85397"/>
                    <a:pt x="0" y="73382"/>
                  </a:cubicBezTo>
                  <a:lnTo>
                    <a:pt x="0" y="71444"/>
                  </a:lnTo>
                  <a:cubicBezTo>
                    <a:pt x="0" y="53099"/>
                    <a:pt x="7364" y="36820"/>
                    <a:pt x="22092" y="22738"/>
                  </a:cubicBezTo>
                  <a:cubicBezTo>
                    <a:pt x="36820" y="8656"/>
                    <a:pt x="55424" y="1034"/>
                    <a:pt x="77903" y="0"/>
                  </a:cubicBezTo>
                  <a:lnTo>
                    <a:pt x="81133" y="0"/>
                  </a:lnTo>
                  <a:cubicBezTo>
                    <a:pt x="102579" y="0"/>
                    <a:pt x="120279" y="5426"/>
                    <a:pt x="134102" y="16278"/>
                  </a:cubicBezTo>
                  <a:cubicBezTo>
                    <a:pt x="147926" y="27131"/>
                    <a:pt x="154773" y="41988"/>
                    <a:pt x="154773" y="60721"/>
                  </a:cubicBezTo>
                  <a:cubicBezTo>
                    <a:pt x="154773" y="81263"/>
                    <a:pt x="147797" y="97282"/>
                    <a:pt x="133844" y="108910"/>
                  </a:cubicBezTo>
                  <a:cubicBezTo>
                    <a:pt x="119891" y="120537"/>
                    <a:pt x="99608" y="127385"/>
                    <a:pt x="72994" y="129452"/>
                  </a:cubicBezTo>
                  <a:close/>
                  <a:moveTo>
                    <a:pt x="65372" y="21834"/>
                  </a:moveTo>
                  <a:cubicBezTo>
                    <a:pt x="53486" y="24676"/>
                    <a:pt x="43279" y="30877"/>
                    <a:pt x="35011" y="40567"/>
                  </a:cubicBezTo>
                  <a:cubicBezTo>
                    <a:pt x="26614" y="50256"/>
                    <a:pt x="22479" y="60979"/>
                    <a:pt x="22479" y="72736"/>
                  </a:cubicBezTo>
                  <a:cubicBezTo>
                    <a:pt x="22479" y="78808"/>
                    <a:pt x="23513" y="84363"/>
                    <a:pt x="25580" y="89402"/>
                  </a:cubicBezTo>
                  <a:cubicBezTo>
                    <a:pt x="27647" y="94440"/>
                    <a:pt x="30489" y="97024"/>
                    <a:pt x="34236" y="97024"/>
                  </a:cubicBezTo>
                  <a:cubicBezTo>
                    <a:pt x="41729" y="97024"/>
                    <a:pt x="48447" y="89789"/>
                    <a:pt x="54648" y="75190"/>
                  </a:cubicBezTo>
                  <a:cubicBezTo>
                    <a:pt x="60850" y="60592"/>
                    <a:pt x="64338" y="42892"/>
                    <a:pt x="65501" y="21705"/>
                  </a:cubicBez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0" name="フリーフォーム: 図形 239">
              <a:extLst>
                <a:ext uri="{FF2B5EF4-FFF2-40B4-BE49-F238E27FC236}">
                  <a16:creationId xmlns:a16="http://schemas.microsoft.com/office/drawing/2014/main" id="{D298BC7A-E5D0-F4B9-7D1C-516A045BCCF9}"/>
                </a:ext>
              </a:extLst>
            </p:cNvPr>
            <p:cNvSpPr/>
            <p:nvPr/>
          </p:nvSpPr>
          <p:spPr>
            <a:xfrm>
              <a:off x="3854629" y="5508620"/>
              <a:ext cx="143920" cy="21187"/>
            </a:xfrm>
            <a:custGeom>
              <a:avLst/>
              <a:gdLst>
                <a:gd name="connsiteX0" fmla="*/ 143921 w 143920"/>
                <a:gd name="connsiteY0" fmla="*/ 21187 h 21187"/>
                <a:gd name="connsiteX1" fmla="*/ 0 w 143920"/>
                <a:gd name="connsiteY1" fmla="*/ 21187 h 21187"/>
                <a:gd name="connsiteX2" fmla="*/ 0 w 143920"/>
                <a:gd name="connsiteY2" fmla="*/ 0 h 21187"/>
                <a:gd name="connsiteX3" fmla="*/ 143921 w 143920"/>
                <a:gd name="connsiteY3" fmla="*/ 0 h 21187"/>
                <a:gd name="connsiteX4" fmla="*/ 143921 w 143920"/>
                <a:gd name="connsiteY4" fmla="*/ 21187 h 2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920" h="21187">
                  <a:moveTo>
                    <a:pt x="143921" y="21187"/>
                  </a:moveTo>
                  <a:lnTo>
                    <a:pt x="0" y="21187"/>
                  </a:lnTo>
                  <a:lnTo>
                    <a:pt x="0" y="0"/>
                  </a:lnTo>
                  <a:lnTo>
                    <a:pt x="143921" y="0"/>
                  </a:lnTo>
                  <a:lnTo>
                    <a:pt x="143921" y="21187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1" name="フリーフォーム: 図形 240">
              <a:extLst>
                <a:ext uri="{FF2B5EF4-FFF2-40B4-BE49-F238E27FC236}">
                  <a16:creationId xmlns:a16="http://schemas.microsoft.com/office/drawing/2014/main" id="{881E31DD-AE86-AD81-782B-D1D66DD6E9BB}"/>
                </a:ext>
              </a:extLst>
            </p:cNvPr>
            <p:cNvSpPr/>
            <p:nvPr/>
          </p:nvSpPr>
          <p:spPr>
            <a:xfrm>
              <a:off x="4011728" y="5467150"/>
              <a:ext cx="150509" cy="133456"/>
            </a:xfrm>
            <a:custGeom>
              <a:avLst/>
              <a:gdLst>
                <a:gd name="connsiteX0" fmla="*/ 65501 w 150509"/>
                <a:gd name="connsiteY0" fmla="*/ 64209 h 133456"/>
                <a:gd name="connsiteX1" fmla="*/ 50127 w 150509"/>
                <a:gd name="connsiteY1" fmla="*/ 110331 h 133456"/>
                <a:gd name="connsiteX2" fmla="*/ 7493 w 150509"/>
                <a:gd name="connsiteY2" fmla="*/ 133456 h 133456"/>
                <a:gd name="connsiteX3" fmla="*/ 0 w 150509"/>
                <a:gd name="connsiteY3" fmla="*/ 116403 h 133456"/>
                <a:gd name="connsiteX4" fmla="*/ 33461 w 150509"/>
                <a:gd name="connsiteY4" fmla="*/ 97282 h 133456"/>
                <a:gd name="connsiteX5" fmla="*/ 43538 w 150509"/>
                <a:gd name="connsiteY5" fmla="*/ 64209 h 133456"/>
                <a:gd name="connsiteX6" fmla="*/ 5168 w 150509"/>
                <a:gd name="connsiteY6" fmla="*/ 64209 h 133456"/>
                <a:gd name="connsiteX7" fmla="*/ 5168 w 150509"/>
                <a:gd name="connsiteY7" fmla="*/ 46380 h 133456"/>
                <a:gd name="connsiteX8" fmla="*/ 149476 w 150509"/>
                <a:gd name="connsiteY8" fmla="*/ 46380 h 133456"/>
                <a:gd name="connsiteX9" fmla="*/ 149476 w 150509"/>
                <a:gd name="connsiteY9" fmla="*/ 64209 h 133456"/>
                <a:gd name="connsiteX10" fmla="*/ 104775 w 150509"/>
                <a:gd name="connsiteY10" fmla="*/ 64209 h 133456"/>
                <a:gd name="connsiteX11" fmla="*/ 104775 w 150509"/>
                <a:gd name="connsiteY11" fmla="*/ 108393 h 133456"/>
                <a:gd name="connsiteX12" fmla="*/ 106972 w 150509"/>
                <a:gd name="connsiteY12" fmla="*/ 112010 h 133456"/>
                <a:gd name="connsiteX13" fmla="*/ 117436 w 150509"/>
                <a:gd name="connsiteY13" fmla="*/ 112915 h 133456"/>
                <a:gd name="connsiteX14" fmla="*/ 126867 w 150509"/>
                <a:gd name="connsiteY14" fmla="*/ 112140 h 133456"/>
                <a:gd name="connsiteX15" fmla="*/ 129839 w 150509"/>
                <a:gd name="connsiteY15" fmla="*/ 109943 h 133456"/>
                <a:gd name="connsiteX16" fmla="*/ 131260 w 150509"/>
                <a:gd name="connsiteY16" fmla="*/ 103225 h 133456"/>
                <a:gd name="connsiteX17" fmla="*/ 131777 w 150509"/>
                <a:gd name="connsiteY17" fmla="*/ 86559 h 133456"/>
                <a:gd name="connsiteX18" fmla="*/ 150510 w 150509"/>
                <a:gd name="connsiteY18" fmla="*/ 89401 h 133456"/>
                <a:gd name="connsiteX19" fmla="*/ 150510 w 150509"/>
                <a:gd name="connsiteY19" fmla="*/ 113819 h 133456"/>
                <a:gd name="connsiteX20" fmla="*/ 145600 w 150509"/>
                <a:gd name="connsiteY20" fmla="*/ 125705 h 133456"/>
                <a:gd name="connsiteX21" fmla="*/ 133973 w 150509"/>
                <a:gd name="connsiteY21" fmla="*/ 131131 h 133456"/>
                <a:gd name="connsiteX22" fmla="*/ 116274 w 150509"/>
                <a:gd name="connsiteY22" fmla="*/ 131777 h 133456"/>
                <a:gd name="connsiteX23" fmla="*/ 98186 w 150509"/>
                <a:gd name="connsiteY23" fmla="*/ 131002 h 133456"/>
                <a:gd name="connsiteX24" fmla="*/ 86818 w 150509"/>
                <a:gd name="connsiteY24" fmla="*/ 125576 h 133456"/>
                <a:gd name="connsiteX25" fmla="*/ 82554 w 150509"/>
                <a:gd name="connsiteY25" fmla="*/ 113302 h 133456"/>
                <a:gd name="connsiteX26" fmla="*/ 82554 w 150509"/>
                <a:gd name="connsiteY26" fmla="*/ 64338 h 133456"/>
                <a:gd name="connsiteX27" fmla="*/ 65372 w 150509"/>
                <a:gd name="connsiteY27" fmla="*/ 64338 h 133456"/>
                <a:gd name="connsiteX28" fmla="*/ 138107 w 150509"/>
                <a:gd name="connsiteY28" fmla="*/ 17570 h 133456"/>
                <a:gd name="connsiteX29" fmla="*/ 15374 w 150509"/>
                <a:gd name="connsiteY29" fmla="*/ 17570 h 133456"/>
                <a:gd name="connsiteX30" fmla="*/ 15374 w 150509"/>
                <a:gd name="connsiteY30" fmla="*/ 0 h 133456"/>
                <a:gd name="connsiteX31" fmla="*/ 138107 w 150509"/>
                <a:gd name="connsiteY31" fmla="*/ 0 h 133456"/>
                <a:gd name="connsiteX32" fmla="*/ 138107 w 150509"/>
                <a:gd name="connsiteY32" fmla="*/ 17570 h 13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0509" h="133456">
                  <a:moveTo>
                    <a:pt x="65501" y="64209"/>
                  </a:moveTo>
                  <a:cubicBezTo>
                    <a:pt x="64855" y="83588"/>
                    <a:pt x="59687" y="98962"/>
                    <a:pt x="50127" y="110331"/>
                  </a:cubicBezTo>
                  <a:cubicBezTo>
                    <a:pt x="40566" y="121700"/>
                    <a:pt x="26226" y="129322"/>
                    <a:pt x="7493" y="133456"/>
                  </a:cubicBezTo>
                  <a:lnTo>
                    <a:pt x="0" y="116403"/>
                  </a:lnTo>
                  <a:cubicBezTo>
                    <a:pt x="16020" y="112010"/>
                    <a:pt x="27260" y="105680"/>
                    <a:pt x="33461" y="97282"/>
                  </a:cubicBezTo>
                  <a:cubicBezTo>
                    <a:pt x="39791" y="88885"/>
                    <a:pt x="43150" y="77903"/>
                    <a:pt x="43538" y="64209"/>
                  </a:cubicBezTo>
                  <a:lnTo>
                    <a:pt x="5168" y="64209"/>
                  </a:lnTo>
                  <a:lnTo>
                    <a:pt x="5168" y="46380"/>
                  </a:lnTo>
                  <a:lnTo>
                    <a:pt x="149476" y="46380"/>
                  </a:lnTo>
                  <a:lnTo>
                    <a:pt x="149476" y="64209"/>
                  </a:lnTo>
                  <a:lnTo>
                    <a:pt x="104775" y="64209"/>
                  </a:lnTo>
                  <a:lnTo>
                    <a:pt x="104775" y="108393"/>
                  </a:lnTo>
                  <a:cubicBezTo>
                    <a:pt x="104775" y="110202"/>
                    <a:pt x="105551" y="111364"/>
                    <a:pt x="106972" y="112010"/>
                  </a:cubicBezTo>
                  <a:cubicBezTo>
                    <a:pt x="108393" y="112656"/>
                    <a:pt x="112010" y="112915"/>
                    <a:pt x="117436" y="112915"/>
                  </a:cubicBezTo>
                  <a:cubicBezTo>
                    <a:pt x="122346" y="112915"/>
                    <a:pt x="125446" y="112656"/>
                    <a:pt x="126867" y="112140"/>
                  </a:cubicBezTo>
                  <a:cubicBezTo>
                    <a:pt x="128289" y="111623"/>
                    <a:pt x="129193" y="110847"/>
                    <a:pt x="129839" y="109943"/>
                  </a:cubicBezTo>
                  <a:cubicBezTo>
                    <a:pt x="130356" y="109039"/>
                    <a:pt x="130872" y="106843"/>
                    <a:pt x="131260" y="103225"/>
                  </a:cubicBezTo>
                  <a:cubicBezTo>
                    <a:pt x="131647" y="99608"/>
                    <a:pt x="131777" y="94181"/>
                    <a:pt x="131777" y="86559"/>
                  </a:cubicBezTo>
                  <a:lnTo>
                    <a:pt x="150510" y="89401"/>
                  </a:lnTo>
                  <a:lnTo>
                    <a:pt x="150510" y="113819"/>
                  </a:lnTo>
                  <a:cubicBezTo>
                    <a:pt x="150510" y="118599"/>
                    <a:pt x="148830" y="122475"/>
                    <a:pt x="145600" y="125705"/>
                  </a:cubicBezTo>
                  <a:cubicBezTo>
                    <a:pt x="142371" y="128934"/>
                    <a:pt x="138495" y="130743"/>
                    <a:pt x="133973" y="131131"/>
                  </a:cubicBezTo>
                  <a:cubicBezTo>
                    <a:pt x="129581" y="131518"/>
                    <a:pt x="123637" y="131777"/>
                    <a:pt x="116274" y="131777"/>
                  </a:cubicBezTo>
                  <a:cubicBezTo>
                    <a:pt x="108910" y="131777"/>
                    <a:pt x="102967" y="131518"/>
                    <a:pt x="98186" y="131002"/>
                  </a:cubicBezTo>
                  <a:cubicBezTo>
                    <a:pt x="93406" y="130485"/>
                    <a:pt x="89660" y="128676"/>
                    <a:pt x="86818" y="125576"/>
                  </a:cubicBezTo>
                  <a:cubicBezTo>
                    <a:pt x="83976" y="122475"/>
                    <a:pt x="82554" y="118341"/>
                    <a:pt x="82554" y="113302"/>
                  </a:cubicBezTo>
                  <a:lnTo>
                    <a:pt x="82554" y="64338"/>
                  </a:lnTo>
                  <a:lnTo>
                    <a:pt x="65372" y="64338"/>
                  </a:lnTo>
                  <a:close/>
                  <a:moveTo>
                    <a:pt x="138107" y="17570"/>
                  </a:moveTo>
                  <a:lnTo>
                    <a:pt x="15374" y="17570"/>
                  </a:lnTo>
                  <a:lnTo>
                    <a:pt x="15374" y="0"/>
                  </a:lnTo>
                  <a:lnTo>
                    <a:pt x="138107" y="0"/>
                  </a:lnTo>
                  <a:lnTo>
                    <a:pt x="138107" y="17570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2" name="フリーフォーム: 図形 241">
              <a:extLst>
                <a:ext uri="{FF2B5EF4-FFF2-40B4-BE49-F238E27FC236}">
                  <a16:creationId xmlns:a16="http://schemas.microsoft.com/office/drawing/2014/main" id="{A1AE986C-C254-B60D-42D7-492C889A6493}"/>
                </a:ext>
              </a:extLst>
            </p:cNvPr>
            <p:cNvSpPr/>
            <p:nvPr/>
          </p:nvSpPr>
          <p:spPr>
            <a:xfrm>
              <a:off x="4170377" y="5456426"/>
              <a:ext cx="155160" cy="143921"/>
            </a:xfrm>
            <a:custGeom>
              <a:avLst/>
              <a:gdLst>
                <a:gd name="connsiteX0" fmla="*/ 44442 w 155160"/>
                <a:gd name="connsiteY0" fmla="*/ 2842 h 143921"/>
                <a:gd name="connsiteX1" fmla="*/ 40566 w 155160"/>
                <a:gd name="connsiteY1" fmla="*/ 9948 h 143921"/>
                <a:gd name="connsiteX2" fmla="*/ 75965 w 155160"/>
                <a:gd name="connsiteY2" fmla="*/ 9948 h 143921"/>
                <a:gd name="connsiteX3" fmla="*/ 75965 w 155160"/>
                <a:gd name="connsiteY3" fmla="*/ 23255 h 143921"/>
                <a:gd name="connsiteX4" fmla="*/ 57491 w 155160"/>
                <a:gd name="connsiteY4" fmla="*/ 23255 h 143921"/>
                <a:gd name="connsiteX5" fmla="*/ 62917 w 155160"/>
                <a:gd name="connsiteY5" fmla="*/ 32298 h 143921"/>
                <a:gd name="connsiteX6" fmla="*/ 44054 w 155160"/>
                <a:gd name="connsiteY6" fmla="*/ 35916 h 143921"/>
                <a:gd name="connsiteX7" fmla="*/ 37337 w 155160"/>
                <a:gd name="connsiteY7" fmla="*/ 23384 h 143921"/>
                <a:gd name="connsiteX8" fmla="*/ 30619 w 155160"/>
                <a:gd name="connsiteY8" fmla="*/ 23384 h 143921"/>
                <a:gd name="connsiteX9" fmla="*/ 15374 w 155160"/>
                <a:gd name="connsiteY9" fmla="*/ 37725 h 143921"/>
                <a:gd name="connsiteX10" fmla="*/ 0 w 155160"/>
                <a:gd name="connsiteY10" fmla="*/ 29585 h 143921"/>
                <a:gd name="connsiteX11" fmla="*/ 23513 w 155160"/>
                <a:gd name="connsiteY11" fmla="*/ 129 h 143921"/>
                <a:gd name="connsiteX12" fmla="*/ 44442 w 155160"/>
                <a:gd name="connsiteY12" fmla="*/ 2842 h 143921"/>
                <a:gd name="connsiteX13" fmla="*/ 115499 w 155160"/>
                <a:gd name="connsiteY13" fmla="*/ 3359 h 143921"/>
                <a:gd name="connsiteX14" fmla="*/ 112010 w 155160"/>
                <a:gd name="connsiteY14" fmla="*/ 10077 h 143921"/>
                <a:gd name="connsiteX15" fmla="*/ 155161 w 155160"/>
                <a:gd name="connsiteY15" fmla="*/ 10077 h 143921"/>
                <a:gd name="connsiteX16" fmla="*/ 155161 w 155160"/>
                <a:gd name="connsiteY16" fmla="*/ 23384 h 143921"/>
                <a:gd name="connsiteX17" fmla="*/ 133069 w 155160"/>
                <a:gd name="connsiteY17" fmla="*/ 23384 h 143921"/>
                <a:gd name="connsiteX18" fmla="*/ 139011 w 155160"/>
                <a:gd name="connsiteY18" fmla="*/ 31523 h 143921"/>
                <a:gd name="connsiteX19" fmla="*/ 119245 w 155160"/>
                <a:gd name="connsiteY19" fmla="*/ 34753 h 143921"/>
                <a:gd name="connsiteX20" fmla="*/ 112010 w 155160"/>
                <a:gd name="connsiteY20" fmla="*/ 23255 h 143921"/>
                <a:gd name="connsiteX21" fmla="*/ 102579 w 155160"/>
                <a:gd name="connsiteY21" fmla="*/ 23255 h 143921"/>
                <a:gd name="connsiteX22" fmla="*/ 92502 w 155160"/>
                <a:gd name="connsiteY22" fmla="*/ 33332 h 143921"/>
                <a:gd name="connsiteX23" fmla="*/ 89401 w 155160"/>
                <a:gd name="connsiteY23" fmla="*/ 32040 h 143921"/>
                <a:gd name="connsiteX24" fmla="*/ 89401 w 155160"/>
                <a:gd name="connsiteY24" fmla="*/ 39145 h 143921"/>
                <a:gd name="connsiteX25" fmla="*/ 152965 w 155160"/>
                <a:gd name="connsiteY25" fmla="*/ 39145 h 143921"/>
                <a:gd name="connsiteX26" fmla="*/ 152965 w 155160"/>
                <a:gd name="connsiteY26" fmla="*/ 67439 h 143921"/>
                <a:gd name="connsiteX27" fmla="*/ 134102 w 155160"/>
                <a:gd name="connsiteY27" fmla="*/ 67439 h 143921"/>
                <a:gd name="connsiteX28" fmla="*/ 134102 w 155160"/>
                <a:gd name="connsiteY28" fmla="*/ 52065 h 143921"/>
                <a:gd name="connsiteX29" fmla="*/ 24934 w 155160"/>
                <a:gd name="connsiteY29" fmla="*/ 52065 h 143921"/>
                <a:gd name="connsiteX30" fmla="*/ 24934 w 155160"/>
                <a:gd name="connsiteY30" fmla="*/ 59558 h 143921"/>
                <a:gd name="connsiteX31" fmla="*/ 129968 w 155160"/>
                <a:gd name="connsiteY31" fmla="*/ 59558 h 143921"/>
                <a:gd name="connsiteX32" fmla="*/ 129968 w 155160"/>
                <a:gd name="connsiteY32" fmla="*/ 92890 h 143921"/>
                <a:gd name="connsiteX33" fmla="*/ 44701 w 155160"/>
                <a:gd name="connsiteY33" fmla="*/ 92890 h 143921"/>
                <a:gd name="connsiteX34" fmla="*/ 44701 w 155160"/>
                <a:gd name="connsiteY34" fmla="*/ 101934 h 143921"/>
                <a:gd name="connsiteX35" fmla="*/ 142758 w 155160"/>
                <a:gd name="connsiteY35" fmla="*/ 101934 h 143921"/>
                <a:gd name="connsiteX36" fmla="*/ 142758 w 155160"/>
                <a:gd name="connsiteY36" fmla="*/ 143921 h 143921"/>
                <a:gd name="connsiteX37" fmla="*/ 121183 w 155160"/>
                <a:gd name="connsiteY37" fmla="*/ 143921 h 143921"/>
                <a:gd name="connsiteX38" fmla="*/ 121183 w 155160"/>
                <a:gd name="connsiteY38" fmla="*/ 139529 h 143921"/>
                <a:gd name="connsiteX39" fmla="*/ 44830 w 155160"/>
                <a:gd name="connsiteY39" fmla="*/ 139529 h 143921"/>
                <a:gd name="connsiteX40" fmla="*/ 44830 w 155160"/>
                <a:gd name="connsiteY40" fmla="*/ 143921 h 143921"/>
                <a:gd name="connsiteX41" fmla="*/ 22479 w 155160"/>
                <a:gd name="connsiteY41" fmla="*/ 143921 h 143921"/>
                <a:gd name="connsiteX42" fmla="*/ 22479 w 155160"/>
                <a:gd name="connsiteY42" fmla="*/ 68343 h 143921"/>
                <a:gd name="connsiteX43" fmla="*/ 6072 w 155160"/>
                <a:gd name="connsiteY43" fmla="*/ 68343 h 143921"/>
                <a:gd name="connsiteX44" fmla="*/ 6072 w 155160"/>
                <a:gd name="connsiteY44" fmla="*/ 39017 h 143921"/>
                <a:gd name="connsiteX45" fmla="*/ 67955 w 155160"/>
                <a:gd name="connsiteY45" fmla="*/ 39017 h 143921"/>
                <a:gd name="connsiteX46" fmla="*/ 67955 w 155160"/>
                <a:gd name="connsiteY46" fmla="*/ 29844 h 143921"/>
                <a:gd name="connsiteX47" fmla="*/ 84621 w 155160"/>
                <a:gd name="connsiteY47" fmla="*/ 29844 h 143921"/>
                <a:gd name="connsiteX48" fmla="*/ 76224 w 155160"/>
                <a:gd name="connsiteY48" fmla="*/ 26226 h 143921"/>
                <a:gd name="connsiteX49" fmla="*/ 89272 w 155160"/>
                <a:gd name="connsiteY49" fmla="*/ 11111 h 143921"/>
                <a:gd name="connsiteX50" fmla="*/ 95603 w 155160"/>
                <a:gd name="connsiteY50" fmla="*/ 0 h 143921"/>
                <a:gd name="connsiteX51" fmla="*/ 115628 w 155160"/>
                <a:gd name="connsiteY51" fmla="*/ 3101 h 143921"/>
                <a:gd name="connsiteX52" fmla="*/ 109039 w 155160"/>
                <a:gd name="connsiteY52" fmla="*/ 81263 h 143921"/>
                <a:gd name="connsiteX53" fmla="*/ 109039 w 155160"/>
                <a:gd name="connsiteY53" fmla="*/ 70798 h 143921"/>
                <a:gd name="connsiteX54" fmla="*/ 44701 w 155160"/>
                <a:gd name="connsiteY54" fmla="*/ 70798 h 143921"/>
                <a:gd name="connsiteX55" fmla="*/ 44701 w 155160"/>
                <a:gd name="connsiteY55" fmla="*/ 81263 h 143921"/>
                <a:gd name="connsiteX56" fmla="*/ 109039 w 155160"/>
                <a:gd name="connsiteY56" fmla="*/ 81263 h 143921"/>
                <a:gd name="connsiteX57" fmla="*/ 120925 w 155160"/>
                <a:gd name="connsiteY57" fmla="*/ 126609 h 143921"/>
                <a:gd name="connsiteX58" fmla="*/ 120925 w 155160"/>
                <a:gd name="connsiteY58" fmla="*/ 114336 h 143921"/>
                <a:gd name="connsiteX59" fmla="*/ 44701 w 155160"/>
                <a:gd name="connsiteY59" fmla="*/ 114336 h 143921"/>
                <a:gd name="connsiteX60" fmla="*/ 44701 w 155160"/>
                <a:gd name="connsiteY60" fmla="*/ 126609 h 143921"/>
                <a:gd name="connsiteX61" fmla="*/ 120925 w 155160"/>
                <a:gd name="connsiteY61" fmla="*/ 126609 h 14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55160" h="143921">
                  <a:moveTo>
                    <a:pt x="44442" y="2842"/>
                  </a:moveTo>
                  <a:cubicBezTo>
                    <a:pt x="43409" y="5168"/>
                    <a:pt x="42117" y="7622"/>
                    <a:pt x="40566" y="9948"/>
                  </a:cubicBezTo>
                  <a:lnTo>
                    <a:pt x="75965" y="9948"/>
                  </a:lnTo>
                  <a:lnTo>
                    <a:pt x="75965" y="23255"/>
                  </a:lnTo>
                  <a:lnTo>
                    <a:pt x="57491" y="23255"/>
                  </a:lnTo>
                  <a:lnTo>
                    <a:pt x="62917" y="32298"/>
                  </a:lnTo>
                  <a:lnTo>
                    <a:pt x="44054" y="35916"/>
                  </a:lnTo>
                  <a:lnTo>
                    <a:pt x="37337" y="23384"/>
                  </a:lnTo>
                  <a:lnTo>
                    <a:pt x="30619" y="23384"/>
                  </a:lnTo>
                  <a:cubicBezTo>
                    <a:pt x="26226" y="28552"/>
                    <a:pt x="21187" y="33332"/>
                    <a:pt x="15374" y="37725"/>
                  </a:cubicBezTo>
                  <a:lnTo>
                    <a:pt x="0" y="29585"/>
                  </a:lnTo>
                  <a:cubicBezTo>
                    <a:pt x="9560" y="21446"/>
                    <a:pt x="17312" y="11627"/>
                    <a:pt x="23513" y="129"/>
                  </a:cubicBezTo>
                  <a:lnTo>
                    <a:pt x="44442" y="2842"/>
                  </a:lnTo>
                  <a:close/>
                  <a:moveTo>
                    <a:pt x="115499" y="3359"/>
                  </a:moveTo>
                  <a:lnTo>
                    <a:pt x="112010" y="10077"/>
                  </a:lnTo>
                  <a:lnTo>
                    <a:pt x="155161" y="10077"/>
                  </a:lnTo>
                  <a:lnTo>
                    <a:pt x="155161" y="23384"/>
                  </a:lnTo>
                  <a:lnTo>
                    <a:pt x="133069" y="23384"/>
                  </a:lnTo>
                  <a:lnTo>
                    <a:pt x="139011" y="31523"/>
                  </a:lnTo>
                  <a:lnTo>
                    <a:pt x="119245" y="34753"/>
                  </a:lnTo>
                  <a:lnTo>
                    <a:pt x="112010" y="23255"/>
                  </a:lnTo>
                  <a:lnTo>
                    <a:pt x="102579" y="23255"/>
                  </a:lnTo>
                  <a:cubicBezTo>
                    <a:pt x="98833" y="27518"/>
                    <a:pt x="95473" y="30877"/>
                    <a:pt x="92502" y="33332"/>
                  </a:cubicBezTo>
                  <a:lnTo>
                    <a:pt x="89401" y="32040"/>
                  </a:lnTo>
                  <a:lnTo>
                    <a:pt x="89401" y="39145"/>
                  </a:lnTo>
                  <a:lnTo>
                    <a:pt x="152965" y="39145"/>
                  </a:lnTo>
                  <a:lnTo>
                    <a:pt x="152965" y="67439"/>
                  </a:lnTo>
                  <a:lnTo>
                    <a:pt x="134102" y="67439"/>
                  </a:lnTo>
                  <a:lnTo>
                    <a:pt x="134102" y="52065"/>
                  </a:lnTo>
                  <a:lnTo>
                    <a:pt x="24934" y="52065"/>
                  </a:lnTo>
                  <a:lnTo>
                    <a:pt x="24934" y="59558"/>
                  </a:lnTo>
                  <a:lnTo>
                    <a:pt x="129968" y="59558"/>
                  </a:lnTo>
                  <a:lnTo>
                    <a:pt x="129968" y="92890"/>
                  </a:lnTo>
                  <a:lnTo>
                    <a:pt x="44701" y="92890"/>
                  </a:lnTo>
                  <a:lnTo>
                    <a:pt x="44701" y="101934"/>
                  </a:lnTo>
                  <a:lnTo>
                    <a:pt x="142758" y="101934"/>
                  </a:lnTo>
                  <a:lnTo>
                    <a:pt x="142758" y="143921"/>
                  </a:lnTo>
                  <a:lnTo>
                    <a:pt x="121183" y="143921"/>
                  </a:lnTo>
                  <a:lnTo>
                    <a:pt x="121183" y="139529"/>
                  </a:lnTo>
                  <a:lnTo>
                    <a:pt x="44830" y="139529"/>
                  </a:lnTo>
                  <a:lnTo>
                    <a:pt x="44830" y="143921"/>
                  </a:lnTo>
                  <a:lnTo>
                    <a:pt x="22479" y="143921"/>
                  </a:lnTo>
                  <a:lnTo>
                    <a:pt x="22479" y="68343"/>
                  </a:lnTo>
                  <a:lnTo>
                    <a:pt x="6072" y="68343"/>
                  </a:lnTo>
                  <a:lnTo>
                    <a:pt x="6072" y="39017"/>
                  </a:lnTo>
                  <a:lnTo>
                    <a:pt x="67955" y="39017"/>
                  </a:lnTo>
                  <a:lnTo>
                    <a:pt x="67955" y="29844"/>
                  </a:lnTo>
                  <a:lnTo>
                    <a:pt x="84621" y="29844"/>
                  </a:lnTo>
                  <a:lnTo>
                    <a:pt x="76224" y="26226"/>
                  </a:lnTo>
                  <a:cubicBezTo>
                    <a:pt x="83329" y="18346"/>
                    <a:pt x="87722" y="13307"/>
                    <a:pt x="89272" y="11111"/>
                  </a:cubicBezTo>
                  <a:cubicBezTo>
                    <a:pt x="90823" y="8914"/>
                    <a:pt x="92890" y="5168"/>
                    <a:pt x="95603" y="0"/>
                  </a:cubicBezTo>
                  <a:lnTo>
                    <a:pt x="115628" y="3101"/>
                  </a:lnTo>
                  <a:close/>
                  <a:moveTo>
                    <a:pt x="109039" y="81263"/>
                  </a:moveTo>
                  <a:lnTo>
                    <a:pt x="109039" y="70798"/>
                  </a:lnTo>
                  <a:lnTo>
                    <a:pt x="44701" y="70798"/>
                  </a:lnTo>
                  <a:lnTo>
                    <a:pt x="44701" y="81263"/>
                  </a:lnTo>
                  <a:lnTo>
                    <a:pt x="109039" y="81263"/>
                  </a:lnTo>
                  <a:close/>
                  <a:moveTo>
                    <a:pt x="120925" y="126609"/>
                  </a:moveTo>
                  <a:lnTo>
                    <a:pt x="120925" y="114336"/>
                  </a:lnTo>
                  <a:lnTo>
                    <a:pt x="44701" y="114336"/>
                  </a:lnTo>
                  <a:lnTo>
                    <a:pt x="44701" y="126609"/>
                  </a:lnTo>
                  <a:lnTo>
                    <a:pt x="120925" y="126609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3" name="フリーフォーム: 図形 242">
              <a:extLst>
                <a:ext uri="{FF2B5EF4-FFF2-40B4-BE49-F238E27FC236}">
                  <a16:creationId xmlns:a16="http://schemas.microsoft.com/office/drawing/2014/main" id="{4DA2FC1D-60FB-1A3A-4C6B-2236ECE80B48}"/>
                </a:ext>
              </a:extLst>
            </p:cNvPr>
            <p:cNvSpPr/>
            <p:nvPr/>
          </p:nvSpPr>
          <p:spPr>
            <a:xfrm>
              <a:off x="4333677" y="5459656"/>
              <a:ext cx="155806" cy="139011"/>
            </a:xfrm>
            <a:custGeom>
              <a:avLst/>
              <a:gdLst>
                <a:gd name="connsiteX0" fmla="*/ 54649 w 155806"/>
                <a:gd name="connsiteY0" fmla="*/ 103871 h 139011"/>
                <a:gd name="connsiteX1" fmla="*/ 4522 w 155806"/>
                <a:gd name="connsiteY1" fmla="*/ 118858 h 139011"/>
                <a:gd name="connsiteX2" fmla="*/ 0 w 155806"/>
                <a:gd name="connsiteY2" fmla="*/ 100771 h 139011"/>
                <a:gd name="connsiteX3" fmla="*/ 19508 w 155806"/>
                <a:gd name="connsiteY3" fmla="*/ 96120 h 139011"/>
                <a:gd name="connsiteX4" fmla="*/ 19508 w 155806"/>
                <a:gd name="connsiteY4" fmla="*/ 62917 h 139011"/>
                <a:gd name="connsiteX5" fmla="*/ 4264 w 155806"/>
                <a:gd name="connsiteY5" fmla="*/ 62917 h 139011"/>
                <a:gd name="connsiteX6" fmla="*/ 4264 w 155806"/>
                <a:gd name="connsiteY6" fmla="*/ 46510 h 139011"/>
                <a:gd name="connsiteX7" fmla="*/ 19508 w 155806"/>
                <a:gd name="connsiteY7" fmla="*/ 46510 h 139011"/>
                <a:gd name="connsiteX8" fmla="*/ 19508 w 155806"/>
                <a:gd name="connsiteY8" fmla="*/ 20929 h 139011"/>
                <a:gd name="connsiteX9" fmla="*/ 4264 w 155806"/>
                <a:gd name="connsiteY9" fmla="*/ 20929 h 139011"/>
                <a:gd name="connsiteX10" fmla="*/ 4264 w 155806"/>
                <a:gd name="connsiteY10" fmla="*/ 4522 h 139011"/>
                <a:gd name="connsiteX11" fmla="*/ 54907 w 155806"/>
                <a:gd name="connsiteY11" fmla="*/ 4522 h 139011"/>
                <a:gd name="connsiteX12" fmla="*/ 54907 w 155806"/>
                <a:gd name="connsiteY12" fmla="*/ 20929 h 139011"/>
                <a:gd name="connsiteX13" fmla="*/ 40308 w 155806"/>
                <a:gd name="connsiteY13" fmla="*/ 20929 h 139011"/>
                <a:gd name="connsiteX14" fmla="*/ 40308 w 155806"/>
                <a:gd name="connsiteY14" fmla="*/ 46510 h 139011"/>
                <a:gd name="connsiteX15" fmla="*/ 53486 w 155806"/>
                <a:gd name="connsiteY15" fmla="*/ 46510 h 139011"/>
                <a:gd name="connsiteX16" fmla="*/ 53486 w 155806"/>
                <a:gd name="connsiteY16" fmla="*/ 62917 h 139011"/>
                <a:gd name="connsiteX17" fmla="*/ 40308 w 155806"/>
                <a:gd name="connsiteY17" fmla="*/ 62917 h 139011"/>
                <a:gd name="connsiteX18" fmla="*/ 40308 w 155806"/>
                <a:gd name="connsiteY18" fmla="*/ 90306 h 139011"/>
                <a:gd name="connsiteX19" fmla="*/ 55682 w 155806"/>
                <a:gd name="connsiteY19" fmla="*/ 85138 h 139011"/>
                <a:gd name="connsiteX20" fmla="*/ 56457 w 155806"/>
                <a:gd name="connsiteY20" fmla="*/ 92373 h 139011"/>
                <a:gd name="connsiteX21" fmla="*/ 92632 w 155806"/>
                <a:gd name="connsiteY21" fmla="*/ 92373 h 139011"/>
                <a:gd name="connsiteX22" fmla="*/ 92632 w 155806"/>
                <a:gd name="connsiteY22" fmla="*/ 80875 h 139011"/>
                <a:gd name="connsiteX23" fmla="*/ 58395 w 155806"/>
                <a:gd name="connsiteY23" fmla="*/ 80875 h 139011"/>
                <a:gd name="connsiteX24" fmla="*/ 58395 w 155806"/>
                <a:gd name="connsiteY24" fmla="*/ 0 h 139011"/>
                <a:gd name="connsiteX25" fmla="*/ 148701 w 155806"/>
                <a:gd name="connsiteY25" fmla="*/ 0 h 139011"/>
                <a:gd name="connsiteX26" fmla="*/ 148701 w 155806"/>
                <a:gd name="connsiteY26" fmla="*/ 80875 h 139011"/>
                <a:gd name="connsiteX27" fmla="*/ 114853 w 155806"/>
                <a:gd name="connsiteY27" fmla="*/ 80875 h 139011"/>
                <a:gd name="connsiteX28" fmla="*/ 114853 w 155806"/>
                <a:gd name="connsiteY28" fmla="*/ 92373 h 139011"/>
                <a:gd name="connsiteX29" fmla="*/ 150769 w 155806"/>
                <a:gd name="connsiteY29" fmla="*/ 92373 h 139011"/>
                <a:gd name="connsiteX30" fmla="*/ 150769 w 155806"/>
                <a:gd name="connsiteY30" fmla="*/ 109427 h 139011"/>
                <a:gd name="connsiteX31" fmla="*/ 114853 w 155806"/>
                <a:gd name="connsiteY31" fmla="*/ 109427 h 139011"/>
                <a:gd name="connsiteX32" fmla="*/ 114853 w 155806"/>
                <a:gd name="connsiteY32" fmla="*/ 121441 h 139011"/>
                <a:gd name="connsiteX33" fmla="*/ 155807 w 155806"/>
                <a:gd name="connsiteY33" fmla="*/ 121441 h 139011"/>
                <a:gd name="connsiteX34" fmla="*/ 155807 w 155806"/>
                <a:gd name="connsiteY34" fmla="*/ 139012 h 139011"/>
                <a:gd name="connsiteX35" fmla="*/ 49481 w 155806"/>
                <a:gd name="connsiteY35" fmla="*/ 139012 h 139011"/>
                <a:gd name="connsiteX36" fmla="*/ 49481 w 155806"/>
                <a:gd name="connsiteY36" fmla="*/ 121441 h 139011"/>
                <a:gd name="connsiteX37" fmla="*/ 92632 w 155806"/>
                <a:gd name="connsiteY37" fmla="*/ 121441 h 139011"/>
                <a:gd name="connsiteX38" fmla="*/ 92632 w 155806"/>
                <a:gd name="connsiteY38" fmla="*/ 109427 h 139011"/>
                <a:gd name="connsiteX39" fmla="*/ 54649 w 155806"/>
                <a:gd name="connsiteY39" fmla="*/ 109427 h 139011"/>
                <a:gd name="connsiteX40" fmla="*/ 54649 w 155806"/>
                <a:gd name="connsiteY40" fmla="*/ 103742 h 139011"/>
                <a:gd name="connsiteX41" fmla="*/ 79712 w 155806"/>
                <a:gd name="connsiteY41" fmla="*/ 32557 h 139011"/>
                <a:gd name="connsiteX42" fmla="*/ 92632 w 155806"/>
                <a:gd name="connsiteY42" fmla="*/ 32557 h 139011"/>
                <a:gd name="connsiteX43" fmla="*/ 92632 w 155806"/>
                <a:gd name="connsiteY43" fmla="*/ 17054 h 139011"/>
                <a:gd name="connsiteX44" fmla="*/ 79712 w 155806"/>
                <a:gd name="connsiteY44" fmla="*/ 17054 h 139011"/>
                <a:gd name="connsiteX45" fmla="*/ 79712 w 155806"/>
                <a:gd name="connsiteY45" fmla="*/ 32557 h 139011"/>
                <a:gd name="connsiteX46" fmla="*/ 92632 w 155806"/>
                <a:gd name="connsiteY46" fmla="*/ 47672 h 139011"/>
                <a:gd name="connsiteX47" fmla="*/ 79712 w 155806"/>
                <a:gd name="connsiteY47" fmla="*/ 47672 h 139011"/>
                <a:gd name="connsiteX48" fmla="*/ 79712 w 155806"/>
                <a:gd name="connsiteY48" fmla="*/ 63951 h 139011"/>
                <a:gd name="connsiteX49" fmla="*/ 92632 w 155806"/>
                <a:gd name="connsiteY49" fmla="*/ 63951 h 139011"/>
                <a:gd name="connsiteX50" fmla="*/ 92632 w 155806"/>
                <a:gd name="connsiteY50" fmla="*/ 47672 h 139011"/>
                <a:gd name="connsiteX51" fmla="*/ 114853 w 155806"/>
                <a:gd name="connsiteY51" fmla="*/ 32557 h 139011"/>
                <a:gd name="connsiteX52" fmla="*/ 127255 w 155806"/>
                <a:gd name="connsiteY52" fmla="*/ 32557 h 139011"/>
                <a:gd name="connsiteX53" fmla="*/ 127255 w 155806"/>
                <a:gd name="connsiteY53" fmla="*/ 17054 h 139011"/>
                <a:gd name="connsiteX54" fmla="*/ 114853 w 155806"/>
                <a:gd name="connsiteY54" fmla="*/ 17054 h 139011"/>
                <a:gd name="connsiteX55" fmla="*/ 114853 w 155806"/>
                <a:gd name="connsiteY55" fmla="*/ 32557 h 139011"/>
                <a:gd name="connsiteX56" fmla="*/ 127255 w 155806"/>
                <a:gd name="connsiteY56" fmla="*/ 47672 h 139011"/>
                <a:gd name="connsiteX57" fmla="*/ 114853 w 155806"/>
                <a:gd name="connsiteY57" fmla="*/ 47672 h 139011"/>
                <a:gd name="connsiteX58" fmla="*/ 114853 w 155806"/>
                <a:gd name="connsiteY58" fmla="*/ 63951 h 139011"/>
                <a:gd name="connsiteX59" fmla="*/ 127255 w 155806"/>
                <a:gd name="connsiteY59" fmla="*/ 63951 h 139011"/>
                <a:gd name="connsiteX60" fmla="*/ 127255 w 155806"/>
                <a:gd name="connsiteY60" fmla="*/ 47672 h 139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5806" h="139011">
                  <a:moveTo>
                    <a:pt x="54649" y="103871"/>
                  </a:moveTo>
                  <a:cubicBezTo>
                    <a:pt x="42763" y="108651"/>
                    <a:pt x="25968" y="113561"/>
                    <a:pt x="4522" y="118858"/>
                  </a:cubicBezTo>
                  <a:lnTo>
                    <a:pt x="0" y="100771"/>
                  </a:lnTo>
                  <a:lnTo>
                    <a:pt x="19508" y="96120"/>
                  </a:lnTo>
                  <a:lnTo>
                    <a:pt x="19508" y="62917"/>
                  </a:lnTo>
                  <a:lnTo>
                    <a:pt x="4264" y="62917"/>
                  </a:lnTo>
                  <a:lnTo>
                    <a:pt x="4264" y="46510"/>
                  </a:lnTo>
                  <a:lnTo>
                    <a:pt x="19508" y="46510"/>
                  </a:lnTo>
                  <a:lnTo>
                    <a:pt x="19508" y="20929"/>
                  </a:lnTo>
                  <a:lnTo>
                    <a:pt x="4264" y="20929"/>
                  </a:lnTo>
                  <a:lnTo>
                    <a:pt x="4264" y="4522"/>
                  </a:lnTo>
                  <a:lnTo>
                    <a:pt x="54907" y="4522"/>
                  </a:lnTo>
                  <a:lnTo>
                    <a:pt x="54907" y="20929"/>
                  </a:lnTo>
                  <a:lnTo>
                    <a:pt x="40308" y="20929"/>
                  </a:lnTo>
                  <a:lnTo>
                    <a:pt x="40308" y="46510"/>
                  </a:lnTo>
                  <a:lnTo>
                    <a:pt x="53486" y="46510"/>
                  </a:lnTo>
                  <a:lnTo>
                    <a:pt x="53486" y="62917"/>
                  </a:lnTo>
                  <a:lnTo>
                    <a:pt x="40308" y="62917"/>
                  </a:lnTo>
                  <a:lnTo>
                    <a:pt x="40308" y="90306"/>
                  </a:lnTo>
                  <a:cubicBezTo>
                    <a:pt x="46639" y="88368"/>
                    <a:pt x="51677" y="86689"/>
                    <a:pt x="55682" y="85138"/>
                  </a:cubicBezTo>
                  <a:lnTo>
                    <a:pt x="56457" y="92373"/>
                  </a:lnTo>
                  <a:lnTo>
                    <a:pt x="92632" y="92373"/>
                  </a:lnTo>
                  <a:lnTo>
                    <a:pt x="92632" y="80875"/>
                  </a:lnTo>
                  <a:lnTo>
                    <a:pt x="58395" y="80875"/>
                  </a:lnTo>
                  <a:lnTo>
                    <a:pt x="58395" y="0"/>
                  </a:lnTo>
                  <a:lnTo>
                    <a:pt x="148701" y="0"/>
                  </a:lnTo>
                  <a:lnTo>
                    <a:pt x="148701" y="80875"/>
                  </a:lnTo>
                  <a:lnTo>
                    <a:pt x="114853" y="80875"/>
                  </a:lnTo>
                  <a:lnTo>
                    <a:pt x="114853" y="92373"/>
                  </a:lnTo>
                  <a:lnTo>
                    <a:pt x="150769" y="92373"/>
                  </a:lnTo>
                  <a:lnTo>
                    <a:pt x="150769" y="109427"/>
                  </a:lnTo>
                  <a:lnTo>
                    <a:pt x="114853" y="109427"/>
                  </a:lnTo>
                  <a:lnTo>
                    <a:pt x="114853" y="121441"/>
                  </a:lnTo>
                  <a:lnTo>
                    <a:pt x="155807" y="121441"/>
                  </a:lnTo>
                  <a:lnTo>
                    <a:pt x="155807" y="139012"/>
                  </a:lnTo>
                  <a:lnTo>
                    <a:pt x="49481" y="139012"/>
                  </a:lnTo>
                  <a:lnTo>
                    <a:pt x="49481" y="121441"/>
                  </a:lnTo>
                  <a:lnTo>
                    <a:pt x="92632" y="121441"/>
                  </a:lnTo>
                  <a:lnTo>
                    <a:pt x="92632" y="109427"/>
                  </a:lnTo>
                  <a:lnTo>
                    <a:pt x="54649" y="109427"/>
                  </a:lnTo>
                  <a:lnTo>
                    <a:pt x="54649" y="103742"/>
                  </a:lnTo>
                  <a:close/>
                  <a:moveTo>
                    <a:pt x="79712" y="32557"/>
                  </a:moveTo>
                  <a:lnTo>
                    <a:pt x="92632" y="32557"/>
                  </a:lnTo>
                  <a:lnTo>
                    <a:pt x="92632" y="17054"/>
                  </a:lnTo>
                  <a:lnTo>
                    <a:pt x="79712" y="17054"/>
                  </a:lnTo>
                  <a:lnTo>
                    <a:pt x="79712" y="32557"/>
                  </a:lnTo>
                  <a:close/>
                  <a:moveTo>
                    <a:pt x="92632" y="47672"/>
                  </a:moveTo>
                  <a:lnTo>
                    <a:pt x="79712" y="47672"/>
                  </a:lnTo>
                  <a:lnTo>
                    <a:pt x="79712" y="63951"/>
                  </a:lnTo>
                  <a:lnTo>
                    <a:pt x="92632" y="63951"/>
                  </a:lnTo>
                  <a:lnTo>
                    <a:pt x="92632" y="47672"/>
                  </a:lnTo>
                  <a:close/>
                  <a:moveTo>
                    <a:pt x="114853" y="32557"/>
                  </a:moveTo>
                  <a:lnTo>
                    <a:pt x="127255" y="32557"/>
                  </a:lnTo>
                  <a:lnTo>
                    <a:pt x="127255" y="17054"/>
                  </a:lnTo>
                  <a:lnTo>
                    <a:pt x="114853" y="17054"/>
                  </a:lnTo>
                  <a:lnTo>
                    <a:pt x="114853" y="32557"/>
                  </a:lnTo>
                  <a:close/>
                  <a:moveTo>
                    <a:pt x="127255" y="47672"/>
                  </a:moveTo>
                  <a:lnTo>
                    <a:pt x="114853" y="47672"/>
                  </a:lnTo>
                  <a:lnTo>
                    <a:pt x="114853" y="63951"/>
                  </a:lnTo>
                  <a:lnTo>
                    <a:pt x="127255" y="63951"/>
                  </a:lnTo>
                  <a:lnTo>
                    <a:pt x="127255" y="47672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244" name="グラフィックス 4">
            <a:extLst>
              <a:ext uri="{FF2B5EF4-FFF2-40B4-BE49-F238E27FC236}">
                <a16:creationId xmlns:a16="http://schemas.microsoft.com/office/drawing/2014/main" id="{9AE18F47-1B8F-E63A-7479-B6C8AACD5EA6}"/>
              </a:ext>
            </a:extLst>
          </p:cNvPr>
          <p:cNvGrpSpPr/>
          <p:nvPr/>
        </p:nvGrpSpPr>
        <p:grpSpPr>
          <a:xfrm>
            <a:off x="6240567" y="5457331"/>
            <a:ext cx="1713487" cy="145859"/>
            <a:chOff x="6240567" y="5457331"/>
            <a:chExt cx="1713487" cy="145859"/>
          </a:xfrm>
          <a:solidFill>
            <a:srgbClr val="000000"/>
          </a:solidFill>
        </p:grpSpPr>
        <p:sp>
          <p:nvSpPr>
            <p:cNvPr id="245" name="フリーフォーム: 図形 244">
              <a:extLst>
                <a:ext uri="{FF2B5EF4-FFF2-40B4-BE49-F238E27FC236}">
                  <a16:creationId xmlns:a16="http://schemas.microsoft.com/office/drawing/2014/main" id="{CA348C91-2A93-2EB5-46B5-4AE2B9DA09DC}"/>
                </a:ext>
              </a:extLst>
            </p:cNvPr>
            <p:cNvSpPr/>
            <p:nvPr/>
          </p:nvSpPr>
          <p:spPr>
            <a:xfrm>
              <a:off x="6240567" y="5471025"/>
              <a:ext cx="150251" cy="132164"/>
            </a:xfrm>
            <a:custGeom>
              <a:avLst/>
              <a:gdLst>
                <a:gd name="connsiteX0" fmla="*/ 115499 w 150251"/>
                <a:gd name="connsiteY0" fmla="*/ 119374 h 132164"/>
                <a:gd name="connsiteX1" fmla="*/ 93536 w 150251"/>
                <a:gd name="connsiteY1" fmla="*/ 132165 h 132164"/>
                <a:gd name="connsiteX2" fmla="*/ 16278 w 150251"/>
                <a:gd name="connsiteY2" fmla="*/ 58912 h 132164"/>
                <a:gd name="connsiteX3" fmla="*/ 33073 w 150251"/>
                <a:gd name="connsiteY3" fmla="*/ 43280 h 132164"/>
                <a:gd name="connsiteX4" fmla="*/ 69118 w 150251"/>
                <a:gd name="connsiteY4" fmla="*/ 70023 h 132164"/>
                <a:gd name="connsiteX5" fmla="*/ 116144 w 150251"/>
                <a:gd name="connsiteY5" fmla="*/ 20929 h 132164"/>
                <a:gd name="connsiteX6" fmla="*/ 0 w 150251"/>
                <a:gd name="connsiteY6" fmla="*/ 20929 h 132164"/>
                <a:gd name="connsiteX7" fmla="*/ 0 w 150251"/>
                <a:gd name="connsiteY7" fmla="*/ 0 h 132164"/>
                <a:gd name="connsiteX8" fmla="*/ 140820 w 150251"/>
                <a:gd name="connsiteY8" fmla="*/ 0 h 132164"/>
                <a:gd name="connsiteX9" fmla="*/ 150252 w 150251"/>
                <a:gd name="connsiteY9" fmla="*/ 10206 h 132164"/>
                <a:gd name="connsiteX10" fmla="*/ 123121 w 150251"/>
                <a:gd name="connsiteY10" fmla="*/ 49093 h 132164"/>
                <a:gd name="connsiteX11" fmla="*/ 85268 w 150251"/>
                <a:gd name="connsiteY11" fmla="*/ 85268 h 132164"/>
                <a:gd name="connsiteX12" fmla="*/ 115369 w 150251"/>
                <a:gd name="connsiteY12" fmla="*/ 119245 h 13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0251" h="132164">
                  <a:moveTo>
                    <a:pt x="115499" y="119374"/>
                  </a:moveTo>
                  <a:lnTo>
                    <a:pt x="93536" y="132165"/>
                  </a:lnTo>
                  <a:cubicBezTo>
                    <a:pt x="73640" y="104517"/>
                    <a:pt x="47931" y="80100"/>
                    <a:pt x="16278" y="58912"/>
                  </a:cubicBezTo>
                  <a:lnTo>
                    <a:pt x="33073" y="43280"/>
                  </a:lnTo>
                  <a:cubicBezTo>
                    <a:pt x="46251" y="51677"/>
                    <a:pt x="58266" y="60592"/>
                    <a:pt x="69118" y="70023"/>
                  </a:cubicBezTo>
                  <a:cubicBezTo>
                    <a:pt x="89531" y="53486"/>
                    <a:pt x="105163" y="37078"/>
                    <a:pt x="116144" y="20929"/>
                  </a:cubicBezTo>
                  <a:lnTo>
                    <a:pt x="0" y="20929"/>
                  </a:lnTo>
                  <a:lnTo>
                    <a:pt x="0" y="0"/>
                  </a:lnTo>
                  <a:lnTo>
                    <a:pt x="140820" y="0"/>
                  </a:lnTo>
                  <a:lnTo>
                    <a:pt x="150252" y="10206"/>
                  </a:lnTo>
                  <a:cubicBezTo>
                    <a:pt x="143792" y="22609"/>
                    <a:pt x="134878" y="35657"/>
                    <a:pt x="123121" y="49093"/>
                  </a:cubicBezTo>
                  <a:cubicBezTo>
                    <a:pt x="111364" y="62529"/>
                    <a:pt x="98833" y="74674"/>
                    <a:pt x="85268" y="85268"/>
                  </a:cubicBezTo>
                  <a:cubicBezTo>
                    <a:pt x="89531" y="89660"/>
                    <a:pt x="99479" y="101029"/>
                    <a:pt x="115369" y="119245"/>
                  </a:cubicBez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6" name="フリーフォーム: 図形 245">
              <a:extLst>
                <a:ext uri="{FF2B5EF4-FFF2-40B4-BE49-F238E27FC236}">
                  <a16:creationId xmlns:a16="http://schemas.microsoft.com/office/drawing/2014/main" id="{6952ADC0-B603-0025-B908-5D8567D09175}"/>
                </a:ext>
              </a:extLst>
            </p:cNvPr>
            <p:cNvSpPr/>
            <p:nvPr/>
          </p:nvSpPr>
          <p:spPr>
            <a:xfrm>
              <a:off x="6381775" y="5464695"/>
              <a:ext cx="162266" cy="137719"/>
            </a:xfrm>
            <a:custGeom>
              <a:avLst/>
              <a:gdLst>
                <a:gd name="connsiteX0" fmla="*/ 59946 w 162266"/>
                <a:gd name="connsiteY0" fmla="*/ 45863 h 137719"/>
                <a:gd name="connsiteX1" fmla="*/ 47672 w 162266"/>
                <a:gd name="connsiteY1" fmla="*/ 104388 h 137719"/>
                <a:gd name="connsiteX2" fmla="*/ 9302 w 162266"/>
                <a:gd name="connsiteY2" fmla="*/ 137720 h 137719"/>
                <a:gd name="connsiteX3" fmla="*/ 0 w 162266"/>
                <a:gd name="connsiteY3" fmla="*/ 118341 h 137719"/>
                <a:gd name="connsiteX4" fmla="*/ 26743 w 162266"/>
                <a:gd name="connsiteY4" fmla="*/ 93148 h 137719"/>
                <a:gd name="connsiteX5" fmla="*/ 36174 w 162266"/>
                <a:gd name="connsiteY5" fmla="*/ 42246 h 137719"/>
                <a:gd name="connsiteX6" fmla="*/ 36174 w 162266"/>
                <a:gd name="connsiteY6" fmla="*/ 4780 h 137719"/>
                <a:gd name="connsiteX7" fmla="*/ 59946 w 162266"/>
                <a:gd name="connsiteY7" fmla="*/ 4780 h 137719"/>
                <a:gd name="connsiteX8" fmla="*/ 59946 w 162266"/>
                <a:gd name="connsiteY8" fmla="*/ 45993 h 137719"/>
                <a:gd name="connsiteX9" fmla="*/ 162138 w 162266"/>
                <a:gd name="connsiteY9" fmla="*/ 71444 h 137719"/>
                <a:gd name="connsiteX10" fmla="*/ 131390 w 162266"/>
                <a:gd name="connsiteY10" fmla="*/ 112269 h 137719"/>
                <a:gd name="connsiteX11" fmla="*/ 88368 w 162266"/>
                <a:gd name="connsiteY11" fmla="*/ 134748 h 137719"/>
                <a:gd name="connsiteX12" fmla="*/ 78937 w 162266"/>
                <a:gd name="connsiteY12" fmla="*/ 126997 h 137719"/>
                <a:gd name="connsiteX13" fmla="*/ 78937 w 162266"/>
                <a:gd name="connsiteY13" fmla="*/ 0 h 137719"/>
                <a:gd name="connsiteX14" fmla="*/ 102709 w 162266"/>
                <a:gd name="connsiteY14" fmla="*/ 0 h 137719"/>
                <a:gd name="connsiteX15" fmla="*/ 102709 w 162266"/>
                <a:gd name="connsiteY15" fmla="*/ 103742 h 137719"/>
                <a:gd name="connsiteX16" fmla="*/ 143792 w 162266"/>
                <a:gd name="connsiteY16" fmla="*/ 57103 h 137719"/>
                <a:gd name="connsiteX17" fmla="*/ 162266 w 162266"/>
                <a:gd name="connsiteY17" fmla="*/ 71444 h 13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2266" h="137719">
                  <a:moveTo>
                    <a:pt x="59946" y="45863"/>
                  </a:moveTo>
                  <a:cubicBezTo>
                    <a:pt x="59946" y="70798"/>
                    <a:pt x="55941" y="90306"/>
                    <a:pt x="47672" y="104388"/>
                  </a:cubicBezTo>
                  <a:cubicBezTo>
                    <a:pt x="39404" y="118470"/>
                    <a:pt x="26614" y="129581"/>
                    <a:pt x="9302" y="137720"/>
                  </a:cubicBezTo>
                  <a:lnTo>
                    <a:pt x="0" y="118341"/>
                  </a:lnTo>
                  <a:cubicBezTo>
                    <a:pt x="11627" y="112656"/>
                    <a:pt x="20542" y="104259"/>
                    <a:pt x="26743" y="93148"/>
                  </a:cubicBezTo>
                  <a:cubicBezTo>
                    <a:pt x="32944" y="82038"/>
                    <a:pt x="36174" y="64984"/>
                    <a:pt x="36174" y="42246"/>
                  </a:cubicBezTo>
                  <a:lnTo>
                    <a:pt x="36174" y="4780"/>
                  </a:lnTo>
                  <a:lnTo>
                    <a:pt x="59946" y="4780"/>
                  </a:lnTo>
                  <a:lnTo>
                    <a:pt x="59946" y="45993"/>
                  </a:lnTo>
                  <a:close/>
                  <a:moveTo>
                    <a:pt x="162138" y="71444"/>
                  </a:moveTo>
                  <a:cubicBezTo>
                    <a:pt x="154515" y="87593"/>
                    <a:pt x="144180" y="101158"/>
                    <a:pt x="131390" y="112269"/>
                  </a:cubicBezTo>
                  <a:cubicBezTo>
                    <a:pt x="118470" y="123379"/>
                    <a:pt x="104259" y="130873"/>
                    <a:pt x="88368" y="134748"/>
                  </a:cubicBezTo>
                  <a:lnTo>
                    <a:pt x="78937" y="126997"/>
                  </a:lnTo>
                  <a:lnTo>
                    <a:pt x="78937" y="0"/>
                  </a:lnTo>
                  <a:lnTo>
                    <a:pt x="102709" y="0"/>
                  </a:lnTo>
                  <a:lnTo>
                    <a:pt x="102709" y="103742"/>
                  </a:lnTo>
                  <a:cubicBezTo>
                    <a:pt x="118987" y="95732"/>
                    <a:pt x="132682" y="80229"/>
                    <a:pt x="143792" y="57103"/>
                  </a:cubicBezTo>
                  <a:lnTo>
                    <a:pt x="162266" y="71444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7" name="フリーフォーム: 図形 246">
              <a:extLst>
                <a:ext uri="{FF2B5EF4-FFF2-40B4-BE49-F238E27FC236}">
                  <a16:creationId xmlns:a16="http://schemas.microsoft.com/office/drawing/2014/main" id="{DC0DFF39-83DE-0D16-D7E2-6400C93A9D31}"/>
                </a:ext>
              </a:extLst>
            </p:cNvPr>
            <p:cNvSpPr/>
            <p:nvPr/>
          </p:nvSpPr>
          <p:spPr>
            <a:xfrm>
              <a:off x="6555023" y="5459398"/>
              <a:ext cx="148313" cy="142112"/>
            </a:xfrm>
            <a:custGeom>
              <a:avLst/>
              <a:gdLst>
                <a:gd name="connsiteX0" fmla="*/ 90306 w 148313"/>
                <a:gd name="connsiteY0" fmla="*/ 75061 h 142112"/>
                <a:gd name="connsiteX1" fmla="*/ 73123 w 148313"/>
                <a:gd name="connsiteY1" fmla="*/ 118082 h 142112"/>
                <a:gd name="connsiteX2" fmla="*/ 24159 w 148313"/>
                <a:gd name="connsiteY2" fmla="*/ 142112 h 142112"/>
                <a:gd name="connsiteX3" fmla="*/ 16149 w 148313"/>
                <a:gd name="connsiteY3" fmla="*/ 122346 h 142112"/>
                <a:gd name="connsiteX4" fmla="*/ 52969 w 148313"/>
                <a:gd name="connsiteY4" fmla="*/ 106067 h 142112"/>
                <a:gd name="connsiteX5" fmla="*/ 66664 w 148313"/>
                <a:gd name="connsiteY5" fmla="*/ 75190 h 142112"/>
                <a:gd name="connsiteX6" fmla="*/ 0 w 148313"/>
                <a:gd name="connsiteY6" fmla="*/ 75190 h 142112"/>
                <a:gd name="connsiteX7" fmla="*/ 0 w 148313"/>
                <a:gd name="connsiteY7" fmla="*/ 54649 h 142112"/>
                <a:gd name="connsiteX8" fmla="*/ 66664 w 148313"/>
                <a:gd name="connsiteY8" fmla="*/ 54649 h 142112"/>
                <a:gd name="connsiteX9" fmla="*/ 66664 w 148313"/>
                <a:gd name="connsiteY9" fmla="*/ 33203 h 142112"/>
                <a:gd name="connsiteX10" fmla="*/ 16666 w 148313"/>
                <a:gd name="connsiteY10" fmla="*/ 35786 h 142112"/>
                <a:gd name="connsiteX11" fmla="*/ 12661 w 148313"/>
                <a:gd name="connsiteY11" fmla="*/ 16020 h 142112"/>
                <a:gd name="connsiteX12" fmla="*/ 122604 w 148313"/>
                <a:gd name="connsiteY12" fmla="*/ 0 h 142112"/>
                <a:gd name="connsiteX13" fmla="*/ 136945 w 148313"/>
                <a:gd name="connsiteY13" fmla="*/ 16924 h 142112"/>
                <a:gd name="connsiteX14" fmla="*/ 90306 w 148313"/>
                <a:gd name="connsiteY14" fmla="*/ 29714 h 142112"/>
                <a:gd name="connsiteX15" fmla="*/ 90306 w 148313"/>
                <a:gd name="connsiteY15" fmla="*/ 54519 h 142112"/>
                <a:gd name="connsiteX16" fmla="*/ 148314 w 148313"/>
                <a:gd name="connsiteY16" fmla="*/ 54519 h 142112"/>
                <a:gd name="connsiteX17" fmla="*/ 148314 w 148313"/>
                <a:gd name="connsiteY17" fmla="*/ 75061 h 142112"/>
                <a:gd name="connsiteX18" fmla="*/ 90435 w 148313"/>
                <a:gd name="connsiteY18" fmla="*/ 75061 h 142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8313" h="142112">
                  <a:moveTo>
                    <a:pt x="90306" y="75061"/>
                  </a:moveTo>
                  <a:cubicBezTo>
                    <a:pt x="90306" y="92115"/>
                    <a:pt x="84621" y="106455"/>
                    <a:pt x="73123" y="118082"/>
                  </a:cubicBezTo>
                  <a:cubicBezTo>
                    <a:pt x="61754" y="129710"/>
                    <a:pt x="45347" y="137720"/>
                    <a:pt x="24159" y="142112"/>
                  </a:cubicBezTo>
                  <a:lnTo>
                    <a:pt x="16149" y="122346"/>
                  </a:lnTo>
                  <a:cubicBezTo>
                    <a:pt x="31523" y="119245"/>
                    <a:pt x="43667" y="113819"/>
                    <a:pt x="52969" y="106067"/>
                  </a:cubicBezTo>
                  <a:cubicBezTo>
                    <a:pt x="62142" y="98316"/>
                    <a:pt x="66793" y="87980"/>
                    <a:pt x="66664" y="75190"/>
                  </a:cubicBezTo>
                  <a:lnTo>
                    <a:pt x="0" y="75190"/>
                  </a:lnTo>
                  <a:lnTo>
                    <a:pt x="0" y="54649"/>
                  </a:lnTo>
                  <a:lnTo>
                    <a:pt x="66664" y="54649"/>
                  </a:lnTo>
                  <a:lnTo>
                    <a:pt x="66664" y="33203"/>
                  </a:lnTo>
                  <a:cubicBezTo>
                    <a:pt x="53227" y="34494"/>
                    <a:pt x="36561" y="35399"/>
                    <a:pt x="16666" y="35786"/>
                  </a:cubicBezTo>
                  <a:lnTo>
                    <a:pt x="12661" y="16020"/>
                  </a:lnTo>
                  <a:cubicBezTo>
                    <a:pt x="60204" y="14857"/>
                    <a:pt x="96895" y="9560"/>
                    <a:pt x="122604" y="0"/>
                  </a:cubicBezTo>
                  <a:lnTo>
                    <a:pt x="136945" y="16924"/>
                  </a:lnTo>
                  <a:cubicBezTo>
                    <a:pt x="124930" y="22092"/>
                    <a:pt x="109427" y="26355"/>
                    <a:pt x="90306" y="29714"/>
                  </a:cubicBezTo>
                  <a:lnTo>
                    <a:pt x="90306" y="54519"/>
                  </a:lnTo>
                  <a:lnTo>
                    <a:pt x="148314" y="54519"/>
                  </a:lnTo>
                  <a:lnTo>
                    <a:pt x="148314" y="75061"/>
                  </a:lnTo>
                  <a:lnTo>
                    <a:pt x="90435" y="75061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8" name="フリーフォーム: 図形 247">
              <a:extLst>
                <a:ext uri="{FF2B5EF4-FFF2-40B4-BE49-F238E27FC236}">
                  <a16:creationId xmlns:a16="http://schemas.microsoft.com/office/drawing/2014/main" id="{A0FEE4BB-3870-952C-8E04-1F44798C4901}"/>
                </a:ext>
              </a:extLst>
            </p:cNvPr>
            <p:cNvSpPr/>
            <p:nvPr/>
          </p:nvSpPr>
          <p:spPr>
            <a:xfrm>
              <a:off x="6706696" y="5458752"/>
              <a:ext cx="150252" cy="140949"/>
            </a:xfrm>
            <a:custGeom>
              <a:avLst/>
              <a:gdLst>
                <a:gd name="connsiteX0" fmla="*/ 93019 w 150252"/>
                <a:gd name="connsiteY0" fmla="*/ 71056 h 140949"/>
                <a:gd name="connsiteX1" fmla="*/ 58912 w 150252"/>
                <a:gd name="connsiteY1" fmla="*/ 105938 h 140949"/>
                <a:gd name="connsiteX2" fmla="*/ 10206 w 150252"/>
                <a:gd name="connsiteY2" fmla="*/ 134749 h 140949"/>
                <a:gd name="connsiteX3" fmla="*/ 0 w 150252"/>
                <a:gd name="connsiteY3" fmla="*/ 115628 h 140949"/>
                <a:gd name="connsiteX4" fmla="*/ 45734 w 150252"/>
                <a:gd name="connsiteY4" fmla="*/ 86689 h 140949"/>
                <a:gd name="connsiteX5" fmla="*/ 80229 w 150252"/>
                <a:gd name="connsiteY5" fmla="*/ 49869 h 140949"/>
                <a:gd name="connsiteX6" fmla="*/ 12790 w 150252"/>
                <a:gd name="connsiteY6" fmla="*/ 49869 h 140949"/>
                <a:gd name="connsiteX7" fmla="*/ 12790 w 150252"/>
                <a:gd name="connsiteY7" fmla="*/ 28940 h 140949"/>
                <a:gd name="connsiteX8" fmla="*/ 93148 w 150252"/>
                <a:gd name="connsiteY8" fmla="*/ 28940 h 140949"/>
                <a:gd name="connsiteX9" fmla="*/ 93148 w 150252"/>
                <a:gd name="connsiteY9" fmla="*/ 0 h 140949"/>
                <a:gd name="connsiteX10" fmla="*/ 117695 w 150252"/>
                <a:gd name="connsiteY10" fmla="*/ 0 h 140949"/>
                <a:gd name="connsiteX11" fmla="*/ 117695 w 150252"/>
                <a:gd name="connsiteY11" fmla="*/ 28940 h 140949"/>
                <a:gd name="connsiteX12" fmla="*/ 150252 w 150252"/>
                <a:gd name="connsiteY12" fmla="*/ 28940 h 140949"/>
                <a:gd name="connsiteX13" fmla="*/ 150252 w 150252"/>
                <a:gd name="connsiteY13" fmla="*/ 49869 h 140949"/>
                <a:gd name="connsiteX14" fmla="*/ 117695 w 150252"/>
                <a:gd name="connsiteY14" fmla="*/ 49869 h 140949"/>
                <a:gd name="connsiteX15" fmla="*/ 117695 w 150252"/>
                <a:gd name="connsiteY15" fmla="*/ 140950 h 140949"/>
                <a:gd name="connsiteX16" fmla="*/ 93148 w 150252"/>
                <a:gd name="connsiteY16" fmla="*/ 140950 h 140949"/>
                <a:gd name="connsiteX17" fmla="*/ 93148 w 150252"/>
                <a:gd name="connsiteY17" fmla="*/ 70927 h 14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0252" h="140949">
                  <a:moveTo>
                    <a:pt x="93019" y="71056"/>
                  </a:moveTo>
                  <a:cubicBezTo>
                    <a:pt x="85009" y="82555"/>
                    <a:pt x="73770" y="94182"/>
                    <a:pt x="58912" y="105938"/>
                  </a:cubicBezTo>
                  <a:cubicBezTo>
                    <a:pt x="44184" y="117695"/>
                    <a:pt x="27906" y="127255"/>
                    <a:pt x="10206" y="134749"/>
                  </a:cubicBezTo>
                  <a:lnTo>
                    <a:pt x="0" y="115628"/>
                  </a:lnTo>
                  <a:cubicBezTo>
                    <a:pt x="15762" y="108651"/>
                    <a:pt x="31007" y="99091"/>
                    <a:pt x="45734" y="86689"/>
                  </a:cubicBezTo>
                  <a:cubicBezTo>
                    <a:pt x="60463" y="74286"/>
                    <a:pt x="71961" y="62013"/>
                    <a:pt x="80229" y="49869"/>
                  </a:cubicBezTo>
                  <a:lnTo>
                    <a:pt x="12790" y="49869"/>
                  </a:lnTo>
                  <a:lnTo>
                    <a:pt x="12790" y="28940"/>
                  </a:lnTo>
                  <a:lnTo>
                    <a:pt x="93148" y="28940"/>
                  </a:lnTo>
                  <a:lnTo>
                    <a:pt x="93148" y="0"/>
                  </a:lnTo>
                  <a:lnTo>
                    <a:pt x="117695" y="0"/>
                  </a:lnTo>
                  <a:lnTo>
                    <a:pt x="117695" y="28940"/>
                  </a:lnTo>
                  <a:lnTo>
                    <a:pt x="150252" y="28940"/>
                  </a:lnTo>
                  <a:lnTo>
                    <a:pt x="150252" y="49869"/>
                  </a:lnTo>
                  <a:lnTo>
                    <a:pt x="117695" y="49869"/>
                  </a:lnTo>
                  <a:lnTo>
                    <a:pt x="117695" y="140950"/>
                  </a:lnTo>
                  <a:lnTo>
                    <a:pt x="93148" y="140950"/>
                  </a:lnTo>
                  <a:lnTo>
                    <a:pt x="93148" y="70927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9" name="フリーフォーム: 図形 248">
              <a:extLst>
                <a:ext uri="{FF2B5EF4-FFF2-40B4-BE49-F238E27FC236}">
                  <a16:creationId xmlns:a16="http://schemas.microsoft.com/office/drawing/2014/main" id="{97143DB8-87D0-BF4F-701F-AEF6FAB23082}"/>
                </a:ext>
              </a:extLst>
            </p:cNvPr>
            <p:cNvSpPr/>
            <p:nvPr/>
          </p:nvSpPr>
          <p:spPr>
            <a:xfrm>
              <a:off x="6867153" y="5521540"/>
              <a:ext cx="145988" cy="21187"/>
            </a:xfrm>
            <a:custGeom>
              <a:avLst/>
              <a:gdLst>
                <a:gd name="connsiteX0" fmla="*/ 145988 w 145988"/>
                <a:gd name="connsiteY0" fmla="*/ 21187 h 21187"/>
                <a:gd name="connsiteX1" fmla="*/ 0 w 145988"/>
                <a:gd name="connsiteY1" fmla="*/ 21187 h 21187"/>
                <a:gd name="connsiteX2" fmla="*/ 0 w 145988"/>
                <a:gd name="connsiteY2" fmla="*/ 0 h 21187"/>
                <a:gd name="connsiteX3" fmla="*/ 145988 w 145988"/>
                <a:gd name="connsiteY3" fmla="*/ 0 h 21187"/>
                <a:gd name="connsiteX4" fmla="*/ 145988 w 145988"/>
                <a:gd name="connsiteY4" fmla="*/ 21187 h 2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988" h="21187">
                  <a:moveTo>
                    <a:pt x="145988" y="21187"/>
                  </a:moveTo>
                  <a:lnTo>
                    <a:pt x="0" y="21187"/>
                  </a:lnTo>
                  <a:lnTo>
                    <a:pt x="0" y="0"/>
                  </a:lnTo>
                  <a:lnTo>
                    <a:pt x="145988" y="0"/>
                  </a:lnTo>
                  <a:lnTo>
                    <a:pt x="145988" y="21187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0" name="フリーフォーム: 図形 249">
              <a:extLst>
                <a:ext uri="{FF2B5EF4-FFF2-40B4-BE49-F238E27FC236}">
                  <a16:creationId xmlns:a16="http://schemas.microsoft.com/office/drawing/2014/main" id="{6EFE42A8-1E72-0929-F666-FF0C3A33F936}"/>
                </a:ext>
              </a:extLst>
            </p:cNvPr>
            <p:cNvSpPr/>
            <p:nvPr/>
          </p:nvSpPr>
          <p:spPr>
            <a:xfrm>
              <a:off x="7023865" y="5457331"/>
              <a:ext cx="158778" cy="143275"/>
            </a:xfrm>
            <a:custGeom>
              <a:avLst/>
              <a:gdLst>
                <a:gd name="connsiteX0" fmla="*/ 118470 w 158778"/>
                <a:gd name="connsiteY0" fmla="*/ 53357 h 143275"/>
                <a:gd name="connsiteX1" fmla="*/ 94440 w 158778"/>
                <a:gd name="connsiteY1" fmla="*/ 114724 h 143275"/>
                <a:gd name="connsiteX2" fmla="*/ 27260 w 158778"/>
                <a:gd name="connsiteY2" fmla="*/ 143275 h 143275"/>
                <a:gd name="connsiteX3" fmla="*/ 21704 w 158778"/>
                <a:gd name="connsiteY3" fmla="*/ 122733 h 143275"/>
                <a:gd name="connsiteX4" fmla="*/ 75061 w 158778"/>
                <a:gd name="connsiteY4" fmla="*/ 100512 h 143275"/>
                <a:gd name="connsiteX5" fmla="*/ 94052 w 158778"/>
                <a:gd name="connsiteY5" fmla="*/ 53357 h 143275"/>
                <a:gd name="connsiteX6" fmla="*/ 52582 w 158778"/>
                <a:gd name="connsiteY6" fmla="*/ 53357 h 143275"/>
                <a:gd name="connsiteX7" fmla="*/ 12919 w 158778"/>
                <a:gd name="connsiteY7" fmla="*/ 89531 h 143275"/>
                <a:gd name="connsiteX8" fmla="*/ 0 w 158778"/>
                <a:gd name="connsiteY8" fmla="*/ 73123 h 143275"/>
                <a:gd name="connsiteX9" fmla="*/ 49868 w 158778"/>
                <a:gd name="connsiteY9" fmla="*/ 0 h 143275"/>
                <a:gd name="connsiteX10" fmla="*/ 73511 w 158778"/>
                <a:gd name="connsiteY10" fmla="*/ 2713 h 143275"/>
                <a:gd name="connsiteX11" fmla="*/ 64209 w 158778"/>
                <a:gd name="connsiteY11" fmla="*/ 32428 h 143275"/>
                <a:gd name="connsiteX12" fmla="*/ 158778 w 158778"/>
                <a:gd name="connsiteY12" fmla="*/ 32428 h 143275"/>
                <a:gd name="connsiteX13" fmla="*/ 158778 w 158778"/>
                <a:gd name="connsiteY13" fmla="*/ 53357 h 143275"/>
                <a:gd name="connsiteX14" fmla="*/ 118470 w 158778"/>
                <a:gd name="connsiteY14" fmla="*/ 53357 h 14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8778" h="143275">
                  <a:moveTo>
                    <a:pt x="118470" y="53357"/>
                  </a:moveTo>
                  <a:cubicBezTo>
                    <a:pt x="116661" y="79454"/>
                    <a:pt x="108651" y="99866"/>
                    <a:pt x="94440" y="114724"/>
                  </a:cubicBezTo>
                  <a:cubicBezTo>
                    <a:pt x="80100" y="129581"/>
                    <a:pt x="57749" y="139012"/>
                    <a:pt x="27260" y="143275"/>
                  </a:cubicBezTo>
                  <a:lnTo>
                    <a:pt x="21704" y="122733"/>
                  </a:lnTo>
                  <a:cubicBezTo>
                    <a:pt x="46509" y="118470"/>
                    <a:pt x="64209" y="111106"/>
                    <a:pt x="75061" y="100512"/>
                  </a:cubicBezTo>
                  <a:cubicBezTo>
                    <a:pt x="85784" y="89918"/>
                    <a:pt x="92115" y="74157"/>
                    <a:pt x="94052" y="53357"/>
                  </a:cubicBezTo>
                  <a:lnTo>
                    <a:pt x="52582" y="53357"/>
                  </a:lnTo>
                  <a:cubicBezTo>
                    <a:pt x="42892" y="67439"/>
                    <a:pt x="29585" y="79454"/>
                    <a:pt x="12919" y="89531"/>
                  </a:cubicBezTo>
                  <a:lnTo>
                    <a:pt x="0" y="73123"/>
                  </a:lnTo>
                  <a:cubicBezTo>
                    <a:pt x="26097" y="55812"/>
                    <a:pt x="42763" y="31523"/>
                    <a:pt x="49868" y="0"/>
                  </a:cubicBezTo>
                  <a:lnTo>
                    <a:pt x="73511" y="2713"/>
                  </a:lnTo>
                  <a:cubicBezTo>
                    <a:pt x="70927" y="14082"/>
                    <a:pt x="67826" y="24030"/>
                    <a:pt x="64209" y="32428"/>
                  </a:cubicBezTo>
                  <a:lnTo>
                    <a:pt x="158778" y="32428"/>
                  </a:lnTo>
                  <a:lnTo>
                    <a:pt x="158778" y="53357"/>
                  </a:lnTo>
                  <a:lnTo>
                    <a:pt x="118470" y="53357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1" name="フリーフォーム: 図形 250">
              <a:extLst>
                <a:ext uri="{FF2B5EF4-FFF2-40B4-BE49-F238E27FC236}">
                  <a16:creationId xmlns:a16="http://schemas.microsoft.com/office/drawing/2014/main" id="{9D70B003-A7B8-5191-271C-4B4EF753BE03}"/>
                </a:ext>
              </a:extLst>
            </p:cNvPr>
            <p:cNvSpPr/>
            <p:nvPr/>
          </p:nvSpPr>
          <p:spPr>
            <a:xfrm>
              <a:off x="7181610" y="5468054"/>
              <a:ext cx="158261" cy="133714"/>
            </a:xfrm>
            <a:custGeom>
              <a:avLst/>
              <a:gdLst>
                <a:gd name="connsiteX0" fmla="*/ 158262 w 158261"/>
                <a:gd name="connsiteY0" fmla="*/ 116145 h 133714"/>
                <a:gd name="connsiteX1" fmla="*/ 140433 w 158261"/>
                <a:gd name="connsiteY1" fmla="*/ 133198 h 133714"/>
                <a:gd name="connsiteX2" fmla="*/ 86042 w 158261"/>
                <a:gd name="connsiteY2" fmla="*/ 83200 h 133714"/>
                <a:gd name="connsiteX3" fmla="*/ 11627 w 158261"/>
                <a:gd name="connsiteY3" fmla="*/ 133715 h 133714"/>
                <a:gd name="connsiteX4" fmla="*/ 0 w 158261"/>
                <a:gd name="connsiteY4" fmla="*/ 114982 h 133714"/>
                <a:gd name="connsiteX5" fmla="*/ 59170 w 158261"/>
                <a:gd name="connsiteY5" fmla="*/ 76612 h 133714"/>
                <a:gd name="connsiteX6" fmla="*/ 101675 w 158261"/>
                <a:gd name="connsiteY6" fmla="*/ 20930 h 133714"/>
                <a:gd name="connsiteX7" fmla="*/ 21187 w 158261"/>
                <a:gd name="connsiteY7" fmla="*/ 20930 h 133714"/>
                <a:gd name="connsiteX8" fmla="*/ 21187 w 158261"/>
                <a:gd name="connsiteY8" fmla="*/ 0 h 133714"/>
                <a:gd name="connsiteX9" fmla="*/ 125705 w 158261"/>
                <a:gd name="connsiteY9" fmla="*/ 0 h 133714"/>
                <a:gd name="connsiteX10" fmla="*/ 132164 w 158261"/>
                <a:gd name="connsiteY10" fmla="*/ 6331 h 133714"/>
                <a:gd name="connsiteX11" fmla="*/ 119116 w 158261"/>
                <a:gd name="connsiteY11" fmla="*/ 39533 h 133714"/>
                <a:gd name="connsiteX12" fmla="*/ 100770 w 158261"/>
                <a:gd name="connsiteY12" fmla="*/ 66276 h 133714"/>
                <a:gd name="connsiteX13" fmla="*/ 158262 w 158261"/>
                <a:gd name="connsiteY13" fmla="*/ 116145 h 133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8261" h="133714">
                  <a:moveTo>
                    <a:pt x="158262" y="116145"/>
                  </a:moveTo>
                  <a:lnTo>
                    <a:pt x="140433" y="133198"/>
                  </a:lnTo>
                  <a:cubicBezTo>
                    <a:pt x="131001" y="122992"/>
                    <a:pt x="112915" y="106326"/>
                    <a:pt x="86042" y="83200"/>
                  </a:cubicBezTo>
                  <a:cubicBezTo>
                    <a:pt x="62529" y="105938"/>
                    <a:pt x="37724" y="122733"/>
                    <a:pt x="11627" y="133715"/>
                  </a:cubicBezTo>
                  <a:lnTo>
                    <a:pt x="0" y="114982"/>
                  </a:lnTo>
                  <a:cubicBezTo>
                    <a:pt x="20283" y="106326"/>
                    <a:pt x="39920" y="93536"/>
                    <a:pt x="59170" y="76612"/>
                  </a:cubicBezTo>
                  <a:cubicBezTo>
                    <a:pt x="78420" y="59688"/>
                    <a:pt x="92631" y="41084"/>
                    <a:pt x="101675" y="20930"/>
                  </a:cubicBezTo>
                  <a:lnTo>
                    <a:pt x="21187" y="20930"/>
                  </a:lnTo>
                  <a:lnTo>
                    <a:pt x="21187" y="0"/>
                  </a:lnTo>
                  <a:lnTo>
                    <a:pt x="125705" y="0"/>
                  </a:lnTo>
                  <a:lnTo>
                    <a:pt x="132164" y="6331"/>
                  </a:lnTo>
                  <a:cubicBezTo>
                    <a:pt x="128289" y="19896"/>
                    <a:pt x="124025" y="30877"/>
                    <a:pt x="119116" y="39533"/>
                  </a:cubicBezTo>
                  <a:cubicBezTo>
                    <a:pt x="114206" y="48189"/>
                    <a:pt x="108135" y="57104"/>
                    <a:pt x="100770" y="66276"/>
                  </a:cubicBezTo>
                  <a:cubicBezTo>
                    <a:pt x="123637" y="84880"/>
                    <a:pt x="142888" y="101546"/>
                    <a:pt x="158262" y="116145"/>
                  </a:cubicBez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2" name="フリーフォーム: 図形 251">
              <a:extLst>
                <a:ext uri="{FF2B5EF4-FFF2-40B4-BE49-F238E27FC236}">
                  <a16:creationId xmlns:a16="http://schemas.microsoft.com/office/drawing/2014/main" id="{DE6D1C6E-B66F-8BEE-843E-2BBAD42E46C4}"/>
                </a:ext>
              </a:extLst>
            </p:cNvPr>
            <p:cNvSpPr/>
            <p:nvPr/>
          </p:nvSpPr>
          <p:spPr>
            <a:xfrm>
              <a:off x="7370490" y="5457848"/>
              <a:ext cx="110330" cy="143404"/>
            </a:xfrm>
            <a:custGeom>
              <a:avLst/>
              <a:gdLst>
                <a:gd name="connsiteX0" fmla="*/ 110201 w 110330"/>
                <a:gd name="connsiteY0" fmla="*/ 82554 h 143404"/>
                <a:gd name="connsiteX1" fmla="*/ 95215 w 110330"/>
                <a:gd name="connsiteY1" fmla="*/ 101417 h 143404"/>
                <a:gd name="connsiteX2" fmla="*/ 25063 w 110330"/>
                <a:gd name="connsiteY2" fmla="*/ 65889 h 143404"/>
                <a:gd name="connsiteX3" fmla="*/ 25063 w 110330"/>
                <a:gd name="connsiteY3" fmla="*/ 143404 h 143404"/>
                <a:gd name="connsiteX4" fmla="*/ 0 w 110330"/>
                <a:gd name="connsiteY4" fmla="*/ 143404 h 143404"/>
                <a:gd name="connsiteX5" fmla="*/ 0 w 110330"/>
                <a:gd name="connsiteY5" fmla="*/ 0 h 143404"/>
                <a:gd name="connsiteX6" fmla="*/ 25321 w 110330"/>
                <a:gd name="connsiteY6" fmla="*/ 0 h 143404"/>
                <a:gd name="connsiteX7" fmla="*/ 25321 w 110330"/>
                <a:gd name="connsiteY7" fmla="*/ 42504 h 143404"/>
                <a:gd name="connsiteX8" fmla="*/ 110331 w 110330"/>
                <a:gd name="connsiteY8" fmla="*/ 82554 h 143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330" h="143404">
                  <a:moveTo>
                    <a:pt x="110201" y="82554"/>
                  </a:moveTo>
                  <a:lnTo>
                    <a:pt x="95215" y="101417"/>
                  </a:lnTo>
                  <a:cubicBezTo>
                    <a:pt x="72606" y="86043"/>
                    <a:pt x="49223" y="74286"/>
                    <a:pt x="25063" y="65889"/>
                  </a:cubicBezTo>
                  <a:lnTo>
                    <a:pt x="25063" y="143404"/>
                  </a:lnTo>
                  <a:lnTo>
                    <a:pt x="0" y="143404"/>
                  </a:lnTo>
                  <a:lnTo>
                    <a:pt x="0" y="0"/>
                  </a:lnTo>
                  <a:lnTo>
                    <a:pt x="25321" y="0"/>
                  </a:lnTo>
                  <a:lnTo>
                    <a:pt x="25321" y="42504"/>
                  </a:lnTo>
                  <a:cubicBezTo>
                    <a:pt x="52194" y="51160"/>
                    <a:pt x="80487" y="64467"/>
                    <a:pt x="110331" y="82554"/>
                  </a:cubicBez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3" name="フリーフォーム: 図形 252">
              <a:extLst>
                <a:ext uri="{FF2B5EF4-FFF2-40B4-BE49-F238E27FC236}">
                  <a16:creationId xmlns:a16="http://schemas.microsoft.com/office/drawing/2014/main" id="{2E31CF41-A9DB-277B-C54F-2FB1398EB1F9}"/>
                </a:ext>
              </a:extLst>
            </p:cNvPr>
            <p:cNvSpPr/>
            <p:nvPr/>
          </p:nvSpPr>
          <p:spPr>
            <a:xfrm>
              <a:off x="7502654" y="5465341"/>
              <a:ext cx="132681" cy="135135"/>
            </a:xfrm>
            <a:custGeom>
              <a:avLst/>
              <a:gdLst>
                <a:gd name="connsiteX0" fmla="*/ 132682 w 132681"/>
                <a:gd name="connsiteY0" fmla="*/ 57879 h 135135"/>
                <a:gd name="connsiteX1" fmla="*/ 83459 w 132681"/>
                <a:gd name="connsiteY1" fmla="*/ 105422 h 135135"/>
                <a:gd name="connsiteX2" fmla="*/ 12531 w 132681"/>
                <a:gd name="connsiteY2" fmla="*/ 135136 h 135135"/>
                <a:gd name="connsiteX3" fmla="*/ 0 w 132681"/>
                <a:gd name="connsiteY3" fmla="*/ 125705 h 135135"/>
                <a:gd name="connsiteX4" fmla="*/ 0 w 132681"/>
                <a:gd name="connsiteY4" fmla="*/ 0 h 135135"/>
                <a:gd name="connsiteX5" fmla="*/ 24547 w 132681"/>
                <a:gd name="connsiteY5" fmla="*/ 0 h 135135"/>
                <a:gd name="connsiteX6" fmla="*/ 24547 w 132681"/>
                <a:gd name="connsiteY6" fmla="*/ 108135 h 135135"/>
                <a:gd name="connsiteX7" fmla="*/ 72218 w 132681"/>
                <a:gd name="connsiteY7" fmla="*/ 84880 h 135135"/>
                <a:gd name="connsiteX8" fmla="*/ 113948 w 132681"/>
                <a:gd name="connsiteY8" fmla="*/ 45088 h 135135"/>
                <a:gd name="connsiteX9" fmla="*/ 132682 w 132681"/>
                <a:gd name="connsiteY9" fmla="*/ 57879 h 13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681" h="135135">
                  <a:moveTo>
                    <a:pt x="132682" y="57879"/>
                  </a:moveTo>
                  <a:cubicBezTo>
                    <a:pt x="121442" y="75707"/>
                    <a:pt x="105034" y="91598"/>
                    <a:pt x="83459" y="105422"/>
                  </a:cubicBezTo>
                  <a:cubicBezTo>
                    <a:pt x="61883" y="119245"/>
                    <a:pt x="38112" y="129193"/>
                    <a:pt x="12531" y="135136"/>
                  </a:cubicBezTo>
                  <a:lnTo>
                    <a:pt x="0" y="125705"/>
                  </a:lnTo>
                  <a:lnTo>
                    <a:pt x="0" y="0"/>
                  </a:lnTo>
                  <a:lnTo>
                    <a:pt x="24547" y="0"/>
                  </a:lnTo>
                  <a:lnTo>
                    <a:pt x="24547" y="108135"/>
                  </a:lnTo>
                  <a:cubicBezTo>
                    <a:pt x="39920" y="103225"/>
                    <a:pt x="55812" y="95474"/>
                    <a:pt x="72218" y="84880"/>
                  </a:cubicBezTo>
                  <a:cubicBezTo>
                    <a:pt x="88626" y="74286"/>
                    <a:pt x="102450" y="60979"/>
                    <a:pt x="113948" y="45088"/>
                  </a:cubicBezTo>
                  <a:lnTo>
                    <a:pt x="132682" y="57879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4" name="フリーフォーム: 図形 253">
              <a:extLst>
                <a:ext uri="{FF2B5EF4-FFF2-40B4-BE49-F238E27FC236}">
                  <a16:creationId xmlns:a16="http://schemas.microsoft.com/office/drawing/2014/main" id="{63BEB9AF-B58F-FC1F-66E1-A64535AE5BB3}"/>
                </a:ext>
              </a:extLst>
            </p:cNvPr>
            <p:cNvSpPr/>
            <p:nvPr/>
          </p:nvSpPr>
          <p:spPr>
            <a:xfrm>
              <a:off x="7650193" y="5521540"/>
              <a:ext cx="145988" cy="21187"/>
            </a:xfrm>
            <a:custGeom>
              <a:avLst/>
              <a:gdLst>
                <a:gd name="connsiteX0" fmla="*/ 145988 w 145988"/>
                <a:gd name="connsiteY0" fmla="*/ 21187 h 21187"/>
                <a:gd name="connsiteX1" fmla="*/ 0 w 145988"/>
                <a:gd name="connsiteY1" fmla="*/ 21187 h 21187"/>
                <a:gd name="connsiteX2" fmla="*/ 0 w 145988"/>
                <a:gd name="connsiteY2" fmla="*/ 0 h 21187"/>
                <a:gd name="connsiteX3" fmla="*/ 145988 w 145988"/>
                <a:gd name="connsiteY3" fmla="*/ 0 h 21187"/>
                <a:gd name="connsiteX4" fmla="*/ 145988 w 145988"/>
                <a:gd name="connsiteY4" fmla="*/ 21187 h 2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988" h="21187">
                  <a:moveTo>
                    <a:pt x="145988" y="21187"/>
                  </a:moveTo>
                  <a:lnTo>
                    <a:pt x="0" y="21187"/>
                  </a:lnTo>
                  <a:lnTo>
                    <a:pt x="0" y="0"/>
                  </a:lnTo>
                  <a:lnTo>
                    <a:pt x="145988" y="0"/>
                  </a:lnTo>
                  <a:lnTo>
                    <a:pt x="145988" y="21187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5" name="フリーフォーム: 図形 254">
              <a:extLst>
                <a:ext uri="{FF2B5EF4-FFF2-40B4-BE49-F238E27FC236}">
                  <a16:creationId xmlns:a16="http://schemas.microsoft.com/office/drawing/2014/main" id="{3F03AC58-B3E2-22B3-7809-A651861390EB}"/>
                </a:ext>
              </a:extLst>
            </p:cNvPr>
            <p:cNvSpPr/>
            <p:nvPr/>
          </p:nvSpPr>
          <p:spPr>
            <a:xfrm>
              <a:off x="7808713" y="5457589"/>
              <a:ext cx="145342" cy="144696"/>
            </a:xfrm>
            <a:custGeom>
              <a:avLst/>
              <a:gdLst>
                <a:gd name="connsiteX0" fmla="*/ 145342 w 145342"/>
                <a:gd name="connsiteY0" fmla="*/ 17312 h 144696"/>
                <a:gd name="connsiteX1" fmla="*/ 143275 w 145342"/>
                <a:gd name="connsiteY1" fmla="*/ 41600 h 144696"/>
                <a:gd name="connsiteX2" fmla="*/ 132682 w 145342"/>
                <a:gd name="connsiteY2" fmla="*/ 76095 h 144696"/>
                <a:gd name="connsiteX3" fmla="*/ 112656 w 145342"/>
                <a:gd name="connsiteY3" fmla="*/ 105422 h 144696"/>
                <a:gd name="connsiteX4" fmla="*/ 80358 w 145342"/>
                <a:gd name="connsiteY4" fmla="*/ 128935 h 144696"/>
                <a:gd name="connsiteX5" fmla="*/ 35140 w 145342"/>
                <a:gd name="connsiteY5" fmla="*/ 144696 h 144696"/>
                <a:gd name="connsiteX6" fmla="*/ 27130 w 145342"/>
                <a:gd name="connsiteY6" fmla="*/ 124025 h 144696"/>
                <a:gd name="connsiteX7" fmla="*/ 92631 w 145342"/>
                <a:gd name="connsiteY7" fmla="*/ 92632 h 144696"/>
                <a:gd name="connsiteX8" fmla="*/ 48964 w 145342"/>
                <a:gd name="connsiteY8" fmla="*/ 74157 h 144696"/>
                <a:gd name="connsiteX9" fmla="*/ 60074 w 145342"/>
                <a:gd name="connsiteY9" fmla="*/ 55941 h 144696"/>
                <a:gd name="connsiteX10" fmla="*/ 106584 w 145342"/>
                <a:gd name="connsiteY10" fmla="*/ 74932 h 144696"/>
                <a:gd name="connsiteX11" fmla="*/ 119762 w 145342"/>
                <a:gd name="connsiteY11" fmla="*/ 37337 h 144696"/>
                <a:gd name="connsiteX12" fmla="*/ 66922 w 145342"/>
                <a:gd name="connsiteY12" fmla="*/ 37337 h 144696"/>
                <a:gd name="connsiteX13" fmla="*/ 13049 w 145342"/>
                <a:gd name="connsiteY13" fmla="*/ 90435 h 144696"/>
                <a:gd name="connsiteX14" fmla="*/ 0 w 145342"/>
                <a:gd name="connsiteY14" fmla="*/ 73770 h 144696"/>
                <a:gd name="connsiteX15" fmla="*/ 36174 w 145342"/>
                <a:gd name="connsiteY15" fmla="*/ 40954 h 144696"/>
                <a:gd name="connsiteX16" fmla="*/ 57232 w 145342"/>
                <a:gd name="connsiteY16" fmla="*/ 0 h 144696"/>
                <a:gd name="connsiteX17" fmla="*/ 81650 w 145342"/>
                <a:gd name="connsiteY17" fmla="*/ 3101 h 144696"/>
                <a:gd name="connsiteX18" fmla="*/ 76611 w 145342"/>
                <a:gd name="connsiteY18" fmla="*/ 17312 h 144696"/>
                <a:gd name="connsiteX19" fmla="*/ 145084 w 145342"/>
                <a:gd name="connsiteY19" fmla="*/ 17312 h 14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5342" h="144696">
                  <a:moveTo>
                    <a:pt x="145342" y="17312"/>
                  </a:moveTo>
                  <a:cubicBezTo>
                    <a:pt x="145084" y="26743"/>
                    <a:pt x="144438" y="34753"/>
                    <a:pt x="143275" y="41600"/>
                  </a:cubicBezTo>
                  <a:cubicBezTo>
                    <a:pt x="141079" y="54003"/>
                    <a:pt x="137462" y="65501"/>
                    <a:pt x="132682" y="76095"/>
                  </a:cubicBezTo>
                  <a:cubicBezTo>
                    <a:pt x="127901" y="86689"/>
                    <a:pt x="121183" y="96378"/>
                    <a:pt x="112656" y="105422"/>
                  </a:cubicBezTo>
                  <a:cubicBezTo>
                    <a:pt x="104130" y="114465"/>
                    <a:pt x="93406" y="122217"/>
                    <a:pt x="80358" y="128935"/>
                  </a:cubicBezTo>
                  <a:cubicBezTo>
                    <a:pt x="67310" y="135653"/>
                    <a:pt x="52323" y="140821"/>
                    <a:pt x="35140" y="144696"/>
                  </a:cubicBezTo>
                  <a:lnTo>
                    <a:pt x="27130" y="124025"/>
                  </a:lnTo>
                  <a:cubicBezTo>
                    <a:pt x="54907" y="118600"/>
                    <a:pt x="76741" y="108135"/>
                    <a:pt x="92631" y="92632"/>
                  </a:cubicBezTo>
                  <a:cubicBezTo>
                    <a:pt x="79841" y="86301"/>
                    <a:pt x="65372" y="80229"/>
                    <a:pt x="48964" y="74157"/>
                  </a:cubicBezTo>
                  <a:lnTo>
                    <a:pt x="60074" y="55941"/>
                  </a:lnTo>
                  <a:cubicBezTo>
                    <a:pt x="74157" y="60592"/>
                    <a:pt x="89660" y="66922"/>
                    <a:pt x="106584" y="74932"/>
                  </a:cubicBezTo>
                  <a:cubicBezTo>
                    <a:pt x="112656" y="64855"/>
                    <a:pt x="117049" y="52323"/>
                    <a:pt x="119762" y="37337"/>
                  </a:cubicBezTo>
                  <a:lnTo>
                    <a:pt x="66922" y="37337"/>
                  </a:lnTo>
                  <a:cubicBezTo>
                    <a:pt x="53615" y="59429"/>
                    <a:pt x="35787" y="77128"/>
                    <a:pt x="13049" y="90435"/>
                  </a:cubicBezTo>
                  <a:lnTo>
                    <a:pt x="0" y="73770"/>
                  </a:lnTo>
                  <a:cubicBezTo>
                    <a:pt x="14340" y="64984"/>
                    <a:pt x="26355" y="54003"/>
                    <a:pt x="36174" y="40954"/>
                  </a:cubicBezTo>
                  <a:cubicBezTo>
                    <a:pt x="45993" y="27906"/>
                    <a:pt x="53098" y="14211"/>
                    <a:pt x="57232" y="0"/>
                  </a:cubicBezTo>
                  <a:lnTo>
                    <a:pt x="81650" y="3101"/>
                  </a:lnTo>
                  <a:cubicBezTo>
                    <a:pt x="79453" y="9689"/>
                    <a:pt x="77774" y="14470"/>
                    <a:pt x="76611" y="17312"/>
                  </a:cubicBezTo>
                  <a:lnTo>
                    <a:pt x="145084" y="17312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256" name="グラフィックス 4">
            <a:extLst>
              <a:ext uri="{FF2B5EF4-FFF2-40B4-BE49-F238E27FC236}">
                <a16:creationId xmlns:a16="http://schemas.microsoft.com/office/drawing/2014/main" id="{BD82106D-FAF0-FDCB-C8A0-9115C0374611}"/>
              </a:ext>
            </a:extLst>
          </p:cNvPr>
          <p:cNvGrpSpPr/>
          <p:nvPr/>
        </p:nvGrpSpPr>
        <p:grpSpPr>
          <a:xfrm>
            <a:off x="9425952" y="5454230"/>
            <a:ext cx="1134185" cy="147796"/>
            <a:chOff x="9425952" y="5454230"/>
            <a:chExt cx="1134185" cy="147796"/>
          </a:xfrm>
          <a:solidFill>
            <a:srgbClr val="000000"/>
          </a:solidFill>
        </p:grpSpPr>
        <p:sp>
          <p:nvSpPr>
            <p:cNvPr id="257" name="フリーフォーム: 図形 256">
              <a:extLst>
                <a:ext uri="{FF2B5EF4-FFF2-40B4-BE49-F238E27FC236}">
                  <a16:creationId xmlns:a16="http://schemas.microsoft.com/office/drawing/2014/main" id="{AA3B7073-CC94-F7F7-2613-1B0E40CEC1FF}"/>
                </a:ext>
              </a:extLst>
            </p:cNvPr>
            <p:cNvSpPr/>
            <p:nvPr/>
          </p:nvSpPr>
          <p:spPr>
            <a:xfrm>
              <a:off x="9425952" y="5457848"/>
              <a:ext cx="146505" cy="143533"/>
            </a:xfrm>
            <a:custGeom>
              <a:avLst/>
              <a:gdLst>
                <a:gd name="connsiteX0" fmla="*/ 37466 w 146505"/>
                <a:gd name="connsiteY0" fmla="*/ 143533 h 143533"/>
                <a:gd name="connsiteX1" fmla="*/ 21446 w 146505"/>
                <a:gd name="connsiteY1" fmla="*/ 143533 h 143533"/>
                <a:gd name="connsiteX2" fmla="*/ 21446 w 146505"/>
                <a:gd name="connsiteY2" fmla="*/ 37466 h 143533"/>
                <a:gd name="connsiteX3" fmla="*/ 14728 w 146505"/>
                <a:gd name="connsiteY3" fmla="*/ 37466 h 143533"/>
                <a:gd name="connsiteX4" fmla="*/ 14728 w 146505"/>
                <a:gd name="connsiteY4" fmla="*/ 110331 h 143533"/>
                <a:gd name="connsiteX5" fmla="*/ 0 w 146505"/>
                <a:gd name="connsiteY5" fmla="*/ 110331 h 143533"/>
                <a:gd name="connsiteX6" fmla="*/ 0 w 146505"/>
                <a:gd name="connsiteY6" fmla="*/ 21446 h 143533"/>
                <a:gd name="connsiteX7" fmla="*/ 21446 w 146505"/>
                <a:gd name="connsiteY7" fmla="*/ 21446 h 143533"/>
                <a:gd name="connsiteX8" fmla="*/ 21446 w 146505"/>
                <a:gd name="connsiteY8" fmla="*/ 0 h 143533"/>
                <a:gd name="connsiteX9" fmla="*/ 37466 w 146505"/>
                <a:gd name="connsiteY9" fmla="*/ 0 h 143533"/>
                <a:gd name="connsiteX10" fmla="*/ 37466 w 146505"/>
                <a:gd name="connsiteY10" fmla="*/ 21446 h 143533"/>
                <a:gd name="connsiteX11" fmla="*/ 59687 w 146505"/>
                <a:gd name="connsiteY11" fmla="*/ 21446 h 143533"/>
                <a:gd name="connsiteX12" fmla="*/ 59687 w 146505"/>
                <a:gd name="connsiteY12" fmla="*/ 96636 h 143533"/>
                <a:gd name="connsiteX13" fmla="*/ 56199 w 146505"/>
                <a:gd name="connsiteY13" fmla="*/ 104646 h 143533"/>
                <a:gd name="connsiteX14" fmla="*/ 48059 w 146505"/>
                <a:gd name="connsiteY14" fmla="*/ 107876 h 143533"/>
                <a:gd name="connsiteX15" fmla="*/ 40179 w 146505"/>
                <a:gd name="connsiteY15" fmla="*/ 107876 h 143533"/>
                <a:gd name="connsiteX16" fmla="*/ 37853 w 146505"/>
                <a:gd name="connsiteY16" fmla="*/ 93148 h 143533"/>
                <a:gd name="connsiteX17" fmla="*/ 41083 w 146505"/>
                <a:gd name="connsiteY17" fmla="*/ 93148 h 143533"/>
                <a:gd name="connsiteX18" fmla="*/ 44701 w 146505"/>
                <a:gd name="connsiteY18" fmla="*/ 89918 h 143533"/>
                <a:gd name="connsiteX19" fmla="*/ 44701 w 146505"/>
                <a:gd name="connsiteY19" fmla="*/ 37337 h 143533"/>
                <a:gd name="connsiteX20" fmla="*/ 37595 w 146505"/>
                <a:gd name="connsiteY20" fmla="*/ 37337 h 143533"/>
                <a:gd name="connsiteX21" fmla="*/ 37595 w 146505"/>
                <a:gd name="connsiteY21" fmla="*/ 143404 h 143533"/>
                <a:gd name="connsiteX22" fmla="*/ 146505 w 146505"/>
                <a:gd name="connsiteY22" fmla="*/ 19120 h 143533"/>
                <a:gd name="connsiteX23" fmla="*/ 61496 w 146505"/>
                <a:gd name="connsiteY23" fmla="*/ 19120 h 143533"/>
                <a:gd name="connsiteX24" fmla="*/ 61496 w 146505"/>
                <a:gd name="connsiteY24" fmla="*/ 3488 h 143533"/>
                <a:gd name="connsiteX25" fmla="*/ 146505 w 146505"/>
                <a:gd name="connsiteY25" fmla="*/ 3488 h 143533"/>
                <a:gd name="connsiteX26" fmla="*/ 146505 w 146505"/>
                <a:gd name="connsiteY26" fmla="*/ 19120 h 143533"/>
                <a:gd name="connsiteX27" fmla="*/ 124672 w 146505"/>
                <a:gd name="connsiteY27" fmla="*/ 137332 h 143533"/>
                <a:gd name="connsiteX28" fmla="*/ 83330 w 146505"/>
                <a:gd name="connsiteY28" fmla="*/ 137332 h 143533"/>
                <a:gd name="connsiteX29" fmla="*/ 83330 w 146505"/>
                <a:gd name="connsiteY29" fmla="*/ 142241 h 143533"/>
                <a:gd name="connsiteX30" fmla="*/ 64855 w 146505"/>
                <a:gd name="connsiteY30" fmla="*/ 142241 h 143533"/>
                <a:gd name="connsiteX31" fmla="*/ 64855 w 146505"/>
                <a:gd name="connsiteY31" fmla="*/ 70022 h 143533"/>
                <a:gd name="connsiteX32" fmla="*/ 144051 w 146505"/>
                <a:gd name="connsiteY32" fmla="*/ 70022 h 143533"/>
                <a:gd name="connsiteX33" fmla="*/ 144051 w 146505"/>
                <a:gd name="connsiteY33" fmla="*/ 142241 h 143533"/>
                <a:gd name="connsiteX34" fmla="*/ 124672 w 146505"/>
                <a:gd name="connsiteY34" fmla="*/ 142241 h 143533"/>
                <a:gd name="connsiteX35" fmla="*/ 124672 w 146505"/>
                <a:gd name="connsiteY35" fmla="*/ 137332 h 143533"/>
                <a:gd name="connsiteX36" fmla="*/ 140303 w 146505"/>
                <a:gd name="connsiteY36" fmla="*/ 62142 h 143533"/>
                <a:gd name="connsiteX37" fmla="*/ 67697 w 146505"/>
                <a:gd name="connsiteY37" fmla="*/ 62142 h 143533"/>
                <a:gd name="connsiteX38" fmla="*/ 67697 w 146505"/>
                <a:gd name="connsiteY38" fmla="*/ 27001 h 143533"/>
                <a:gd name="connsiteX39" fmla="*/ 140303 w 146505"/>
                <a:gd name="connsiteY39" fmla="*/ 27001 h 143533"/>
                <a:gd name="connsiteX40" fmla="*/ 140303 w 146505"/>
                <a:gd name="connsiteY40" fmla="*/ 62142 h 143533"/>
                <a:gd name="connsiteX41" fmla="*/ 95086 w 146505"/>
                <a:gd name="connsiteY41" fmla="*/ 85138 h 143533"/>
                <a:gd name="connsiteX42" fmla="*/ 83330 w 146505"/>
                <a:gd name="connsiteY42" fmla="*/ 85138 h 143533"/>
                <a:gd name="connsiteX43" fmla="*/ 83330 w 146505"/>
                <a:gd name="connsiteY43" fmla="*/ 96507 h 143533"/>
                <a:gd name="connsiteX44" fmla="*/ 95086 w 146505"/>
                <a:gd name="connsiteY44" fmla="*/ 96507 h 143533"/>
                <a:gd name="connsiteX45" fmla="*/ 95086 w 146505"/>
                <a:gd name="connsiteY45" fmla="*/ 85138 h 143533"/>
                <a:gd name="connsiteX46" fmla="*/ 83330 w 146505"/>
                <a:gd name="connsiteY46" fmla="*/ 121958 h 143533"/>
                <a:gd name="connsiteX47" fmla="*/ 95086 w 146505"/>
                <a:gd name="connsiteY47" fmla="*/ 121958 h 143533"/>
                <a:gd name="connsiteX48" fmla="*/ 95086 w 146505"/>
                <a:gd name="connsiteY48" fmla="*/ 109685 h 143533"/>
                <a:gd name="connsiteX49" fmla="*/ 83330 w 146505"/>
                <a:gd name="connsiteY49" fmla="*/ 109685 h 143533"/>
                <a:gd name="connsiteX50" fmla="*/ 83330 w 146505"/>
                <a:gd name="connsiteY50" fmla="*/ 121958 h 143533"/>
                <a:gd name="connsiteX51" fmla="*/ 121442 w 146505"/>
                <a:gd name="connsiteY51" fmla="*/ 49739 h 143533"/>
                <a:gd name="connsiteX52" fmla="*/ 121442 w 146505"/>
                <a:gd name="connsiteY52" fmla="*/ 39533 h 143533"/>
                <a:gd name="connsiteX53" fmla="*/ 86042 w 146505"/>
                <a:gd name="connsiteY53" fmla="*/ 39533 h 143533"/>
                <a:gd name="connsiteX54" fmla="*/ 86042 w 146505"/>
                <a:gd name="connsiteY54" fmla="*/ 49739 h 143533"/>
                <a:gd name="connsiteX55" fmla="*/ 121442 w 146505"/>
                <a:gd name="connsiteY55" fmla="*/ 49739 h 143533"/>
                <a:gd name="connsiteX56" fmla="*/ 124672 w 146505"/>
                <a:gd name="connsiteY56" fmla="*/ 96507 h 143533"/>
                <a:gd name="connsiteX57" fmla="*/ 124672 w 146505"/>
                <a:gd name="connsiteY57" fmla="*/ 85138 h 143533"/>
                <a:gd name="connsiteX58" fmla="*/ 112656 w 146505"/>
                <a:gd name="connsiteY58" fmla="*/ 85138 h 143533"/>
                <a:gd name="connsiteX59" fmla="*/ 112656 w 146505"/>
                <a:gd name="connsiteY59" fmla="*/ 96507 h 143533"/>
                <a:gd name="connsiteX60" fmla="*/ 124672 w 146505"/>
                <a:gd name="connsiteY60" fmla="*/ 96507 h 143533"/>
                <a:gd name="connsiteX61" fmla="*/ 112656 w 146505"/>
                <a:gd name="connsiteY61" fmla="*/ 121958 h 143533"/>
                <a:gd name="connsiteX62" fmla="*/ 124672 w 146505"/>
                <a:gd name="connsiteY62" fmla="*/ 121958 h 143533"/>
                <a:gd name="connsiteX63" fmla="*/ 124672 w 146505"/>
                <a:gd name="connsiteY63" fmla="*/ 109685 h 143533"/>
                <a:gd name="connsiteX64" fmla="*/ 112656 w 146505"/>
                <a:gd name="connsiteY64" fmla="*/ 109685 h 143533"/>
                <a:gd name="connsiteX65" fmla="*/ 112656 w 146505"/>
                <a:gd name="connsiteY65" fmla="*/ 121958 h 143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46505" h="143533">
                  <a:moveTo>
                    <a:pt x="37466" y="143533"/>
                  </a:moveTo>
                  <a:lnTo>
                    <a:pt x="21446" y="143533"/>
                  </a:lnTo>
                  <a:lnTo>
                    <a:pt x="21446" y="37466"/>
                  </a:lnTo>
                  <a:lnTo>
                    <a:pt x="14728" y="37466"/>
                  </a:lnTo>
                  <a:lnTo>
                    <a:pt x="14728" y="110331"/>
                  </a:lnTo>
                  <a:lnTo>
                    <a:pt x="0" y="110331"/>
                  </a:lnTo>
                  <a:lnTo>
                    <a:pt x="0" y="21446"/>
                  </a:lnTo>
                  <a:lnTo>
                    <a:pt x="21446" y="21446"/>
                  </a:lnTo>
                  <a:lnTo>
                    <a:pt x="21446" y="0"/>
                  </a:lnTo>
                  <a:lnTo>
                    <a:pt x="37466" y="0"/>
                  </a:lnTo>
                  <a:lnTo>
                    <a:pt x="37466" y="21446"/>
                  </a:lnTo>
                  <a:lnTo>
                    <a:pt x="59687" y="21446"/>
                  </a:lnTo>
                  <a:lnTo>
                    <a:pt x="59687" y="96636"/>
                  </a:lnTo>
                  <a:cubicBezTo>
                    <a:pt x="59687" y="99866"/>
                    <a:pt x="58525" y="102450"/>
                    <a:pt x="56199" y="104646"/>
                  </a:cubicBezTo>
                  <a:cubicBezTo>
                    <a:pt x="53873" y="106843"/>
                    <a:pt x="51161" y="107876"/>
                    <a:pt x="48059" y="107876"/>
                  </a:cubicBezTo>
                  <a:lnTo>
                    <a:pt x="40179" y="107876"/>
                  </a:lnTo>
                  <a:lnTo>
                    <a:pt x="37853" y="93148"/>
                  </a:lnTo>
                  <a:lnTo>
                    <a:pt x="41083" y="93148"/>
                  </a:lnTo>
                  <a:cubicBezTo>
                    <a:pt x="43409" y="93148"/>
                    <a:pt x="44701" y="92115"/>
                    <a:pt x="44701" y="89918"/>
                  </a:cubicBezTo>
                  <a:lnTo>
                    <a:pt x="44701" y="37337"/>
                  </a:lnTo>
                  <a:lnTo>
                    <a:pt x="37595" y="37337"/>
                  </a:lnTo>
                  <a:lnTo>
                    <a:pt x="37595" y="143404"/>
                  </a:lnTo>
                  <a:close/>
                  <a:moveTo>
                    <a:pt x="146505" y="19120"/>
                  </a:moveTo>
                  <a:lnTo>
                    <a:pt x="61496" y="19120"/>
                  </a:lnTo>
                  <a:cubicBezTo>
                    <a:pt x="61496" y="19120"/>
                    <a:pt x="61496" y="3488"/>
                    <a:pt x="61496" y="3488"/>
                  </a:cubicBezTo>
                  <a:lnTo>
                    <a:pt x="146505" y="3488"/>
                  </a:lnTo>
                  <a:lnTo>
                    <a:pt x="146505" y="19120"/>
                  </a:lnTo>
                  <a:close/>
                  <a:moveTo>
                    <a:pt x="124672" y="137332"/>
                  </a:moveTo>
                  <a:lnTo>
                    <a:pt x="83330" y="137332"/>
                  </a:lnTo>
                  <a:lnTo>
                    <a:pt x="83330" y="142241"/>
                  </a:lnTo>
                  <a:lnTo>
                    <a:pt x="64855" y="142241"/>
                  </a:lnTo>
                  <a:lnTo>
                    <a:pt x="64855" y="70022"/>
                  </a:lnTo>
                  <a:lnTo>
                    <a:pt x="144051" y="70022"/>
                  </a:lnTo>
                  <a:lnTo>
                    <a:pt x="144051" y="142241"/>
                  </a:lnTo>
                  <a:lnTo>
                    <a:pt x="124672" y="142241"/>
                  </a:lnTo>
                  <a:lnTo>
                    <a:pt x="124672" y="137332"/>
                  </a:lnTo>
                  <a:close/>
                  <a:moveTo>
                    <a:pt x="140303" y="62142"/>
                  </a:moveTo>
                  <a:lnTo>
                    <a:pt x="67697" y="62142"/>
                  </a:lnTo>
                  <a:lnTo>
                    <a:pt x="67697" y="27001"/>
                  </a:lnTo>
                  <a:lnTo>
                    <a:pt x="140303" y="27001"/>
                  </a:lnTo>
                  <a:lnTo>
                    <a:pt x="140303" y="62142"/>
                  </a:lnTo>
                  <a:close/>
                  <a:moveTo>
                    <a:pt x="95086" y="85138"/>
                  </a:moveTo>
                  <a:lnTo>
                    <a:pt x="83330" y="85138"/>
                  </a:lnTo>
                  <a:lnTo>
                    <a:pt x="83330" y="96507"/>
                  </a:lnTo>
                  <a:lnTo>
                    <a:pt x="95086" y="96507"/>
                  </a:lnTo>
                  <a:lnTo>
                    <a:pt x="95086" y="85138"/>
                  </a:lnTo>
                  <a:close/>
                  <a:moveTo>
                    <a:pt x="83330" y="121958"/>
                  </a:moveTo>
                  <a:lnTo>
                    <a:pt x="95086" y="121958"/>
                  </a:lnTo>
                  <a:lnTo>
                    <a:pt x="95086" y="109685"/>
                  </a:lnTo>
                  <a:lnTo>
                    <a:pt x="83330" y="109685"/>
                  </a:lnTo>
                  <a:lnTo>
                    <a:pt x="83330" y="121958"/>
                  </a:lnTo>
                  <a:close/>
                  <a:moveTo>
                    <a:pt x="121442" y="49739"/>
                  </a:moveTo>
                  <a:lnTo>
                    <a:pt x="121442" y="39533"/>
                  </a:lnTo>
                  <a:lnTo>
                    <a:pt x="86042" y="39533"/>
                  </a:lnTo>
                  <a:lnTo>
                    <a:pt x="86042" y="49739"/>
                  </a:lnTo>
                  <a:lnTo>
                    <a:pt x="121442" y="49739"/>
                  </a:lnTo>
                  <a:close/>
                  <a:moveTo>
                    <a:pt x="124672" y="96507"/>
                  </a:moveTo>
                  <a:lnTo>
                    <a:pt x="124672" y="85138"/>
                  </a:lnTo>
                  <a:lnTo>
                    <a:pt x="112656" y="85138"/>
                  </a:lnTo>
                  <a:lnTo>
                    <a:pt x="112656" y="96507"/>
                  </a:lnTo>
                  <a:lnTo>
                    <a:pt x="124672" y="96507"/>
                  </a:lnTo>
                  <a:close/>
                  <a:moveTo>
                    <a:pt x="112656" y="121958"/>
                  </a:moveTo>
                  <a:lnTo>
                    <a:pt x="124672" y="121958"/>
                  </a:lnTo>
                  <a:lnTo>
                    <a:pt x="124672" y="109685"/>
                  </a:lnTo>
                  <a:lnTo>
                    <a:pt x="112656" y="109685"/>
                  </a:lnTo>
                  <a:lnTo>
                    <a:pt x="112656" y="121958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8" name="フリーフォーム: 図形 257">
              <a:extLst>
                <a:ext uri="{FF2B5EF4-FFF2-40B4-BE49-F238E27FC236}">
                  <a16:creationId xmlns:a16="http://schemas.microsoft.com/office/drawing/2014/main" id="{0B1D0BCA-8508-2600-4AB8-2DB925403E17}"/>
                </a:ext>
              </a:extLst>
            </p:cNvPr>
            <p:cNvSpPr/>
            <p:nvPr/>
          </p:nvSpPr>
          <p:spPr>
            <a:xfrm>
              <a:off x="9582146" y="5458364"/>
              <a:ext cx="156839" cy="142371"/>
            </a:xfrm>
            <a:custGeom>
              <a:avLst/>
              <a:gdLst>
                <a:gd name="connsiteX0" fmla="*/ 156710 w 156839"/>
                <a:gd name="connsiteY0" fmla="*/ 33590 h 142371"/>
                <a:gd name="connsiteX1" fmla="*/ 36949 w 156839"/>
                <a:gd name="connsiteY1" fmla="*/ 33590 h 142371"/>
                <a:gd name="connsiteX2" fmla="*/ 36949 w 156839"/>
                <a:gd name="connsiteY2" fmla="*/ 54261 h 142371"/>
                <a:gd name="connsiteX3" fmla="*/ 16407 w 156839"/>
                <a:gd name="connsiteY3" fmla="*/ 142371 h 142371"/>
                <a:gd name="connsiteX4" fmla="*/ 0 w 156839"/>
                <a:gd name="connsiteY4" fmla="*/ 132294 h 142371"/>
                <a:gd name="connsiteX5" fmla="*/ 10465 w 156839"/>
                <a:gd name="connsiteY5" fmla="*/ 101934 h 142371"/>
                <a:gd name="connsiteX6" fmla="*/ 15245 w 156839"/>
                <a:gd name="connsiteY6" fmla="*/ 58266 h 142371"/>
                <a:gd name="connsiteX7" fmla="*/ 15245 w 156839"/>
                <a:gd name="connsiteY7" fmla="*/ 16666 h 142371"/>
                <a:gd name="connsiteX8" fmla="*/ 74803 w 156839"/>
                <a:gd name="connsiteY8" fmla="*/ 16666 h 142371"/>
                <a:gd name="connsiteX9" fmla="*/ 74803 w 156839"/>
                <a:gd name="connsiteY9" fmla="*/ 0 h 142371"/>
                <a:gd name="connsiteX10" fmla="*/ 97282 w 156839"/>
                <a:gd name="connsiteY10" fmla="*/ 0 h 142371"/>
                <a:gd name="connsiteX11" fmla="*/ 97282 w 156839"/>
                <a:gd name="connsiteY11" fmla="*/ 16666 h 142371"/>
                <a:gd name="connsiteX12" fmla="*/ 156840 w 156839"/>
                <a:gd name="connsiteY12" fmla="*/ 16666 h 142371"/>
                <a:gd name="connsiteX13" fmla="*/ 156840 w 156839"/>
                <a:gd name="connsiteY13" fmla="*/ 33720 h 142371"/>
                <a:gd name="connsiteX14" fmla="*/ 129451 w 156839"/>
                <a:gd name="connsiteY14" fmla="*/ 132294 h 142371"/>
                <a:gd name="connsiteX15" fmla="*/ 33977 w 156839"/>
                <a:gd name="connsiteY15" fmla="*/ 140691 h 142371"/>
                <a:gd name="connsiteX16" fmla="*/ 30747 w 156839"/>
                <a:gd name="connsiteY16" fmla="*/ 121571 h 142371"/>
                <a:gd name="connsiteX17" fmla="*/ 48189 w 156839"/>
                <a:gd name="connsiteY17" fmla="*/ 120796 h 142371"/>
                <a:gd name="connsiteX18" fmla="*/ 66017 w 156839"/>
                <a:gd name="connsiteY18" fmla="*/ 75062 h 142371"/>
                <a:gd name="connsiteX19" fmla="*/ 76353 w 156839"/>
                <a:gd name="connsiteY19" fmla="*/ 38758 h 142371"/>
                <a:gd name="connsiteX20" fmla="*/ 99866 w 156839"/>
                <a:gd name="connsiteY20" fmla="*/ 42375 h 142371"/>
                <a:gd name="connsiteX21" fmla="*/ 71056 w 156839"/>
                <a:gd name="connsiteY21" fmla="*/ 119375 h 142371"/>
                <a:gd name="connsiteX22" fmla="*/ 120925 w 156839"/>
                <a:gd name="connsiteY22" fmla="*/ 115499 h 142371"/>
                <a:gd name="connsiteX23" fmla="*/ 102837 w 156839"/>
                <a:gd name="connsiteY23" fmla="*/ 83976 h 142371"/>
                <a:gd name="connsiteX24" fmla="*/ 121700 w 156839"/>
                <a:gd name="connsiteY24" fmla="*/ 74803 h 142371"/>
                <a:gd name="connsiteX25" fmla="*/ 139140 w 156839"/>
                <a:gd name="connsiteY25" fmla="*/ 102838 h 142371"/>
                <a:gd name="connsiteX26" fmla="*/ 156194 w 156839"/>
                <a:gd name="connsiteY26" fmla="*/ 135136 h 142371"/>
                <a:gd name="connsiteX27" fmla="*/ 133585 w 156839"/>
                <a:gd name="connsiteY27" fmla="*/ 142112 h 142371"/>
                <a:gd name="connsiteX28" fmla="*/ 129580 w 156839"/>
                <a:gd name="connsiteY28" fmla="*/ 132423 h 14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6839" h="142371">
                  <a:moveTo>
                    <a:pt x="156710" y="33590"/>
                  </a:moveTo>
                  <a:lnTo>
                    <a:pt x="36949" y="33590"/>
                  </a:lnTo>
                  <a:lnTo>
                    <a:pt x="36949" y="54261"/>
                  </a:lnTo>
                  <a:cubicBezTo>
                    <a:pt x="36949" y="93794"/>
                    <a:pt x="30101" y="123250"/>
                    <a:pt x="16407" y="142371"/>
                  </a:cubicBezTo>
                  <a:lnTo>
                    <a:pt x="0" y="132294"/>
                  </a:lnTo>
                  <a:cubicBezTo>
                    <a:pt x="3746" y="126093"/>
                    <a:pt x="7235" y="116016"/>
                    <a:pt x="10465" y="101934"/>
                  </a:cubicBezTo>
                  <a:cubicBezTo>
                    <a:pt x="13694" y="87852"/>
                    <a:pt x="15245" y="73253"/>
                    <a:pt x="15245" y="58266"/>
                  </a:cubicBezTo>
                  <a:lnTo>
                    <a:pt x="15245" y="16666"/>
                  </a:lnTo>
                  <a:lnTo>
                    <a:pt x="74803" y="16666"/>
                  </a:lnTo>
                  <a:lnTo>
                    <a:pt x="74803" y="0"/>
                  </a:lnTo>
                  <a:lnTo>
                    <a:pt x="97282" y="0"/>
                  </a:lnTo>
                  <a:lnTo>
                    <a:pt x="97282" y="16666"/>
                  </a:lnTo>
                  <a:lnTo>
                    <a:pt x="156840" y="16666"/>
                  </a:lnTo>
                  <a:lnTo>
                    <a:pt x="156840" y="33720"/>
                  </a:lnTo>
                  <a:close/>
                  <a:moveTo>
                    <a:pt x="129451" y="132294"/>
                  </a:moveTo>
                  <a:cubicBezTo>
                    <a:pt x="99737" y="136040"/>
                    <a:pt x="67955" y="138883"/>
                    <a:pt x="33977" y="140691"/>
                  </a:cubicBezTo>
                  <a:lnTo>
                    <a:pt x="30747" y="121571"/>
                  </a:lnTo>
                  <a:cubicBezTo>
                    <a:pt x="33849" y="121571"/>
                    <a:pt x="39662" y="121312"/>
                    <a:pt x="48189" y="120796"/>
                  </a:cubicBezTo>
                  <a:cubicBezTo>
                    <a:pt x="54132" y="107489"/>
                    <a:pt x="60074" y="92244"/>
                    <a:pt x="66017" y="75062"/>
                  </a:cubicBezTo>
                  <a:cubicBezTo>
                    <a:pt x="71960" y="57879"/>
                    <a:pt x="75319" y="45734"/>
                    <a:pt x="76353" y="38758"/>
                  </a:cubicBezTo>
                  <a:lnTo>
                    <a:pt x="99866" y="42375"/>
                  </a:lnTo>
                  <a:cubicBezTo>
                    <a:pt x="92502" y="68860"/>
                    <a:pt x="82942" y="94441"/>
                    <a:pt x="71056" y="119375"/>
                  </a:cubicBezTo>
                  <a:cubicBezTo>
                    <a:pt x="91727" y="117953"/>
                    <a:pt x="108392" y="116661"/>
                    <a:pt x="120925" y="115499"/>
                  </a:cubicBezTo>
                  <a:cubicBezTo>
                    <a:pt x="112656" y="100125"/>
                    <a:pt x="106713" y="89660"/>
                    <a:pt x="102837" y="83976"/>
                  </a:cubicBezTo>
                  <a:lnTo>
                    <a:pt x="121700" y="74803"/>
                  </a:lnTo>
                  <a:cubicBezTo>
                    <a:pt x="124671" y="78937"/>
                    <a:pt x="130485" y="88239"/>
                    <a:pt x="139140" y="102838"/>
                  </a:cubicBezTo>
                  <a:cubicBezTo>
                    <a:pt x="147797" y="117437"/>
                    <a:pt x="153481" y="128160"/>
                    <a:pt x="156194" y="135136"/>
                  </a:cubicBezTo>
                  <a:lnTo>
                    <a:pt x="133585" y="142112"/>
                  </a:lnTo>
                  <a:cubicBezTo>
                    <a:pt x="133327" y="140691"/>
                    <a:pt x="132035" y="137462"/>
                    <a:pt x="129580" y="132423"/>
                  </a:cubicBez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9" name="フリーフォーム: 図形 258">
              <a:extLst>
                <a:ext uri="{FF2B5EF4-FFF2-40B4-BE49-F238E27FC236}">
                  <a16:creationId xmlns:a16="http://schemas.microsoft.com/office/drawing/2014/main" id="{EB1591E4-3C94-4CB5-32D9-AF4E21BE9408}"/>
                </a:ext>
              </a:extLst>
            </p:cNvPr>
            <p:cNvSpPr/>
            <p:nvPr/>
          </p:nvSpPr>
          <p:spPr>
            <a:xfrm>
              <a:off x="9752681" y="5475030"/>
              <a:ext cx="144050" cy="122992"/>
            </a:xfrm>
            <a:custGeom>
              <a:avLst/>
              <a:gdLst>
                <a:gd name="connsiteX0" fmla="*/ 78291 w 144050"/>
                <a:gd name="connsiteY0" fmla="*/ 71702 h 122992"/>
                <a:gd name="connsiteX1" fmla="*/ 67956 w 144050"/>
                <a:gd name="connsiteY1" fmla="*/ 96378 h 122992"/>
                <a:gd name="connsiteX2" fmla="*/ 55682 w 144050"/>
                <a:gd name="connsiteY2" fmla="*/ 116532 h 122992"/>
                <a:gd name="connsiteX3" fmla="*/ 41730 w 144050"/>
                <a:gd name="connsiteY3" fmla="*/ 122992 h 122992"/>
                <a:gd name="connsiteX4" fmla="*/ 12274 w 144050"/>
                <a:gd name="connsiteY4" fmla="*/ 101804 h 122992"/>
                <a:gd name="connsiteX5" fmla="*/ 0 w 144050"/>
                <a:gd name="connsiteY5" fmla="*/ 53099 h 122992"/>
                <a:gd name="connsiteX6" fmla="*/ 1680 w 144050"/>
                <a:gd name="connsiteY6" fmla="*/ 26485 h 122992"/>
                <a:gd name="connsiteX7" fmla="*/ 3359 w 144050"/>
                <a:gd name="connsiteY7" fmla="*/ 0 h 122992"/>
                <a:gd name="connsiteX8" fmla="*/ 27648 w 144050"/>
                <a:gd name="connsiteY8" fmla="*/ 0 h 122992"/>
                <a:gd name="connsiteX9" fmla="*/ 25322 w 144050"/>
                <a:gd name="connsiteY9" fmla="*/ 26355 h 122992"/>
                <a:gd name="connsiteX10" fmla="*/ 23255 w 144050"/>
                <a:gd name="connsiteY10" fmla="*/ 52711 h 122992"/>
                <a:gd name="connsiteX11" fmla="*/ 29456 w 144050"/>
                <a:gd name="connsiteY11" fmla="*/ 84880 h 122992"/>
                <a:gd name="connsiteX12" fmla="*/ 39921 w 144050"/>
                <a:gd name="connsiteY12" fmla="*/ 98704 h 122992"/>
                <a:gd name="connsiteX13" fmla="*/ 59429 w 144050"/>
                <a:gd name="connsiteY13" fmla="*/ 62400 h 122992"/>
                <a:gd name="connsiteX14" fmla="*/ 78291 w 144050"/>
                <a:gd name="connsiteY14" fmla="*/ 71831 h 122992"/>
                <a:gd name="connsiteX15" fmla="*/ 143921 w 144050"/>
                <a:gd name="connsiteY15" fmla="*/ 101158 h 122992"/>
                <a:gd name="connsiteX16" fmla="*/ 120021 w 144050"/>
                <a:gd name="connsiteY16" fmla="*/ 102709 h 122992"/>
                <a:gd name="connsiteX17" fmla="*/ 111494 w 144050"/>
                <a:gd name="connsiteY17" fmla="*/ 53099 h 122992"/>
                <a:gd name="connsiteX18" fmla="*/ 88110 w 144050"/>
                <a:gd name="connsiteY18" fmla="*/ 10206 h 122992"/>
                <a:gd name="connsiteX19" fmla="*/ 107359 w 144050"/>
                <a:gd name="connsiteY19" fmla="*/ 646 h 122992"/>
                <a:gd name="connsiteX20" fmla="*/ 144051 w 144050"/>
                <a:gd name="connsiteY20" fmla="*/ 101158 h 122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4050" h="122992">
                  <a:moveTo>
                    <a:pt x="78291" y="71702"/>
                  </a:moveTo>
                  <a:cubicBezTo>
                    <a:pt x="75836" y="79066"/>
                    <a:pt x="72349" y="87335"/>
                    <a:pt x="67956" y="96378"/>
                  </a:cubicBezTo>
                  <a:cubicBezTo>
                    <a:pt x="63564" y="105422"/>
                    <a:pt x="59429" y="112140"/>
                    <a:pt x="55682" y="116532"/>
                  </a:cubicBezTo>
                  <a:cubicBezTo>
                    <a:pt x="51936" y="120796"/>
                    <a:pt x="47285" y="122992"/>
                    <a:pt x="41730" y="122992"/>
                  </a:cubicBezTo>
                  <a:cubicBezTo>
                    <a:pt x="30232" y="122992"/>
                    <a:pt x="20413" y="115886"/>
                    <a:pt x="12274" y="101804"/>
                  </a:cubicBezTo>
                  <a:cubicBezTo>
                    <a:pt x="4005" y="87722"/>
                    <a:pt x="0" y="71444"/>
                    <a:pt x="0" y="53099"/>
                  </a:cubicBezTo>
                  <a:cubicBezTo>
                    <a:pt x="0" y="47155"/>
                    <a:pt x="517" y="38241"/>
                    <a:pt x="1680" y="26485"/>
                  </a:cubicBezTo>
                  <a:cubicBezTo>
                    <a:pt x="2843" y="14599"/>
                    <a:pt x="3359" y="5814"/>
                    <a:pt x="3359" y="0"/>
                  </a:cubicBezTo>
                  <a:lnTo>
                    <a:pt x="27648" y="0"/>
                  </a:lnTo>
                  <a:cubicBezTo>
                    <a:pt x="27518" y="5297"/>
                    <a:pt x="26743" y="14082"/>
                    <a:pt x="25322" y="26355"/>
                  </a:cubicBezTo>
                  <a:cubicBezTo>
                    <a:pt x="23901" y="37595"/>
                    <a:pt x="23255" y="46380"/>
                    <a:pt x="23255" y="52711"/>
                  </a:cubicBezTo>
                  <a:cubicBezTo>
                    <a:pt x="23255" y="64855"/>
                    <a:pt x="25322" y="75578"/>
                    <a:pt x="29456" y="84880"/>
                  </a:cubicBezTo>
                  <a:cubicBezTo>
                    <a:pt x="33591" y="94182"/>
                    <a:pt x="37078" y="98704"/>
                    <a:pt x="39921" y="98704"/>
                  </a:cubicBezTo>
                  <a:cubicBezTo>
                    <a:pt x="44055" y="98704"/>
                    <a:pt x="50515" y="86560"/>
                    <a:pt x="59429" y="62400"/>
                  </a:cubicBezTo>
                  <a:lnTo>
                    <a:pt x="78291" y="71831"/>
                  </a:lnTo>
                  <a:close/>
                  <a:moveTo>
                    <a:pt x="143921" y="101158"/>
                  </a:moveTo>
                  <a:lnTo>
                    <a:pt x="120021" y="102709"/>
                  </a:lnTo>
                  <a:cubicBezTo>
                    <a:pt x="120021" y="86301"/>
                    <a:pt x="117178" y="69764"/>
                    <a:pt x="111494" y="53099"/>
                  </a:cubicBezTo>
                  <a:cubicBezTo>
                    <a:pt x="105809" y="36433"/>
                    <a:pt x="97929" y="22092"/>
                    <a:pt x="88110" y="10206"/>
                  </a:cubicBezTo>
                  <a:lnTo>
                    <a:pt x="107359" y="646"/>
                  </a:lnTo>
                  <a:cubicBezTo>
                    <a:pt x="131777" y="27776"/>
                    <a:pt x="144051" y="61367"/>
                    <a:pt x="144051" y="101158"/>
                  </a:cubicBez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0" name="フリーフォーム: 図形 259">
              <a:extLst>
                <a:ext uri="{FF2B5EF4-FFF2-40B4-BE49-F238E27FC236}">
                  <a16:creationId xmlns:a16="http://schemas.microsoft.com/office/drawing/2014/main" id="{1AF71875-AAFF-C445-3811-1A817E613120}"/>
                </a:ext>
              </a:extLst>
            </p:cNvPr>
            <p:cNvSpPr/>
            <p:nvPr/>
          </p:nvSpPr>
          <p:spPr>
            <a:xfrm>
              <a:off x="9905645" y="5457589"/>
              <a:ext cx="155290" cy="142241"/>
            </a:xfrm>
            <a:custGeom>
              <a:avLst/>
              <a:gdLst>
                <a:gd name="connsiteX0" fmla="*/ 69377 w 155290"/>
                <a:gd name="connsiteY0" fmla="*/ 41213 h 142241"/>
                <a:gd name="connsiteX1" fmla="*/ 58912 w 155290"/>
                <a:gd name="connsiteY1" fmla="*/ 84880 h 142241"/>
                <a:gd name="connsiteX2" fmla="*/ 80358 w 155290"/>
                <a:gd name="connsiteY2" fmla="*/ 109814 h 142241"/>
                <a:gd name="connsiteX3" fmla="*/ 64726 w 155290"/>
                <a:gd name="connsiteY3" fmla="*/ 124284 h 142241"/>
                <a:gd name="connsiteX4" fmla="*/ 48447 w 155290"/>
                <a:gd name="connsiteY4" fmla="*/ 104130 h 142241"/>
                <a:gd name="connsiteX5" fmla="*/ 12531 w 155290"/>
                <a:gd name="connsiteY5" fmla="*/ 142242 h 142241"/>
                <a:gd name="connsiteX6" fmla="*/ 0 w 155290"/>
                <a:gd name="connsiteY6" fmla="*/ 127514 h 142241"/>
                <a:gd name="connsiteX7" fmla="*/ 33719 w 155290"/>
                <a:gd name="connsiteY7" fmla="*/ 88110 h 142241"/>
                <a:gd name="connsiteX8" fmla="*/ 6201 w 155290"/>
                <a:gd name="connsiteY8" fmla="*/ 61754 h 142241"/>
                <a:gd name="connsiteX9" fmla="*/ 20154 w 155290"/>
                <a:gd name="connsiteY9" fmla="*/ 47414 h 142241"/>
                <a:gd name="connsiteX10" fmla="*/ 42763 w 155290"/>
                <a:gd name="connsiteY10" fmla="*/ 68343 h 142241"/>
                <a:gd name="connsiteX11" fmla="*/ 48447 w 155290"/>
                <a:gd name="connsiteY11" fmla="*/ 41084 h 142241"/>
                <a:gd name="connsiteX12" fmla="*/ 4909 w 155290"/>
                <a:gd name="connsiteY12" fmla="*/ 41084 h 142241"/>
                <a:gd name="connsiteX13" fmla="*/ 4909 w 155290"/>
                <a:gd name="connsiteY13" fmla="*/ 23255 h 142241"/>
                <a:gd name="connsiteX14" fmla="*/ 32040 w 155290"/>
                <a:gd name="connsiteY14" fmla="*/ 23255 h 142241"/>
                <a:gd name="connsiteX15" fmla="*/ 32040 w 155290"/>
                <a:gd name="connsiteY15" fmla="*/ 0 h 142241"/>
                <a:gd name="connsiteX16" fmla="*/ 53486 w 155290"/>
                <a:gd name="connsiteY16" fmla="*/ 0 h 142241"/>
                <a:gd name="connsiteX17" fmla="*/ 53486 w 155290"/>
                <a:gd name="connsiteY17" fmla="*/ 23255 h 142241"/>
                <a:gd name="connsiteX18" fmla="*/ 78032 w 155290"/>
                <a:gd name="connsiteY18" fmla="*/ 23255 h 142241"/>
                <a:gd name="connsiteX19" fmla="*/ 78032 w 155290"/>
                <a:gd name="connsiteY19" fmla="*/ 41084 h 142241"/>
                <a:gd name="connsiteX20" fmla="*/ 69506 w 155290"/>
                <a:gd name="connsiteY20" fmla="*/ 41084 h 142241"/>
                <a:gd name="connsiteX21" fmla="*/ 114594 w 155290"/>
                <a:gd name="connsiteY21" fmla="*/ 98574 h 142241"/>
                <a:gd name="connsiteX22" fmla="*/ 94440 w 155290"/>
                <a:gd name="connsiteY22" fmla="*/ 106068 h 142241"/>
                <a:gd name="connsiteX23" fmla="*/ 75966 w 155290"/>
                <a:gd name="connsiteY23" fmla="*/ 59300 h 142241"/>
                <a:gd name="connsiteX24" fmla="*/ 94699 w 155290"/>
                <a:gd name="connsiteY24" fmla="*/ 51936 h 142241"/>
                <a:gd name="connsiteX25" fmla="*/ 114594 w 155290"/>
                <a:gd name="connsiteY25" fmla="*/ 98574 h 142241"/>
                <a:gd name="connsiteX26" fmla="*/ 141337 w 155290"/>
                <a:gd name="connsiteY26" fmla="*/ 125834 h 142241"/>
                <a:gd name="connsiteX27" fmla="*/ 135653 w 155290"/>
                <a:gd name="connsiteY27" fmla="*/ 136687 h 142241"/>
                <a:gd name="connsiteX28" fmla="*/ 122604 w 155290"/>
                <a:gd name="connsiteY28" fmla="*/ 141725 h 142241"/>
                <a:gd name="connsiteX29" fmla="*/ 96636 w 155290"/>
                <a:gd name="connsiteY29" fmla="*/ 141725 h 142241"/>
                <a:gd name="connsiteX30" fmla="*/ 93924 w 155290"/>
                <a:gd name="connsiteY30" fmla="*/ 121312 h 142241"/>
                <a:gd name="connsiteX31" fmla="*/ 114465 w 155290"/>
                <a:gd name="connsiteY31" fmla="*/ 121312 h 142241"/>
                <a:gd name="connsiteX32" fmla="*/ 118212 w 155290"/>
                <a:gd name="connsiteY32" fmla="*/ 119891 h 142241"/>
                <a:gd name="connsiteX33" fmla="*/ 119891 w 155290"/>
                <a:gd name="connsiteY33" fmla="*/ 116661 h 142241"/>
                <a:gd name="connsiteX34" fmla="*/ 119891 w 155290"/>
                <a:gd name="connsiteY34" fmla="*/ 45218 h 142241"/>
                <a:gd name="connsiteX35" fmla="*/ 81133 w 155290"/>
                <a:gd name="connsiteY35" fmla="*/ 45218 h 142241"/>
                <a:gd name="connsiteX36" fmla="*/ 81133 w 155290"/>
                <a:gd name="connsiteY36" fmla="*/ 27131 h 142241"/>
                <a:gd name="connsiteX37" fmla="*/ 119891 w 155290"/>
                <a:gd name="connsiteY37" fmla="*/ 27131 h 142241"/>
                <a:gd name="connsiteX38" fmla="*/ 119891 w 155290"/>
                <a:gd name="connsiteY38" fmla="*/ 388 h 142241"/>
                <a:gd name="connsiteX39" fmla="*/ 141337 w 155290"/>
                <a:gd name="connsiteY39" fmla="*/ 388 h 142241"/>
                <a:gd name="connsiteX40" fmla="*/ 141337 w 155290"/>
                <a:gd name="connsiteY40" fmla="*/ 27131 h 142241"/>
                <a:gd name="connsiteX41" fmla="*/ 155290 w 155290"/>
                <a:gd name="connsiteY41" fmla="*/ 27131 h 142241"/>
                <a:gd name="connsiteX42" fmla="*/ 155290 w 155290"/>
                <a:gd name="connsiteY42" fmla="*/ 45218 h 142241"/>
                <a:gd name="connsiteX43" fmla="*/ 141337 w 155290"/>
                <a:gd name="connsiteY43" fmla="*/ 45218 h 142241"/>
                <a:gd name="connsiteX44" fmla="*/ 141337 w 155290"/>
                <a:gd name="connsiteY44" fmla="*/ 125834 h 142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55290" h="142241">
                  <a:moveTo>
                    <a:pt x="69377" y="41213"/>
                  </a:moveTo>
                  <a:cubicBezTo>
                    <a:pt x="68601" y="56458"/>
                    <a:pt x="65113" y="71056"/>
                    <a:pt x="58912" y="84880"/>
                  </a:cubicBezTo>
                  <a:cubicBezTo>
                    <a:pt x="68472" y="94957"/>
                    <a:pt x="75578" y="103354"/>
                    <a:pt x="80358" y="109814"/>
                  </a:cubicBezTo>
                  <a:lnTo>
                    <a:pt x="64726" y="124284"/>
                  </a:lnTo>
                  <a:cubicBezTo>
                    <a:pt x="60592" y="118470"/>
                    <a:pt x="55166" y="111752"/>
                    <a:pt x="48447" y="104130"/>
                  </a:cubicBezTo>
                  <a:cubicBezTo>
                    <a:pt x="38758" y="118858"/>
                    <a:pt x="26743" y="131519"/>
                    <a:pt x="12531" y="142242"/>
                  </a:cubicBezTo>
                  <a:lnTo>
                    <a:pt x="0" y="127514"/>
                  </a:lnTo>
                  <a:cubicBezTo>
                    <a:pt x="13953" y="116532"/>
                    <a:pt x="25193" y="103354"/>
                    <a:pt x="33719" y="88110"/>
                  </a:cubicBezTo>
                  <a:cubicBezTo>
                    <a:pt x="21963" y="75966"/>
                    <a:pt x="12790" y="67181"/>
                    <a:pt x="6201" y="61754"/>
                  </a:cubicBezTo>
                  <a:lnTo>
                    <a:pt x="20154" y="47414"/>
                  </a:lnTo>
                  <a:cubicBezTo>
                    <a:pt x="24676" y="50902"/>
                    <a:pt x="32169" y="57879"/>
                    <a:pt x="42763" y="68343"/>
                  </a:cubicBezTo>
                  <a:cubicBezTo>
                    <a:pt x="46122" y="59171"/>
                    <a:pt x="48059" y="50127"/>
                    <a:pt x="48447" y="41084"/>
                  </a:cubicBezTo>
                  <a:lnTo>
                    <a:pt x="4909" y="41084"/>
                  </a:lnTo>
                  <a:lnTo>
                    <a:pt x="4909" y="23255"/>
                  </a:lnTo>
                  <a:lnTo>
                    <a:pt x="32040" y="23255"/>
                  </a:lnTo>
                  <a:lnTo>
                    <a:pt x="32040" y="0"/>
                  </a:lnTo>
                  <a:lnTo>
                    <a:pt x="53486" y="0"/>
                  </a:lnTo>
                  <a:lnTo>
                    <a:pt x="53486" y="23255"/>
                  </a:lnTo>
                  <a:lnTo>
                    <a:pt x="78032" y="23255"/>
                  </a:lnTo>
                  <a:lnTo>
                    <a:pt x="78032" y="41084"/>
                  </a:lnTo>
                  <a:lnTo>
                    <a:pt x="69506" y="41084"/>
                  </a:lnTo>
                  <a:close/>
                  <a:moveTo>
                    <a:pt x="114594" y="98574"/>
                  </a:moveTo>
                  <a:lnTo>
                    <a:pt x="94440" y="106068"/>
                  </a:lnTo>
                  <a:cubicBezTo>
                    <a:pt x="88885" y="89144"/>
                    <a:pt x="82812" y="73640"/>
                    <a:pt x="75966" y="59300"/>
                  </a:cubicBezTo>
                  <a:lnTo>
                    <a:pt x="94699" y="51936"/>
                  </a:lnTo>
                  <a:cubicBezTo>
                    <a:pt x="102709" y="67697"/>
                    <a:pt x="109298" y="83200"/>
                    <a:pt x="114594" y="98574"/>
                  </a:cubicBezTo>
                  <a:close/>
                  <a:moveTo>
                    <a:pt x="141337" y="125834"/>
                  </a:moveTo>
                  <a:cubicBezTo>
                    <a:pt x="141337" y="129710"/>
                    <a:pt x="139399" y="133327"/>
                    <a:pt x="135653" y="136687"/>
                  </a:cubicBezTo>
                  <a:cubicBezTo>
                    <a:pt x="131777" y="140045"/>
                    <a:pt x="127514" y="141725"/>
                    <a:pt x="122604" y="141725"/>
                  </a:cubicBezTo>
                  <a:lnTo>
                    <a:pt x="96636" y="141725"/>
                  </a:lnTo>
                  <a:lnTo>
                    <a:pt x="93924" y="121312"/>
                  </a:lnTo>
                  <a:lnTo>
                    <a:pt x="114465" y="121312"/>
                  </a:lnTo>
                  <a:cubicBezTo>
                    <a:pt x="115757" y="121312"/>
                    <a:pt x="117049" y="120796"/>
                    <a:pt x="118212" y="119891"/>
                  </a:cubicBezTo>
                  <a:cubicBezTo>
                    <a:pt x="119374" y="118987"/>
                    <a:pt x="119891" y="117824"/>
                    <a:pt x="119891" y="116661"/>
                  </a:cubicBezTo>
                  <a:lnTo>
                    <a:pt x="119891" y="45218"/>
                  </a:lnTo>
                  <a:lnTo>
                    <a:pt x="81133" y="45218"/>
                  </a:lnTo>
                  <a:lnTo>
                    <a:pt x="81133" y="27131"/>
                  </a:lnTo>
                  <a:lnTo>
                    <a:pt x="119891" y="27131"/>
                  </a:lnTo>
                  <a:lnTo>
                    <a:pt x="119891" y="388"/>
                  </a:lnTo>
                  <a:lnTo>
                    <a:pt x="141337" y="388"/>
                  </a:lnTo>
                  <a:lnTo>
                    <a:pt x="141337" y="27131"/>
                  </a:lnTo>
                  <a:lnTo>
                    <a:pt x="155290" y="27131"/>
                  </a:lnTo>
                  <a:lnTo>
                    <a:pt x="155290" y="45218"/>
                  </a:lnTo>
                  <a:lnTo>
                    <a:pt x="141337" y="45218"/>
                  </a:lnTo>
                  <a:lnTo>
                    <a:pt x="141337" y="125834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1" name="フリーフォーム: 図形 260">
              <a:extLst>
                <a:ext uri="{FF2B5EF4-FFF2-40B4-BE49-F238E27FC236}">
                  <a16:creationId xmlns:a16="http://schemas.microsoft.com/office/drawing/2014/main" id="{77CF039B-1348-E41A-5EB7-BF5D57CC0E0A}"/>
                </a:ext>
              </a:extLst>
            </p:cNvPr>
            <p:cNvSpPr/>
            <p:nvPr/>
          </p:nvSpPr>
          <p:spPr>
            <a:xfrm>
              <a:off x="10070883" y="5454230"/>
              <a:ext cx="158390" cy="147021"/>
            </a:xfrm>
            <a:custGeom>
              <a:avLst/>
              <a:gdLst>
                <a:gd name="connsiteX0" fmla="*/ 79454 w 158390"/>
                <a:gd name="connsiteY0" fmla="*/ 116661 h 147021"/>
                <a:gd name="connsiteX1" fmla="*/ 8914 w 158390"/>
                <a:gd name="connsiteY1" fmla="*/ 142629 h 147021"/>
                <a:gd name="connsiteX2" fmla="*/ 2972 w 158390"/>
                <a:gd name="connsiteY2" fmla="*/ 128547 h 147021"/>
                <a:gd name="connsiteX3" fmla="*/ 40696 w 158390"/>
                <a:gd name="connsiteY3" fmla="*/ 116403 h 147021"/>
                <a:gd name="connsiteX4" fmla="*/ 75708 w 158390"/>
                <a:gd name="connsiteY4" fmla="*/ 99995 h 147021"/>
                <a:gd name="connsiteX5" fmla="*/ 73124 w 158390"/>
                <a:gd name="connsiteY5" fmla="*/ 93277 h 147021"/>
                <a:gd name="connsiteX6" fmla="*/ 8914 w 158390"/>
                <a:gd name="connsiteY6" fmla="*/ 118212 h 147021"/>
                <a:gd name="connsiteX7" fmla="*/ 3488 w 158390"/>
                <a:gd name="connsiteY7" fmla="*/ 104905 h 147021"/>
                <a:gd name="connsiteX8" fmla="*/ 66405 w 158390"/>
                <a:gd name="connsiteY8" fmla="*/ 80358 h 147021"/>
                <a:gd name="connsiteX9" fmla="*/ 62788 w 158390"/>
                <a:gd name="connsiteY9" fmla="*/ 75319 h 147021"/>
                <a:gd name="connsiteX10" fmla="*/ 9173 w 158390"/>
                <a:gd name="connsiteY10" fmla="*/ 94828 h 147021"/>
                <a:gd name="connsiteX11" fmla="*/ 3488 w 158390"/>
                <a:gd name="connsiteY11" fmla="*/ 81908 h 147021"/>
                <a:gd name="connsiteX12" fmla="*/ 24159 w 158390"/>
                <a:gd name="connsiteY12" fmla="*/ 75966 h 147021"/>
                <a:gd name="connsiteX13" fmla="*/ 45218 w 158390"/>
                <a:gd name="connsiteY13" fmla="*/ 67955 h 147021"/>
                <a:gd name="connsiteX14" fmla="*/ 22479 w 158390"/>
                <a:gd name="connsiteY14" fmla="*/ 67955 h 147021"/>
                <a:gd name="connsiteX15" fmla="*/ 22479 w 158390"/>
                <a:gd name="connsiteY15" fmla="*/ 47026 h 147021"/>
                <a:gd name="connsiteX16" fmla="*/ 9689 w 158390"/>
                <a:gd name="connsiteY16" fmla="*/ 53098 h 147021"/>
                <a:gd name="connsiteX17" fmla="*/ 0 w 158390"/>
                <a:gd name="connsiteY17" fmla="*/ 37853 h 147021"/>
                <a:gd name="connsiteX18" fmla="*/ 52970 w 158390"/>
                <a:gd name="connsiteY18" fmla="*/ 0 h 147021"/>
                <a:gd name="connsiteX19" fmla="*/ 74674 w 158390"/>
                <a:gd name="connsiteY19" fmla="*/ 4263 h 147021"/>
                <a:gd name="connsiteX20" fmla="*/ 70927 w 158390"/>
                <a:gd name="connsiteY20" fmla="*/ 10206 h 147021"/>
                <a:gd name="connsiteX21" fmla="*/ 112398 w 158390"/>
                <a:gd name="connsiteY21" fmla="*/ 10206 h 147021"/>
                <a:gd name="connsiteX22" fmla="*/ 119374 w 158390"/>
                <a:gd name="connsiteY22" fmla="*/ 15632 h 147021"/>
                <a:gd name="connsiteX23" fmla="*/ 104000 w 158390"/>
                <a:gd name="connsiteY23" fmla="*/ 32169 h 147021"/>
                <a:gd name="connsiteX24" fmla="*/ 144696 w 158390"/>
                <a:gd name="connsiteY24" fmla="*/ 32169 h 147021"/>
                <a:gd name="connsiteX25" fmla="*/ 144696 w 158390"/>
                <a:gd name="connsiteY25" fmla="*/ 69377 h 147021"/>
                <a:gd name="connsiteX26" fmla="*/ 115369 w 158390"/>
                <a:gd name="connsiteY26" fmla="*/ 69377 h 147021"/>
                <a:gd name="connsiteX27" fmla="*/ 121700 w 158390"/>
                <a:gd name="connsiteY27" fmla="*/ 86688 h 147021"/>
                <a:gd name="connsiteX28" fmla="*/ 142242 w 158390"/>
                <a:gd name="connsiteY28" fmla="*/ 70669 h 147021"/>
                <a:gd name="connsiteX29" fmla="*/ 158391 w 158390"/>
                <a:gd name="connsiteY29" fmla="*/ 85396 h 147021"/>
                <a:gd name="connsiteX30" fmla="*/ 131518 w 158390"/>
                <a:gd name="connsiteY30" fmla="*/ 103483 h 147021"/>
                <a:gd name="connsiteX31" fmla="*/ 156065 w 158390"/>
                <a:gd name="connsiteY31" fmla="*/ 128547 h 147021"/>
                <a:gd name="connsiteX32" fmla="*/ 138366 w 158390"/>
                <a:gd name="connsiteY32" fmla="*/ 143921 h 147021"/>
                <a:gd name="connsiteX33" fmla="*/ 110848 w 158390"/>
                <a:gd name="connsiteY33" fmla="*/ 110460 h 147021"/>
                <a:gd name="connsiteX34" fmla="*/ 95087 w 158390"/>
                <a:gd name="connsiteY34" fmla="*/ 69118 h 147021"/>
                <a:gd name="connsiteX35" fmla="*/ 80875 w 158390"/>
                <a:gd name="connsiteY35" fmla="*/ 69118 h 147021"/>
                <a:gd name="connsiteX36" fmla="*/ 95345 w 158390"/>
                <a:gd name="connsiteY36" fmla="*/ 93794 h 147021"/>
                <a:gd name="connsiteX37" fmla="*/ 100900 w 158390"/>
                <a:gd name="connsiteY37" fmla="*/ 117695 h 147021"/>
                <a:gd name="connsiteX38" fmla="*/ 94957 w 158390"/>
                <a:gd name="connsiteY38" fmla="*/ 140950 h 147021"/>
                <a:gd name="connsiteX39" fmla="*/ 78291 w 158390"/>
                <a:gd name="connsiteY39" fmla="*/ 147022 h 147021"/>
                <a:gd name="connsiteX40" fmla="*/ 58266 w 158390"/>
                <a:gd name="connsiteY40" fmla="*/ 147022 h 147021"/>
                <a:gd name="connsiteX41" fmla="*/ 55295 w 158390"/>
                <a:gd name="connsiteY41" fmla="*/ 129322 h 147021"/>
                <a:gd name="connsiteX42" fmla="*/ 64726 w 158390"/>
                <a:gd name="connsiteY42" fmla="*/ 129322 h 147021"/>
                <a:gd name="connsiteX43" fmla="*/ 73899 w 158390"/>
                <a:gd name="connsiteY43" fmla="*/ 128676 h 147021"/>
                <a:gd name="connsiteX44" fmla="*/ 77774 w 158390"/>
                <a:gd name="connsiteY44" fmla="*/ 125576 h 147021"/>
                <a:gd name="connsiteX45" fmla="*/ 79454 w 158390"/>
                <a:gd name="connsiteY45" fmla="*/ 116661 h 147021"/>
                <a:gd name="connsiteX46" fmla="*/ 73640 w 158390"/>
                <a:gd name="connsiteY46" fmla="*/ 44442 h 147021"/>
                <a:gd name="connsiteX47" fmla="*/ 42505 w 158390"/>
                <a:gd name="connsiteY47" fmla="*/ 44442 h 147021"/>
                <a:gd name="connsiteX48" fmla="*/ 42505 w 158390"/>
                <a:gd name="connsiteY48" fmla="*/ 55811 h 147021"/>
                <a:gd name="connsiteX49" fmla="*/ 73640 w 158390"/>
                <a:gd name="connsiteY49" fmla="*/ 55811 h 147021"/>
                <a:gd name="connsiteX50" fmla="*/ 73640 w 158390"/>
                <a:gd name="connsiteY50" fmla="*/ 44442 h 147021"/>
                <a:gd name="connsiteX51" fmla="*/ 57362 w 158390"/>
                <a:gd name="connsiteY51" fmla="*/ 23900 h 147021"/>
                <a:gd name="connsiteX52" fmla="*/ 47156 w 158390"/>
                <a:gd name="connsiteY52" fmla="*/ 31911 h 147021"/>
                <a:gd name="connsiteX53" fmla="*/ 82038 w 158390"/>
                <a:gd name="connsiteY53" fmla="*/ 31911 h 147021"/>
                <a:gd name="connsiteX54" fmla="*/ 88756 w 158390"/>
                <a:gd name="connsiteY54" fmla="*/ 23900 h 147021"/>
                <a:gd name="connsiteX55" fmla="*/ 57491 w 158390"/>
                <a:gd name="connsiteY55" fmla="*/ 23900 h 147021"/>
                <a:gd name="connsiteX56" fmla="*/ 124542 w 158390"/>
                <a:gd name="connsiteY56" fmla="*/ 55811 h 147021"/>
                <a:gd name="connsiteX57" fmla="*/ 124542 w 158390"/>
                <a:gd name="connsiteY57" fmla="*/ 44442 h 147021"/>
                <a:gd name="connsiteX58" fmla="*/ 93665 w 158390"/>
                <a:gd name="connsiteY58" fmla="*/ 44442 h 147021"/>
                <a:gd name="connsiteX59" fmla="*/ 93665 w 158390"/>
                <a:gd name="connsiteY59" fmla="*/ 55811 h 147021"/>
                <a:gd name="connsiteX60" fmla="*/ 124542 w 158390"/>
                <a:gd name="connsiteY60" fmla="*/ 55811 h 147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90" h="147021">
                  <a:moveTo>
                    <a:pt x="79454" y="116661"/>
                  </a:moveTo>
                  <a:cubicBezTo>
                    <a:pt x="59300" y="127384"/>
                    <a:pt x="35787" y="136040"/>
                    <a:pt x="8914" y="142629"/>
                  </a:cubicBezTo>
                  <a:lnTo>
                    <a:pt x="2972" y="128547"/>
                  </a:lnTo>
                  <a:cubicBezTo>
                    <a:pt x="14082" y="125834"/>
                    <a:pt x="26614" y="121829"/>
                    <a:pt x="40696" y="116403"/>
                  </a:cubicBezTo>
                  <a:cubicBezTo>
                    <a:pt x="54778" y="110977"/>
                    <a:pt x="66405" y="105551"/>
                    <a:pt x="75708" y="99995"/>
                  </a:cubicBezTo>
                  <a:cubicBezTo>
                    <a:pt x="75061" y="98058"/>
                    <a:pt x="74157" y="95861"/>
                    <a:pt x="73124" y="93277"/>
                  </a:cubicBezTo>
                  <a:cubicBezTo>
                    <a:pt x="55166" y="103354"/>
                    <a:pt x="33720" y="111752"/>
                    <a:pt x="8914" y="118212"/>
                  </a:cubicBezTo>
                  <a:lnTo>
                    <a:pt x="3488" y="104905"/>
                  </a:lnTo>
                  <a:cubicBezTo>
                    <a:pt x="27389" y="98962"/>
                    <a:pt x="48318" y="90693"/>
                    <a:pt x="66405" y="80358"/>
                  </a:cubicBezTo>
                  <a:cubicBezTo>
                    <a:pt x="65242" y="78549"/>
                    <a:pt x="64080" y="76870"/>
                    <a:pt x="62788" y="75319"/>
                  </a:cubicBezTo>
                  <a:cubicBezTo>
                    <a:pt x="48835" y="82167"/>
                    <a:pt x="31007" y="88626"/>
                    <a:pt x="9173" y="94828"/>
                  </a:cubicBezTo>
                  <a:lnTo>
                    <a:pt x="3488" y="81908"/>
                  </a:lnTo>
                  <a:cubicBezTo>
                    <a:pt x="8527" y="80875"/>
                    <a:pt x="15503" y="78807"/>
                    <a:pt x="24159" y="75966"/>
                  </a:cubicBezTo>
                  <a:cubicBezTo>
                    <a:pt x="32816" y="73123"/>
                    <a:pt x="39921" y="70410"/>
                    <a:pt x="45218" y="67955"/>
                  </a:cubicBezTo>
                  <a:lnTo>
                    <a:pt x="22479" y="67955"/>
                  </a:lnTo>
                  <a:lnTo>
                    <a:pt x="22479" y="47026"/>
                  </a:lnTo>
                  <a:cubicBezTo>
                    <a:pt x="18733" y="48964"/>
                    <a:pt x="14341" y="51031"/>
                    <a:pt x="9689" y="53098"/>
                  </a:cubicBezTo>
                  <a:lnTo>
                    <a:pt x="0" y="37853"/>
                  </a:lnTo>
                  <a:cubicBezTo>
                    <a:pt x="24934" y="25451"/>
                    <a:pt x="42634" y="12790"/>
                    <a:pt x="52970" y="0"/>
                  </a:cubicBezTo>
                  <a:lnTo>
                    <a:pt x="74674" y="4263"/>
                  </a:lnTo>
                  <a:cubicBezTo>
                    <a:pt x="73511" y="6330"/>
                    <a:pt x="72349" y="8268"/>
                    <a:pt x="70927" y="10206"/>
                  </a:cubicBezTo>
                  <a:lnTo>
                    <a:pt x="112398" y="10206"/>
                  </a:lnTo>
                  <a:lnTo>
                    <a:pt x="119374" y="15632"/>
                  </a:lnTo>
                  <a:cubicBezTo>
                    <a:pt x="115241" y="20800"/>
                    <a:pt x="110073" y="26355"/>
                    <a:pt x="104000" y="32169"/>
                  </a:cubicBezTo>
                  <a:lnTo>
                    <a:pt x="144696" y="32169"/>
                  </a:lnTo>
                  <a:lnTo>
                    <a:pt x="144696" y="69377"/>
                  </a:lnTo>
                  <a:lnTo>
                    <a:pt x="115369" y="69377"/>
                  </a:lnTo>
                  <a:cubicBezTo>
                    <a:pt x="116920" y="75061"/>
                    <a:pt x="118987" y="80875"/>
                    <a:pt x="121700" y="86688"/>
                  </a:cubicBezTo>
                  <a:cubicBezTo>
                    <a:pt x="130098" y="81262"/>
                    <a:pt x="136945" y="75836"/>
                    <a:pt x="142242" y="70669"/>
                  </a:cubicBezTo>
                  <a:lnTo>
                    <a:pt x="158391" y="85396"/>
                  </a:lnTo>
                  <a:cubicBezTo>
                    <a:pt x="152061" y="90823"/>
                    <a:pt x="143146" y="96895"/>
                    <a:pt x="131518" y="103483"/>
                  </a:cubicBezTo>
                  <a:cubicBezTo>
                    <a:pt x="137462" y="111623"/>
                    <a:pt x="145601" y="119891"/>
                    <a:pt x="156065" y="128547"/>
                  </a:cubicBezTo>
                  <a:lnTo>
                    <a:pt x="138366" y="143921"/>
                  </a:lnTo>
                  <a:cubicBezTo>
                    <a:pt x="127643" y="135136"/>
                    <a:pt x="118471" y="123896"/>
                    <a:pt x="110848" y="110460"/>
                  </a:cubicBezTo>
                  <a:cubicBezTo>
                    <a:pt x="103225" y="96895"/>
                    <a:pt x="98058" y="83071"/>
                    <a:pt x="95087" y="69118"/>
                  </a:cubicBezTo>
                  <a:lnTo>
                    <a:pt x="80875" y="69118"/>
                  </a:lnTo>
                  <a:cubicBezTo>
                    <a:pt x="86818" y="76353"/>
                    <a:pt x="91598" y="84621"/>
                    <a:pt x="95345" y="93794"/>
                  </a:cubicBezTo>
                  <a:cubicBezTo>
                    <a:pt x="99092" y="102967"/>
                    <a:pt x="100900" y="110977"/>
                    <a:pt x="100900" y="117695"/>
                  </a:cubicBezTo>
                  <a:cubicBezTo>
                    <a:pt x="100900" y="129193"/>
                    <a:pt x="98962" y="136944"/>
                    <a:pt x="94957" y="140950"/>
                  </a:cubicBezTo>
                  <a:cubicBezTo>
                    <a:pt x="90952" y="144955"/>
                    <a:pt x="85397" y="147022"/>
                    <a:pt x="78291" y="147022"/>
                  </a:cubicBezTo>
                  <a:lnTo>
                    <a:pt x="58266" y="147022"/>
                  </a:lnTo>
                  <a:lnTo>
                    <a:pt x="55295" y="129322"/>
                  </a:lnTo>
                  <a:cubicBezTo>
                    <a:pt x="59041" y="129322"/>
                    <a:pt x="62271" y="129322"/>
                    <a:pt x="64726" y="129322"/>
                  </a:cubicBezTo>
                  <a:cubicBezTo>
                    <a:pt x="69377" y="129322"/>
                    <a:pt x="72349" y="129064"/>
                    <a:pt x="73899" y="128676"/>
                  </a:cubicBezTo>
                  <a:cubicBezTo>
                    <a:pt x="75449" y="128289"/>
                    <a:pt x="76741" y="127255"/>
                    <a:pt x="77774" y="125576"/>
                  </a:cubicBezTo>
                  <a:cubicBezTo>
                    <a:pt x="78808" y="123896"/>
                    <a:pt x="79325" y="120925"/>
                    <a:pt x="79454" y="116661"/>
                  </a:cubicBezTo>
                  <a:close/>
                  <a:moveTo>
                    <a:pt x="73640" y="44442"/>
                  </a:moveTo>
                  <a:lnTo>
                    <a:pt x="42505" y="44442"/>
                  </a:lnTo>
                  <a:lnTo>
                    <a:pt x="42505" y="55811"/>
                  </a:lnTo>
                  <a:lnTo>
                    <a:pt x="73640" y="55811"/>
                  </a:lnTo>
                  <a:lnTo>
                    <a:pt x="73640" y="44442"/>
                  </a:lnTo>
                  <a:close/>
                  <a:moveTo>
                    <a:pt x="57362" y="23900"/>
                  </a:moveTo>
                  <a:cubicBezTo>
                    <a:pt x="54261" y="26614"/>
                    <a:pt x="50773" y="29197"/>
                    <a:pt x="47156" y="31911"/>
                  </a:cubicBezTo>
                  <a:lnTo>
                    <a:pt x="82038" y="31911"/>
                  </a:lnTo>
                  <a:cubicBezTo>
                    <a:pt x="84105" y="29714"/>
                    <a:pt x="86430" y="27001"/>
                    <a:pt x="88756" y="23900"/>
                  </a:cubicBezTo>
                  <a:lnTo>
                    <a:pt x="57491" y="23900"/>
                  </a:lnTo>
                  <a:close/>
                  <a:moveTo>
                    <a:pt x="124542" y="55811"/>
                  </a:moveTo>
                  <a:lnTo>
                    <a:pt x="124542" y="44442"/>
                  </a:lnTo>
                  <a:lnTo>
                    <a:pt x="93665" y="44442"/>
                  </a:lnTo>
                  <a:lnTo>
                    <a:pt x="93665" y="55811"/>
                  </a:lnTo>
                  <a:lnTo>
                    <a:pt x="124542" y="55811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2" name="フリーフォーム: 図形 261">
              <a:extLst>
                <a:ext uri="{FF2B5EF4-FFF2-40B4-BE49-F238E27FC236}">
                  <a16:creationId xmlns:a16="http://schemas.microsoft.com/office/drawing/2014/main" id="{6EFE93AE-7CF7-4719-C540-243D69B1879D}"/>
                </a:ext>
              </a:extLst>
            </p:cNvPr>
            <p:cNvSpPr/>
            <p:nvPr/>
          </p:nvSpPr>
          <p:spPr>
            <a:xfrm>
              <a:off x="10233667" y="5456814"/>
              <a:ext cx="156323" cy="145213"/>
            </a:xfrm>
            <a:custGeom>
              <a:avLst/>
              <a:gdLst>
                <a:gd name="connsiteX0" fmla="*/ 19379 w 156323"/>
                <a:gd name="connsiteY0" fmla="*/ 93277 h 145213"/>
                <a:gd name="connsiteX1" fmla="*/ 9302 w 156323"/>
                <a:gd name="connsiteY1" fmla="*/ 110977 h 145213"/>
                <a:gd name="connsiteX2" fmla="*/ 0 w 156323"/>
                <a:gd name="connsiteY2" fmla="*/ 99737 h 145213"/>
                <a:gd name="connsiteX3" fmla="*/ 11498 w 156323"/>
                <a:gd name="connsiteY3" fmla="*/ 76224 h 145213"/>
                <a:gd name="connsiteX4" fmla="*/ 19508 w 156323"/>
                <a:gd name="connsiteY4" fmla="*/ 49610 h 145213"/>
                <a:gd name="connsiteX5" fmla="*/ 19508 w 156323"/>
                <a:gd name="connsiteY5" fmla="*/ 45218 h 145213"/>
                <a:gd name="connsiteX6" fmla="*/ 4392 w 156323"/>
                <a:gd name="connsiteY6" fmla="*/ 45218 h 145213"/>
                <a:gd name="connsiteX7" fmla="*/ 4392 w 156323"/>
                <a:gd name="connsiteY7" fmla="*/ 30748 h 145213"/>
                <a:gd name="connsiteX8" fmla="*/ 19508 w 156323"/>
                <a:gd name="connsiteY8" fmla="*/ 30748 h 145213"/>
                <a:gd name="connsiteX9" fmla="*/ 19508 w 156323"/>
                <a:gd name="connsiteY9" fmla="*/ 0 h 145213"/>
                <a:gd name="connsiteX10" fmla="*/ 36949 w 156323"/>
                <a:gd name="connsiteY10" fmla="*/ 0 h 145213"/>
                <a:gd name="connsiteX11" fmla="*/ 36949 w 156323"/>
                <a:gd name="connsiteY11" fmla="*/ 30748 h 145213"/>
                <a:gd name="connsiteX12" fmla="*/ 46122 w 156323"/>
                <a:gd name="connsiteY12" fmla="*/ 30748 h 145213"/>
                <a:gd name="connsiteX13" fmla="*/ 46122 w 156323"/>
                <a:gd name="connsiteY13" fmla="*/ 45218 h 145213"/>
                <a:gd name="connsiteX14" fmla="*/ 37078 w 156323"/>
                <a:gd name="connsiteY14" fmla="*/ 45218 h 145213"/>
                <a:gd name="connsiteX15" fmla="*/ 37078 w 156323"/>
                <a:gd name="connsiteY15" fmla="*/ 57233 h 145213"/>
                <a:gd name="connsiteX16" fmla="*/ 48835 w 156323"/>
                <a:gd name="connsiteY16" fmla="*/ 69764 h 145213"/>
                <a:gd name="connsiteX17" fmla="*/ 44442 w 156323"/>
                <a:gd name="connsiteY17" fmla="*/ 85913 h 145213"/>
                <a:gd name="connsiteX18" fmla="*/ 37208 w 156323"/>
                <a:gd name="connsiteY18" fmla="*/ 77128 h 145213"/>
                <a:gd name="connsiteX19" fmla="*/ 37208 w 156323"/>
                <a:gd name="connsiteY19" fmla="*/ 144696 h 145213"/>
                <a:gd name="connsiteX20" fmla="*/ 19766 w 156323"/>
                <a:gd name="connsiteY20" fmla="*/ 144696 h 145213"/>
                <a:gd name="connsiteX21" fmla="*/ 19766 w 156323"/>
                <a:gd name="connsiteY21" fmla="*/ 93277 h 145213"/>
                <a:gd name="connsiteX22" fmla="*/ 82554 w 156323"/>
                <a:gd name="connsiteY22" fmla="*/ 91598 h 145213"/>
                <a:gd name="connsiteX23" fmla="*/ 80875 w 156323"/>
                <a:gd name="connsiteY23" fmla="*/ 100642 h 145213"/>
                <a:gd name="connsiteX24" fmla="*/ 97799 w 156323"/>
                <a:gd name="connsiteY24" fmla="*/ 114207 h 145213"/>
                <a:gd name="connsiteX25" fmla="*/ 88238 w 156323"/>
                <a:gd name="connsiteY25" fmla="*/ 128806 h 145213"/>
                <a:gd name="connsiteX26" fmla="*/ 75190 w 156323"/>
                <a:gd name="connsiteY26" fmla="*/ 117049 h 145213"/>
                <a:gd name="connsiteX27" fmla="*/ 53357 w 156323"/>
                <a:gd name="connsiteY27" fmla="*/ 145213 h 145213"/>
                <a:gd name="connsiteX28" fmla="*/ 42117 w 156323"/>
                <a:gd name="connsiteY28" fmla="*/ 133715 h 145213"/>
                <a:gd name="connsiteX29" fmla="*/ 63046 w 156323"/>
                <a:gd name="connsiteY29" fmla="*/ 91727 h 145213"/>
                <a:gd name="connsiteX30" fmla="*/ 49868 w 156323"/>
                <a:gd name="connsiteY30" fmla="*/ 91727 h 145213"/>
                <a:gd name="connsiteX31" fmla="*/ 49868 w 156323"/>
                <a:gd name="connsiteY31" fmla="*/ 76612 h 145213"/>
                <a:gd name="connsiteX32" fmla="*/ 94569 w 156323"/>
                <a:gd name="connsiteY32" fmla="*/ 76612 h 145213"/>
                <a:gd name="connsiteX33" fmla="*/ 92373 w 156323"/>
                <a:gd name="connsiteY33" fmla="*/ 34495 h 145213"/>
                <a:gd name="connsiteX34" fmla="*/ 92373 w 156323"/>
                <a:gd name="connsiteY34" fmla="*/ 24676 h 145213"/>
                <a:gd name="connsiteX35" fmla="*/ 92373 w 156323"/>
                <a:gd name="connsiteY35" fmla="*/ 259 h 145213"/>
                <a:gd name="connsiteX36" fmla="*/ 109814 w 156323"/>
                <a:gd name="connsiteY36" fmla="*/ 259 h 145213"/>
                <a:gd name="connsiteX37" fmla="*/ 109814 w 156323"/>
                <a:gd name="connsiteY37" fmla="*/ 53874 h 145213"/>
                <a:gd name="connsiteX38" fmla="*/ 111364 w 156323"/>
                <a:gd name="connsiteY38" fmla="*/ 76482 h 145213"/>
                <a:gd name="connsiteX39" fmla="*/ 124413 w 156323"/>
                <a:gd name="connsiteY39" fmla="*/ 76482 h 145213"/>
                <a:gd name="connsiteX40" fmla="*/ 121312 w 156323"/>
                <a:gd name="connsiteY40" fmla="*/ 69894 h 145213"/>
                <a:gd name="connsiteX41" fmla="*/ 113431 w 156323"/>
                <a:gd name="connsiteY41" fmla="*/ 70927 h 145213"/>
                <a:gd name="connsiteX42" fmla="*/ 110976 w 156323"/>
                <a:gd name="connsiteY42" fmla="*/ 59687 h 145213"/>
                <a:gd name="connsiteX43" fmla="*/ 115240 w 156323"/>
                <a:gd name="connsiteY43" fmla="*/ 59429 h 145213"/>
                <a:gd name="connsiteX44" fmla="*/ 125446 w 156323"/>
                <a:gd name="connsiteY44" fmla="*/ 45605 h 145213"/>
                <a:gd name="connsiteX45" fmla="*/ 110460 w 156323"/>
                <a:gd name="connsiteY45" fmla="*/ 26226 h 145213"/>
                <a:gd name="connsiteX46" fmla="*/ 119891 w 156323"/>
                <a:gd name="connsiteY46" fmla="*/ 17312 h 145213"/>
                <a:gd name="connsiteX47" fmla="*/ 121183 w 156323"/>
                <a:gd name="connsiteY47" fmla="*/ 18862 h 145213"/>
                <a:gd name="connsiteX48" fmla="*/ 131648 w 156323"/>
                <a:gd name="connsiteY48" fmla="*/ 259 h 145213"/>
                <a:gd name="connsiteX49" fmla="*/ 143920 w 156323"/>
                <a:gd name="connsiteY49" fmla="*/ 5297 h 145213"/>
                <a:gd name="connsiteX50" fmla="*/ 129322 w 156323"/>
                <a:gd name="connsiteY50" fmla="*/ 28681 h 145213"/>
                <a:gd name="connsiteX51" fmla="*/ 133327 w 156323"/>
                <a:gd name="connsiteY51" fmla="*/ 33978 h 145213"/>
                <a:gd name="connsiteX52" fmla="*/ 142500 w 156323"/>
                <a:gd name="connsiteY52" fmla="*/ 18346 h 145213"/>
                <a:gd name="connsiteX53" fmla="*/ 154127 w 156323"/>
                <a:gd name="connsiteY53" fmla="*/ 24030 h 145213"/>
                <a:gd name="connsiteX54" fmla="*/ 130614 w 156323"/>
                <a:gd name="connsiteY54" fmla="*/ 58008 h 145213"/>
                <a:gd name="connsiteX55" fmla="*/ 141079 w 156323"/>
                <a:gd name="connsiteY55" fmla="*/ 56716 h 145213"/>
                <a:gd name="connsiteX56" fmla="*/ 139012 w 156323"/>
                <a:gd name="connsiteY56" fmla="*/ 48318 h 145213"/>
                <a:gd name="connsiteX57" fmla="*/ 150380 w 156323"/>
                <a:gd name="connsiteY57" fmla="*/ 45734 h 145213"/>
                <a:gd name="connsiteX58" fmla="*/ 156323 w 156323"/>
                <a:gd name="connsiteY58" fmla="*/ 71056 h 145213"/>
                <a:gd name="connsiteX59" fmla="*/ 144438 w 156323"/>
                <a:gd name="connsiteY59" fmla="*/ 73898 h 145213"/>
                <a:gd name="connsiteX60" fmla="*/ 143145 w 156323"/>
                <a:gd name="connsiteY60" fmla="*/ 66534 h 145213"/>
                <a:gd name="connsiteX61" fmla="*/ 136040 w 156323"/>
                <a:gd name="connsiteY61" fmla="*/ 67826 h 145213"/>
                <a:gd name="connsiteX62" fmla="*/ 140949 w 156323"/>
                <a:gd name="connsiteY62" fmla="*/ 76741 h 145213"/>
                <a:gd name="connsiteX63" fmla="*/ 155290 w 156323"/>
                <a:gd name="connsiteY63" fmla="*/ 76741 h 145213"/>
                <a:gd name="connsiteX64" fmla="*/ 155290 w 156323"/>
                <a:gd name="connsiteY64" fmla="*/ 91727 h 145213"/>
                <a:gd name="connsiteX65" fmla="*/ 137332 w 156323"/>
                <a:gd name="connsiteY65" fmla="*/ 91727 h 145213"/>
                <a:gd name="connsiteX66" fmla="*/ 147538 w 156323"/>
                <a:gd name="connsiteY66" fmla="*/ 97024 h 145213"/>
                <a:gd name="connsiteX67" fmla="*/ 128676 w 156323"/>
                <a:gd name="connsiteY67" fmla="*/ 119245 h 145213"/>
                <a:gd name="connsiteX68" fmla="*/ 138365 w 156323"/>
                <a:gd name="connsiteY68" fmla="*/ 125963 h 145213"/>
                <a:gd name="connsiteX69" fmla="*/ 139916 w 156323"/>
                <a:gd name="connsiteY69" fmla="*/ 124801 h 145213"/>
                <a:gd name="connsiteX70" fmla="*/ 141208 w 156323"/>
                <a:gd name="connsiteY70" fmla="*/ 118470 h 145213"/>
                <a:gd name="connsiteX71" fmla="*/ 142112 w 156323"/>
                <a:gd name="connsiteY71" fmla="*/ 106714 h 145213"/>
                <a:gd name="connsiteX72" fmla="*/ 156323 w 156323"/>
                <a:gd name="connsiteY72" fmla="*/ 108910 h 145213"/>
                <a:gd name="connsiteX73" fmla="*/ 152448 w 156323"/>
                <a:gd name="connsiteY73" fmla="*/ 139787 h 145213"/>
                <a:gd name="connsiteX74" fmla="*/ 141595 w 156323"/>
                <a:gd name="connsiteY74" fmla="*/ 144050 h 145213"/>
                <a:gd name="connsiteX75" fmla="*/ 115886 w 156323"/>
                <a:gd name="connsiteY75" fmla="*/ 130356 h 145213"/>
                <a:gd name="connsiteX76" fmla="*/ 92761 w 156323"/>
                <a:gd name="connsiteY76" fmla="*/ 144050 h 145213"/>
                <a:gd name="connsiteX77" fmla="*/ 83588 w 156323"/>
                <a:gd name="connsiteY77" fmla="*/ 132810 h 145213"/>
                <a:gd name="connsiteX78" fmla="*/ 106196 w 156323"/>
                <a:gd name="connsiteY78" fmla="*/ 117436 h 145213"/>
                <a:gd name="connsiteX79" fmla="*/ 96248 w 156323"/>
                <a:gd name="connsiteY79" fmla="*/ 91985 h 145213"/>
                <a:gd name="connsiteX80" fmla="*/ 82554 w 156323"/>
                <a:gd name="connsiteY80" fmla="*/ 91985 h 145213"/>
                <a:gd name="connsiteX81" fmla="*/ 80875 w 156323"/>
                <a:gd name="connsiteY81" fmla="*/ 67956 h 145213"/>
                <a:gd name="connsiteX82" fmla="*/ 50385 w 156323"/>
                <a:gd name="connsiteY82" fmla="*/ 72994 h 145213"/>
                <a:gd name="connsiteX83" fmla="*/ 48059 w 156323"/>
                <a:gd name="connsiteY83" fmla="*/ 61496 h 145213"/>
                <a:gd name="connsiteX84" fmla="*/ 51677 w 156323"/>
                <a:gd name="connsiteY84" fmla="*/ 61238 h 145213"/>
                <a:gd name="connsiteX85" fmla="*/ 61367 w 156323"/>
                <a:gd name="connsiteY85" fmla="*/ 47672 h 145213"/>
                <a:gd name="connsiteX86" fmla="*/ 45863 w 156323"/>
                <a:gd name="connsiteY86" fmla="*/ 27260 h 145213"/>
                <a:gd name="connsiteX87" fmla="*/ 55165 w 156323"/>
                <a:gd name="connsiteY87" fmla="*/ 18216 h 145213"/>
                <a:gd name="connsiteX88" fmla="*/ 57362 w 156323"/>
                <a:gd name="connsiteY88" fmla="*/ 20800 h 145213"/>
                <a:gd name="connsiteX89" fmla="*/ 68601 w 156323"/>
                <a:gd name="connsiteY89" fmla="*/ 775 h 145213"/>
                <a:gd name="connsiteX90" fmla="*/ 80616 w 156323"/>
                <a:gd name="connsiteY90" fmla="*/ 5814 h 145213"/>
                <a:gd name="connsiteX91" fmla="*/ 65242 w 156323"/>
                <a:gd name="connsiteY91" fmla="*/ 30748 h 145213"/>
                <a:gd name="connsiteX92" fmla="*/ 68989 w 156323"/>
                <a:gd name="connsiteY92" fmla="*/ 35787 h 145213"/>
                <a:gd name="connsiteX93" fmla="*/ 78678 w 156323"/>
                <a:gd name="connsiteY93" fmla="*/ 19121 h 145213"/>
                <a:gd name="connsiteX94" fmla="*/ 90564 w 156323"/>
                <a:gd name="connsiteY94" fmla="*/ 25063 h 145213"/>
                <a:gd name="connsiteX95" fmla="*/ 67051 w 156323"/>
                <a:gd name="connsiteY95" fmla="*/ 59816 h 145213"/>
                <a:gd name="connsiteX96" fmla="*/ 78937 w 156323"/>
                <a:gd name="connsiteY96" fmla="*/ 58137 h 145213"/>
                <a:gd name="connsiteX97" fmla="*/ 76611 w 156323"/>
                <a:gd name="connsiteY97" fmla="*/ 48060 h 145213"/>
                <a:gd name="connsiteX98" fmla="*/ 87463 w 156323"/>
                <a:gd name="connsiteY98" fmla="*/ 45347 h 145213"/>
                <a:gd name="connsiteX99" fmla="*/ 93406 w 156323"/>
                <a:gd name="connsiteY99" fmla="*/ 71186 h 145213"/>
                <a:gd name="connsiteX100" fmla="*/ 81779 w 156323"/>
                <a:gd name="connsiteY100" fmla="*/ 74157 h 145213"/>
                <a:gd name="connsiteX101" fmla="*/ 80875 w 156323"/>
                <a:gd name="connsiteY101" fmla="*/ 68214 h 145213"/>
                <a:gd name="connsiteX102" fmla="*/ 119245 w 156323"/>
                <a:gd name="connsiteY102" fmla="*/ 105292 h 145213"/>
                <a:gd name="connsiteX103" fmla="*/ 130098 w 156323"/>
                <a:gd name="connsiteY103" fmla="*/ 91598 h 145213"/>
                <a:gd name="connsiteX104" fmla="*/ 114465 w 156323"/>
                <a:gd name="connsiteY104" fmla="*/ 91598 h 145213"/>
                <a:gd name="connsiteX105" fmla="*/ 119245 w 156323"/>
                <a:gd name="connsiteY105" fmla="*/ 105292 h 14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56323" h="145213">
                  <a:moveTo>
                    <a:pt x="19379" y="93277"/>
                  </a:moveTo>
                  <a:cubicBezTo>
                    <a:pt x="16407" y="99479"/>
                    <a:pt x="13049" y="105422"/>
                    <a:pt x="9302" y="110977"/>
                  </a:cubicBezTo>
                  <a:lnTo>
                    <a:pt x="0" y="99737"/>
                  </a:lnTo>
                  <a:cubicBezTo>
                    <a:pt x="3876" y="93665"/>
                    <a:pt x="7751" y="85784"/>
                    <a:pt x="11498" y="76224"/>
                  </a:cubicBezTo>
                  <a:cubicBezTo>
                    <a:pt x="15245" y="66664"/>
                    <a:pt x="17829" y="57749"/>
                    <a:pt x="19508" y="49610"/>
                  </a:cubicBezTo>
                  <a:lnTo>
                    <a:pt x="19508" y="45218"/>
                  </a:lnTo>
                  <a:lnTo>
                    <a:pt x="4392" y="45218"/>
                  </a:lnTo>
                  <a:lnTo>
                    <a:pt x="4392" y="30748"/>
                  </a:lnTo>
                  <a:lnTo>
                    <a:pt x="19508" y="30748"/>
                  </a:lnTo>
                  <a:lnTo>
                    <a:pt x="19508" y="0"/>
                  </a:lnTo>
                  <a:lnTo>
                    <a:pt x="36949" y="0"/>
                  </a:lnTo>
                  <a:lnTo>
                    <a:pt x="36949" y="30748"/>
                  </a:lnTo>
                  <a:lnTo>
                    <a:pt x="46122" y="30748"/>
                  </a:lnTo>
                  <a:lnTo>
                    <a:pt x="46122" y="45218"/>
                  </a:lnTo>
                  <a:lnTo>
                    <a:pt x="37078" y="45218"/>
                  </a:lnTo>
                  <a:lnTo>
                    <a:pt x="37078" y="57233"/>
                  </a:lnTo>
                  <a:cubicBezTo>
                    <a:pt x="40954" y="62788"/>
                    <a:pt x="44830" y="66922"/>
                    <a:pt x="48835" y="69764"/>
                  </a:cubicBezTo>
                  <a:lnTo>
                    <a:pt x="44442" y="85913"/>
                  </a:lnTo>
                  <a:cubicBezTo>
                    <a:pt x="42763" y="84363"/>
                    <a:pt x="40308" y="81392"/>
                    <a:pt x="37208" y="77128"/>
                  </a:cubicBezTo>
                  <a:lnTo>
                    <a:pt x="37208" y="144696"/>
                  </a:lnTo>
                  <a:cubicBezTo>
                    <a:pt x="37208" y="144696"/>
                    <a:pt x="19766" y="144696"/>
                    <a:pt x="19766" y="144696"/>
                  </a:cubicBezTo>
                  <a:lnTo>
                    <a:pt x="19766" y="93277"/>
                  </a:lnTo>
                  <a:close/>
                  <a:moveTo>
                    <a:pt x="82554" y="91598"/>
                  </a:moveTo>
                  <a:cubicBezTo>
                    <a:pt x="82167" y="94699"/>
                    <a:pt x="81650" y="97670"/>
                    <a:pt x="80875" y="100642"/>
                  </a:cubicBezTo>
                  <a:cubicBezTo>
                    <a:pt x="87335" y="106714"/>
                    <a:pt x="92890" y="111235"/>
                    <a:pt x="97799" y="114207"/>
                  </a:cubicBezTo>
                  <a:lnTo>
                    <a:pt x="88238" y="128806"/>
                  </a:lnTo>
                  <a:cubicBezTo>
                    <a:pt x="83458" y="125059"/>
                    <a:pt x="79066" y="121183"/>
                    <a:pt x="75190" y="117049"/>
                  </a:cubicBezTo>
                  <a:cubicBezTo>
                    <a:pt x="69506" y="129322"/>
                    <a:pt x="62271" y="138624"/>
                    <a:pt x="53357" y="145213"/>
                  </a:cubicBezTo>
                  <a:lnTo>
                    <a:pt x="42117" y="133715"/>
                  </a:lnTo>
                  <a:cubicBezTo>
                    <a:pt x="53615" y="123509"/>
                    <a:pt x="60592" y="109556"/>
                    <a:pt x="63046" y="91727"/>
                  </a:cubicBezTo>
                  <a:lnTo>
                    <a:pt x="49868" y="91727"/>
                  </a:lnTo>
                  <a:lnTo>
                    <a:pt x="49868" y="76612"/>
                  </a:lnTo>
                  <a:lnTo>
                    <a:pt x="94569" y="76612"/>
                  </a:lnTo>
                  <a:cubicBezTo>
                    <a:pt x="93148" y="66534"/>
                    <a:pt x="92373" y="52452"/>
                    <a:pt x="92373" y="34495"/>
                  </a:cubicBezTo>
                  <a:cubicBezTo>
                    <a:pt x="92373" y="31394"/>
                    <a:pt x="92373" y="28164"/>
                    <a:pt x="92373" y="24676"/>
                  </a:cubicBezTo>
                  <a:lnTo>
                    <a:pt x="92373" y="259"/>
                  </a:lnTo>
                  <a:lnTo>
                    <a:pt x="109814" y="259"/>
                  </a:lnTo>
                  <a:lnTo>
                    <a:pt x="109814" y="53874"/>
                  </a:lnTo>
                  <a:cubicBezTo>
                    <a:pt x="109943" y="60721"/>
                    <a:pt x="110460" y="68214"/>
                    <a:pt x="111364" y="76482"/>
                  </a:cubicBezTo>
                  <a:lnTo>
                    <a:pt x="124413" y="76482"/>
                  </a:lnTo>
                  <a:lnTo>
                    <a:pt x="121312" y="69894"/>
                  </a:lnTo>
                  <a:lnTo>
                    <a:pt x="113431" y="70927"/>
                  </a:lnTo>
                  <a:lnTo>
                    <a:pt x="110976" y="59687"/>
                  </a:lnTo>
                  <a:lnTo>
                    <a:pt x="115240" y="59429"/>
                  </a:lnTo>
                  <a:cubicBezTo>
                    <a:pt x="118470" y="55166"/>
                    <a:pt x="121958" y="50644"/>
                    <a:pt x="125446" y="45605"/>
                  </a:cubicBezTo>
                  <a:cubicBezTo>
                    <a:pt x="122863" y="41988"/>
                    <a:pt x="117824" y="35528"/>
                    <a:pt x="110460" y="26226"/>
                  </a:cubicBezTo>
                  <a:lnTo>
                    <a:pt x="119891" y="17312"/>
                  </a:lnTo>
                  <a:lnTo>
                    <a:pt x="121183" y="18862"/>
                  </a:lnTo>
                  <a:cubicBezTo>
                    <a:pt x="125963" y="11886"/>
                    <a:pt x="129451" y="5556"/>
                    <a:pt x="131648" y="259"/>
                  </a:cubicBezTo>
                  <a:lnTo>
                    <a:pt x="143920" y="5297"/>
                  </a:lnTo>
                  <a:cubicBezTo>
                    <a:pt x="141337" y="11498"/>
                    <a:pt x="136428" y="19250"/>
                    <a:pt x="129322" y="28681"/>
                  </a:cubicBezTo>
                  <a:cubicBezTo>
                    <a:pt x="130226" y="29715"/>
                    <a:pt x="131518" y="31523"/>
                    <a:pt x="133327" y="33978"/>
                  </a:cubicBezTo>
                  <a:cubicBezTo>
                    <a:pt x="137332" y="27776"/>
                    <a:pt x="140303" y="22609"/>
                    <a:pt x="142500" y="18346"/>
                  </a:cubicBezTo>
                  <a:lnTo>
                    <a:pt x="154127" y="24030"/>
                  </a:lnTo>
                  <a:cubicBezTo>
                    <a:pt x="149089" y="32815"/>
                    <a:pt x="141337" y="44055"/>
                    <a:pt x="130614" y="58008"/>
                  </a:cubicBezTo>
                  <a:cubicBezTo>
                    <a:pt x="132939" y="57749"/>
                    <a:pt x="136428" y="57362"/>
                    <a:pt x="141079" y="56716"/>
                  </a:cubicBezTo>
                  <a:cubicBezTo>
                    <a:pt x="140174" y="52840"/>
                    <a:pt x="139528" y="49998"/>
                    <a:pt x="139012" y="48318"/>
                  </a:cubicBezTo>
                  <a:lnTo>
                    <a:pt x="150380" y="45734"/>
                  </a:lnTo>
                  <a:cubicBezTo>
                    <a:pt x="153352" y="53615"/>
                    <a:pt x="155290" y="62013"/>
                    <a:pt x="156323" y="71056"/>
                  </a:cubicBezTo>
                  <a:lnTo>
                    <a:pt x="144438" y="73898"/>
                  </a:lnTo>
                  <a:cubicBezTo>
                    <a:pt x="144179" y="72348"/>
                    <a:pt x="143792" y="69894"/>
                    <a:pt x="143145" y="66534"/>
                  </a:cubicBezTo>
                  <a:cubicBezTo>
                    <a:pt x="141337" y="66922"/>
                    <a:pt x="139012" y="67310"/>
                    <a:pt x="136040" y="67826"/>
                  </a:cubicBezTo>
                  <a:lnTo>
                    <a:pt x="140949" y="76741"/>
                  </a:lnTo>
                  <a:lnTo>
                    <a:pt x="155290" y="76741"/>
                  </a:lnTo>
                  <a:lnTo>
                    <a:pt x="155290" y="91727"/>
                  </a:lnTo>
                  <a:lnTo>
                    <a:pt x="137332" y="91727"/>
                  </a:lnTo>
                  <a:cubicBezTo>
                    <a:pt x="137332" y="91727"/>
                    <a:pt x="147538" y="97024"/>
                    <a:pt x="147538" y="97024"/>
                  </a:cubicBezTo>
                  <a:cubicBezTo>
                    <a:pt x="142629" y="104388"/>
                    <a:pt x="136299" y="111752"/>
                    <a:pt x="128676" y="119245"/>
                  </a:cubicBezTo>
                  <a:cubicBezTo>
                    <a:pt x="133327" y="123767"/>
                    <a:pt x="136557" y="125963"/>
                    <a:pt x="138365" y="125963"/>
                  </a:cubicBezTo>
                  <a:cubicBezTo>
                    <a:pt x="139012" y="125963"/>
                    <a:pt x="139528" y="125576"/>
                    <a:pt x="139916" y="124801"/>
                  </a:cubicBezTo>
                  <a:cubicBezTo>
                    <a:pt x="140303" y="124025"/>
                    <a:pt x="140691" y="121958"/>
                    <a:pt x="141208" y="118470"/>
                  </a:cubicBezTo>
                  <a:cubicBezTo>
                    <a:pt x="141595" y="114982"/>
                    <a:pt x="141854" y="111106"/>
                    <a:pt x="142112" y="106714"/>
                  </a:cubicBezTo>
                  <a:lnTo>
                    <a:pt x="156323" y="108910"/>
                  </a:lnTo>
                  <a:cubicBezTo>
                    <a:pt x="155936" y="126738"/>
                    <a:pt x="154644" y="136945"/>
                    <a:pt x="152448" y="139787"/>
                  </a:cubicBezTo>
                  <a:cubicBezTo>
                    <a:pt x="150252" y="142629"/>
                    <a:pt x="146763" y="144050"/>
                    <a:pt x="141595" y="144050"/>
                  </a:cubicBezTo>
                  <a:cubicBezTo>
                    <a:pt x="133585" y="144050"/>
                    <a:pt x="124929" y="139529"/>
                    <a:pt x="115886" y="130356"/>
                  </a:cubicBezTo>
                  <a:cubicBezTo>
                    <a:pt x="108522" y="135911"/>
                    <a:pt x="100770" y="140562"/>
                    <a:pt x="92761" y="144050"/>
                  </a:cubicBezTo>
                  <a:lnTo>
                    <a:pt x="83588" y="132810"/>
                  </a:lnTo>
                  <a:cubicBezTo>
                    <a:pt x="91468" y="128418"/>
                    <a:pt x="98962" y="123250"/>
                    <a:pt x="106196" y="117436"/>
                  </a:cubicBezTo>
                  <a:cubicBezTo>
                    <a:pt x="101933" y="110202"/>
                    <a:pt x="98703" y="101675"/>
                    <a:pt x="96248" y="91985"/>
                  </a:cubicBezTo>
                  <a:lnTo>
                    <a:pt x="82554" y="91985"/>
                  </a:lnTo>
                  <a:close/>
                  <a:moveTo>
                    <a:pt x="80875" y="67956"/>
                  </a:moveTo>
                  <a:cubicBezTo>
                    <a:pt x="73382" y="69506"/>
                    <a:pt x="63175" y="71186"/>
                    <a:pt x="50385" y="72994"/>
                  </a:cubicBezTo>
                  <a:lnTo>
                    <a:pt x="48059" y="61496"/>
                  </a:lnTo>
                  <a:lnTo>
                    <a:pt x="51677" y="61238"/>
                  </a:lnTo>
                  <a:cubicBezTo>
                    <a:pt x="54648" y="57362"/>
                    <a:pt x="57878" y="52840"/>
                    <a:pt x="61367" y="47672"/>
                  </a:cubicBezTo>
                  <a:cubicBezTo>
                    <a:pt x="58137" y="43022"/>
                    <a:pt x="52969" y="36174"/>
                    <a:pt x="45863" y="27260"/>
                  </a:cubicBezTo>
                  <a:lnTo>
                    <a:pt x="55165" y="18216"/>
                  </a:lnTo>
                  <a:cubicBezTo>
                    <a:pt x="55165" y="18216"/>
                    <a:pt x="56457" y="19638"/>
                    <a:pt x="57362" y="20800"/>
                  </a:cubicBezTo>
                  <a:cubicBezTo>
                    <a:pt x="62529" y="13178"/>
                    <a:pt x="66276" y="6589"/>
                    <a:pt x="68601" y="775"/>
                  </a:cubicBezTo>
                  <a:lnTo>
                    <a:pt x="80616" y="5814"/>
                  </a:lnTo>
                  <a:cubicBezTo>
                    <a:pt x="77903" y="12532"/>
                    <a:pt x="72736" y="20929"/>
                    <a:pt x="65242" y="30748"/>
                  </a:cubicBezTo>
                  <a:cubicBezTo>
                    <a:pt x="66793" y="32815"/>
                    <a:pt x="68084" y="34495"/>
                    <a:pt x="68989" y="35787"/>
                  </a:cubicBezTo>
                  <a:cubicBezTo>
                    <a:pt x="73123" y="29327"/>
                    <a:pt x="76353" y="23771"/>
                    <a:pt x="78678" y="19121"/>
                  </a:cubicBezTo>
                  <a:lnTo>
                    <a:pt x="90564" y="25063"/>
                  </a:lnTo>
                  <a:cubicBezTo>
                    <a:pt x="85526" y="33978"/>
                    <a:pt x="77645" y="45605"/>
                    <a:pt x="67051" y="59816"/>
                  </a:cubicBezTo>
                  <a:cubicBezTo>
                    <a:pt x="70927" y="59300"/>
                    <a:pt x="74932" y="58783"/>
                    <a:pt x="78937" y="58137"/>
                  </a:cubicBezTo>
                  <a:cubicBezTo>
                    <a:pt x="78162" y="54261"/>
                    <a:pt x="77387" y="50902"/>
                    <a:pt x="76611" y="48060"/>
                  </a:cubicBezTo>
                  <a:lnTo>
                    <a:pt x="87463" y="45347"/>
                  </a:lnTo>
                  <a:cubicBezTo>
                    <a:pt x="90564" y="55424"/>
                    <a:pt x="92502" y="64080"/>
                    <a:pt x="93406" y="71186"/>
                  </a:cubicBezTo>
                  <a:lnTo>
                    <a:pt x="81779" y="74157"/>
                  </a:lnTo>
                  <a:cubicBezTo>
                    <a:pt x="81521" y="72219"/>
                    <a:pt x="81262" y="70152"/>
                    <a:pt x="80875" y="68214"/>
                  </a:cubicBezTo>
                  <a:close/>
                  <a:moveTo>
                    <a:pt x="119245" y="105292"/>
                  </a:moveTo>
                  <a:cubicBezTo>
                    <a:pt x="123509" y="100642"/>
                    <a:pt x="127126" y="96120"/>
                    <a:pt x="130098" y="91598"/>
                  </a:cubicBezTo>
                  <a:lnTo>
                    <a:pt x="114465" y="91598"/>
                  </a:lnTo>
                  <a:cubicBezTo>
                    <a:pt x="115756" y="96766"/>
                    <a:pt x="117436" y="101287"/>
                    <a:pt x="119245" y="105292"/>
                  </a:cubicBez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3" name="フリーフォーム: 図形 262">
              <a:extLst>
                <a:ext uri="{FF2B5EF4-FFF2-40B4-BE49-F238E27FC236}">
                  <a16:creationId xmlns:a16="http://schemas.microsoft.com/office/drawing/2014/main" id="{15676864-35BA-C07C-5E0F-6059D6B7F1AF}"/>
                </a:ext>
              </a:extLst>
            </p:cNvPr>
            <p:cNvSpPr/>
            <p:nvPr/>
          </p:nvSpPr>
          <p:spPr>
            <a:xfrm>
              <a:off x="10398905" y="5460948"/>
              <a:ext cx="161232" cy="139140"/>
            </a:xfrm>
            <a:custGeom>
              <a:avLst/>
              <a:gdLst>
                <a:gd name="connsiteX0" fmla="*/ 55553 w 161232"/>
                <a:gd name="connsiteY0" fmla="*/ 133456 h 139140"/>
                <a:gd name="connsiteX1" fmla="*/ 38241 w 161232"/>
                <a:gd name="connsiteY1" fmla="*/ 133456 h 139140"/>
                <a:gd name="connsiteX2" fmla="*/ 38241 w 161232"/>
                <a:gd name="connsiteY2" fmla="*/ 139141 h 139140"/>
                <a:gd name="connsiteX3" fmla="*/ 18345 w 161232"/>
                <a:gd name="connsiteY3" fmla="*/ 139141 h 139140"/>
                <a:gd name="connsiteX4" fmla="*/ 18345 w 161232"/>
                <a:gd name="connsiteY4" fmla="*/ 102579 h 139140"/>
                <a:gd name="connsiteX5" fmla="*/ 9173 w 161232"/>
                <a:gd name="connsiteY5" fmla="*/ 106455 h 139140"/>
                <a:gd name="connsiteX6" fmla="*/ 0 w 161232"/>
                <a:gd name="connsiteY6" fmla="*/ 88885 h 139140"/>
                <a:gd name="connsiteX7" fmla="*/ 36433 w 161232"/>
                <a:gd name="connsiteY7" fmla="*/ 70669 h 139140"/>
                <a:gd name="connsiteX8" fmla="*/ 7235 w 161232"/>
                <a:gd name="connsiteY8" fmla="*/ 70669 h 139140"/>
                <a:gd name="connsiteX9" fmla="*/ 7235 w 161232"/>
                <a:gd name="connsiteY9" fmla="*/ 54003 h 139140"/>
                <a:gd name="connsiteX10" fmla="*/ 56199 w 161232"/>
                <a:gd name="connsiteY10" fmla="*/ 54003 h 139140"/>
                <a:gd name="connsiteX11" fmla="*/ 62788 w 161232"/>
                <a:gd name="connsiteY11" fmla="*/ 45347 h 139140"/>
                <a:gd name="connsiteX12" fmla="*/ 15503 w 161232"/>
                <a:gd name="connsiteY12" fmla="*/ 45347 h 139140"/>
                <a:gd name="connsiteX13" fmla="*/ 15503 w 161232"/>
                <a:gd name="connsiteY13" fmla="*/ 0 h 139140"/>
                <a:gd name="connsiteX14" fmla="*/ 74415 w 161232"/>
                <a:gd name="connsiteY14" fmla="*/ 0 h 139140"/>
                <a:gd name="connsiteX15" fmla="*/ 74415 w 161232"/>
                <a:gd name="connsiteY15" fmla="*/ 42634 h 139140"/>
                <a:gd name="connsiteX16" fmla="*/ 87076 w 161232"/>
                <a:gd name="connsiteY16" fmla="*/ 45605 h 139140"/>
                <a:gd name="connsiteX17" fmla="*/ 82425 w 161232"/>
                <a:gd name="connsiteY17" fmla="*/ 54003 h 139140"/>
                <a:gd name="connsiteX18" fmla="*/ 155161 w 161232"/>
                <a:gd name="connsiteY18" fmla="*/ 54003 h 139140"/>
                <a:gd name="connsiteX19" fmla="*/ 155161 w 161232"/>
                <a:gd name="connsiteY19" fmla="*/ 70669 h 139140"/>
                <a:gd name="connsiteX20" fmla="*/ 120408 w 161232"/>
                <a:gd name="connsiteY20" fmla="*/ 70669 h 139140"/>
                <a:gd name="connsiteX21" fmla="*/ 161233 w 161232"/>
                <a:gd name="connsiteY21" fmla="*/ 85397 h 139140"/>
                <a:gd name="connsiteX22" fmla="*/ 150639 w 161232"/>
                <a:gd name="connsiteY22" fmla="*/ 103484 h 139140"/>
                <a:gd name="connsiteX23" fmla="*/ 142758 w 161232"/>
                <a:gd name="connsiteY23" fmla="*/ 101158 h 139140"/>
                <a:gd name="connsiteX24" fmla="*/ 142758 w 161232"/>
                <a:gd name="connsiteY24" fmla="*/ 139141 h 139140"/>
                <a:gd name="connsiteX25" fmla="*/ 122346 w 161232"/>
                <a:gd name="connsiteY25" fmla="*/ 139141 h 139140"/>
                <a:gd name="connsiteX26" fmla="*/ 122346 w 161232"/>
                <a:gd name="connsiteY26" fmla="*/ 133456 h 139140"/>
                <a:gd name="connsiteX27" fmla="*/ 104905 w 161232"/>
                <a:gd name="connsiteY27" fmla="*/ 133456 h 139140"/>
                <a:gd name="connsiteX28" fmla="*/ 104905 w 161232"/>
                <a:gd name="connsiteY28" fmla="*/ 139141 h 139140"/>
                <a:gd name="connsiteX29" fmla="*/ 84880 w 161232"/>
                <a:gd name="connsiteY29" fmla="*/ 139141 h 139140"/>
                <a:gd name="connsiteX30" fmla="*/ 84880 w 161232"/>
                <a:gd name="connsiteY30" fmla="*/ 84492 h 139140"/>
                <a:gd name="connsiteX31" fmla="*/ 106326 w 161232"/>
                <a:gd name="connsiteY31" fmla="*/ 84492 h 139140"/>
                <a:gd name="connsiteX32" fmla="*/ 88368 w 161232"/>
                <a:gd name="connsiteY32" fmla="*/ 70669 h 139140"/>
                <a:gd name="connsiteX33" fmla="*/ 68601 w 161232"/>
                <a:gd name="connsiteY33" fmla="*/ 70669 h 139140"/>
                <a:gd name="connsiteX34" fmla="*/ 51290 w 161232"/>
                <a:gd name="connsiteY34" fmla="*/ 84492 h 139140"/>
                <a:gd name="connsiteX35" fmla="*/ 75449 w 161232"/>
                <a:gd name="connsiteY35" fmla="*/ 84492 h 139140"/>
                <a:gd name="connsiteX36" fmla="*/ 75449 w 161232"/>
                <a:gd name="connsiteY36" fmla="*/ 138883 h 139140"/>
                <a:gd name="connsiteX37" fmla="*/ 55553 w 161232"/>
                <a:gd name="connsiteY37" fmla="*/ 138883 h 139140"/>
                <a:gd name="connsiteX38" fmla="*/ 55553 w 161232"/>
                <a:gd name="connsiteY38" fmla="*/ 133456 h 139140"/>
                <a:gd name="connsiteX39" fmla="*/ 54520 w 161232"/>
                <a:gd name="connsiteY39" fmla="*/ 30231 h 139140"/>
                <a:gd name="connsiteX40" fmla="*/ 54520 w 161232"/>
                <a:gd name="connsiteY40" fmla="*/ 15374 h 139140"/>
                <a:gd name="connsiteX41" fmla="*/ 35528 w 161232"/>
                <a:gd name="connsiteY41" fmla="*/ 15374 h 139140"/>
                <a:gd name="connsiteX42" fmla="*/ 35528 w 161232"/>
                <a:gd name="connsiteY42" fmla="*/ 30231 h 139140"/>
                <a:gd name="connsiteX43" fmla="*/ 54520 w 161232"/>
                <a:gd name="connsiteY43" fmla="*/ 30231 h 139140"/>
                <a:gd name="connsiteX44" fmla="*/ 38241 w 161232"/>
                <a:gd name="connsiteY44" fmla="*/ 117824 h 139140"/>
                <a:gd name="connsiteX45" fmla="*/ 55553 w 161232"/>
                <a:gd name="connsiteY45" fmla="*/ 117824 h 139140"/>
                <a:gd name="connsiteX46" fmla="*/ 55553 w 161232"/>
                <a:gd name="connsiteY46" fmla="*/ 100383 h 139140"/>
                <a:gd name="connsiteX47" fmla="*/ 38241 w 161232"/>
                <a:gd name="connsiteY47" fmla="*/ 100383 h 139140"/>
                <a:gd name="connsiteX48" fmla="*/ 38241 w 161232"/>
                <a:gd name="connsiteY48" fmla="*/ 117824 h 139140"/>
                <a:gd name="connsiteX49" fmla="*/ 146117 w 161232"/>
                <a:gd name="connsiteY49" fmla="*/ 45347 h 139140"/>
                <a:gd name="connsiteX50" fmla="*/ 87335 w 161232"/>
                <a:gd name="connsiteY50" fmla="*/ 45347 h 139140"/>
                <a:gd name="connsiteX51" fmla="*/ 87335 w 161232"/>
                <a:gd name="connsiteY51" fmla="*/ 0 h 139140"/>
                <a:gd name="connsiteX52" fmla="*/ 146117 w 161232"/>
                <a:gd name="connsiteY52" fmla="*/ 0 h 139140"/>
                <a:gd name="connsiteX53" fmla="*/ 146117 w 161232"/>
                <a:gd name="connsiteY53" fmla="*/ 45347 h 139140"/>
                <a:gd name="connsiteX54" fmla="*/ 105034 w 161232"/>
                <a:gd name="connsiteY54" fmla="*/ 117824 h 139140"/>
                <a:gd name="connsiteX55" fmla="*/ 122475 w 161232"/>
                <a:gd name="connsiteY55" fmla="*/ 117824 h 139140"/>
                <a:gd name="connsiteX56" fmla="*/ 122475 w 161232"/>
                <a:gd name="connsiteY56" fmla="*/ 100383 h 139140"/>
                <a:gd name="connsiteX57" fmla="*/ 105034 w 161232"/>
                <a:gd name="connsiteY57" fmla="*/ 100383 h 139140"/>
                <a:gd name="connsiteX58" fmla="*/ 105034 w 161232"/>
                <a:gd name="connsiteY58" fmla="*/ 117824 h 139140"/>
                <a:gd name="connsiteX59" fmla="*/ 125834 w 161232"/>
                <a:gd name="connsiteY59" fmla="*/ 30102 h 139140"/>
                <a:gd name="connsiteX60" fmla="*/ 125834 w 161232"/>
                <a:gd name="connsiteY60" fmla="*/ 15374 h 139140"/>
                <a:gd name="connsiteX61" fmla="*/ 106972 w 161232"/>
                <a:gd name="connsiteY61" fmla="*/ 15374 h 139140"/>
                <a:gd name="connsiteX62" fmla="*/ 106972 w 161232"/>
                <a:gd name="connsiteY62" fmla="*/ 30102 h 139140"/>
                <a:gd name="connsiteX63" fmla="*/ 125834 w 161232"/>
                <a:gd name="connsiteY63" fmla="*/ 30102 h 139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61232" h="139140">
                  <a:moveTo>
                    <a:pt x="55553" y="133456"/>
                  </a:moveTo>
                  <a:lnTo>
                    <a:pt x="38241" y="133456"/>
                  </a:lnTo>
                  <a:lnTo>
                    <a:pt x="38241" y="139141"/>
                  </a:lnTo>
                  <a:lnTo>
                    <a:pt x="18345" y="139141"/>
                  </a:lnTo>
                  <a:lnTo>
                    <a:pt x="18345" y="102579"/>
                  </a:lnTo>
                  <a:cubicBezTo>
                    <a:pt x="15374" y="103871"/>
                    <a:pt x="12274" y="105163"/>
                    <a:pt x="9173" y="106455"/>
                  </a:cubicBezTo>
                  <a:lnTo>
                    <a:pt x="0" y="88885"/>
                  </a:lnTo>
                  <a:cubicBezTo>
                    <a:pt x="13694" y="84105"/>
                    <a:pt x="25839" y="78162"/>
                    <a:pt x="36433" y="70669"/>
                  </a:cubicBezTo>
                  <a:lnTo>
                    <a:pt x="7235" y="70669"/>
                  </a:lnTo>
                  <a:lnTo>
                    <a:pt x="7235" y="54003"/>
                  </a:lnTo>
                  <a:lnTo>
                    <a:pt x="56199" y="54003"/>
                  </a:lnTo>
                  <a:cubicBezTo>
                    <a:pt x="58653" y="51290"/>
                    <a:pt x="60850" y="48447"/>
                    <a:pt x="62788" y="45347"/>
                  </a:cubicBezTo>
                  <a:lnTo>
                    <a:pt x="15503" y="45347"/>
                  </a:lnTo>
                  <a:lnTo>
                    <a:pt x="15503" y="0"/>
                  </a:lnTo>
                  <a:lnTo>
                    <a:pt x="74415" y="0"/>
                  </a:lnTo>
                  <a:lnTo>
                    <a:pt x="74415" y="42634"/>
                  </a:lnTo>
                  <a:lnTo>
                    <a:pt x="87076" y="45605"/>
                  </a:lnTo>
                  <a:cubicBezTo>
                    <a:pt x="85526" y="48835"/>
                    <a:pt x="83976" y="51677"/>
                    <a:pt x="82425" y="54003"/>
                  </a:cubicBezTo>
                  <a:lnTo>
                    <a:pt x="155161" y="54003"/>
                  </a:lnTo>
                  <a:lnTo>
                    <a:pt x="155161" y="70669"/>
                  </a:lnTo>
                  <a:lnTo>
                    <a:pt x="120408" y="70669"/>
                  </a:lnTo>
                  <a:cubicBezTo>
                    <a:pt x="130873" y="76482"/>
                    <a:pt x="144438" y="81391"/>
                    <a:pt x="161233" y="85397"/>
                  </a:cubicBezTo>
                  <a:lnTo>
                    <a:pt x="150639" y="103484"/>
                  </a:lnTo>
                  <a:cubicBezTo>
                    <a:pt x="147926" y="102709"/>
                    <a:pt x="145213" y="101934"/>
                    <a:pt x="142758" y="101158"/>
                  </a:cubicBezTo>
                  <a:lnTo>
                    <a:pt x="142758" y="139141"/>
                  </a:lnTo>
                  <a:lnTo>
                    <a:pt x="122346" y="139141"/>
                  </a:lnTo>
                  <a:lnTo>
                    <a:pt x="122346" y="133456"/>
                  </a:lnTo>
                  <a:lnTo>
                    <a:pt x="104905" y="133456"/>
                  </a:lnTo>
                  <a:lnTo>
                    <a:pt x="104905" y="139141"/>
                  </a:lnTo>
                  <a:lnTo>
                    <a:pt x="84880" y="139141"/>
                  </a:lnTo>
                  <a:lnTo>
                    <a:pt x="84880" y="84492"/>
                  </a:lnTo>
                  <a:lnTo>
                    <a:pt x="106326" y="84492"/>
                  </a:lnTo>
                  <a:cubicBezTo>
                    <a:pt x="99220" y="80100"/>
                    <a:pt x="93278" y="75449"/>
                    <a:pt x="88368" y="70669"/>
                  </a:cubicBezTo>
                  <a:lnTo>
                    <a:pt x="68601" y="70669"/>
                  </a:lnTo>
                  <a:cubicBezTo>
                    <a:pt x="63821" y="75190"/>
                    <a:pt x="58137" y="79841"/>
                    <a:pt x="51290" y="84492"/>
                  </a:cubicBezTo>
                  <a:lnTo>
                    <a:pt x="75449" y="84492"/>
                  </a:lnTo>
                  <a:lnTo>
                    <a:pt x="75449" y="138883"/>
                  </a:lnTo>
                  <a:lnTo>
                    <a:pt x="55553" y="138883"/>
                  </a:lnTo>
                  <a:lnTo>
                    <a:pt x="55553" y="133456"/>
                  </a:lnTo>
                  <a:close/>
                  <a:moveTo>
                    <a:pt x="54520" y="30231"/>
                  </a:moveTo>
                  <a:lnTo>
                    <a:pt x="54520" y="15374"/>
                  </a:lnTo>
                  <a:lnTo>
                    <a:pt x="35528" y="15374"/>
                  </a:lnTo>
                  <a:lnTo>
                    <a:pt x="35528" y="30231"/>
                  </a:lnTo>
                  <a:lnTo>
                    <a:pt x="54520" y="30231"/>
                  </a:lnTo>
                  <a:close/>
                  <a:moveTo>
                    <a:pt x="38241" y="117824"/>
                  </a:moveTo>
                  <a:lnTo>
                    <a:pt x="55553" y="117824"/>
                  </a:lnTo>
                  <a:lnTo>
                    <a:pt x="55553" y="100383"/>
                  </a:lnTo>
                  <a:lnTo>
                    <a:pt x="38241" y="100383"/>
                  </a:lnTo>
                  <a:lnTo>
                    <a:pt x="38241" y="117824"/>
                  </a:lnTo>
                  <a:close/>
                  <a:moveTo>
                    <a:pt x="146117" y="45347"/>
                  </a:moveTo>
                  <a:lnTo>
                    <a:pt x="87335" y="45347"/>
                  </a:lnTo>
                  <a:lnTo>
                    <a:pt x="87335" y="0"/>
                  </a:lnTo>
                  <a:lnTo>
                    <a:pt x="146117" y="0"/>
                  </a:lnTo>
                  <a:lnTo>
                    <a:pt x="146117" y="45347"/>
                  </a:lnTo>
                  <a:close/>
                  <a:moveTo>
                    <a:pt x="105034" y="117824"/>
                  </a:moveTo>
                  <a:lnTo>
                    <a:pt x="122475" y="117824"/>
                  </a:lnTo>
                  <a:lnTo>
                    <a:pt x="122475" y="100383"/>
                  </a:lnTo>
                  <a:lnTo>
                    <a:pt x="105034" y="100383"/>
                  </a:lnTo>
                  <a:lnTo>
                    <a:pt x="105034" y="117824"/>
                  </a:lnTo>
                  <a:close/>
                  <a:moveTo>
                    <a:pt x="125834" y="30102"/>
                  </a:moveTo>
                  <a:lnTo>
                    <a:pt x="125834" y="15374"/>
                  </a:lnTo>
                  <a:lnTo>
                    <a:pt x="106972" y="15374"/>
                  </a:lnTo>
                  <a:lnTo>
                    <a:pt x="106972" y="30102"/>
                  </a:lnTo>
                  <a:lnTo>
                    <a:pt x="125834" y="30102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264" name="グラフィックス 4">
            <a:extLst>
              <a:ext uri="{FF2B5EF4-FFF2-40B4-BE49-F238E27FC236}">
                <a16:creationId xmlns:a16="http://schemas.microsoft.com/office/drawing/2014/main" id="{7536D063-525B-BFB7-5DAC-3E23C968A16A}"/>
              </a:ext>
            </a:extLst>
          </p:cNvPr>
          <p:cNvGrpSpPr/>
          <p:nvPr/>
        </p:nvGrpSpPr>
        <p:grpSpPr>
          <a:xfrm>
            <a:off x="205977" y="2018176"/>
            <a:ext cx="732506" cy="658402"/>
            <a:chOff x="205977" y="2018176"/>
            <a:chExt cx="732506" cy="658402"/>
          </a:xfrm>
          <a:solidFill>
            <a:srgbClr val="999999"/>
          </a:solidFill>
        </p:grpSpPr>
        <p:sp>
          <p:nvSpPr>
            <p:cNvPr id="265" name="フリーフォーム: 図形 264">
              <a:extLst>
                <a:ext uri="{FF2B5EF4-FFF2-40B4-BE49-F238E27FC236}">
                  <a16:creationId xmlns:a16="http://schemas.microsoft.com/office/drawing/2014/main" id="{88F0CB9A-9414-19AD-C255-2C3B07EBB98B}"/>
                </a:ext>
              </a:extLst>
            </p:cNvPr>
            <p:cNvSpPr/>
            <p:nvPr/>
          </p:nvSpPr>
          <p:spPr>
            <a:xfrm>
              <a:off x="565503" y="2323107"/>
              <a:ext cx="372980" cy="349854"/>
            </a:xfrm>
            <a:custGeom>
              <a:avLst/>
              <a:gdLst>
                <a:gd name="connsiteX0" fmla="*/ 0 w 372980"/>
                <a:gd name="connsiteY0" fmla="*/ 0 h 349854"/>
                <a:gd name="connsiteX1" fmla="*/ 372980 w 372980"/>
                <a:gd name="connsiteY1" fmla="*/ 0 h 349854"/>
                <a:gd name="connsiteX2" fmla="*/ 372980 w 372980"/>
                <a:gd name="connsiteY2" fmla="*/ 349855 h 349854"/>
                <a:gd name="connsiteX3" fmla="*/ 128160 w 372980"/>
                <a:gd name="connsiteY3" fmla="*/ 349855 h 349854"/>
                <a:gd name="connsiteX4" fmla="*/ 128160 w 372980"/>
                <a:gd name="connsiteY4" fmla="*/ 43667 h 349854"/>
                <a:gd name="connsiteX5" fmla="*/ 0 w 372980"/>
                <a:gd name="connsiteY5" fmla="*/ 43667 h 349854"/>
                <a:gd name="connsiteX6" fmla="*/ 0 w 372980"/>
                <a:gd name="connsiteY6" fmla="*/ 0 h 349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2980" h="349854">
                  <a:moveTo>
                    <a:pt x="0" y="0"/>
                  </a:moveTo>
                  <a:lnTo>
                    <a:pt x="372980" y="0"/>
                  </a:lnTo>
                  <a:lnTo>
                    <a:pt x="372980" y="349855"/>
                  </a:lnTo>
                  <a:lnTo>
                    <a:pt x="128160" y="349855"/>
                  </a:lnTo>
                  <a:lnTo>
                    <a:pt x="128160" y="43667"/>
                  </a:lnTo>
                  <a:lnTo>
                    <a:pt x="0" y="43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99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6" name="フリーフォーム: 図形 265">
              <a:extLst>
                <a:ext uri="{FF2B5EF4-FFF2-40B4-BE49-F238E27FC236}">
                  <a16:creationId xmlns:a16="http://schemas.microsoft.com/office/drawing/2014/main" id="{E9201321-F108-D53D-18B8-FD053F627A23}"/>
                </a:ext>
              </a:extLst>
            </p:cNvPr>
            <p:cNvSpPr/>
            <p:nvPr/>
          </p:nvSpPr>
          <p:spPr>
            <a:xfrm>
              <a:off x="240547" y="2018176"/>
              <a:ext cx="129098" cy="129142"/>
            </a:xfrm>
            <a:custGeom>
              <a:avLst/>
              <a:gdLst>
                <a:gd name="connsiteX0" fmla="*/ 129099 w 129098"/>
                <a:gd name="connsiteY0" fmla="*/ 66828 h 129142"/>
                <a:gd name="connsiteX1" fmla="*/ 62435 w 129098"/>
                <a:gd name="connsiteY1" fmla="*/ 129099 h 129142"/>
                <a:gd name="connsiteX2" fmla="*/ 35 w 129098"/>
                <a:gd name="connsiteY2" fmla="*/ 62435 h 129142"/>
                <a:gd name="connsiteX3" fmla="*/ 66699 w 129098"/>
                <a:gd name="connsiteY3" fmla="*/ 35 h 129142"/>
                <a:gd name="connsiteX4" fmla="*/ 128970 w 129098"/>
                <a:gd name="connsiteY4" fmla="*/ 66699 h 12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098" h="129142">
                  <a:moveTo>
                    <a:pt x="129099" y="66828"/>
                  </a:moveTo>
                  <a:cubicBezTo>
                    <a:pt x="127936" y="102485"/>
                    <a:pt x="98093" y="130391"/>
                    <a:pt x="62435" y="129099"/>
                  </a:cubicBezTo>
                  <a:cubicBezTo>
                    <a:pt x="26778" y="127936"/>
                    <a:pt x="-1128" y="98093"/>
                    <a:pt x="35" y="62435"/>
                  </a:cubicBezTo>
                  <a:cubicBezTo>
                    <a:pt x="1198" y="26778"/>
                    <a:pt x="31041" y="-1128"/>
                    <a:pt x="66699" y="35"/>
                  </a:cubicBezTo>
                  <a:cubicBezTo>
                    <a:pt x="102356" y="1198"/>
                    <a:pt x="130262" y="31041"/>
                    <a:pt x="128970" y="66699"/>
                  </a:cubicBezTo>
                  <a:close/>
                </a:path>
              </a:pathLst>
            </a:custGeom>
            <a:solidFill>
              <a:srgbClr val="999999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7" name="フリーフォーム: 図形 266">
              <a:extLst>
                <a:ext uri="{FF2B5EF4-FFF2-40B4-BE49-F238E27FC236}">
                  <a16:creationId xmlns:a16="http://schemas.microsoft.com/office/drawing/2014/main" id="{9F1FFC19-ED12-BF2B-A2B1-BE6E8436B710}"/>
                </a:ext>
              </a:extLst>
            </p:cNvPr>
            <p:cNvSpPr/>
            <p:nvPr/>
          </p:nvSpPr>
          <p:spPr>
            <a:xfrm>
              <a:off x="205977" y="2272748"/>
              <a:ext cx="282268" cy="403831"/>
            </a:xfrm>
            <a:custGeom>
              <a:avLst/>
              <a:gdLst>
                <a:gd name="connsiteX0" fmla="*/ 14839 w 282268"/>
                <a:gd name="connsiteY0" fmla="*/ 620 h 403831"/>
                <a:gd name="connsiteX1" fmla="*/ 38740 w 282268"/>
                <a:gd name="connsiteY1" fmla="*/ 14831 h 403831"/>
                <a:gd name="connsiteX2" fmla="*/ 80598 w 282268"/>
                <a:gd name="connsiteY2" fmla="*/ 179165 h 403831"/>
                <a:gd name="connsiteX3" fmla="*/ 96360 w 282268"/>
                <a:gd name="connsiteY3" fmla="*/ 209008 h 403831"/>
                <a:gd name="connsiteX4" fmla="*/ 131629 w 282268"/>
                <a:gd name="connsiteY4" fmla="*/ 223349 h 403831"/>
                <a:gd name="connsiteX5" fmla="*/ 262631 w 282268"/>
                <a:gd name="connsiteY5" fmla="*/ 223349 h 403831"/>
                <a:gd name="connsiteX6" fmla="*/ 282269 w 282268"/>
                <a:gd name="connsiteY6" fmla="*/ 242986 h 403831"/>
                <a:gd name="connsiteX7" fmla="*/ 262631 w 282268"/>
                <a:gd name="connsiteY7" fmla="*/ 262623 h 403831"/>
                <a:gd name="connsiteX8" fmla="*/ 183565 w 282268"/>
                <a:gd name="connsiteY8" fmla="*/ 262623 h 403831"/>
                <a:gd name="connsiteX9" fmla="*/ 183565 w 282268"/>
                <a:gd name="connsiteY9" fmla="*/ 370241 h 403831"/>
                <a:gd name="connsiteX10" fmla="*/ 264182 w 282268"/>
                <a:gd name="connsiteY10" fmla="*/ 387553 h 403831"/>
                <a:gd name="connsiteX11" fmla="*/ 270770 w 282268"/>
                <a:gd name="connsiteY11" fmla="*/ 397113 h 403831"/>
                <a:gd name="connsiteX12" fmla="*/ 262760 w 282268"/>
                <a:gd name="connsiteY12" fmla="*/ 403831 h 403831"/>
                <a:gd name="connsiteX13" fmla="*/ 261210 w 282268"/>
                <a:gd name="connsiteY13" fmla="*/ 403702 h 403831"/>
                <a:gd name="connsiteX14" fmla="*/ 168320 w 282268"/>
                <a:gd name="connsiteY14" fmla="*/ 389232 h 403831"/>
                <a:gd name="connsiteX15" fmla="*/ 75430 w 282268"/>
                <a:gd name="connsiteY15" fmla="*/ 403702 h 403831"/>
                <a:gd name="connsiteX16" fmla="*/ 73880 w 282268"/>
                <a:gd name="connsiteY16" fmla="*/ 403831 h 403831"/>
                <a:gd name="connsiteX17" fmla="*/ 65870 w 282268"/>
                <a:gd name="connsiteY17" fmla="*/ 397113 h 403831"/>
                <a:gd name="connsiteX18" fmla="*/ 72459 w 282268"/>
                <a:gd name="connsiteY18" fmla="*/ 387553 h 403831"/>
                <a:gd name="connsiteX19" fmla="*/ 153075 w 282268"/>
                <a:gd name="connsiteY19" fmla="*/ 370241 h 403831"/>
                <a:gd name="connsiteX20" fmla="*/ 153075 w 282268"/>
                <a:gd name="connsiteY20" fmla="*/ 262623 h 403831"/>
                <a:gd name="connsiteX21" fmla="*/ 131629 w 282268"/>
                <a:gd name="connsiteY21" fmla="*/ 262623 h 403831"/>
                <a:gd name="connsiteX22" fmla="*/ 67420 w 282268"/>
                <a:gd name="connsiteY22" fmla="*/ 235622 h 403831"/>
                <a:gd name="connsiteX23" fmla="*/ 42486 w 282268"/>
                <a:gd name="connsiteY23" fmla="*/ 188983 h 403831"/>
                <a:gd name="connsiteX24" fmla="*/ 628 w 282268"/>
                <a:gd name="connsiteY24" fmla="*/ 24520 h 403831"/>
                <a:gd name="connsiteX25" fmla="*/ 14839 w 282268"/>
                <a:gd name="connsiteY25" fmla="*/ 620 h 40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82268" h="403831">
                  <a:moveTo>
                    <a:pt x="14839" y="620"/>
                  </a:moveTo>
                  <a:cubicBezTo>
                    <a:pt x="25303" y="-2093"/>
                    <a:pt x="36027" y="4366"/>
                    <a:pt x="38740" y="14831"/>
                  </a:cubicBezTo>
                  <a:lnTo>
                    <a:pt x="80598" y="179165"/>
                  </a:lnTo>
                  <a:cubicBezTo>
                    <a:pt x="83828" y="191438"/>
                    <a:pt x="88866" y="200869"/>
                    <a:pt x="96360" y="209008"/>
                  </a:cubicBezTo>
                  <a:cubicBezTo>
                    <a:pt x="104886" y="218310"/>
                    <a:pt x="117418" y="223349"/>
                    <a:pt x="131629" y="223349"/>
                  </a:cubicBezTo>
                  <a:lnTo>
                    <a:pt x="262631" y="223349"/>
                  </a:lnTo>
                  <a:cubicBezTo>
                    <a:pt x="273483" y="223349"/>
                    <a:pt x="282269" y="232134"/>
                    <a:pt x="282269" y="242986"/>
                  </a:cubicBezTo>
                  <a:cubicBezTo>
                    <a:pt x="282269" y="253838"/>
                    <a:pt x="273483" y="262623"/>
                    <a:pt x="262631" y="262623"/>
                  </a:cubicBezTo>
                  <a:lnTo>
                    <a:pt x="183565" y="262623"/>
                  </a:lnTo>
                  <a:lnTo>
                    <a:pt x="183565" y="370241"/>
                  </a:lnTo>
                  <a:cubicBezTo>
                    <a:pt x="183565" y="370241"/>
                    <a:pt x="264182" y="387553"/>
                    <a:pt x="264182" y="387553"/>
                  </a:cubicBezTo>
                  <a:cubicBezTo>
                    <a:pt x="268574" y="388328"/>
                    <a:pt x="271546" y="392721"/>
                    <a:pt x="270770" y="397113"/>
                  </a:cubicBezTo>
                  <a:cubicBezTo>
                    <a:pt x="269995" y="401118"/>
                    <a:pt x="266636" y="403831"/>
                    <a:pt x="262760" y="403831"/>
                  </a:cubicBezTo>
                  <a:cubicBezTo>
                    <a:pt x="262244" y="403831"/>
                    <a:pt x="261727" y="403831"/>
                    <a:pt x="261210" y="403702"/>
                  </a:cubicBezTo>
                  <a:lnTo>
                    <a:pt x="168320" y="389232"/>
                  </a:lnTo>
                  <a:lnTo>
                    <a:pt x="75430" y="403702"/>
                  </a:lnTo>
                  <a:cubicBezTo>
                    <a:pt x="75430" y="403702"/>
                    <a:pt x="74397" y="403831"/>
                    <a:pt x="73880" y="403831"/>
                  </a:cubicBezTo>
                  <a:cubicBezTo>
                    <a:pt x="70004" y="403831"/>
                    <a:pt x="66516" y="401118"/>
                    <a:pt x="65870" y="397113"/>
                  </a:cubicBezTo>
                  <a:cubicBezTo>
                    <a:pt x="64966" y="392721"/>
                    <a:pt x="67937" y="388328"/>
                    <a:pt x="72459" y="387553"/>
                  </a:cubicBezTo>
                  <a:lnTo>
                    <a:pt x="153075" y="370241"/>
                  </a:lnTo>
                  <a:lnTo>
                    <a:pt x="153075" y="262623"/>
                  </a:lnTo>
                  <a:lnTo>
                    <a:pt x="131629" y="262623"/>
                  </a:lnTo>
                  <a:cubicBezTo>
                    <a:pt x="106695" y="262623"/>
                    <a:pt x="83311" y="252805"/>
                    <a:pt x="67420" y="235622"/>
                  </a:cubicBezTo>
                  <a:cubicBezTo>
                    <a:pt x="55535" y="222703"/>
                    <a:pt x="47396" y="207587"/>
                    <a:pt x="42486" y="188983"/>
                  </a:cubicBezTo>
                  <a:lnTo>
                    <a:pt x="628" y="24520"/>
                  </a:lnTo>
                  <a:cubicBezTo>
                    <a:pt x="-2085" y="14056"/>
                    <a:pt x="4245" y="3333"/>
                    <a:pt x="14839" y="620"/>
                  </a:cubicBezTo>
                  <a:close/>
                </a:path>
              </a:pathLst>
            </a:custGeom>
            <a:solidFill>
              <a:srgbClr val="999999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8" name="フリーフォーム: 図形 267">
              <a:extLst>
                <a:ext uri="{FF2B5EF4-FFF2-40B4-BE49-F238E27FC236}">
                  <a16:creationId xmlns:a16="http://schemas.microsoft.com/office/drawing/2014/main" id="{E5EF3025-B564-47DA-0183-7724C584F5F9}"/>
                </a:ext>
              </a:extLst>
            </p:cNvPr>
            <p:cNvSpPr/>
            <p:nvPr/>
          </p:nvSpPr>
          <p:spPr>
            <a:xfrm>
              <a:off x="251154" y="2163357"/>
              <a:ext cx="361687" cy="474961"/>
            </a:xfrm>
            <a:custGeom>
              <a:avLst/>
              <a:gdLst>
                <a:gd name="connsiteX0" fmla="*/ 40201 w 361687"/>
                <a:gd name="connsiteY0" fmla="*/ 1618 h 474961"/>
                <a:gd name="connsiteX1" fmla="*/ 131799 w 361687"/>
                <a:gd name="connsiteY1" fmla="*/ 38050 h 474961"/>
                <a:gd name="connsiteX2" fmla="*/ 192778 w 361687"/>
                <a:gd name="connsiteY2" fmla="*/ 91794 h 474961"/>
                <a:gd name="connsiteX3" fmla="*/ 290706 w 361687"/>
                <a:gd name="connsiteY3" fmla="*/ 42572 h 474961"/>
                <a:gd name="connsiteX4" fmla="*/ 324943 w 361687"/>
                <a:gd name="connsiteY4" fmla="*/ 52261 h 474961"/>
                <a:gd name="connsiteX5" fmla="*/ 315253 w 361687"/>
                <a:gd name="connsiteY5" fmla="*/ 86368 h 474961"/>
                <a:gd name="connsiteX6" fmla="*/ 205051 w 361687"/>
                <a:gd name="connsiteY6" fmla="*/ 154453 h 474961"/>
                <a:gd name="connsiteX7" fmla="*/ 166035 w 361687"/>
                <a:gd name="connsiteY7" fmla="*/ 150190 h 474961"/>
                <a:gd name="connsiteX8" fmla="*/ 127148 w 361687"/>
                <a:gd name="connsiteY8" fmla="*/ 121509 h 474961"/>
                <a:gd name="connsiteX9" fmla="*/ 148077 w 361687"/>
                <a:gd name="connsiteY9" fmla="*/ 217758 h 474961"/>
                <a:gd name="connsiteX10" fmla="*/ 261250 w 361687"/>
                <a:gd name="connsiteY10" fmla="*/ 237007 h 474961"/>
                <a:gd name="connsiteX11" fmla="*/ 300267 w 361687"/>
                <a:gd name="connsiteY11" fmla="*/ 260004 h 474961"/>
                <a:gd name="connsiteX12" fmla="*/ 359050 w 361687"/>
                <a:gd name="connsiteY12" fmla="*/ 435835 h 474961"/>
                <a:gd name="connsiteX13" fmla="*/ 348456 w 361687"/>
                <a:gd name="connsiteY13" fmla="*/ 471751 h 474961"/>
                <a:gd name="connsiteX14" fmla="*/ 312540 w 361687"/>
                <a:gd name="connsiteY14" fmla="*/ 461157 h 474961"/>
                <a:gd name="connsiteX15" fmla="*/ 233991 w 361687"/>
                <a:gd name="connsiteY15" fmla="*/ 315815 h 474961"/>
                <a:gd name="connsiteX16" fmla="*/ 98984 w 361687"/>
                <a:gd name="connsiteY16" fmla="*/ 315815 h 474961"/>
                <a:gd name="connsiteX17" fmla="*/ 65910 w 361687"/>
                <a:gd name="connsiteY17" fmla="*/ 301733 h 474961"/>
                <a:gd name="connsiteX18" fmla="*/ 65652 w 361687"/>
                <a:gd name="connsiteY18" fmla="*/ 301733 h 474961"/>
                <a:gd name="connsiteX19" fmla="*/ 52216 w 361687"/>
                <a:gd name="connsiteY19" fmla="*/ 275636 h 474961"/>
                <a:gd name="connsiteX20" fmla="*/ 2477 w 361687"/>
                <a:gd name="connsiteY20" fmla="*/ 71640 h 474961"/>
                <a:gd name="connsiteX21" fmla="*/ 40201 w 361687"/>
                <a:gd name="connsiteY21" fmla="*/ 1488 h 474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1687" h="474961">
                  <a:moveTo>
                    <a:pt x="40201" y="1618"/>
                  </a:moveTo>
                  <a:cubicBezTo>
                    <a:pt x="78055" y="-6392"/>
                    <a:pt x="110224" y="16862"/>
                    <a:pt x="131799" y="38050"/>
                  </a:cubicBezTo>
                  <a:lnTo>
                    <a:pt x="192778" y="91794"/>
                  </a:lnTo>
                  <a:lnTo>
                    <a:pt x="290706" y="42572"/>
                  </a:lnTo>
                  <a:cubicBezTo>
                    <a:pt x="302851" y="35854"/>
                    <a:pt x="318095" y="40117"/>
                    <a:pt x="324943" y="52261"/>
                  </a:cubicBezTo>
                  <a:cubicBezTo>
                    <a:pt x="331661" y="64405"/>
                    <a:pt x="327397" y="79650"/>
                    <a:pt x="315253" y="86368"/>
                  </a:cubicBezTo>
                  <a:lnTo>
                    <a:pt x="205051" y="154453"/>
                  </a:lnTo>
                  <a:cubicBezTo>
                    <a:pt x="194070" y="161817"/>
                    <a:pt x="179471" y="160396"/>
                    <a:pt x="166035" y="150190"/>
                  </a:cubicBezTo>
                  <a:lnTo>
                    <a:pt x="127148" y="121509"/>
                  </a:lnTo>
                  <a:cubicBezTo>
                    <a:pt x="127148" y="121509"/>
                    <a:pt x="147431" y="213365"/>
                    <a:pt x="148077" y="217758"/>
                  </a:cubicBezTo>
                  <a:lnTo>
                    <a:pt x="261250" y="237007"/>
                  </a:lnTo>
                  <a:cubicBezTo>
                    <a:pt x="279337" y="240754"/>
                    <a:pt x="292257" y="244888"/>
                    <a:pt x="300267" y="260004"/>
                  </a:cubicBezTo>
                  <a:lnTo>
                    <a:pt x="359050" y="435835"/>
                  </a:lnTo>
                  <a:cubicBezTo>
                    <a:pt x="364734" y="450822"/>
                    <a:pt x="361246" y="464775"/>
                    <a:pt x="348456" y="471751"/>
                  </a:cubicBezTo>
                  <a:cubicBezTo>
                    <a:pt x="335536" y="478727"/>
                    <a:pt x="319516" y="473947"/>
                    <a:pt x="312540" y="461157"/>
                  </a:cubicBezTo>
                  <a:lnTo>
                    <a:pt x="233991" y="315815"/>
                  </a:lnTo>
                  <a:lnTo>
                    <a:pt x="98984" y="315815"/>
                  </a:lnTo>
                  <a:cubicBezTo>
                    <a:pt x="85935" y="315815"/>
                    <a:pt x="74308" y="310389"/>
                    <a:pt x="65910" y="301733"/>
                  </a:cubicBezTo>
                  <a:cubicBezTo>
                    <a:pt x="65910" y="301733"/>
                    <a:pt x="65781" y="301733"/>
                    <a:pt x="65652" y="301733"/>
                  </a:cubicBezTo>
                  <a:cubicBezTo>
                    <a:pt x="55575" y="290364"/>
                    <a:pt x="52216" y="275636"/>
                    <a:pt x="52216" y="275636"/>
                  </a:cubicBezTo>
                  <a:lnTo>
                    <a:pt x="2477" y="71640"/>
                  </a:lnTo>
                  <a:cubicBezTo>
                    <a:pt x="-5663" y="33528"/>
                    <a:pt x="6094" y="8723"/>
                    <a:pt x="40201" y="1488"/>
                  </a:cubicBezTo>
                  <a:close/>
                </a:path>
              </a:pathLst>
            </a:custGeom>
            <a:solidFill>
              <a:srgbClr val="999999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9" name="フリーフォーム: 図形 268">
              <a:extLst>
                <a:ext uri="{FF2B5EF4-FFF2-40B4-BE49-F238E27FC236}">
                  <a16:creationId xmlns:a16="http://schemas.microsoft.com/office/drawing/2014/main" id="{17A87698-2863-F367-2C7D-8FBBD4801649}"/>
                </a:ext>
              </a:extLst>
            </p:cNvPr>
            <p:cNvSpPr/>
            <p:nvPr/>
          </p:nvSpPr>
          <p:spPr>
            <a:xfrm>
              <a:off x="577776" y="2018599"/>
              <a:ext cx="216527" cy="288875"/>
            </a:xfrm>
            <a:custGeom>
              <a:avLst/>
              <a:gdLst>
                <a:gd name="connsiteX0" fmla="*/ 187847 w 216527"/>
                <a:gd name="connsiteY0" fmla="*/ 258257 h 288875"/>
                <a:gd name="connsiteX1" fmla="*/ 129193 w 216527"/>
                <a:gd name="connsiteY1" fmla="*/ 146892 h 288875"/>
                <a:gd name="connsiteX2" fmla="*/ 100383 w 216527"/>
                <a:gd name="connsiteY2" fmla="*/ 230093 h 288875"/>
                <a:gd name="connsiteX3" fmla="*/ 67310 w 216527"/>
                <a:gd name="connsiteY3" fmla="*/ 218595 h 288875"/>
                <a:gd name="connsiteX4" fmla="*/ 143146 w 216527"/>
                <a:gd name="connsiteY4" fmla="*/ 0 h 288875"/>
                <a:gd name="connsiteX5" fmla="*/ 176219 w 216527"/>
                <a:gd name="connsiteY5" fmla="*/ 11498 h 288875"/>
                <a:gd name="connsiteX6" fmla="*/ 137978 w 216527"/>
                <a:gd name="connsiteY6" fmla="*/ 121829 h 288875"/>
                <a:gd name="connsiteX7" fmla="*/ 216528 w 216527"/>
                <a:gd name="connsiteY7" fmla="*/ 288617 h 288875"/>
                <a:gd name="connsiteX8" fmla="*/ 215752 w 216527"/>
                <a:gd name="connsiteY8" fmla="*/ 288617 h 288875"/>
                <a:gd name="connsiteX9" fmla="*/ 215752 w 216527"/>
                <a:gd name="connsiteY9" fmla="*/ 288876 h 288875"/>
                <a:gd name="connsiteX10" fmla="*/ 0 w 216527"/>
                <a:gd name="connsiteY10" fmla="*/ 288876 h 288875"/>
                <a:gd name="connsiteX11" fmla="*/ 0 w 216527"/>
                <a:gd name="connsiteY11" fmla="*/ 258257 h 288875"/>
                <a:gd name="connsiteX12" fmla="*/ 187976 w 216527"/>
                <a:gd name="connsiteY12" fmla="*/ 258257 h 28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6527" h="288875">
                  <a:moveTo>
                    <a:pt x="187847" y="258257"/>
                  </a:moveTo>
                  <a:cubicBezTo>
                    <a:pt x="178932" y="192498"/>
                    <a:pt x="147539" y="157228"/>
                    <a:pt x="129193" y="146892"/>
                  </a:cubicBezTo>
                  <a:lnTo>
                    <a:pt x="100383" y="230093"/>
                  </a:lnTo>
                  <a:lnTo>
                    <a:pt x="67310" y="218595"/>
                  </a:lnTo>
                  <a:lnTo>
                    <a:pt x="143146" y="0"/>
                  </a:lnTo>
                  <a:lnTo>
                    <a:pt x="176219" y="11498"/>
                  </a:lnTo>
                  <a:lnTo>
                    <a:pt x="137978" y="121829"/>
                  </a:lnTo>
                  <a:cubicBezTo>
                    <a:pt x="164334" y="135265"/>
                    <a:pt x="214202" y="186167"/>
                    <a:pt x="216528" y="288617"/>
                  </a:cubicBezTo>
                  <a:lnTo>
                    <a:pt x="215752" y="288617"/>
                  </a:lnTo>
                  <a:cubicBezTo>
                    <a:pt x="215752" y="288617"/>
                    <a:pt x="215752" y="288876"/>
                    <a:pt x="215752" y="288876"/>
                  </a:cubicBezTo>
                  <a:lnTo>
                    <a:pt x="0" y="288876"/>
                  </a:lnTo>
                  <a:cubicBezTo>
                    <a:pt x="0" y="288876"/>
                    <a:pt x="0" y="258257"/>
                    <a:pt x="0" y="258257"/>
                  </a:cubicBezTo>
                  <a:lnTo>
                    <a:pt x="187976" y="258257"/>
                  </a:lnTo>
                  <a:close/>
                </a:path>
              </a:pathLst>
            </a:custGeom>
            <a:solidFill>
              <a:srgbClr val="999999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270" name="グラフィックス 4">
            <a:extLst>
              <a:ext uri="{FF2B5EF4-FFF2-40B4-BE49-F238E27FC236}">
                <a16:creationId xmlns:a16="http://schemas.microsoft.com/office/drawing/2014/main" id="{42B4D860-091D-B47C-86EF-E68B7A44F230}"/>
              </a:ext>
            </a:extLst>
          </p:cNvPr>
          <p:cNvGrpSpPr/>
          <p:nvPr/>
        </p:nvGrpSpPr>
        <p:grpSpPr>
          <a:xfrm>
            <a:off x="9744671" y="3342053"/>
            <a:ext cx="505016" cy="85396"/>
            <a:chOff x="9744671" y="3342053"/>
            <a:chExt cx="505016" cy="85396"/>
          </a:xfrm>
          <a:solidFill>
            <a:srgbClr val="64BEC8"/>
          </a:solidFill>
        </p:grpSpPr>
        <p:sp>
          <p:nvSpPr>
            <p:cNvPr id="271" name="フリーフォーム: 図形 270">
              <a:extLst>
                <a:ext uri="{FF2B5EF4-FFF2-40B4-BE49-F238E27FC236}">
                  <a16:creationId xmlns:a16="http://schemas.microsoft.com/office/drawing/2014/main" id="{D36B4A05-65C7-8871-6D43-B3EC6D19CB9F}"/>
                </a:ext>
              </a:extLst>
            </p:cNvPr>
            <p:cNvSpPr/>
            <p:nvPr/>
          </p:nvSpPr>
          <p:spPr>
            <a:xfrm>
              <a:off x="9744671" y="3345670"/>
              <a:ext cx="71831" cy="79841"/>
            </a:xfrm>
            <a:custGeom>
              <a:avLst/>
              <a:gdLst>
                <a:gd name="connsiteX0" fmla="*/ 71831 w 71831"/>
                <a:gd name="connsiteY0" fmla="*/ 79841 h 79841"/>
                <a:gd name="connsiteX1" fmla="*/ 54261 w 71831"/>
                <a:gd name="connsiteY1" fmla="*/ 79841 h 79841"/>
                <a:gd name="connsiteX2" fmla="*/ 16924 w 71831"/>
                <a:gd name="connsiteY2" fmla="*/ 21317 h 79841"/>
                <a:gd name="connsiteX3" fmla="*/ 16924 w 71831"/>
                <a:gd name="connsiteY3" fmla="*/ 79841 h 79841"/>
                <a:gd name="connsiteX4" fmla="*/ 0 w 71831"/>
                <a:gd name="connsiteY4" fmla="*/ 79841 h 79841"/>
                <a:gd name="connsiteX5" fmla="*/ 0 w 71831"/>
                <a:gd name="connsiteY5" fmla="*/ 0 h 79841"/>
                <a:gd name="connsiteX6" fmla="*/ 22092 w 71831"/>
                <a:gd name="connsiteY6" fmla="*/ 0 h 79841"/>
                <a:gd name="connsiteX7" fmla="*/ 54907 w 71831"/>
                <a:gd name="connsiteY7" fmla="*/ 51677 h 79841"/>
                <a:gd name="connsiteX8" fmla="*/ 54907 w 71831"/>
                <a:gd name="connsiteY8" fmla="*/ 0 h 79841"/>
                <a:gd name="connsiteX9" fmla="*/ 71831 w 71831"/>
                <a:gd name="connsiteY9" fmla="*/ 0 h 79841"/>
                <a:gd name="connsiteX10" fmla="*/ 71831 w 71831"/>
                <a:gd name="connsiteY10" fmla="*/ 79841 h 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831" h="79841">
                  <a:moveTo>
                    <a:pt x="71831" y="79841"/>
                  </a:moveTo>
                  <a:lnTo>
                    <a:pt x="54261" y="79841"/>
                  </a:lnTo>
                  <a:lnTo>
                    <a:pt x="16924" y="21317"/>
                  </a:lnTo>
                  <a:lnTo>
                    <a:pt x="16924" y="79841"/>
                  </a:lnTo>
                  <a:lnTo>
                    <a:pt x="0" y="79841"/>
                  </a:lnTo>
                  <a:lnTo>
                    <a:pt x="0" y="0"/>
                  </a:lnTo>
                  <a:lnTo>
                    <a:pt x="22092" y="0"/>
                  </a:lnTo>
                  <a:lnTo>
                    <a:pt x="54907" y="51677"/>
                  </a:lnTo>
                  <a:lnTo>
                    <a:pt x="54907" y="0"/>
                  </a:lnTo>
                  <a:lnTo>
                    <a:pt x="71831" y="0"/>
                  </a:lnTo>
                  <a:lnTo>
                    <a:pt x="71831" y="79841"/>
                  </a:lnTo>
                  <a:close/>
                </a:path>
              </a:pathLst>
            </a:custGeom>
            <a:solidFill>
              <a:srgbClr val="64BEC8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72" name="フリーフォーム: 図形 271">
              <a:extLst>
                <a:ext uri="{FF2B5EF4-FFF2-40B4-BE49-F238E27FC236}">
                  <a16:creationId xmlns:a16="http://schemas.microsoft.com/office/drawing/2014/main" id="{15126044-DA57-C065-5421-B0A29D76C6EF}"/>
                </a:ext>
              </a:extLst>
            </p:cNvPr>
            <p:cNvSpPr/>
            <p:nvPr/>
          </p:nvSpPr>
          <p:spPr>
            <a:xfrm>
              <a:off x="9830843" y="3362336"/>
              <a:ext cx="62399" cy="64854"/>
            </a:xfrm>
            <a:custGeom>
              <a:avLst/>
              <a:gdLst>
                <a:gd name="connsiteX0" fmla="*/ 62400 w 62399"/>
                <a:gd name="connsiteY0" fmla="*/ 35011 h 64854"/>
                <a:gd name="connsiteX1" fmla="*/ 17053 w 62399"/>
                <a:gd name="connsiteY1" fmla="*/ 35011 h 64854"/>
                <a:gd name="connsiteX2" fmla="*/ 38886 w 62399"/>
                <a:gd name="connsiteY2" fmla="*/ 53486 h 64854"/>
                <a:gd name="connsiteX3" fmla="*/ 60592 w 62399"/>
                <a:gd name="connsiteY3" fmla="*/ 45993 h 64854"/>
                <a:gd name="connsiteX4" fmla="*/ 61237 w 62399"/>
                <a:gd name="connsiteY4" fmla="*/ 45993 h 64854"/>
                <a:gd name="connsiteX5" fmla="*/ 61237 w 62399"/>
                <a:gd name="connsiteY5" fmla="*/ 60075 h 64854"/>
                <a:gd name="connsiteX6" fmla="*/ 36820 w 62399"/>
                <a:gd name="connsiteY6" fmla="*/ 64855 h 64854"/>
                <a:gd name="connsiteX7" fmla="*/ 9431 w 62399"/>
                <a:gd name="connsiteY7" fmla="*/ 56587 h 64854"/>
                <a:gd name="connsiteX8" fmla="*/ 0 w 62399"/>
                <a:gd name="connsiteY8" fmla="*/ 32944 h 64854"/>
                <a:gd name="connsiteX9" fmla="*/ 8914 w 62399"/>
                <a:gd name="connsiteY9" fmla="*/ 8785 h 64854"/>
                <a:gd name="connsiteX10" fmla="*/ 33590 w 62399"/>
                <a:gd name="connsiteY10" fmla="*/ 0 h 64854"/>
                <a:gd name="connsiteX11" fmla="*/ 62400 w 62399"/>
                <a:gd name="connsiteY11" fmla="*/ 29456 h 64854"/>
                <a:gd name="connsiteX12" fmla="*/ 62400 w 62399"/>
                <a:gd name="connsiteY12" fmla="*/ 35141 h 64854"/>
                <a:gd name="connsiteX13" fmla="*/ 45475 w 62399"/>
                <a:gd name="connsiteY13" fmla="*/ 25839 h 64854"/>
                <a:gd name="connsiteX14" fmla="*/ 32040 w 62399"/>
                <a:gd name="connsiteY14" fmla="*/ 9948 h 64854"/>
                <a:gd name="connsiteX15" fmla="*/ 17053 w 62399"/>
                <a:gd name="connsiteY15" fmla="*/ 25839 h 64854"/>
                <a:gd name="connsiteX16" fmla="*/ 45475 w 62399"/>
                <a:gd name="connsiteY16" fmla="*/ 25839 h 6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2399" h="64854">
                  <a:moveTo>
                    <a:pt x="62400" y="35011"/>
                  </a:moveTo>
                  <a:lnTo>
                    <a:pt x="17053" y="35011"/>
                  </a:lnTo>
                  <a:cubicBezTo>
                    <a:pt x="17828" y="47285"/>
                    <a:pt x="25063" y="53486"/>
                    <a:pt x="38886" y="53486"/>
                  </a:cubicBezTo>
                  <a:cubicBezTo>
                    <a:pt x="46121" y="53486"/>
                    <a:pt x="53356" y="51031"/>
                    <a:pt x="60592" y="45993"/>
                  </a:cubicBezTo>
                  <a:lnTo>
                    <a:pt x="61237" y="45993"/>
                  </a:lnTo>
                  <a:lnTo>
                    <a:pt x="61237" y="60075"/>
                  </a:lnTo>
                  <a:cubicBezTo>
                    <a:pt x="52581" y="63305"/>
                    <a:pt x="44442" y="64855"/>
                    <a:pt x="36820" y="64855"/>
                  </a:cubicBezTo>
                  <a:cubicBezTo>
                    <a:pt x="24805" y="64855"/>
                    <a:pt x="15632" y="62142"/>
                    <a:pt x="9431" y="56587"/>
                  </a:cubicBezTo>
                  <a:cubicBezTo>
                    <a:pt x="3230" y="51031"/>
                    <a:pt x="0" y="43150"/>
                    <a:pt x="0" y="32944"/>
                  </a:cubicBezTo>
                  <a:cubicBezTo>
                    <a:pt x="0" y="22738"/>
                    <a:pt x="2971" y="14599"/>
                    <a:pt x="8914" y="8785"/>
                  </a:cubicBezTo>
                  <a:cubicBezTo>
                    <a:pt x="14857" y="2842"/>
                    <a:pt x="23125" y="0"/>
                    <a:pt x="33590" y="0"/>
                  </a:cubicBezTo>
                  <a:cubicBezTo>
                    <a:pt x="52840" y="0"/>
                    <a:pt x="62400" y="9819"/>
                    <a:pt x="62400" y="29456"/>
                  </a:cubicBezTo>
                  <a:lnTo>
                    <a:pt x="62400" y="35141"/>
                  </a:lnTo>
                  <a:close/>
                  <a:moveTo>
                    <a:pt x="45475" y="25839"/>
                  </a:moveTo>
                  <a:cubicBezTo>
                    <a:pt x="45346" y="15245"/>
                    <a:pt x="40825" y="9948"/>
                    <a:pt x="32040" y="9948"/>
                  </a:cubicBezTo>
                  <a:cubicBezTo>
                    <a:pt x="22737" y="9948"/>
                    <a:pt x="17699" y="15245"/>
                    <a:pt x="17053" y="25839"/>
                  </a:cubicBezTo>
                  <a:lnTo>
                    <a:pt x="45475" y="25839"/>
                  </a:lnTo>
                  <a:close/>
                </a:path>
              </a:pathLst>
            </a:custGeom>
            <a:solidFill>
              <a:srgbClr val="64BEC8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73" name="フリーフォーム: 図形 272">
              <a:extLst>
                <a:ext uri="{FF2B5EF4-FFF2-40B4-BE49-F238E27FC236}">
                  <a16:creationId xmlns:a16="http://schemas.microsoft.com/office/drawing/2014/main" id="{63AE6FF6-8F8F-74E2-6F30-B501BE49220A}"/>
                </a:ext>
              </a:extLst>
            </p:cNvPr>
            <p:cNvSpPr/>
            <p:nvPr/>
          </p:nvSpPr>
          <p:spPr>
            <a:xfrm>
              <a:off x="9900220" y="3346962"/>
              <a:ext cx="44958" cy="79712"/>
            </a:xfrm>
            <a:custGeom>
              <a:avLst/>
              <a:gdLst>
                <a:gd name="connsiteX0" fmla="*/ 44830 w 44958"/>
                <a:gd name="connsiteY0" fmla="*/ 78162 h 79712"/>
                <a:gd name="connsiteX1" fmla="*/ 30360 w 44958"/>
                <a:gd name="connsiteY1" fmla="*/ 79712 h 79712"/>
                <a:gd name="connsiteX2" fmla="*/ 13694 w 44958"/>
                <a:gd name="connsiteY2" fmla="*/ 75061 h 79712"/>
                <a:gd name="connsiteX3" fmla="*/ 8397 w 44958"/>
                <a:gd name="connsiteY3" fmla="*/ 59816 h 79712"/>
                <a:gd name="connsiteX4" fmla="*/ 8397 w 44958"/>
                <a:gd name="connsiteY4" fmla="*/ 27906 h 79712"/>
                <a:gd name="connsiteX5" fmla="*/ 0 w 44958"/>
                <a:gd name="connsiteY5" fmla="*/ 27906 h 79712"/>
                <a:gd name="connsiteX6" fmla="*/ 0 w 44958"/>
                <a:gd name="connsiteY6" fmla="*/ 17183 h 79712"/>
                <a:gd name="connsiteX7" fmla="*/ 8397 w 44958"/>
                <a:gd name="connsiteY7" fmla="*/ 17183 h 79712"/>
                <a:gd name="connsiteX8" fmla="*/ 8397 w 44958"/>
                <a:gd name="connsiteY8" fmla="*/ 0 h 79712"/>
                <a:gd name="connsiteX9" fmla="*/ 25321 w 44958"/>
                <a:gd name="connsiteY9" fmla="*/ 0 h 79712"/>
                <a:gd name="connsiteX10" fmla="*/ 25321 w 44958"/>
                <a:gd name="connsiteY10" fmla="*/ 17183 h 79712"/>
                <a:gd name="connsiteX11" fmla="*/ 44959 w 44958"/>
                <a:gd name="connsiteY11" fmla="*/ 17183 h 79712"/>
                <a:gd name="connsiteX12" fmla="*/ 44959 w 44958"/>
                <a:gd name="connsiteY12" fmla="*/ 27906 h 79712"/>
                <a:gd name="connsiteX13" fmla="*/ 25321 w 44958"/>
                <a:gd name="connsiteY13" fmla="*/ 27906 h 79712"/>
                <a:gd name="connsiteX14" fmla="*/ 25321 w 44958"/>
                <a:gd name="connsiteY14" fmla="*/ 53228 h 79712"/>
                <a:gd name="connsiteX15" fmla="*/ 27905 w 44958"/>
                <a:gd name="connsiteY15" fmla="*/ 65889 h 79712"/>
                <a:gd name="connsiteX16" fmla="*/ 36690 w 44958"/>
                <a:gd name="connsiteY16" fmla="*/ 68860 h 79712"/>
                <a:gd name="connsiteX17" fmla="*/ 44442 w 44958"/>
                <a:gd name="connsiteY17" fmla="*/ 67051 h 79712"/>
                <a:gd name="connsiteX18" fmla="*/ 44959 w 44958"/>
                <a:gd name="connsiteY18" fmla="*/ 67051 h 79712"/>
                <a:gd name="connsiteX19" fmla="*/ 44959 w 44958"/>
                <a:gd name="connsiteY19" fmla="*/ 78162 h 7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4958" h="79712">
                  <a:moveTo>
                    <a:pt x="44830" y="78162"/>
                  </a:moveTo>
                  <a:cubicBezTo>
                    <a:pt x="40308" y="79195"/>
                    <a:pt x="35399" y="79712"/>
                    <a:pt x="30360" y="79712"/>
                  </a:cubicBezTo>
                  <a:cubicBezTo>
                    <a:pt x="22737" y="79712"/>
                    <a:pt x="17182" y="78162"/>
                    <a:pt x="13694" y="75061"/>
                  </a:cubicBezTo>
                  <a:cubicBezTo>
                    <a:pt x="10206" y="71961"/>
                    <a:pt x="8397" y="66922"/>
                    <a:pt x="8397" y="59816"/>
                  </a:cubicBezTo>
                  <a:lnTo>
                    <a:pt x="8397" y="27906"/>
                  </a:lnTo>
                  <a:lnTo>
                    <a:pt x="0" y="27906"/>
                  </a:lnTo>
                  <a:lnTo>
                    <a:pt x="0" y="17183"/>
                  </a:lnTo>
                  <a:lnTo>
                    <a:pt x="8397" y="17183"/>
                  </a:lnTo>
                  <a:lnTo>
                    <a:pt x="8397" y="0"/>
                  </a:lnTo>
                  <a:lnTo>
                    <a:pt x="25321" y="0"/>
                  </a:lnTo>
                  <a:lnTo>
                    <a:pt x="25321" y="17183"/>
                  </a:lnTo>
                  <a:lnTo>
                    <a:pt x="44959" y="17183"/>
                  </a:lnTo>
                  <a:lnTo>
                    <a:pt x="44959" y="27906"/>
                  </a:lnTo>
                  <a:lnTo>
                    <a:pt x="25321" y="27906"/>
                  </a:lnTo>
                  <a:lnTo>
                    <a:pt x="25321" y="53228"/>
                  </a:lnTo>
                  <a:cubicBezTo>
                    <a:pt x="25321" y="59687"/>
                    <a:pt x="26226" y="63951"/>
                    <a:pt x="27905" y="65889"/>
                  </a:cubicBezTo>
                  <a:cubicBezTo>
                    <a:pt x="29585" y="67826"/>
                    <a:pt x="32556" y="68860"/>
                    <a:pt x="36690" y="68860"/>
                  </a:cubicBezTo>
                  <a:cubicBezTo>
                    <a:pt x="39274" y="68860"/>
                    <a:pt x="41858" y="68214"/>
                    <a:pt x="44442" y="67051"/>
                  </a:cubicBezTo>
                  <a:lnTo>
                    <a:pt x="44959" y="67051"/>
                  </a:lnTo>
                  <a:lnTo>
                    <a:pt x="44959" y="78162"/>
                  </a:lnTo>
                  <a:close/>
                </a:path>
              </a:pathLst>
            </a:custGeom>
            <a:solidFill>
              <a:srgbClr val="64BEC8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74" name="フリーフォーム: 図形 273">
              <a:extLst>
                <a:ext uri="{FF2B5EF4-FFF2-40B4-BE49-F238E27FC236}">
                  <a16:creationId xmlns:a16="http://schemas.microsoft.com/office/drawing/2014/main" id="{B184F517-930E-842F-1D33-BB58C6C798C0}"/>
                </a:ext>
              </a:extLst>
            </p:cNvPr>
            <p:cNvSpPr/>
            <p:nvPr/>
          </p:nvSpPr>
          <p:spPr>
            <a:xfrm>
              <a:off x="9952155" y="3364145"/>
              <a:ext cx="97928" cy="61366"/>
            </a:xfrm>
            <a:custGeom>
              <a:avLst/>
              <a:gdLst>
                <a:gd name="connsiteX0" fmla="*/ 97929 w 97928"/>
                <a:gd name="connsiteY0" fmla="*/ 0 h 61366"/>
                <a:gd name="connsiteX1" fmla="*/ 78550 w 97928"/>
                <a:gd name="connsiteY1" fmla="*/ 61367 h 61366"/>
                <a:gd name="connsiteX2" fmla="*/ 63692 w 97928"/>
                <a:gd name="connsiteY2" fmla="*/ 61367 h 61366"/>
                <a:gd name="connsiteX3" fmla="*/ 48965 w 97928"/>
                <a:gd name="connsiteY3" fmla="*/ 17570 h 61366"/>
                <a:gd name="connsiteX4" fmla="*/ 34236 w 97928"/>
                <a:gd name="connsiteY4" fmla="*/ 61367 h 61366"/>
                <a:gd name="connsiteX5" fmla="*/ 19379 w 97928"/>
                <a:gd name="connsiteY5" fmla="*/ 61367 h 61366"/>
                <a:gd name="connsiteX6" fmla="*/ 0 w 97928"/>
                <a:gd name="connsiteY6" fmla="*/ 0 h 61366"/>
                <a:gd name="connsiteX7" fmla="*/ 17829 w 97928"/>
                <a:gd name="connsiteY7" fmla="*/ 0 h 61366"/>
                <a:gd name="connsiteX8" fmla="*/ 28811 w 97928"/>
                <a:gd name="connsiteY8" fmla="*/ 40437 h 61366"/>
                <a:gd name="connsiteX9" fmla="*/ 42246 w 97928"/>
                <a:gd name="connsiteY9" fmla="*/ 0 h 61366"/>
                <a:gd name="connsiteX10" fmla="*/ 57104 w 97928"/>
                <a:gd name="connsiteY10" fmla="*/ 0 h 61366"/>
                <a:gd name="connsiteX11" fmla="*/ 70152 w 97928"/>
                <a:gd name="connsiteY11" fmla="*/ 40308 h 61366"/>
                <a:gd name="connsiteX12" fmla="*/ 80875 w 97928"/>
                <a:gd name="connsiteY12" fmla="*/ 0 h 61366"/>
                <a:gd name="connsiteX13" fmla="*/ 97929 w 97928"/>
                <a:gd name="connsiteY13" fmla="*/ 0 h 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928" h="61366">
                  <a:moveTo>
                    <a:pt x="97929" y="0"/>
                  </a:moveTo>
                  <a:lnTo>
                    <a:pt x="78550" y="61367"/>
                  </a:lnTo>
                  <a:lnTo>
                    <a:pt x="63692" y="61367"/>
                  </a:lnTo>
                  <a:lnTo>
                    <a:pt x="48965" y="17570"/>
                  </a:lnTo>
                  <a:lnTo>
                    <a:pt x="34236" y="61367"/>
                  </a:lnTo>
                  <a:lnTo>
                    <a:pt x="19379" y="61367"/>
                  </a:lnTo>
                  <a:lnTo>
                    <a:pt x="0" y="0"/>
                  </a:lnTo>
                  <a:lnTo>
                    <a:pt x="17829" y="0"/>
                  </a:lnTo>
                  <a:lnTo>
                    <a:pt x="28811" y="40437"/>
                  </a:lnTo>
                  <a:lnTo>
                    <a:pt x="42246" y="0"/>
                  </a:lnTo>
                  <a:lnTo>
                    <a:pt x="57104" y="0"/>
                  </a:lnTo>
                  <a:lnTo>
                    <a:pt x="70152" y="40308"/>
                  </a:lnTo>
                  <a:lnTo>
                    <a:pt x="80875" y="0"/>
                  </a:lnTo>
                  <a:lnTo>
                    <a:pt x="97929" y="0"/>
                  </a:lnTo>
                  <a:close/>
                </a:path>
              </a:pathLst>
            </a:custGeom>
            <a:solidFill>
              <a:srgbClr val="64BEC8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75" name="フリーフォーム: 図形 274">
              <a:extLst>
                <a:ext uri="{FF2B5EF4-FFF2-40B4-BE49-F238E27FC236}">
                  <a16:creationId xmlns:a16="http://schemas.microsoft.com/office/drawing/2014/main" id="{DE86D164-3B0D-0897-8434-289F9D482984}"/>
                </a:ext>
              </a:extLst>
            </p:cNvPr>
            <p:cNvSpPr/>
            <p:nvPr/>
          </p:nvSpPr>
          <p:spPr>
            <a:xfrm>
              <a:off x="10054863" y="3362207"/>
              <a:ext cx="65630" cy="65242"/>
            </a:xfrm>
            <a:custGeom>
              <a:avLst/>
              <a:gdLst>
                <a:gd name="connsiteX0" fmla="*/ 32815 w 65630"/>
                <a:gd name="connsiteY0" fmla="*/ 65243 h 65242"/>
                <a:gd name="connsiteX1" fmla="*/ 8656 w 65630"/>
                <a:gd name="connsiteY1" fmla="*/ 56587 h 65242"/>
                <a:gd name="connsiteX2" fmla="*/ 0 w 65630"/>
                <a:gd name="connsiteY2" fmla="*/ 32686 h 65242"/>
                <a:gd name="connsiteX3" fmla="*/ 8656 w 65630"/>
                <a:gd name="connsiteY3" fmla="*/ 8656 h 65242"/>
                <a:gd name="connsiteX4" fmla="*/ 32815 w 65630"/>
                <a:gd name="connsiteY4" fmla="*/ 0 h 65242"/>
                <a:gd name="connsiteX5" fmla="*/ 56975 w 65630"/>
                <a:gd name="connsiteY5" fmla="*/ 8656 h 65242"/>
                <a:gd name="connsiteX6" fmla="*/ 65630 w 65630"/>
                <a:gd name="connsiteY6" fmla="*/ 32686 h 65242"/>
                <a:gd name="connsiteX7" fmla="*/ 56975 w 65630"/>
                <a:gd name="connsiteY7" fmla="*/ 56587 h 65242"/>
                <a:gd name="connsiteX8" fmla="*/ 32815 w 65630"/>
                <a:gd name="connsiteY8" fmla="*/ 65243 h 65242"/>
                <a:gd name="connsiteX9" fmla="*/ 32815 w 65630"/>
                <a:gd name="connsiteY9" fmla="*/ 11369 h 65242"/>
                <a:gd name="connsiteX10" fmla="*/ 17699 w 65630"/>
                <a:gd name="connsiteY10" fmla="*/ 32815 h 65242"/>
                <a:gd name="connsiteX11" fmla="*/ 32944 w 65630"/>
                <a:gd name="connsiteY11" fmla="*/ 53873 h 65242"/>
                <a:gd name="connsiteX12" fmla="*/ 47802 w 65630"/>
                <a:gd name="connsiteY12" fmla="*/ 32815 h 65242"/>
                <a:gd name="connsiteX13" fmla="*/ 32686 w 65630"/>
                <a:gd name="connsiteY13" fmla="*/ 11369 h 65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630" h="65242">
                  <a:moveTo>
                    <a:pt x="32815" y="65243"/>
                  </a:moveTo>
                  <a:cubicBezTo>
                    <a:pt x="22479" y="65243"/>
                    <a:pt x="14340" y="62400"/>
                    <a:pt x="8656" y="56587"/>
                  </a:cubicBezTo>
                  <a:cubicBezTo>
                    <a:pt x="2971" y="50902"/>
                    <a:pt x="0" y="42892"/>
                    <a:pt x="0" y="32686"/>
                  </a:cubicBezTo>
                  <a:cubicBezTo>
                    <a:pt x="0" y="22480"/>
                    <a:pt x="2843" y="14470"/>
                    <a:pt x="8656" y="8656"/>
                  </a:cubicBezTo>
                  <a:cubicBezTo>
                    <a:pt x="14470" y="2842"/>
                    <a:pt x="22479" y="0"/>
                    <a:pt x="32815" y="0"/>
                  </a:cubicBezTo>
                  <a:cubicBezTo>
                    <a:pt x="43151" y="0"/>
                    <a:pt x="51161" y="2842"/>
                    <a:pt x="56975" y="8656"/>
                  </a:cubicBezTo>
                  <a:cubicBezTo>
                    <a:pt x="62788" y="14470"/>
                    <a:pt x="65630" y="22480"/>
                    <a:pt x="65630" y="32686"/>
                  </a:cubicBezTo>
                  <a:cubicBezTo>
                    <a:pt x="65630" y="42892"/>
                    <a:pt x="62788" y="50902"/>
                    <a:pt x="56975" y="56587"/>
                  </a:cubicBezTo>
                  <a:cubicBezTo>
                    <a:pt x="51161" y="62271"/>
                    <a:pt x="43151" y="65243"/>
                    <a:pt x="32815" y="65243"/>
                  </a:cubicBezTo>
                  <a:close/>
                  <a:moveTo>
                    <a:pt x="32815" y="11369"/>
                  </a:moveTo>
                  <a:cubicBezTo>
                    <a:pt x="22738" y="11369"/>
                    <a:pt x="17699" y="18475"/>
                    <a:pt x="17699" y="32815"/>
                  </a:cubicBezTo>
                  <a:cubicBezTo>
                    <a:pt x="17699" y="47155"/>
                    <a:pt x="22738" y="53873"/>
                    <a:pt x="32944" y="53873"/>
                  </a:cubicBezTo>
                  <a:cubicBezTo>
                    <a:pt x="43151" y="53873"/>
                    <a:pt x="47802" y="46897"/>
                    <a:pt x="47802" y="32815"/>
                  </a:cubicBezTo>
                  <a:cubicBezTo>
                    <a:pt x="47802" y="18733"/>
                    <a:pt x="42763" y="11369"/>
                    <a:pt x="32686" y="11369"/>
                  </a:cubicBezTo>
                  <a:close/>
                </a:path>
              </a:pathLst>
            </a:custGeom>
            <a:solidFill>
              <a:srgbClr val="64BEC8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76" name="フリーフォーム: 図形 275">
              <a:extLst>
                <a:ext uri="{FF2B5EF4-FFF2-40B4-BE49-F238E27FC236}">
                  <a16:creationId xmlns:a16="http://schemas.microsoft.com/office/drawing/2014/main" id="{4625F5C6-4A4E-4865-B01B-B727380B9BFE}"/>
                </a:ext>
              </a:extLst>
            </p:cNvPr>
            <p:cNvSpPr/>
            <p:nvPr/>
          </p:nvSpPr>
          <p:spPr>
            <a:xfrm>
              <a:off x="10133929" y="3363886"/>
              <a:ext cx="43150" cy="61624"/>
            </a:xfrm>
            <a:custGeom>
              <a:avLst/>
              <a:gdLst>
                <a:gd name="connsiteX0" fmla="*/ 43151 w 43150"/>
                <a:gd name="connsiteY0" fmla="*/ 16924 h 61624"/>
                <a:gd name="connsiteX1" fmla="*/ 42634 w 43150"/>
                <a:gd name="connsiteY1" fmla="*/ 16924 h 61624"/>
                <a:gd name="connsiteX2" fmla="*/ 33461 w 43150"/>
                <a:gd name="connsiteY2" fmla="*/ 16020 h 61624"/>
                <a:gd name="connsiteX3" fmla="*/ 16924 w 43150"/>
                <a:gd name="connsiteY3" fmla="*/ 18733 h 61624"/>
                <a:gd name="connsiteX4" fmla="*/ 16924 w 43150"/>
                <a:gd name="connsiteY4" fmla="*/ 61625 h 61624"/>
                <a:gd name="connsiteX5" fmla="*/ 0 w 43150"/>
                <a:gd name="connsiteY5" fmla="*/ 61625 h 61624"/>
                <a:gd name="connsiteX6" fmla="*/ 0 w 43150"/>
                <a:gd name="connsiteY6" fmla="*/ 258 h 61624"/>
                <a:gd name="connsiteX7" fmla="*/ 16924 w 43150"/>
                <a:gd name="connsiteY7" fmla="*/ 258 h 61624"/>
                <a:gd name="connsiteX8" fmla="*/ 16924 w 43150"/>
                <a:gd name="connsiteY8" fmla="*/ 11369 h 61624"/>
                <a:gd name="connsiteX9" fmla="*/ 29714 w 43150"/>
                <a:gd name="connsiteY9" fmla="*/ 2325 h 61624"/>
                <a:gd name="connsiteX10" fmla="*/ 39533 w 43150"/>
                <a:gd name="connsiteY10" fmla="*/ 0 h 61624"/>
                <a:gd name="connsiteX11" fmla="*/ 43151 w 43150"/>
                <a:gd name="connsiteY11" fmla="*/ 0 h 61624"/>
                <a:gd name="connsiteX12" fmla="*/ 43151 w 43150"/>
                <a:gd name="connsiteY12" fmla="*/ 16666 h 6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150" h="61624">
                  <a:moveTo>
                    <a:pt x="43151" y="16924"/>
                  </a:moveTo>
                  <a:lnTo>
                    <a:pt x="42634" y="16924"/>
                  </a:lnTo>
                  <a:cubicBezTo>
                    <a:pt x="40308" y="16407"/>
                    <a:pt x="37337" y="16020"/>
                    <a:pt x="33461" y="16020"/>
                  </a:cubicBezTo>
                  <a:cubicBezTo>
                    <a:pt x="27518" y="16020"/>
                    <a:pt x="21963" y="16924"/>
                    <a:pt x="16924" y="18733"/>
                  </a:cubicBezTo>
                  <a:lnTo>
                    <a:pt x="16924" y="61625"/>
                  </a:lnTo>
                  <a:lnTo>
                    <a:pt x="0" y="61625"/>
                  </a:lnTo>
                  <a:lnTo>
                    <a:pt x="0" y="258"/>
                  </a:lnTo>
                  <a:lnTo>
                    <a:pt x="16924" y="258"/>
                  </a:lnTo>
                  <a:lnTo>
                    <a:pt x="16924" y="11369"/>
                  </a:lnTo>
                  <a:cubicBezTo>
                    <a:pt x="22092" y="6847"/>
                    <a:pt x="26356" y="3876"/>
                    <a:pt x="29714" y="2325"/>
                  </a:cubicBezTo>
                  <a:cubicBezTo>
                    <a:pt x="33073" y="775"/>
                    <a:pt x="36303" y="0"/>
                    <a:pt x="39533" y="0"/>
                  </a:cubicBezTo>
                  <a:cubicBezTo>
                    <a:pt x="40437" y="0"/>
                    <a:pt x="41601" y="0"/>
                    <a:pt x="43151" y="0"/>
                  </a:cubicBezTo>
                  <a:lnTo>
                    <a:pt x="43151" y="16666"/>
                  </a:lnTo>
                  <a:close/>
                </a:path>
              </a:pathLst>
            </a:custGeom>
            <a:solidFill>
              <a:srgbClr val="64BEC8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77" name="フリーフォーム: 図形 276">
              <a:extLst>
                <a:ext uri="{FF2B5EF4-FFF2-40B4-BE49-F238E27FC236}">
                  <a16:creationId xmlns:a16="http://schemas.microsoft.com/office/drawing/2014/main" id="{459442AD-7E8F-0401-7607-8A099FCC3990}"/>
                </a:ext>
              </a:extLst>
            </p:cNvPr>
            <p:cNvSpPr/>
            <p:nvPr/>
          </p:nvSpPr>
          <p:spPr>
            <a:xfrm>
              <a:off x="10187416" y="3342053"/>
              <a:ext cx="62271" cy="83458"/>
            </a:xfrm>
            <a:custGeom>
              <a:avLst/>
              <a:gdLst>
                <a:gd name="connsiteX0" fmla="*/ 62271 w 62271"/>
                <a:gd name="connsiteY0" fmla="*/ 83459 h 83458"/>
                <a:gd name="connsiteX1" fmla="*/ 42117 w 62271"/>
                <a:gd name="connsiteY1" fmla="*/ 83459 h 83458"/>
                <a:gd name="connsiteX2" fmla="*/ 24159 w 62271"/>
                <a:gd name="connsiteY2" fmla="*/ 56716 h 83458"/>
                <a:gd name="connsiteX3" fmla="*/ 16795 w 62271"/>
                <a:gd name="connsiteY3" fmla="*/ 65372 h 83458"/>
                <a:gd name="connsiteX4" fmla="*/ 16795 w 62271"/>
                <a:gd name="connsiteY4" fmla="*/ 83459 h 83458"/>
                <a:gd name="connsiteX5" fmla="*/ 0 w 62271"/>
                <a:gd name="connsiteY5" fmla="*/ 83459 h 83458"/>
                <a:gd name="connsiteX6" fmla="*/ 0 w 62271"/>
                <a:gd name="connsiteY6" fmla="*/ 0 h 83458"/>
                <a:gd name="connsiteX7" fmla="*/ 16924 w 62271"/>
                <a:gd name="connsiteY7" fmla="*/ 0 h 83458"/>
                <a:gd name="connsiteX8" fmla="*/ 16924 w 62271"/>
                <a:gd name="connsiteY8" fmla="*/ 51806 h 83458"/>
                <a:gd name="connsiteX9" fmla="*/ 40954 w 62271"/>
                <a:gd name="connsiteY9" fmla="*/ 22092 h 83458"/>
                <a:gd name="connsiteX10" fmla="*/ 60462 w 62271"/>
                <a:gd name="connsiteY10" fmla="*/ 22092 h 83458"/>
                <a:gd name="connsiteX11" fmla="*/ 37853 w 62271"/>
                <a:gd name="connsiteY11" fmla="*/ 48577 h 83458"/>
                <a:gd name="connsiteX12" fmla="*/ 62142 w 62271"/>
                <a:gd name="connsiteY12" fmla="*/ 83459 h 8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271" h="83458">
                  <a:moveTo>
                    <a:pt x="62271" y="83459"/>
                  </a:moveTo>
                  <a:lnTo>
                    <a:pt x="42117" y="83459"/>
                  </a:lnTo>
                  <a:lnTo>
                    <a:pt x="24159" y="56716"/>
                  </a:lnTo>
                  <a:lnTo>
                    <a:pt x="16795" y="65372"/>
                  </a:lnTo>
                  <a:lnTo>
                    <a:pt x="16795" y="83459"/>
                  </a:lnTo>
                  <a:lnTo>
                    <a:pt x="0" y="83459"/>
                  </a:lnTo>
                  <a:lnTo>
                    <a:pt x="0" y="0"/>
                  </a:lnTo>
                  <a:lnTo>
                    <a:pt x="16924" y="0"/>
                  </a:lnTo>
                  <a:lnTo>
                    <a:pt x="16924" y="51806"/>
                  </a:lnTo>
                  <a:lnTo>
                    <a:pt x="40954" y="22092"/>
                  </a:lnTo>
                  <a:lnTo>
                    <a:pt x="60462" y="22092"/>
                  </a:lnTo>
                  <a:lnTo>
                    <a:pt x="37853" y="48577"/>
                  </a:lnTo>
                  <a:lnTo>
                    <a:pt x="62142" y="83459"/>
                  </a:lnTo>
                  <a:close/>
                </a:path>
              </a:pathLst>
            </a:custGeom>
            <a:solidFill>
              <a:srgbClr val="64BEC8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278" name="グラフィックス 4">
            <a:extLst>
              <a:ext uri="{FF2B5EF4-FFF2-40B4-BE49-F238E27FC236}">
                <a16:creationId xmlns:a16="http://schemas.microsoft.com/office/drawing/2014/main" id="{4BC8395B-E6C4-4E5F-3BD7-498FA7CE7F14}"/>
              </a:ext>
            </a:extLst>
          </p:cNvPr>
          <p:cNvGrpSpPr/>
          <p:nvPr/>
        </p:nvGrpSpPr>
        <p:grpSpPr>
          <a:xfrm>
            <a:off x="9761337" y="4066051"/>
            <a:ext cx="463027" cy="104000"/>
            <a:chOff x="9761337" y="4066051"/>
            <a:chExt cx="463027" cy="104000"/>
          </a:xfrm>
          <a:solidFill>
            <a:srgbClr val="64BEC8"/>
          </a:solidFill>
        </p:grpSpPr>
        <p:sp>
          <p:nvSpPr>
            <p:cNvPr id="279" name="フリーフォーム: 図形 278">
              <a:extLst>
                <a:ext uri="{FF2B5EF4-FFF2-40B4-BE49-F238E27FC236}">
                  <a16:creationId xmlns:a16="http://schemas.microsoft.com/office/drawing/2014/main" id="{5E707314-BEB5-F2AA-A09E-5A3F918C110C}"/>
                </a:ext>
              </a:extLst>
            </p:cNvPr>
            <p:cNvSpPr/>
            <p:nvPr/>
          </p:nvSpPr>
          <p:spPr>
            <a:xfrm>
              <a:off x="9761337" y="4066051"/>
              <a:ext cx="67309" cy="82683"/>
            </a:xfrm>
            <a:custGeom>
              <a:avLst/>
              <a:gdLst>
                <a:gd name="connsiteX0" fmla="*/ 0 w 67309"/>
                <a:gd name="connsiteY0" fmla="*/ 76612 h 82683"/>
                <a:gd name="connsiteX1" fmla="*/ 0 w 67309"/>
                <a:gd name="connsiteY1" fmla="*/ 59687 h 82683"/>
                <a:gd name="connsiteX2" fmla="*/ 1937 w 67309"/>
                <a:gd name="connsiteY2" fmla="*/ 59687 h 82683"/>
                <a:gd name="connsiteX3" fmla="*/ 16149 w 67309"/>
                <a:gd name="connsiteY3" fmla="*/ 67439 h 82683"/>
                <a:gd name="connsiteX4" fmla="*/ 31523 w 67309"/>
                <a:gd name="connsiteY4" fmla="*/ 70281 h 82683"/>
                <a:gd name="connsiteX5" fmla="*/ 43925 w 67309"/>
                <a:gd name="connsiteY5" fmla="*/ 67568 h 82683"/>
                <a:gd name="connsiteX6" fmla="*/ 48576 w 67309"/>
                <a:gd name="connsiteY6" fmla="*/ 60204 h 82683"/>
                <a:gd name="connsiteX7" fmla="*/ 46380 w 67309"/>
                <a:gd name="connsiteY7" fmla="*/ 54390 h 82683"/>
                <a:gd name="connsiteX8" fmla="*/ 37853 w 67309"/>
                <a:gd name="connsiteY8" fmla="*/ 50773 h 82683"/>
                <a:gd name="connsiteX9" fmla="*/ 22609 w 67309"/>
                <a:gd name="connsiteY9" fmla="*/ 47672 h 82683"/>
                <a:gd name="connsiteX10" fmla="*/ 6201 w 67309"/>
                <a:gd name="connsiteY10" fmla="*/ 39533 h 82683"/>
                <a:gd name="connsiteX11" fmla="*/ 516 w 67309"/>
                <a:gd name="connsiteY11" fmla="*/ 24547 h 82683"/>
                <a:gd name="connsiteX12" fmla="*/ 10206 w 67309"/>
                <a:gd name="connsiteY12" fmla="*/ 6847 h 82683"/>
                <a:gd name="connsiteX13" fmla="*/ 35011 w 67309"/>
                <a:gd name="connsiteY13" fmla="*/ 0 h 82683"/>
                <a:gd name="connsiteX14" fmla="*/ 64079 w 67309"/>
                <a:gd name="connsiteY14" fmla="*/ 5426 h 82683"/>
                <a:gd name="connsiteX15" fmla="*/ 64079 w 67309"/>
                <a:gd name="connsiteY15" fmla="*/ 21575 h 82683"/>
                <a:gd name="connsiteX16" fmla="*/ 62271 w 67309"/>
                <a:gd name="connsiteY16" fmla="*/ 21575 h 82683"/>
                <a:gd name="connsiteX17" fmla="*/ 35657 w 67309"/>
                <a:gd name="connsiteY17" fmla="*/ 12532 h 82683"/>
                <a:gd name="connsiteX18" fmla="*/ 23900 w 67309"/>
                <a:gd name="connsiteY18" fmla="*/ 15116 h 82683"/>
                <a:gd name="connsiteX19" fmla="*/ 19250 w 67309"/>
                <a:gd name="connsiteY19" fmla="*/ 22092 h 82683"/>
                <a:gd name="connsiteX20" fmla="*/ 21834 w 67309"/>
                <a:gd name="connsiteY20" fmla="*/ 28035 h 82683"/>
                <a:gd name="connsiteX21" fmla="*/ 30748 w 67309"/>
                <a:gd name="connsiteY21" fmla="*/ 31652 h 82683"/>
                <a:gd name="connsiteX22" fmla="*/ 44959 w 67309"/>
                <a:gd name="connsiteY22" fmla="*/ 34624 h 82683"/>
                <a:gd name="connsiteX23" fmla="*/ 56587 w 67309"/>
                <a:gd name="connsiteY23" fmla="*/ 38758 h 82683"/>
                <a:gd name="connsiteX24" fmla="*/ 62658 w 67309"/>
                <a:gd name="connsiteY24" fmla="*/ 43667 h 82683"/>
                <a:gd name="connsiteX25" fmla="*/ 66147 w 67309"/>
                <a:gd name="connsiteY25" fmla="*/ 49610 h 82683"/>
                <a:gd name="connsiteX26" fmla="*/ 67309 w 67309"/>
                <a:gd name="connsiteY26" fmla="*/ 56845 h 82683"/>
                <a:gd name="connsiteX27" fmla="*/ 57362 w 67309"/>
                <a:gd name="connsiteY27" fmla="*/ 75578 h 82683"/>
                <a:gd name="connsiteX28" fmla="*/ 31135 w 67309"/>
                <a:gd name="connsiteY28" fmla="*/ 82684 h 82683"/>
                <a:gd name="connsiteX29" fmla="*/ 0 w 67309"/>
                <a:gd name="connsiteY29" fmla="*/ 76482 h 8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7309" h="82683">
                  <a:moveTo>
                    <a:pt x="0" y="76612"/>
                  </a:moveTo>
                  <a:lnTo>
                    <a:pt x="0" y="59687"/>
                  </a:lnTo>
                  <a:lnTo>
                    <a:pt x="1937" y="59687"/>
                  </a:lnTo>
                  <a:cubicBezTo>
                    <a:pt x="6072" y="62917"/>
                    <a:pt x="10852" y="65501"/>
                    <a:pt x="16149" y="67439"/>
                  </a:cubicBezTo>
                  <a:cubicBezTo>
                    <a:pt x="21446" y="69377"/>
                    <a:pt x="26614" y="70281"/>
                    <a:pt x="31523" y="70281"/>
                  </a:cubicBezTo>
                  <a:cubicBezTo>
                    <a:pt x="36433" y="70281"/>
                    <a:pt x="40695" y="69377"/>
                    <a:pt x="43925" y="67568"/>
                  </a:cubicBezTo>
                  <a:cubicBezTo>
                    <a:pt x="47155" y="65759"/>
                    <a:pt x="48576" y="63305"/>
                    <a:pt x="48576" y="60204"/>
                  </a:cubicBezTo>
                  <a:cubicBezTo>
                    <a:pt x="48576" y="57749"/>
                    <a:pt x="47801" y="55812"/>
                    <a:pt x="46380" y="54390"/>
                  </a:cubicBezTo>
                  <a:cubicBezTo>
                    <a:pt x="44830" y="52969"/>
                    <a:pt x="42116" y="51677"/>
                    <a:pt x="37853" y="50773"/>
                  </a:cubicBezTo>
                  <a:cubicBezTo>
                    <a:pt x="34882" y="50256"/>
                    <a:pt x="29844" y="49223"/>
                    <a:pt x="22609" y="47672"/>
                  </a:cubicBezTo>
                  <a:cubicBezTo>
                    <a:pt x="15374" y="46122"/>
                    <a:pt x="9947" y="43409"/>
                    <a:pt x="6201" y="39533"/>
                  </a:cubicBezTo>
                  <a:cubicBezTo>
                    <a:pt x="2455" y="35657"/>
                    <a:pt x="516" y="30619"/>
                    <a:pt x="516" y="24547"/>
                  </a:cubicBezTo>
                  <a:cubicBezTo>
                    <a:pt x="516" y="17312"/>
                    <a:pt x="3746" y="11369"/>
                    <a:pt x="10206" y="6847"/>
                  </a:cubicBezTo>
                  <a:cubicBezTo>
                    <a:pt x="16666" y="2326"/>
                    <a:pt x="24934" y="0"/>
                    <a:pt x="35011" y="0"/>
                  </a:cubicBezTo>
                  <a:cubicBezTo>
                    <a:pt x="45088" y="0"/>
                    <a:pt x="55036" y="1809"/>
                    <a:pt x="64079" y="5426"/>
                  </a:cubicBezTo>
                  <a:lnTo>
                    <a:pt x="64079" y="21575"/>
                  </a:lnTo>
                  <a:lnTo>
                    <a:pt x="62271" y="21575"/>
                  </a:lnTo>
                  <a:cubicBezTo>
                    <a:pt x="54519" y="15632"/>
                    <a:pt x="45734" y="12532"/>
                    <a:pt x="35657" y="12532"/>
                  </a:cubicBezTo>
                  <a:cubicBezTo>
                    <a:pt x="30877" y="12532"/>
                    <a:pt x="27001" y="13436"/>
                    <a:pt x="23900" y="15116"/>
                  </a:cubicBezTo>
                  <a:cubicBezTo>
                    <a:pt x="20800" y="16795"/>
                    <a:pt x="19250" y="19121"/>
                    <a:pt x="19250" y="22092"/>
                  </a:cubicBezTo>
                  <a:cubicBezTo>
                    <a:pt x="19250" y="24547"/>
                    <a:pt x="20154" y="26614"/>
                    <a:pt x="21834" y="28035"/>
                  </a:cubicBezTo>
                  <a:cubicBezTo>
                    <a:pt x="23642" y="29585"/>
                    <a:pt x="26614" y="30748"/>
                    <a:pt x="30748" y="31652"/>
                  </a:cubicBezTo>
                  <a:cubicBezTo>
                    <a:pt x="35011" y="32428"/>
                    <a:pt x="39662" y="33332"/>
                    <a:pt x="44959" y="34624"/>
                  </a:cubicBezTo>
                  <a:cubicBezTo>
                    <a:pt x="50127" y="35787"/>
                    <a:pt x="54003" y="37208"/>
                    <a:pt x="56587" y="38758"/>
                  </a:cubicBezTo>
                  <a:cubicBezTo>
                    <a:pt x="59170" y="40308"/>
                    <a:pt x="61237" y="41988"/>
                    <a:pt x="62658" y="43667"/>
                  </a:cubicBezTo>
                  <a:cubicBezTo>
                    <a:pt x="64209" y="45476"/>
                    <a:pt x="65372" y="47414"/>
                    <a:pt x="66147" y="49610"/>
                  </a:cubicBezTo>
                  <a:cubicBezTo>
                    <a:pt x="66922" y="51807"/>
                    <a:pt x="67309" y="54261"/>
                    <a:pt x="67309" y="56845"/>
                  </a:cubicBezTo>
                  <a:cubicBezTo>
                    <a:pt x="67309" y="64597"/>
                    <a:pt x="63950" y="70798"/>
                    <a:pt x="57362" y="75578"/>
                  </a:cubicBezTo>
                  <a:cubicBezTo>
                    <a:pt x="50773" y="80358"/>
                    <a:pt x="41988" y="82684"/>
                    <a:pt x="31135" y="82684"/>
                  </a:cubicBezTo>
                  <a:cubicBezTo>
                    <a:pt x="20283" y="82684"/>
                    <a:pt x="10077" y="80617"/>
                    <a:pt x="0" y="76482"/>
                  </a:cubicBezTo>
                  <a:close/>
                </a:path>
              </a:pathLst>
            </a:custGeom>
            <a:solidFill>
              <a:srgbClr val="64BEC8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0" name="フリーフォーム: 図形 279">
              <a:extLst>
                <a:ext uri="{FF2B5EF4-FFF2-40B4-BE49-F238E27FC236}">
                  <a16:creationId xmlns:a16="http://schemas.microsoft.com/office/drawing/2014/main" id="{D323540E-2B8A-98EB-C5B0-528A3CC6088B}"/>
                </a:ext>
              </a:extLst>
            </p:cNvPr>
            <p:cNvSpPr/>
            <p:nvPr/>
          </p:nvSpPr>
          <p:spPr>
            <a:xfrm>
              <a:off x="9835494" y="4068893"/>
              <a:ext cx="44958" cy="79712"/>
            </a:xfrm>
            <a:custGeom>
              <a:avLst/>
              <a:gdLst>
                <a:gd name="connsiteX0" fmla="*/ 44830 w 44958"/>
                <a:gd name="connsiteY0" fmla="*/ 78162 h 79712"/>
                <a:gd name="connsiteX1" fmla="*/ 30360 w 44958"/>
                <a:gd name="connsiteY1" fmla="*/ 79712 h 79712"/>
                <a:gd name="connsiteX2" fmla="*/ 13694 w 44958"/>
                <a:gd name="connsiteY2" fmla="*/ 75061 h 79712"/>
                <a:gd name="connsiteX3" fmla="*/ 8397 w 44958"/>
                <a:gd name="connsiteY3" fmla="*/ 59816 h 79712"/>
                <a:gd name="connsiteX4" fmla="*/ 8397 w 44958"/>
                <a:gd name="connsiteY4" fmla="*/ 27906 h 79712"/>
                <a:gd name="connsiteX5" fmla="*/ 0 w 44958"/>
                <a:gd name="connsiteY5" fmla="*/ 27906 h 79712"/>
                <a:gd name="connsiteX6" fmla="*/ 0 w 44958"/>
                <a:gd name="connsiteY6" fmla="*/ 17183 h 79712"/>
                <a:gd name="connsiteX7" fmla="*/ 8397 w 44958"/>
                <a:gd name="connsiteY7" fmla="*/ 17183 h 79712"/>
                <a:gd name="connsiteX8" fmla="*/ 8397 w 44958"/>
                <a:gd name="connsiteY8" fmla="*/ 0 h 79712"/>
                <a:gd name="connsiteX9" fmla="*/ 25321 w 44958"/>
                <a:gd name="connsiteY9" fmla="*/ 0 h 79712"/>
                <a:gd name="connsiteX10" fmla="*/ 25321 w 44958"/>
                <a:gd name="connsiteY10" fmla="*/ 17183 h 79712"/>
                <a:gd name="connsiteX11" fmla="*/ 44959 w 44958"/>
                <a:gd name="connsiteY11" fmla="*/ 17183 h 79712"/>
                <a:gd name="connsiteX12" fmla="*/ 44959 w 44958"/>
                <a:gd name="connsiteY12" fmla="*/ 27906 h 79712"/>
                <a:gd name="connsiteX13" fmla="*/ 25321 w 44958"/>
                <a:gd name="connsiteY13" fmla="*/ 27906 h 79712"/>
                <a:gd name="connsiteX14" fmla="*/ 25321 w 44958"/>
                <a:gd name="connsiteY14" fmla="*/ 53227 h 79712"/>
                <a:gd name="connsiteX15" fmla="*/ 27905 w 44958"/>
                <a:gd name="connsiteY15" fmla="*/ 65889 h 79712"/>
                <a:gd name="connsiteX16" fmla="*/ 36690 w 44958"/>
                <a:gd name="connsiteY16" fmla="*/ 68860 h 79712"/>
                <a:gd name="connsiteX17" fmla="*/ 44442 w 44958"/>
                <a:gd name="connsiteY17" fmla="*/ 67051 h 79712"/>
                <a:gd name="connsiteX18" fmla="*/ 44959 w 44958"/>
                <a:gd name="connsiteY18" fmla="*/ 67051 h 79712"/>
                <a:gd name="connsiteX19" fmla="*/ 44959 w 44958"/>
                <a:gd name="connsiteY19" fmla="*/ 78162 h 7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4958" h="79712">
                  <a:moveTo>
                    <a:pt x="44830" y="78162"/>
                  </a:moveTo>
                  <a:cubicBezTo>
                    <a:pt x="40308" y="79195"/>
                    <a:pt x="35399" y="79712"/>
                    <a:pt x="30360" y="79712"/>
                  </a:cubicBezTo>
                  <a:cubicBezTo>
                    <a:pt x="22738" y="79712"/>
                    <a:pt x="17183" y="78162"/>
                    <a:pt x="13694" y="75061"/>
                  </a:cubicBezTo>
                  <a:cubicBezTo>
                    <a:pt x="10206" y="71961"/>
                    <a:pt x="8397" y="66922"/>
                    <a:pt x="8397" y="59816"/>
                  </a:cubicBezTo>
                  <a:lnTo>
                    <a:pt x="8397" y="27906"/>
                  </a:lnTo>
                  <a:lnTo>
                    <a:pt x="0" y="27906"/>
                  </a:lnTo>
                  <a:lnTo>
                    <a:pt x="0" y="17183"/>
                  </a:lnTo>
                  <a:lnTo>
                    <a:pt x="8397" y="17183"/>
                  </a:lnTo>
                  <a:lnTo>
                    <a:pt x="8397" y="0"/>
                  </a:lnTo>
                  <a:lnTo>
                    <a:pt x="25321" y="0"/>
                  </a:lnTo>
                  <a:lnTo>
                    <a:pt x="25321" y="17183"/>
                  </a:lnTo>
                  <a:lnTo>
                    <a:pt x="44959" y="17183"/>
                  </a:lnTo>
                  <a:lnTo>
                    <a:pt x="44959" y="27906"/>
                  </a:lnTo>
                  <a:lnTo>
                    <a:pt x="25321" y="27906"/>
                  </a:lnTo>
                  <a:lnTo>
                    <a:pt x="25321" y="53227"/>
                  </a:lnTo>
                  <a:cubicBezTo>
                    <a:pt x="25321" y="59687"/>
                    <a:pt x="26226" y="63951"/>
                    <a:pt x="27905" y="65889"/>
                  </a:cubicBezTo>
                  <a:cubicBezTo>
                    <a:pt x="29585" y="67826"/>
                    <a:pt x="32556" y="68860"/>
                    <a:pt x="36690" y="68860"/>
                  </a:cubicBezTo>
                  <a:cubicBezTo>
                    <a:pt x="39274" y="68860"/>
                    <a:pt x="41858" y="68214"/>
                    <a:pt x="44442" y="67051"/>
                  </a:cubicBezTo>
                  <a:lnTo>
                    <a:pt x="44959" y="67051"/>
                  </a:lnTo>
                  <a:lnTo>
                    <a:pt x="44959" y="78162"/>
                  </a:lnTo>
                  <a:close/>
                </a:path>
              </a:pathLst>
            </a:custGeom>
            <a:solidFill>
              <a:srgbClr val="64BEC8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1" name="フリーフォーム: 図形 280">
              <a:extLst>
                <a:ext uri="{FF2B5EF4-FFF2-40B4-BE49-F238E27FC236}">
                  <a16:creationId xmlns:a16="http://schemas.microsoft.com/office/drawing/2014/main" id="{5D4CB27F-4C65-CA50-8822-3C1D7D9120F0}"/>
                </a:ext>
              </a:extLst>
            </p:cNvPr>
            <p:cNvSpPr/>
            <p:nvPr/>
          </p:nvSpPr>
          <p:spPr>
            <a:xfrm>
              <a:off x="9886654" y="4084138"/>
              <a:ext cx="65630" cy="65242"/>
            </a:xfrm>
            <a:custGeom>
              <a:avLst/>
              <a:gdLst>
                <a:gd name="connsiteX0" fmla="*/ 32816 w 65630"/>
                <a:gd name="connsiteY0" fmla="*/ 65242 h 65242"/>
                <a:gd name="connsiteX1" fmla="*/ 8657 w 65630"/>
                <a:gd name="connsiteY1" fmla="*/ 56586 h 65242"/>
                <a:gd name="connsiteX2" fmla="*/ 0 w 65630"/>
                <a:gd name="connsiteY2" fmla="*/ 32686 h 65242"/>
                <a:gd name="connsiteX3" fmla="*/ 8657 w 65630"/>
                <a:gd name="connsiteY3" fmla="*/ 8656 h 65242"/>
                <a:gd name="connsiteX4" fmla="*/ 32816 w 65630"/>
                <a:gd name="connsiteY4" fmla="*/ 0 h 65242"/>
                <a:gd name="connsiteX5" fmla="*/ 56975 w 65630"/>
                <a:gd name="connsiteY5" fmla="*/ 8656 h 65242"/>
                <a:gd name="connsiteX6" fmla="*/ 65630 w 65630"/>
                <a:gd name="connsiteY6" fmla="*/ 32686 h 65242"/>
                <a:gd name="connsiteX7" fmla="*/ 56975 w 65630"/>
                <a:gd name="connsiteY7" fmla="*/ 56586 h 65242"/>
                <a:gd name="connsiteX8" fmla="*/ 32816 w 65630"/>
                <a:gd name="connsiteY8" fmla="*/ 65242 h 65242"/>
                <a:gd name="connsiteX9" fmla="*/ 32816 w 65630"/>
                <a:gd name="connsiteY9" fmla="*/ 11369 h 65242"/>
                <a:gd name="connsiteX10" fmla="*/ 17700 w 65630"/>
                <a:gd name="connsiteY10" fmla="*/ 32815 h 65242"/>
                <a:gd name="connsiteX11" fmla="*/ 32945 w 65630"/>
                <a:gd name="connsiteY11" fmla="*/ 53873 h 65242"/>
                <a:gd name="connsiteX12" fmla="*/ 47802 w 65630"/>
                <a:gd name="connsiteY12" fmla="*/ 32815 h 65242"/>
                <a:gd name="connsiteX13" fmla="*/ 32686 w 65630"/>
                <a:gd name="connsiteY13" fmla="*/ 11369 h 65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5630" h="65242">
                  <a:moveTo>
                    <a:pt x="32816" y="65242"/>
                  </a:moveTo>
                  <a:cubicBezTo>
                    <a:pt x="22480" y="65242"/>
                    <a:pt x="14341" y="62400"/>
                    <a:pt x="8657" y="56586"/>
                  </a:cubicBezTo>
                  <a:cubicBezTo>
                    <a:pt x="2972" y="50902"/>
                    <a:pt x="0" y="42892"/>
                    <a:pt x="0" y="32686"/>
                  </a:cubicBezTo>
                  <a:cubicBezTo>
                    <a:pt x="0" y="22479"/>
                    <a:pt x="2843" y="14470"/>
                    <a:pt x="8657" y="8656"/>
                  </a:cubicBezTo>
                  <a:cubicBezTo>
                    <a:pt x="14470" y="2842"/>
                    <a:pt x="22480" y="0"/>
                    <a:pt x="32816" y="0"/>
                  </a:cubicBezTo>
                  <a:cubicBezTo>
                    <a:pt x="43151" y="0"/>
                    <a:pt x="51161" y="2842"/>
                    <a:pt x="56975" y="8656"/>
                  </a:cubicBezTo>
                  <a:cubicBezTo>
                    <a:pt x="62788" y="14470"/>
                    <a:pt x="65630" y="22479"/>
                    <a:pt x="65630" y="32686"/>
                  </a:cubicBezTo>
                  <a:cubicBezTo>
                    <a:pt x="65630" y="42892"/>
                    <a:pt x="62788" y="50902"/>
                    <a:pt x="56975" y="56586"/>
                  </a:cubicBezTo>
                  <a:cubicBezTo>
                    <a:pt x="51161" y="62271"/>
                    <a:pt x="43151" y="65242"/>
                    <a:pt x="32816" y="65242"/>
                  </a:cubicBezTo>
                  <a:close/>
                  <a:moveTo>
                    <a:pt x="32816" y="11369"/>
                  </a:moveTo>
                  <a:cubicBezTo>
                    <a:pt x="22738" y="11369"/>
                    <a:pt x="17700" y="18475"/>
                    <a:pt x="17700" y="32815"/>
                  </a:cubicBezTo>
                  <a:cubicBezTo>
                    <a:pt x="17700" y="47155"/>
                    <a:pt x="22738" y="53873"/>
                    <a:pt x="32945" y="53873"/>
                  </a:cubicBezTo>
                  <a:cubicBezTo>
                    <a:pt x="43151" y="53873"/>
                    <a:pt x="47802" y="46897"/>
                    <a:pt x="47802" y="32815"/>
                  </a:cubicBezTo>
                  <a:cubicBezTo>
                    <a:pt x="47802" y="18733"/>
                    <a:pt x="42763" y="11369"/>
                    <a:pt x="32686" y="11369"/>
                  </a:cubicBezTo>
                  <a:close/>
                </a:path>
              </a:pathLst>
            </a:custGeom>
            <a:solidFill>
              <a:srgbClr val="64BEC8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2" name="フリーフォーム: 図形 281">
              <a:extLst>
                <a:ext uri="{FF2B5EF4-FFF2-40B4-BE49-F238E27FC236}">
                  <a16:creationId xmlns:a16="http://schemas.microsoft.com/office/drawing/2014/main" id="{02B6C340-9E88-9F72-17C8-DB0E9EDC438C}"/>
                </a:ext>
              </a:extLst>
            </p:cNvPr>
            <p:cNvSpPr/>
            <p:nvPr/>
          </p:nvSpPr>
          <p:spPr>
            <a:xfrm>
              <a:off x="9965721" y="4085688"/>
              <a:ext cx="43150" cy="61625"/>
            </a:xfrm>
            <a:custGeom>
              <a:avLst/>
              <a:gdLst>
                <a:gd name="connsiteX0" fmla="*/ 43150 w 43150"/>
                <a:gd name="connsiteY0" fmla="*/ 16924 h 61625"/>
                <a:gd name="connsiteX1" fmla="*/ 42634 w 43150"/>
                <a:gd name="connsiteY1" fmla="*/ 16924 h 61625"/>
                <a:gd name="connsiteX2" fmla="*/ 33461 w 43150"/>
                <a:gd name="connsiteY2" fmla="*/ 16020 h 61625"/>
                <a:gd name="connsiteX3" fmla="*/ 16924 w 43150"/>
                <a:gd name="connsiteY3" fmla="*/ 18733 h 61625"/>
                <a:gd name="connsiteX4" fmla="*/ 16924 w 43150"/>
                <a:gd name="connsiteY4" fmla="*/ 61625 h 61625"/>
                <a:gd name="connsiteX5" fmla="*/ 0 w 43150"/>
                <a:gd name="connsiteY5" fmla="*/ 61625 h 61625"/>
                <a:gd name="connsiteX6" fmla="*/ 0 w 43150"/>
                <a:gd name="connsiteY6" fmla="*/ 258 h 61625"/>
                <a:gd name="connsiteX7" fmla="*/ 16924 w 43150"/>
                <a:gd name="connsiteY7" fmla="*/ 258 h 61625"/>
                <a:gd name="connsiteX8" fmla="*/ 16924 w 43150"/>
                <a:gd name="connsiteY8" fmla="*/ 11369 h 61625"/>
                <a:gd name="connsiteX9" fmla="*/ 29714 w 43150"/>
                <a:gd name="connsiteY9" fmla="*/ 2325 h 61625"/>
                <a:gd name="connsiteX10" fmla="*/ 39533 w 43150"/>
                <a:gd name="connsiteY10" fmla="*/ 0 h 61625"/>
                <a:gd name="connsiteX11" fmla="*/ 43150 w 43150"/>
                <a:gd name="connsiteY11" fmla="*/ 0 h 61625"/>
                <a:gd name="connsiteX12" fmla="*/ 43150 w 43150"/>
                <a:gd name="connsiteY12" fmla="*/ 16666 h 6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150" h="61625">
                  <a:moveTo>
                    <a:pt x="43150" y="16924"/>
                  </a:moveTo>
                  <a:lnTo>
                    <a:pt x="42634" y="16924"/>
                  </a:lnTo>
                  <a:cubicBezTo>
                    <a:pt x="40308" y="16408"/>
                    <a:pt x="37336" y="16020"/>
                    <a:pt x="33461" y="16020"/>
                  </a:cubicBezTo>
                  <a:cubicBezTo>
                    <a:pt x="27517" y="16020"/>
                    <a:pt x="21962" y="16924"/>
                    <a:pt x="16924" y="18733"/>
                  </a:cubicBezTo>
                  <a:lnTo>
                    <a:pt x="16924" y="61625"/>
                  </a:lnTo>
                  <a:lnTo>
                    <a:pt x="0" y="61625"/>
                  </a:lnTo>
                  <a:lnTo>
                    <a:pt x="0" y="258"/>
                  </a:lnTo>
                  <a:lnTo>
                    <a:pt x="16924" y="258"/>
                  </a:lnTo>
                  <a:lnTo>
                    <a:pt x="16924" y="11369"/>
                  </a:lnTo>
                  <a:cubicBezTo>
                    <a:pt x="22092" y="6847"/>
                    <a:pt x="26355" y="3876"/>
                    <a:pt x="29714" y="2325"/>
                  </a:cubicBezTo>
                  <a:cubicBezTo>
                    <a:pt x="33073" y="775"/>
                    <a:pt x="36303" y="0"/>
                    <a:pt x="39533" y="0"/>
                  </a:cubicBezTo>
                  <a:cubicBezTo>
                    <a:pt x="40437" y="0"/>
                    <a:pt x="41600" y="0"/>
                    <a:pt x="43150" y="0"/>
                  </a:cubicBezTo>
                  <a:lnTo>
                    <a:pt x="43150" y="16666"/>
                  </a:lnTo>
                  <a:close/>
                </a:path>
              </a:pathLst>
            </a:custGeom>
            <a:solidFill>
              <a:srgbClr val="64BEC8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3" name="フリーフォーム: 図形 282">
              <a:extLst>
                <a:ext uri="{FF2B5EF4-FFF2-40B4-BE49-F238E27FC236}">
                  <a16:creationId xmlns:a16="http://schemas.microsoft.com/office/drawing/2014/main" id="{D9752C69-7542-B02A-837F-1A9DEC01AA7B}"/>
                </a:ext>
              </a:extLst>
            </p:cNvPr>
            <p:cNvSpPr/>
            <p:nvPr/>
          </p:nvSpPr>
          <p:spPr>
            <a:xfrm>
              <a:off x="10013909" y="4084138"/>
              <a:ext cx="59299" cy="64854"/>
            </a:xfrm>
            <a:custGeom>
              <a:avLst/>
              <a:gdLst>
                <a:gd name="connsiteX0" fmla="*/ 59299 w 59299"/>
                <a:gd name="connsiteY0" fmla="*/ 63305 h 64854"/>
                <a:gd name="connsiteX1" fmla="*/ 42504 w 59299"/>
                <a:gd name="connsiteY1" fmla="*/ 63305 h 64854"/>
                <a:gd name="connsiteX2" fmla="*/ 42504 w 59299"/>
                <a:gd name="connsiteY2" fmla="*/ 55295 h 64854"/>
                <a:gd name="connsiteX3" fmla="*/ 29844 w 59299"/>
                <a:gd name="connsiteY3" fmla="*/ 63305 h 64854"/>
                <a:gd name="connsiteX4" fmla="*/ 19508 w 59299"/>
                <a:gd name="connsiteY4" fmla="*/ 64855 h 64854"/>
                <a:gd name="connsiteX5" fmla="*/ 5555 w 59299"/>
                <a:gd name="connsiteY5" fmla="*/ 59687 h 64854"/>
                <a:gd name="connsiteX6" fmla="*/ 0 w 59299"/>
                <a:gd name="connsiteY6" fmla="*/ 46251 h 64854"/>
                <a:gd name="connsiteX7" fmla="*/ 8139 w 59299"/>
                <a:gd name="connsiteY7" fmla="*/ 30490 h 64854"/>
                <a:gd name="connsiteX8" fmla="*/ 42504 w 59299"/>
                <a:gd name="connsiteY8" fmla="*/ 23771 h 64854"/>
                <a:gd name="connsiteX9" fmla="*/ 42504 w 59299"/>
                <a:gd name="connsiteY9" fmla="*/ 22092 h 64854"/>
                <a:gd name="connsiteX10" fmla="*/ 38370 w 59299"/>
                <a:gd name="connsiteY10" fmla="*/ 13694 h 64854"/>
                <a:gd name="connsiteX11" fmla="*/ 24676 w 59299"/>
                <a:gd name="connsiteY11" fmla="*/ 11111 h 64854"/>
                <a:gd name="connsiteX12" fmla="*/ 6072 w 59299"/>
                <a:gd name="connsiteY12" fmla="*/ 15891 h 64854"/>
                <a:gd name="connsiteX13" fmla="*/ 5426 w 59299"/>
                <a:gd name="connsiteY13" fmla="*/ 15891 h 64854"/>
                <a:gd name="connsiteX14" fmla="*/ 5426 w 59299"/>
                <a:gd name="connsiteY14" fmla="*/ 2971 h 64854"/>
                <a:gd name="connsiteX15" fmla="*/ 28551 w 59299"/>
                <a:gd name="connsiteY15" fmla="*/ 0 h 64854"/>
                <a:gd name="connsiteX16" fmla="*/ 51936 w 59299"/>
                <a:gd name="connsiteY16" fmla="*/ 5039 h 64854"/>
                <a:gd name="connsiteX17" fmla="*/ 59171 w 59299"/>
                <a:gd name="connsiteY17" fmla="*/ 20929 h 64854"/>
                <a:gd name="connsiteX18" fmla="*/ 59171 w 59299"/>
                <a:gd name="connsiteY18" fmla="*/ 63175 h 64854"/>
                <a:gd name="connsiteX19" fmla="*/ 42504 w 59299"/>
                <a:gd name="connsiteY19" fmla="*/ 48318 h 64854"/>
                <a:gd name="connsiteX20" fmla="*/ 42504 w 59299"/>
                <a:gd name="connsiteY20" fmla="*/ 32815 h 64854"/>
                <a:gd name="connsiteX21" fmla="*/ 21575 w 59299"/>
                <a:gd name="connsiteY21" fmla="*/ 36949 h 64854"/>
                <a:gd name="connsiteX22" fmla="*/ 17441 w 59299"/>
                <a:gd name="connsiteY22" fmla="*/ 44701 h 64854"/>
                <a:gd name="connsiteX23" fmla="*/ 20413 w 59299"/>
                <a:gd name="connsiteY23" fmla="*/ 52065 h 64854"/>
                <a:gd name="connsiteX24" fmla="*/ 29585 w 59299"/>
                <a:gd name="connsiteY24" fmla="*/ 54132 h 64854"/>
                <a:gd name="connsiteX25" fmla="*/ 42504 w 59299"/>
                <a:gd name="connsiteY25" fmla="*/ 48447 h 6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299" h="64854">
                  <a:moveTo>
                    <a:pt x="59299" y="63305"/>
                  </a:moveTo>
                  <a:lnTo>
                    <a:pt x="42504" y="63305"/>
                  </a:lnTo>
                  <a:lnTo>
                    <a:pt x="42504" y="55295"/>
                  </a:lnTo>
                  <a:cubicBezTo>
                    <a:pt x="37337" y="59558"/>
                    <a:pt x="33073" y="62271"/>
                    <a:pt x="29844" y="63305"/>
                  </a:cubicBezTo>
                  <a:cubicBezTo>
                    <a:pt x="26614" y="64338"/>
                    <a:pt x="23125" y="64855"/>
                    <a:pt x="19508" y="64855"/>
                  </a:cubicBezTo>
                  <a:cubicBezTo>
                    <a:pt x="13953" y="64855"/>
                    <a:pt x="9302" y="63175"/>
                    <a:pt x="5555" y="59687"/>
                  </a:cubicBezTo>
                  <a:cubicBezTo>
                    <a:pt x="1937" y="56199"/>
                    <a:pt x="0" y="51677"/>
                    <a:pt x="0" y="46251"/>
                  </a:cubicBezTo>
                  <a:cubicBezTo>
                    <a:pt x="0" y="39275"/>
                    <a:pt x="2713" y="34107"/>
                    <a:pt x="8139" y="30490"/>
                  </a:cubicBezTo>
                  <a:cubicBezTo>
                    <a:pt x="13565" y="26872"/>
                    <a:pt x="25063" y="24676"/>
                    <a:pt x="42504" y="23771"/>
                  </a:cubicBezTo>
                  <a:lnTo>
                    <a:pt x="42504" y="22092"/>
                  </a:lnTo>
                  <a:cubicBezTo>
                    <a:pt x="42504" y="18216"/>
                    <a:pt x="41083" y="15503"/>
                    <a:pt x="38370" y="13694"/>
                  </a:cubicBezTo>
                  <a:cubicBezTo>
                    <a:pt x="35657" y="12015"/>
                    <a:pt x="31006" y="11111"/>
                    <a:pt x="24676" y="11111"/>
                  </a:cubicBezTo>
                  <a:cubicBezTo>
                    <a:pt x="20283" y="11111"/>
                    <a:pt x="14082" y="12661"/>
                    <a:pt x="6072" y="15891"/>
                  </a:cubicBezTo>
                  <a:lnTo>
                    <a:pt x="5426" y="15891"/>
                  </a:lnTo>
                  <a:lnTo>
                    <a:pt x="5426" y="2971"/>
                  </a:lnTo>
                  <a:cubicBezTo>
                    <a:pt x="13953" y="1033"/>
                    <a:pt x="21704" y="0"/>
                    <a:pt x="28551" y="0"/>
                  </a:cubicBezTo>
                  <a:cubicBezTo>
                    <a:pt x="39274" y="0"/>
                    <a:pt x="47155" y="1679"/>
                    <a:pt x="51936" y="5039"/>
                  </a:cubicBezTo>
                  <a:cubicBezTo>
                    <a:pt x="56716" y="8397"/>
                    <a:pt x="59171" y="13694"/>
                    <a:pt x="59171" y="20929"/>
                  </a:cubicBezTo>
                  <a:lnTo>
                    <a:pt x="59171" y="63175"/>
                  </a:lnTo>
                  <a:close/>
                  <a:moveTo>
                    <a:pt x="42504" y="48318"/>
                  </a:moveTo>
                  <a:lnTo>
                    <a:pt x="42504" y="32815"/>
                  </a:lnTo>
                  <a:cubicBezTo>
                    <a:pt x="31394" y="33719"/>
                    <a:pt x="24418" y="35011"/>
                    <a:pt x="21575" y="36949"/>
                  </a:cubicBezTo>
                  <a:cubicBezTo>
                    <a:pt x="18733" y="38758"/>
                    <a:pt x="17441" y="41342"/>
                    <a:pt x="17441" y="44701"/>
                  </a:cubicBezTo>
                  <a:cubicBezTo>
                    <a:pt x="17441" y="48189"/>
                    <a:pt x="18475" y="50644"/>
                    <a:pt x="20413" y="52065"/>
                  </a:cubicBezTo>
                  <a:cubicBezTo>
                    <a:pt x="22350" y="53486"/>
                    <a:pt x="25451" y="54132"/>
                    <a:pt x="29585" y="54132"/>
                  </a:cubicBezTo>
                  <a:cubicBezTo>
                    <a:pt x="33978" y="54132"/>
                    <a:pt x="38241" y="52194"/>
                    <a:pt x="42504" y="48447"/>
                  </a:cubicBezTo>
                  <a:close/>
                </a:path>
              </a:pathLst>
            </a:custGeom>
            <a:solidFill>
              <a:srgbClr val="64BEC8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4" name="フリーフォーム: 図形 283">
              <a:extLst>
                <a:ext uri="{FF2B5EF4-FFF2-40B4-BE49-F238E27FC236}">
                  <a16:creationId xmlns:a16="http://schemas.microsoft.com/office/drawing/2014/main" id="{91F087B3-E8A0-B0A5-8340-5D9531AF7456}"/>
                </a:ext>
              </a:extLst>
            </p:cNvPr>
            <p:cNvSpPr/>
            <p:nvPr/>
          </p:nvSpPr>
          <p:spPr>
            <a:xfrm>
              <a:off x="10086128" y="4084396"/>
              <a:ext cx="62529" cy="85655"/>
            </a:xfrm>
            <a:custGeom>
              <a:avLst/>
              <a:gdLst>
                <a:gd name="connsiteX0" fmla="*/ 62530 w 62529"/>
                <a:gd name="connsiteY0" fmla="*/ 55941 h 85655"/>
                <a:gd name="connsiteX1" fmla="*/ 54520 w 62529"/>
                <a:gd name="connsiteY1" fmla="*/ 78420 h 85655"/>
                <a:gd name="connsiteX2" fmla="*/ 29068 w 62529"/>
                <a:gd name="connsiteY2" fmla="*/ 85655 h 85655"/>
                <a:gd name="connsiteX3" fmla="*/ 6718 w 62529"/>
                <a:gd name="connsiteY3" fmla="*/ 83329 h 85655"/>
                <a:gd name="connsiteX4" fmla="*/ 6718 w 62529"/>
                <a:gd name="connsiteY4" fmla="*/ 70023 h 85655"/>
                <a:gd name="connsiteX5" fmla="*/ 7493 w 62529"/>
                <a:gd name="connsiteY5" fmla="*/ 70023 h 85655"/>
                <a:gd name="connsiteX6" fmla="*/ 26485 w 62529"/>
                <a:gd name="connsiteY6" fmla="*/ 73769 h 85655"/>
                <a:gd name="connsiteX7" fmla="*/ 40955 w 62529"/>
                <a:gd name="connsiteY7" fmla="*/ 70410 h 85655"/>
                <a:gd name="connsiteX8" fmla="*/ 45476 w 62529"/>
                <a:gd name="connsiteY8" fmla="*/ 57233 h 85655"/>
                <a:gd name="connsiteX9" fmla="*/ 45476 w 62529"/>
                <a:gd name="connsiteY9" fmla="*/ 53873 h 85655"/>
                <a:gd name="connsiteX10" fmla="*/ 26356 w 62529"/>
                <a:gd name="connsiteY10" fmla="*/ 62013 h 85655"/>
                <a:gd name="connsiteX11" fmla="*/ 0 w 62529"/>
                <a:gd name="connsiteY11" fmla="*/ 30748 h 85655"/>
                <a:gd name="connsiteX12" fmla="*/ 7623 w 62529"/>
                <a:gd name="connsiteY12" fmla="*/ 8398 h 85655"/>
                <a:gd name="connsiteX13" fmla="*/ 27131 w 62529"/>
                <a:gd name="connsiteY13" fmla="*/ 0 h 85655"/>
                <a:gd name="connsiteX14" fmla="*/ 45218 w 62529"/>
                <a:gd name="connsiteY14" fmla="*/ 5555 h 85655"/>
                <a:gd name="connsiteX15" fmla="*/ 46381 w 62529"/>
                <a:gd name="connsiteY15" fmla="*/ 1680 h 85655"/>
                <a:gd name="connsiteX16" fmla="*/ 62400 w 62529"/>
                <a:gd name="connsiteY16" fmla="*/ 1680 h 85655"/>
                <a:gd name="connsiteX17" fmla="*/ 62400 w 62529"/>
                <a:gd name="connsiteY17" fmla="*/ 55941 h 85655"/>
                <a:gd name="connsiteX18" fmla="*/ 45606 w 62529"/>
                <a:gd name="connsiteY18" fmla="*/ 44959 h 85655"/>
                <a:gd name="connsiteX19" fmla="*/ 45606 w 62529"/>
                <a:gd name="connsiteY19" fmla="*/ 13953 h 85655"/>
                <a:gd name="connsiteX20" fmla="*/ 35270 w 62529"/>
                <a:gd name="connsiteY20" fmla="*/ 11627 h 85655"/>
                <a:gd name="connsiteX21" fmla="*/ 17699 w 62529"/>
                <a:gd name="connsiteY21" fmla="*/ 31006 h 85655"/>
                <a:gd name="connsiteX22" fmla="*/ 21317 w 62529"/>
                <a:gd name="connsiteY22" fmla="*/ 44959 h 85655"/>
                <a:gd name="connsiteX23" fmla="*/ 32686 w 62529"/>
                <a:gd name="connsiteY23" fmla="*/ 49223 h 85655"/>
                <a:gd name="connsiteX24" fmla="*/ 45606 w 62529"/>
                <a:gd name="connsiteY24" fmla="*/ 44830 h 8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2529" h="85655">
                  <a:moveTo>
                    <a:pt x="62530" y="55941"/>
                  </a:moveTo>
                  <a:cubicBezTo>
                    <a:pt x="62530" y="66147"/>
                    <a:pt x="59816" y="73640"/>
                    <a:pt x="54520" y="78420"/>
                  </a:cubicBezTo>
                  <a:cubicBezTo>
                    <a:pt x="49223" y="83329"/>
                    <a:pt x="40696" y="85655"/>
                    <a:pt x="29068" y="85655"/>
                  </a:cubicBezTo>
                  <a:cubicBezTo>
                    <a:pt x="21576" y="85655"/>
                    <a:pt x="14082" y="84880"/>
                    <a:pt x="6718" y="83329"/>
                  </a:cubicBezTo>
                  <a:lnTo>
                    <a:pt x="6718" y="70023"/>
                  </a:lnTo>
                  <a:lnTo>
                    <a:pt x="7493" y="70023"/>
                  </a:lnTo>
                  <a:cubicBezTo>
                    <a:pt x="14858" y="72477"/>
                    <a:pt x="21188" y="73769"/>
                    <a:pt x="26485" y="73769"/>
                  </a:cubicBezTo>
                  <a:cubicBezTo>
                    <a:pt x="33073" y="73769"/>
                    <a:pt x="37854" y="72607"/>
                    <a:pt x="40955" y="70410"/>
                  </a:cubicBezTo>
                  <a:cubicBezTo>
                    <a:pt x="43926" y="68214"/>
                    <a:pt x="45476" y="63821"/>
                    <a:pt x="45476" y="57233"/>
                  </a:cubicBezTo>
                  <a:lnTo>
                    <a:pt x="45476" y="53873"/>
                  </a:lnTo>
                  <a:cubicBezTo>
                    <a:pt x="38887" y="59300"/>
                    <a:pt x="32557" y="62013"/>
                    <a:pt x="26356" y="62013"/>
                  </a:cubicBezTo>
                  <a:cubicBezTo>
                    <a:pt x="8786" y="62013"/>
                    <a:pt x="0" y="51548"/>
                    <a:pt x="0" y="30748"/>
                  </a:cubicBezTo>
                  <a:cubicBezTo>
                    <a:pt x="0" y="21446"/>
                    <a:pt x="2584" y="14082"/>
                    <a:pt x="7623" y="8398"/>
                  </a:cubicBezTo>
                  <a:cubicBezTo>
                    <a:pt x="12661" y="2713"/>
                    <a:pt x="19250" y="0"/>
                    <a:pt x="27131" y="0"/>
                  </a:cubicBezTo>
                  <a:cubicBezTo>
                    <a:pt x="33332" y="0"/>
                    <a:pt x="39405" y="1938"/>
                    <a:pt x="45218" y="5555"/>
                  </a:cubicBezTo>
                  <a:lnTo>
                    <a:pt x="46381" y="1680"/>
                  </a:lnTo>
                  <a:lnTo>
                    <a:pt x="62400" y="1680"/>
                  </a:lnTo>
                  <a:lnTo>
                    <a:pt x="62400" y="55941"/>
                  </a:lnTo>
                  <a:close/>
                  <a:moveTo>
                    <a:pt x="45606" y="44959"/>
                  </a:moveTo>
                  <a:lnTo>
                    <a:pt x="45606" y="13953"/>
                  </a:lnTo>
                  <a:cubicBezTo>
                    <a:pt x="41859" y="12403"/>
                    <a:pt x="38500" y="11627"/>
                    <a:pt x="35270" y="11627"/>
                  </a:cubicBezTo>
                  <a:cubicBezTo>
                    <a:pt x="23513" y="11627"/>
                    <a:pt x="17699" y="18087"/>
                    <a:pt x="17699" y="31006"/>
                  </a:cubicBezTo>
                  <a:cubicBezTo>
                    <a:pt x="17699" y="37466"/>
                    <a:pt x="18862" y="42117"/>
                    <a:pt x="21317" y="44959"/>
                  </a:cubicBezTo>
                  <a:cubicBezTo>
                    <a:pt x="23772" y="47801"/>
                    <a:pt x="27518" y="49223"/>
                    <a:pt x="32686" y="49223"/>
                  </a:cubicBezTo>
                  <a:cubicBezTo>
                    <a:pt x="36691" y="49223"/>
                    <a:pt x="40955" y="47672"/>
                    <a:pt x="45606" y="44830"/>
                  </a:cubicBezTo>
                  <a:close/>
                </a:path>
              </a:pathLst>
            </a:custGeom>
            <a:solidFill>
              <a:srgbClr val="64BEC8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5" name="フリーフォーム: 図形 284">
              <a:extLst>
                <a:ext uri="{FF2B5EF4-FFF2-40B4-BE49-F238E27FC236}">
                  <a16:creationId xmlns:a16="http://schemas.microsoft.com/office/drawing/2014/main" id="{7D10D80B-AD80-2FA5-C9CF-087AE8D90778}"/>
                </a:ext>
              </a:extLst>
            </p:cNvPr>
            <p:cNvSpPr/>
            <p:nvPr/>
          </p:nvSpPr>
          <p:spPr>
            <a:xfrm>
              <a:off x="10161964" y="4084267"/>
              <a:ext cx="62400" cy="64854"/>
            </a:xfrm>
            <a:custGeom>
              <a:avLst/>
              <a:gdLst>
                <a:gd name="connsiteX0" fmla="*/ 62400 w 62400"/>
                <a:gd name="connsiteY0" fmla="*/ 35011 h 64854"/>
                <a:gd name="connsiteX1" fmla="*/ 17054 w 62400"/>
                <a:gd name="connsiteY1" fmla="*/ 35011 h 64854"/>
                <a:gd name="connsiteX2" fmla="*/ 38887 w 62400"/>
                <a:gd name="connsiteY2" fmla="*/ 53486 h 64854"/>
                <a:gd name="connsiteX3" fmla="*/ 60592 w 62400"/>
                <a:gd name="connsiteY3" fmla="*/ 45993 h 64854"/>
                <a:gd name="connsiteX4" fmla="*/ 61238 w 62400"/>
                <a:gd name="connsiteY4" fmla="*/ 45993 h 64854"/>
                <a:gd name="connsiteX5" fmla="*/ 61238 w 62400"/>
                <a:gd name="connsiteY5" fmla="*/ 60075 h 64854"/>
                <a:gd name="connsiteX6" fmla="*/ 36821 w 62400"/>
                <a:gd name="connsiteY6" fmla="*/ 64855 h 64854"/>
                <a:gd name="connsiteX7" fmla="*/ 9432 w 62400"/>
                <a:gd name="connsiteY7" fmla="*/ 56587 h 64854"/>
                <a:gd name="connsiteX8" fmla="*/ 0 w 62400"/>
                <a:gd name="connsiteY8" fmla="*/ 32944 h 64854"/>
                <a:gd name="connsiteX9" fmla="*/ 8914 w 62400"/>
                <a:gd name="connsiteY9" fmla="*/ 8785 h 64854"/>
                <a:gd name="connsiteX10" fmla="*/ 33591 w 62400"/>
                <a:gd name="connsiteY10" fmla="*/ 0 h 64854"/>
                <a:gd name="connsiteX11" fmla="*/ 62400 w 62400"/>
                <a:gd name="connsiteY11" fmla="*/ 29456 h 64854"/>
                <a:gd name="connsiteX12" fmla="*/ 62400 w 62400"/>
                <a:gd name="connsiteY12" fmla="*/ 35141 h 64854"/>
                <a:gd name="connsiteX13" fmla="*/ 45476 w 62400"/>
                <a:gd name="connsiteY13" fmla="*/ 25839 h 64854"/>
                <a:gd name="connsiteX14" fmla="*/ 32040 w 62400"/>
                <a:gd name="connsiteY14" fmla="*/ 9948 h 64854"/>
                <a:gd name="connsiteX15" fmla="*/ 17054 w 62400"/>
                <a:gd name="connsiteY15" fmla="*/ 25839 h 64854"/>
                <a:gd name="connsiteX16" fmla="*/ 45476 w 62400"/>
                <a:gd name="connsiteY16" fmla="*/ 25839 h 6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2400" h="64854">
                  <a:moveTo>
                    <a:pt x="62400" y="35011"/>
                  </a:moveTo>
                  <a:lnTo>
                    <a:pt x="17054" y="35011"/>
                  </a:lnTo>
                  <a:cubicBezTo>
                    <a:pt x="17829" y="47285"/>
                    <a:pt x="25063" y="53486"/>
                    <a:pt x="38887" y="53486"/>
                  </a:cubicBezTo>
                  <a:cubicBezTo>
                    <a:pt x="46122" y="53486"/>
                    <a:pt x="53357" y="51031"/>
                    <a:pt x="60592" y="45993"/>
                  </a:cubicBezTo>
                  <a:lnTo>
                    <a:pt x="61238" y="45993"/>
                  </a:lnTo>
                  <a:lnTo>
                    <a:pt x="61238" y="60075"/>
                  </a:lnTo>
                  <a:cubicBezTo>
                    <a:pt x="52582" y="63305"/>
                    <a:pt x="44442" y="64855"/>
                    <a:pt x="36821" y="64855"/>
                  </a:cubicBezTo>
                  <a:cubicBezTo>
                    <a:pt x="24806" y="64855"/>
                    <a:pt x="15633" y="62142"/>
                    <a:pt x="9432" y="56587"/>
                  </a:cubicBezTo>
                  <a:cubicBezTo>
                    <a:pt x="3230" y="51031"/>
                    <a:pt x="0" y="43150"/>
                    <a:pt x="0" y="32944"/>
                  </a:cubicBezTo>
                  <a:cubicBezTo>
                    <a:pt x="0" y="22738"/>
                    <a:pt x="2972" y="14599"/>
                    <a:pt x="8914" y="8785"/>
                  </a:cubicBezTo>
                  <a:cubicBezTo>
                    <a:pt x="14858" y="2842"/>
                    <a:pt x="23126" y="0"/>
                    <a:pt x="33591" y="0"/>
                  </a:cubicBezTo>
                  <a:cubicBezTo>
                    <a:pt x="52840" y="0"/>
                    <a:pt x="62400" y="9819"/>
                    <a:pt x="62400" y="29456"/>
                  </a:cubicBezTo>
                  <a:lnTo>
                    <a:pt x="62400" y="35141"/>
                  </a:lnTo>
                  <a:close/>
                  <a:moveTo>
                    <a:pt x="45476" y="25839"/>
                  </a:moveTo>
                  <a:cubicBezTo>
                    <a:pt x="45347" y="15245"/>
                    <a:pt x="40825" y="9948"/>
                    <a:pt x="32040" y="9948"/>
                  </a:cubicBezTo>
                  <a:cubicBezTo>
                    <a:pt x="22738" y="9948"/>
                    <a:pt x="17700" y="15245"/>
                    <a:pt x="17054" y="25839"/>
                  </a:cubicBezTo>
                  <a:lnTo>
                    <a:pt x="45476" y="25839"/>
                  </a:lnTo>
                  <a:close/>
                </a:path>
              </a:pathLst>
            </a:custGeom>
            <a:solidFill>
              <a:srgbClr val="64BEC8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286" name="グラフィックス 4">
            <a:extLst>
              <a:ext uri="{FF2B5EF4-FFF2-40B4-BE49-F238E27FC236}">
                <a16:creationId xmlns:a16="http://schemas.microsoft.com/office/drawing/2014/main" id="{D3D13D1F-1B0A-14A5-245F-28671F5FE972}"/>
              </a:ext>
            </a:extLst>
          </p:cNvPr>
          <p:cNvGrpSpPr/>
          <p:nvPr/>
        </p:nvGrpSpPr>
        <p:grpSpPr>
          <a:xfrm>
            <a:off x="9797382" y="4864464"/>
            <a:ext cx="393522" cy="83071"/>
            <a:chOff x="9797382" y="4864464"/>
            <a:chExt cx="393522" cy="83071"/>
          </a:xfrm>
          <a:solidFill>
            <a:srgbClr val="64BEC8"/>
          </a:solidFill>
        </p:grpSpPr>
        <p:sp>
          <p:nvSpPr>
            <p:cNvPr id="287" name="フリーフォーム: 図形 286">
              <a:extLst>
                <a:ext uri="{FF2B5EF4-FFF2-40B4-BE49-F238E27FC236}">
                  <a16:creationId xmlns:a16="http://schemas.microsoft.com/office/drawing/2014/main" id="{376A32ED-6C08-66B8-B6A2-67CA995F7992}"/>
                </a:ext>
              </a:extLst>
            </p:cNvPr>
            <p:cNvSpPr/>
            <p:nvPr/>
          </p:nvSpPr>
          <p:spPr>
            <a:xfrm>
              <a:off x="9797382" y="4864464"/>
              <a:ext cx="67309" cy="82683"/>
            </a:xfrm>
            <a:custGeom>
              <a:avLst/>
              <a:gdLst>
                <a:gd name="connsiteX0" fmla="*/ 0 w 67309"/>
                <a:gd name="connsiteY0" fmla="*/ 76612 h 82683"/>
                <a:gd name="connsiteX1" fmla="*/ 0 w 67309"/>
                <a:gd name="connsiteY1" fmla="*/ 59688 h 82683"/>
                <a:gd name="connsiteX2" fmla="*/ 1938 w 67309"/>
                <a:gd name="connsiteY2" fmla="*/ 59688 h 82683"/>
                <a:gd name="connsiteX3" fmla="*/ 16149 w 67309"/>
                <a:gd name="connsiteY3" fmla="*/ 67439 h 82683"/>
                <a:gd name="connsiteX4" fmla="*/ 31523 w 67309"/>
                <a:gd name="connsiteY4" fmla="*/ 70281 h 82683"/>
                <a:gd name="connsiteX5" fmla="*/ 43926 w 67309"/>
                <a:gd name="connsiteY5" fmla="*/ 67568 h 82683"/>
                <a:gd name="connsiteX6" fmla="*/ 48577 w 67309"/>
                <a:gd name="connsiteY6" fmla="*/ 60204 h 82683"/>
                <a:gd name="connsiteX7" fmla="*/ 46381 w 67309"/>
                <a:gd name="connsiteY7" fmla="*/ 54391 h 82683"/>
                <a:gd name="connsiteX8" fmla="*/ 37853 w 67309"/>
                <a:gd name="connsiteY8" fmla="*/ 50773 h 82683"/>
                <a:gd name="connsiteX9" fmla="*/ 22609 w 67309"/>
                <a:gd name="connsiteY9" fmla="*/ 47672 h 82683"/>
                <a:gd name="connsiteX10" fmla="*/ 6201 w 67309"/>
                <a:gd name="connsiteY10" fmla="*/ 39533 h 82683"/>
                <a:gd name="connsiteX11" fmla="*/ 516 w 67309"/>
                <a:gd name="connsiteY11" fmla="*/ 24547 h 82683"/>
                <a:gd name="connsiteX12" fmla="*/ 10206 w 67309"/>
                <a:gd name="connsiteY12" fmla="*/ 6848 h 82683"/>
                <a:gd name="connsiteX13" fmla="*/ 35012 w 67309"/>
                <a:gd name="connsiteY13" fmla="*/ 0 h 82683"/>
                <a:gd name="connsiteX14" fmla="*/ 64080 w 67309"/>
                <a:gd name="connsiteY14" fmla="*/ 5426 h 82683"/>
                <a:gd name="connsiteX15" fmla="*/ 64080 w 67309"/>
                <a:gd name="connsiteY15" fmla="*/ 21575 h 82683"/>
                <a:gd name="connsiteX16" fmla="*/ 62271 w 67309"/>
                <a:gd name="connsiteY16" fmla="*/ 21575 h 82683"/>
                <a:gd name="connsiteX17" fmla="*/ 35657 w 67309"/>
                <a:gd name="connsiteY17" fmla="*/ 12532 h 82683"/>
                <a:gd name="connsiteX18" fmla="*/ 23900 w 67309"/>
                <a:gd name="connsiteY18" fmla="*/ 15116 h 82683"/>
                <a:gd name="connsiteX19" fmla="*/ 19250 w 67309"/>
                <a:gd name="connsiteY19" fmla="*/ 22092 h 82683"/>
                <a:gd name="connsiteX20" fmla="*/ 21834 w 67309"/>
                <a:gd name="connsiteY20" fmla="*/ 28035 h 82683"/>
                <a:gd name="connsiteX21" fmla="*/ 30748 w 67309"/>
                <a:gd name="connsiteY21" fmla="*/ 31652 h 82683"/>
                <a:gd name="connsiteX22" fmla="*/ 44959 w 67309"/>
                <a:gd name="connsiteY22" fmla="*/ 34624 h 82683"/>
                <a:gd name="connsiteX23" fmla="*/ 56587 w 67309"/>
                <a:gd name="connsiteY23" fmla="*/ 38758 h 82683"/>
                <a:gd name="connsiteX24" fmla="*/ 62658 w 67309"/>
                <a:gd name="connsiteY24" fmla="*/ 43667 h 82683"/>
                <a:gd name="connsiteX25" fmla="*/ 66147 w 67309"/>
                <a:gd name="connsiteY25" fmla="*/ 49610 h 82683"/>
                <a:gd name="connsiteX26" fmla="*/ 67310 w 67309"/>
                <a:gd name="connsiteY26" fmla="*/ 56845 h 82683"/>
                <a:gd name="connsiteX27" fmla="*/ 57362 w 67309"/>
                <a:gd name="connsiteY27" fmla="*/ 75578 h 82683"/>
                <a:gd name="connsiteX28" fmla="*/ 31135 w 67309"/>
                <a:gd name="connsiteY28" fmla="*/ 82684 h 82683"/>
                <a:gd name="connsiteX29" fmla="*/ 0 w 67309"/>
                <a:gd name="connsiteY29" fmla="*/ 76482 h 8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7309" h="82683">
                  <a:moveTo>
                    <a:pt x="0" y="76612"/>
                  </a:moveTo>
                  <a:lnTo>
                    <a:pt x="0" y="59688"/>
                  </a:lnTo>
                  <a:lnTo>
                    <a:pt x="1938" y="59688"/>
                  </a:lnTo>
                  <a:cubicBezTo>
                    <a:pt x="6072" y="62917"/>
                    <a:pt x="10853" y="65501"/>
                    <a:pt x="16149" y="67439"/>
                  </a:cubicBezTo>
                  <a:cubicBezTo>
                    <a:pt x="21446" y="69377"/>
                    <a:pt x="26614" y="70281"/>
                    <a:pt x="31523" y="70281"/>
                  </a:cubicBezTo>
                  <a:cubicBezTo>
                    <a:pt x="36433" y="70281"/>
                    <a:pt x="40696" y="69377"/>
                    <a:pt x="43926" y="67568"/>
                  </a:cubicBezTo>
                  <a:cubicBezTo>
                    <a:pt x="47156" y="65760"/>
                    <a:pt x="48577" y="63305"/>
                    <a:pt x="48577" y="60204"/>
                  </a:cubicBezTo>
                  <a:cubicBezTo>
                    <a:pt x="48577" y="57749"/>
                    <a:pt x="47802" y="55812"/>
                    <a:pt x="46381" y="54391"/>
                  </a:cubicBezTo>
                  <a:cubicBezTo>
                    <a:pt x="44830" y="52969"/>
                    <a:pt x="42117" y="51677"/>
                    <a:pt x="37853" y="50773"/>
                  </a:cubicBezTo>
                  <a:cubicBezTo>
                    <a:pt x="34882" y="50256"/>
                    <a:pt x="29844" y="49223"/>
                    <a:pt x="22609" y="47672"/>
                  </a:cubicBezTo>
                  <a:cubicBezTo>
                    <a:pt x="15374" y="46122"/>
                    <a:pt x="9948" y="43409"/>
                    <a:pt x="6201" y="39533"/>
                  </a:cubicBezTo>
                  <a:cubicBezTo>
                    <a:pt x="2455" y="35657"/>
                    <a:pt x="516" y="30619"/>
                    <a:pt x="516" y="24547"/>
                  </a:cubicBezTo>
                  <a:cubicBezTo>
                    <a:pt x="516" y="17312"/>
                    <a:pt x="3746" y="11369"/>
                    <a:pt x="10206" y="6848"/>
                  </a:cubicBezTo>
                  <a:cubicBezTo>
                    <a:pt x="16666" y="2326"/>
                    <a:pt x="24934" y="0"/>
                    <a:pt x="35012" y="0"/>
                  </a:cubicBezTo>
                  <a:cubicBezTo>
                    <a:pt x="45088" y="0"/>
                    <a:pt x="55036" y="1809"/>
                    <a:pt x="64080" y="5426"/>
                  </a:cubicBezTo>
                  <a:lnTo>
                    <a:pt x="64080" y="21575"/>
                  </a:lnTo>
                  <a:lnTo>
                    <a:pt x="62271" y="21575"/>
                  </a:lnTo>
                  <a:cubicBezTo>
                    <a:pt x="54519" y="15633"/>
                    <a:pt x="45734" y="12532"/>
                    <a:pt x="35657" y="12532"/>
                  </a:cubicBezTo>
                  <a:cubicBezTo>
                    <a:pt x="30877" y="12532"/>
                    <a:pt x="27002" y="13436"/>
                    <a:pt x="23900" y="15116"/>
                  </a:cubicBezTo>
                  <a:cubicBezTo>
                    <a:pt x="20800" y="16795"/>
                    <a:pt x="19250" y="19121"/>
                    <a:pt x="19250" y="22092"/>
                  </a:cubicBezTo>
                  <a:cubicBezTo>
                    <a:pt x="19250" y="24547"/>
                    <a:pt x="20154" y="26614"/>
                    <a:pt x="21834" y="28035"/>
                  </a:cubicBezTo>
                  <a:cubicBezTo>
                    <a:pt x="23643" y="29585"/>
                    <a:pt x="26614" y="30748"/>
                    <a:pt x="30748" y="31652"/>
                  </a:cubicBezTo>
                  <a:cubicBezTo>
                    <a:pt x="35012" y="32428"/>
                    <a:pt x="39662" y="33332"/>
                    <a:pt x="44959" y="34624"/>
                  </a:cubicBezTo>
                  <a:cubicBezTo>
                    <a:pt x="50127" y="35787"/>
                    <a:pt x="54003" y="37208"/>
                    <a:pt x="56587" y="38758"/>
                  </a:cubicBezTo>
                  <a:cubicBezTo>
                    <a:pt x="59171" y="40309"/>
                    <a:pt x="61237" y="41988"/>
                    <a:pt x="62658" y="43667"/>
                  </a:cubicBezTo>
                  <a:cubicBezTo>
                    <a:pt x="64209" y="45476"/>
                    <a:pt x="65372" y="47414"/>
                    <a:pt x="66147" y="49610"/>
                  </a:cubicBezTo>
                  <a:cubicBezTo>
                    <a:pt x="66922" y="51807"/>
                    <a:pt x="67310" y="54261"/>
                    <a:pt x="67310" y="56845"/>
                  </a:cubicBezTo>
                  <a:cubicBezTo>
                    <a:pt x="67310" y="64597"/>
                    <a:pt x="63951" y="70798"/>
                    <a:pt x="57362" y="75578"/>
                  </a:cubicBezTo>
                  <a:cubicBezTo>
                    <a:pt x="50773" y="80358"/>
                    <a:pt x="41988" y="82684"/>
                    <a:pt x="31135" y="82684"/>
                  </a:cubicBezTo>
                  <a:cubicBezTo>
                    <a:pt x="20283" y="82684"/>
                    <a:pt x="10077" y="80617"/>
                    <a:pt x="0" y="76482"/>
                  </a:cubicBezTo>
                  <a:close/>
                </a:path>
              </a:pathLst>
            </a:custGeom>
            <a:solidFill>
              <a:srgbClr val="64BEC8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8" name="フリーフォーム: 図形 287">
              <a:extLst>
                <a:ext uri="{FF2B5EF4-FFF2-40B4-BE49-F238E27FC236}">
                  <a16:creationId xmlns:a16="http://schemas.microsoft.com/office/drawing/2014/main" id="{9349A0B2-39B0-7C18-7179-B18CAD3D6F5C}"/>
                </a:ext>
              </a:extLst>
            </p:cNvPr>
            <p:cNvSpPr/>
            <p:nvPr/>
          </p:nvSpPr>
          <p:spPr>
            <a:xfrm>
              <a:off x="9874381" y="4882680"/>
              <a:ext cx="62399" cy="64855"/>
            </a:xfrm>
            <a:custGeom>
              <a:avLst/>
              <a:gdLst>
                <a:gd name="connsiteX0" fmla="*/ 62400 w 62399"/>
                <a:gd name="connsiteY0" fmla="*/ 35012 h 64855"/>
                <a:gd name="connsiteX1" fmla="*/ 17054 w 62399"/>
                <a:gd name="connsiteY1" fmla="*/ 35012 h 64855"/>
                <a:gd name="connsiteX2" fmla="*/ 38886 w 62399"/>
                <a:gd name="connsiteY2" fmla="*/ 53486 h 64855"/>
                <a:gd name="connsiteX3" fmla="*/ 60592 w 62399"/>
                <a:gd name="connsiteY3" fmla="*/ 45993 h 64855"/>
                <a:gd name="connsiteX4" fmla="*/ 61237 w 62399"/>
                <a:gd name="connsiteY4" fmla="*/ 45993 h 64855"/>
                <a:gd name="connsiteX5" fmla="*/ 61237 w 62399"/>
                <a:gd name="connsiteY5" fmla="*/ 60075 h 64855"/>
                <a:gd name="connsiteX6" fmla="*/ 36820 w 62399"/>
                <a:gd name="connsiteY6" fmla="*/ 64855 h 64855"/>
                <a:gd name="connsiteX7" fmla="*/ 9431 w 62399"/>
                <a:gd name="connsiteY7" fmla="*/ 56587 h 64855"/>
                <a:gd name="connsiteX8" fmla="*/ 0 w 62399"/>
                <a:gd name="connsiteY8" fmla="*/ 32944 h 64855"/>
                <a:gd name="connsiteX9" fmla="*/ 8914 w 62399"/>
                <a:gd name="connsiteY9" fmla="*/ 8785 h 64855"/>
                <a:gd name="connsiteX10" fmla="*/ 33590 w 62399"/>
                <a:gd name="connsiteY10" fmla="*/ 0 h 64855"/>
                <a:gd name="connsiteX11" fmla="*/ 62400 w 62399"/>
                <a:gd name="connsiteY11" fmla="*/ 29456 h 64855"/>
                <a:gd name="connsiteX12" fmla="*/ 62400 w 62399"/>
                <a:gd name="connsiteY12" fmla="*/ 35141 h 64855"/>
                <a:gd name="connsiteX13" fmla="*/ 45475 w 62399"/>
                <a:gd name="connsiteY13" fmla="*/ 25839 h 64855"/>
                <a:gd name="connsiteX14" fmla="*/ 32040 w 62399"/>
                <a:gd name="connsiteY14" fmla="*/ 9948 h 64855"/>
                <a:gd name="connsiteX15" fmla="*/ 17054 w 62399"/>
                <a:gd name="connsiteY15" fmla="*/ 25839 h 64855"/>
                <a:gd name="connsiteX16" fmla="*/ 45475 w 62399"/>
                <a:gd name="connsiteY16" fmla="*/ 25839 h 6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2399" h="64855">
                  <a:moveTo>
                    <a:pt x="62400" y="35012"/>
                  </a:moveTo>
                  <a:lnTo>
                    <a:pt x="17054" y="35012"/>
                  </a:lnTo>
                  <a:cubicBezTo>
                    <a:pt x="17829" y="47285"/>
                    <a:pt x="25063" y="53486"/>
                    <a:pt x="38886" y="53486"/>
                  </a:cubicBezTo>
                  <a:cubicBezTo>
                    <a:pt x="46122" y="53486"/>
                    <a:pt x="53357" y="51031"/>
                    <a:pt x="60592" y="45993"/>
                  </a:cubicBezTo>
                  <a:lnTo>
                    <a:pt x="61237" y="45993"/>
                  </a:lnTo>
                  <a:lnTo>
                    <a:pt x="61237" y="60075"/>
                  </a:lnTo>
                  <a:cubicBezTo>
                    <a:pt x="52582" y="63305"/>
                    <a:pt x="44442" y="64855"/>
                    <a:pt x="36820" y="64855"/>
                  </a:cubicBezTo>
                  <a:cubicBezTo>
                    <a:pt x="24805" y="64855"/>
                    <a:pt x="15632" y="62142"/>
                    <a:pt x="9431" y="56587"/>
                  </a:cubicBezTo>
                  <a:cubicBezTo>
                    <a:pt x="3230" y="51031"/>
                    <a:pt x="0" y="43150"/>
                    <a:pt x="0" y="32944"/>
                  </a:cubicBezTo>
                  <a:cubicBezTo>
                    <a:pt x="0" y="22738"/>
                    <a:pt x="2971" y="14599"/>
                    <a:pt x="8914" y="8785"/>
                  </a:cubicBezTo>
                  <a:cubicBezTo>
                    <a:pt x="14857" y="2842"/>
                    <a:pt x="23125" y="0"/>
                    <a:pt x="33590" y="0"/>
                  </a:cubicBezTo>
                  <a:cubicBezTo>
                    <a:pt x="52840" y="0"/>
                    <a:pt x="62400" y="9819"/>
                    <a:pt x="62400" y="29456"/>
                  </a:cubicBezTo>
                  <a:lnTo>
                    <a:pt x="62400" y="35141"/>
                  </a:lnTo>
                  <a:close/>
                  <a:moveTo>
                    <a:pt x="45475" y="25839"/>
                  </a:moveTo>
                  <a:cubicBezTo>
                    <a:pt x="45346" y="15245"/>
                    <a:pt x="40825" y="9948"/>
                    <a:pt x="32040" y="9948"/>
                  </a:cubicBezTo>
                  <a:cubicBezTo>
                    <a:pt x="22737" y="9948"/>
                    <a:pt x="17699" y="15245"/>
                    <a:pt x="17054" y="25839"/>
                  </a:cubicBezTo>
                  <a:lnTo>
                    <a:pt x="45475" y="25839"/>
                  </a:lnTo>
                  <a:close/>
                </a:path>
              </a:pathLst>
            </a:custGeom>
            <a:solidFill>
              <a:srgbClr val="64BEC8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9" name="フリーフォーム: 図形 288">
              <a:extLst>
                <a:ext uri="{FF2B5EF4-FFF2-40B4-BE49-F238E27FC236}">
                  <a16:creationId xmlns:a16="http://schemas.microsoft.com/office/drawing/2014/main" id="{225A026E-24D5-DD85-759C-67769B5D9DAA}"/>
                </a:ext>
              </a:extLst>
            </p:cNvPr>
            <p:cNvSpPr/>
            <p:nvPr/>
          </p:nvSpPr>
          <p:spPr>
            <a:xfrm>
              <a:off x="9950734" y="4884231"/>
              <a:ext cx="43150" cy="61624"/>
            </a:xfrm>
            <a:custGeom>
              <a:avLst/>
              <a:gdLst>
                <a:gd name="connsiteX0" fmla="*/ 43151 w 43150"/>
                <a:gd name="connsiteY0" fmla="*/ 16924 h 61624"/>
                <a:gd name="connsiteX1" fmla="*/ 42634 w 43150"/>
                <a:gd name="connsiteY1" fmla="*/ 16924 h 61624"/>
                <a:gd name="connsiteX2" fmla="*/ 33461 w 43150"/>
                <a:gd name="connsiteY2" fmla="*/ 16020 h 61624"/>
                <a:gd name="connsiteX3" fmla="*/ 16924 w 43150"/>
                <a:gd name="connsiteY3" fmla="*/ 18733 h 61624"/>
                <a:gd name="connsiteX4" fmla="*/ 16924 w 43150"/>
                <a:gd name="connsiteY4" fmla="*/ 61625 h 61624"/>
                <a:gd name="connsiteX5" fmla="*/ 0 w 43150"/>
                <a:gd name="connsiteY5" fmla="*/ 61625 h 61624"/>
                <a:gd name="connsiteX6" fmla="*/ 0 w 43150"/>
                <a:gd name="connsiteY6" fmla="*/ 258 h 61624"/>
                <a:gd name="connsiteX7" fmla="*/ 16924 w 43150"/>
                <a:gd name="connsiteY7" fmla="*/ 258 h 61624"/>
                <a:gd name="connsiteX8" fmla="*/ 16924 w 43150"/>
                <a:gd name="connsiteY8" fmla="*/ 11369 h 61624"/>
                <a:gd name="connsiteX9" fmla="*/ 29714 w 43150"/>
                <a:gd name="connsiteY9" fmla="*/ 2325 h 61624"/>
                <a:gd name="connsiteX10" fmla="*/ 39533 w 43150"/>
                <a:gd name="connsiteY10" fmla="*/ 0 h 61624"/>
                <a:gd name="connsiteX11" fmla="*/ 43151 w 43150"/>
                <a:gd name="connsiteY11" fmla="*/ 0 h 61624"/>
                <a:gd name="connsiteX12" fmla="*/ 43151 w 43150"/>
                <a:gd name="connsiteY12" fmla="*/ 16666 h 6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150" h="61624">
                  <a:moveTo>
                    <a:pt x="43151" y="16924"/>
                  </a:moveTo>
                  <a:lnTo>
                    <a:pt x="42634" y="16924"/>
                  </a:lnTo>
                  <a:cubicBezTo>
                    <a:pt x="40308" y="16407"/>
                    <a:pt x="37337" y="16020"/>
                    <a:pt x="33461" y="16020"/>
                  </a:cubicBezTo>
                  <a:cubicBezTo>
                    <a:pt x="27518" y="16020"/>
                    <a:pt x="21963" y="16924"/>
                    <a:pt x="16924" y="18733"/>
                  </a:cubicBezTo>
                  <a:lnTo>
                    <a:pt x="16924" y="61625"/>
                  </a:lnTo>
                  <a:lnTo>
                    <a:pt x="0" y="61625"/>
                  </a:lnTo>
                  <a:lnTo>
                    <a:pt x="0" y="258"/>
                  </a:lnTo>
                  <a:lnTo>
                    <a:pt x="16924" y="258"/>
                  </a:lnTo>
                  <a:lnTo>
                    <a:pt x="16924" y="11369"/>
                  </a:lnTo>
                  <a:cubicBezTo>
                    <a:pt x="22092" y="6847"/>
                    <a:pt x="26355" y="3876"/>
                    <a:pt x="29714" y="2325"/>
                  </a:cubicBezTo>
                  <a:cubicBezTo>
                    <a:pt x="33073" y="775"/>
                    <a:pt x="36303" y="0"/>
                    <a:pt x="39533" y="0"/>
                  </a:cubicBezTo>
                  <a:cubicBezTo>
                    <a:pt x="40437" y="0"/>
                    <a:pt x="41601" y="0"/>
                    <a:pt x="43151" y="0"/>
                  </a:cubicBezTo>
                  <a:lnTo>
                    <a:pt x="43151" y="16666"/>
                  </a:lnTo>
                  <a:close/>
                </a:path>
              </a:pathLst>
            </a:custGeom>
            <a:solidFill>
              <a:srgbClr val="64BEC8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90" name="フリーフォーム: 図形 289">
              <a:extLst>
                <a:ext uri="{FF2B5EF4-FFF2-40B4-BE49-F238E27FC236}">
                  <a16:creationId xmlns:a16="http://schemas.microsoft.com/office/drawing/2014/main" id="{0254E028-3BB6-E332-6B01-C4C541164491}"/>
                </a:ext>
              </a:extLst>
            </p:cNvPr>
            <p:cNvSpPr/>
            <p:nvPr/>
          </p:nvSpPr>
          <p:spPr>
            <a:xfrm>
              <a:off x="9999698" y="4884489"/>
              <a:ext cx="68343" cy="61366"/>
            </a:xfrm>
            <a:custGeom>
              <a:avLst/>
              <a:gdLst>
                <a:gd name="connsiteX0" fmla="*/ 68344 w 68343"/>
                <a:gd name="connsiteY0" fmla="*/ 0 h 61366"/>
                <a:gd name="connsiteX1" fmla="*/ 42117 w 68343"/>
                <a:gd name="connsiteY1" fmla="*/ 61367 h 61366"/>
                <a:gd name="connsiteX2" fmla="*/ 26097 w 68343"/>
                <a:gd name="connsiteY2" fmla="*/ 61367 h 61366"/>
                <a:gd name="connsiteX3" fmla="*/ 0 w 68343"/>
                <a:gd name="connsiteY3" fmla="*/ 0 h 61366"/>
                <a:gd name="connsiteX4" fmla="*/ 18346 w 68343"/>
                <a:gd name="connsiteY4" fmla="*/ 0 h 61366"/>
                <a:gd name="connsiteX5" fmla="*/ 34624 w 68343"/>
                <a:gd name="connsiteY5" fmla="*/ 42505 h 61366"/>
                <a:gd name="connsiteX6" fmla="*/ 50774 w 68343"/>
                <a:gd name="connsiteY6" fmla="*/ 0 h 61366"/>
                <a:gd name="connsiteX7" fmla="*/ 68214 w 68343"/>
                <a:gd name="connsiteY7" fmla="*/ 0 h 61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343" h="61366">
                  <a:moveTo>
                    <a:pt x="68344" y="0"/>
                  </a:moveTo>
                  <a:lnTo>
                    <a:pt x="42117" y="61367"/>
                  </a:lnTo>
                  <a:lnTo>
                    <a:pt x="26097" y="61367"/>
                  </a:lnTo>
                  <a:lnTo>
                    <a:pt x="0" y="0"/>
                  </a:lnTo>
                  <a:lnTo>
                    <a:pt x="18346" y="0"/>
                  </a:lnTo>
                  <a:lnTo>
                    <a:pt x="34624" y="42505"/>
                  </a:lnTo>
                  <a:lnTo>
                    <a:pt x="50774" y="0"/>
                  </a:lnTo>
                  <a:lnTo>
                    <a:pt x="68214" y="0"/>
                  </a:lnTo>
                  <a:close/>
                </a:path>
              </a:pathLst>
            </a:custGeom>
            <a:solidFill>
              <a:srgbClr val="64BEC8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91" name="フリーフォーム: 図形 290">
              <a:extLst>
                <a:ext uri="{FF2B5EF4-FFF2-40B4-BE49-F238E27FC236}">
                  <a16:creationId xmlns:a16="http://schemas.microsoft.com/office/drawing/2014/main" id="{16E3903C-B1AD-03ED-F685-25C32358846A}"/>
                </a:ext>
              </a:extLst>
            </p:cNvPr>
            <p:cNvSpPr/>
            <p:nvPr/>
          </p:nvSpPr>
          <p:spPr>
            <a:xfrm>
              <a:off x="10071400" y="4882680"/>
              <a:ext cx="62399" cy="64855"/>
            </a:xfrm>
            <a:custGeom>
              <a:avLst/>
              <a:gdLst>
                <a:gd name="connsiteX0" fmla="*/ 62400 w 62399"/>
                <a:gd name="connsiteY0" fmla="*/ 35012 h 64855"/>
                <a:gd name="connsiteX1" fmla="*/ 17054 w 62399"/>
                <a:gd name="connsiteY1" fmla="*/ 35012 h 64855"/>
                <a:gd name="connsiteX2" fmla="*/ 38886 w 62399"/>
                <a:gd name="connsiteY2" fmla="*/ 53486 h 64855"/>
                <a:gd name="connsiteX3" fmla="*/ 60592 w 62399"/>
                <a:gd name="connsiteY3" fmla="*/ 45993 h 64855"/>
                <a:gd name="connsiteX4" fmla="*/ 61237 w 62399"/>
                <a:gd name="connsiteY4" fmla="*/ 45993 h 64855"/>
                <a:gd name="connsiteX5" fmla="*/ 61237 w 62399"/>
                <a:gd name="connsiteY5" fmla="*/ 60075 h 64855"/>
                <a:gd name="connsiteX6" fmla="*/ 36820 w 62399"/>
                <a:gd name="connsiteY6" fmla="*/ 64855 h 64855"/>
                <a:gd name="connsiteX7" fmla="*/ 9431 w 62399"/>
                <a:gd name="connsiteY7" fmla="*/ 56587 h 64855"/>
                <a:gd name="connsiteX8" fmla="*/ 0 w 62399"/>
                <a:gd name="connsiteY8" fmla="*/ 32944 h 64855"/>
                <a:gd name="connsiteX9" fmla="*/ 8914 w 62399"/>
                <a:gd name="connsiteY9" fmla="*/ 8785 h 64855"/>
                <a:gd name="connsiteX10" fmla="*/ 33590 w 62399"/>
                <a:gd name="connsiteY10" fmla="*/ 0 h 64855"/>
                <a:gd name="connsiteX11" fmla="*/ 62400 w 62399"/>
                <a:gd name="connsiteY11" fmla="*/ 29456 h 64855"/>
                <a:gd name="connsiteX12" fmla="*/ 62400 w 62399"/>
                <a:gd name="connsiteY12" fmla="*/ 35141 h 64855"/>
                <a:gd name="connsiteX13" fmla="*/ 45475 w 62399"/>
                <a:gd name="connsiteY13" fmla="*/ 25839 h 64855"/>
                <a:gd name="connsiteX14" fmla="*/ 32040 w 62399"/>
                <a:gd name="connsiteY14" fmla="*/ 9948 h 64855"/>
                <a:gd name="connsiteX15" fmla="*/ 17054 w 62399"/>
                <a:gd name="connsiteY15" fmla="*/ 25839 h 64855"/>
                <a:gd name="connsiteX16" fmla="*/ 45475 w 62399"/>
                <a:gd name="connsiteY16" fmla="*/ 25839 h 6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2399" h="64855">
                  <a:moveTo>
                    <a:pt x="62400" y="35012"/>
                  </a:moveTo>
                  <a:lnTo>
                    <a:pt x="17054" y="35012"/>
                  </a:lnTo>
                  <a:cubicBezTo>
                    <a:pt x="17829" y="47285"/>
                    <a:pt x="25063" y="53486"/>
                    <a:pt x="38886" y="53486"/>
                  </a:cubicBezTo>
                  <a:cubicBezTo>
                    <a:pt x="46122" y="53486"/>
                    <a:pt x="53357" y="51031"/>
                    <a:pt x="60592" y="45993"/>
                  </a:cubicBezTo>
                  <a:lnTo>
                    <a:pt x="61237" y="45993"/>
                  </a:lnTo>
                  <a:lnTo>
                    <a:pt x="61237" y="60075"/>
                  </a:lnTo>
                  <a:cubicBezTo>
                    <a:pt x="52582" y="63305"/>
                    <a:pt x="44442" y="64855"/>
                    <a:pt x="36820" y="64855"/>
                  </a:cubicBezTo>
                  <a:cubicBezTo>
                    <a:pt x="24805" y="64855"/>
                    <a:pt x="15632" y="62142"/>
                    <a:pt x="9431" y="56587"/>
                  </a:cubicBezTo>
                  <a:cubicBezTo>
                    <a:pt x="3230" y="51031"/>
                    <a:pt x="0" y="43150"/>
                    <a:pt x="0" y="32944"/>
                  </a:cubicBezTo>
                  <a:cubicBezTo>
                    <a:pt x="0" y="22738"/>
                    <a:pt x="2971" y="14599"/>
                    <a:pt x="8914" y="8785"/>
                  </a:cubicBezTo>
                  <a:cubicBezTo>
                    <a:pt x="14857" y="2842"/>
                    <a:pt x="23125" y="0"/>
                    <a:pt x="33590" y="0"/>
                  </a:cubicBezTo>
                  <a:cubicBezTo>
                    <a:pt x="52840" y="0"/>
                    <a:pt x="62400" y="9819"/>
                    <a:pt x="62400" y="29456"/>
                  </a:cubicBezTo>
                  <a:lnTo>
                    <a:pt x="62400" y="35141"/>
                  </a:lnTo>
                  <a:close/>
                  <a:moveTo>
                    <a:pt x="45475" y="25839"/>
                  </a:moveTo>
                  <a:cubicBezTo>
                    <a:pt x="45346" y="15245"/>
                    <a:pt x="40825" y="9948"/>
                    <a:pt x="32040" y="9948"/>
                  </a:cubicBezTo>
                  <a:cubicBezTo>
                    <a:pt x="22737" y="9948"/>
                    <a:pt x="17699" y="15245"/>
                    <a:pt x="17054" y="25839"/>
                  </a:cubicBezTo>
                  <a:lnTo>
                    <a:pt x="45475" y="25839"/>
                  </a:lnTo>
                  <a:close/>
                </a:path>
              </a:pathLst>
            </a:custGeom>
            <a:solidFill>
              <a:srgbClr val="64BEC8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92" name="フリーフォーム: 図形 291">
              <a:extLst>
                <a:ext uri="{FF2B5EF4-FFF2-40B4-BE49-F238E27FC236}">
                  <a16:creationId xmlns:a16="http://schemas.microsoft.com/office/drawing/2014/main" id="{9D417055-F889-0721-C8C7-90048E300727}"/>
                </a:ext>
              </a:extLst>
            </p:cNvPr>
            <p:cNvSpPr/>
            <p:nvPr/>
          </p:nvSpPr>
          <p:spPr>
            <a:xfrm>
              <a:off x="10147753" y="4884231"/>
              <a:ext cx="43150" cy="61624"/>
            </a:xfrm>
            <a:custGeom>
              <a:avLst/>
              <a:gdLst>
                <a:gd name="connsiteX0" fmla="*/ 43151 w 43150"/>
                <a:gd name="connsiteY0" fmla="*/ 16924 h 61624"/>
                <a:gd name="connsiteX1" fmla="*/ 42634 w 43150"/>
                <a:gd name="connsiteY1" fmla="*/ 16924 h 61624"/>
                <a:gd name="connsiteX2" fmla="*/ 33461 w 43150"/>
                <a:gd name="connsiteY2" fmla="*/ 16020 h 61624"/>
                <a:gd name="connsiteX3" fmla="*/ 16924 w 43150"/>
                <a:gd name="connsiteY3" fmla="*/ 18733 h 61624"/>
                <a:gd name="connsiteX4" fmla="*/ 16924 w 43150"/>
                <a:gd name="connsiteY4" fmla="*/ 61625 h 61624"/>
                <a:gd name="connsiteX5" fmla="*/ 0 w 43150"/>
                <a:gd name="connsiteY5" fmla="*/ 61625 h 61624"/>
                <a:gd name="connsiteX6" fmla="*/ 0 w 43150"/>
                <a:gd name="connsiteY6" fmla="*/ 258 h 61624"/>
                <a:gd name="connsiteX7" fmla="*/ 16924 w 43150"/>
                <a:gd name="connsiteY7" fmla="*/ 258 h 61624"/>
                <a:gd name="connsiteX8" fmla="*/ 16924 w 43150"/>
                <a:gd name="connsiteY8" fmla="*/ 11369 h 61624"/>
                <a:gd name="connsiteX9" fmla="*/ 29714 w 43150"/>
                <a:gd name="connsiteY9" fmla="*/ 2325 h 61624"/>
                <a:gd name="connsiteX10" fmla="*/ 39533 w 43150"/>
                <a:gd name="connsiteY10" fmla="*/ 0 h 61624"/>
                <a:gd name="connsiteX11" fmla="*/ 43151 w 43150"/>
                <a:gd name="connsiteY11" fmla="*/ 0 h 61624"/>
                <a:gd name="connsiteX12" fmla="*/ 43151 w 43150"/>
                <a:gd name="connsiteY12" fmla="*/ 16666 h 6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150" h="61624">
                  <a:moveTo>
                    <a:pt x="43151" y="16924"/>
                  </a:moveTo>
                  <a:lnTo>
                    <a:pt x="42634" y="16924"/>
                  </a:lnTo>
                  <a:cubicBezTo>
                    <a:pt x="40308" y="16407"/>
                    <a:pt x="37337" y="16020"/>
                    <a:pt x="33461" y="16020"/>
                  </a:cubicBezTo>
                  <a:cubicBezTo>
                    <a:pt x="27518" y="16020"/>
                    <a:pt x="21963" y="16924"/>
                    <a:pt x="16924" y="18733"/>
                  </a:cubicBezTo>
                  <a:lnTo>
                    <a:pt x="16924" y="61625"/>
                  </a:lnTo>
                  <a:lnTo>
                    <a:pt x="0" y="61625"/>
                  </a:lnTo>
                  <a:lnTo>
                    <a:pt x="0" y="258"/>
                  </a:lnTo>
                  <a:lnTo>
                    <a:pt x="16924" y="258"/>
                  </a:lnTo>
                  <a:lnTo>
                    <a:pt x="16924" y="11369"/>
                  </a:lnTo>
                  <a:cubicBezTo>
                    <a:pt x="22092" y="6847"/>
                    <a:pt x="26355" y="3876"/>
                    <a:pt x="29714" y="2325"/>
                  </a:cubicBezTo>
                  <a:cubicBezTo>
                    <a:pt x="33073" y="775"/>
                    <a:pt x="36303" y="0"/>
                    <a:pt x="39533" y="0"/>
                  </a:cubicBezTo>
                  <a:cubicBezTo>
                    <a:pt x="40437" y="0"/>
                    <a:pt x="41601" y="0"/>
                    <a:pt x="43151" y="0"/>
                  </a:cubicBezTo>
                  <a:lnTo>
                    <a:pt x="43151" y="16666"/>
                  </a:lnTo>
                  <a:close/>
                </a:path>
              </a:pathLst>
            </a:custGeom>
            <a:solidFill>
              <a:srgbClr val="64BEC8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293" name="グラフィックス 4">
            <a:extLst>
              <a:ext uri="{FF2B5EF4-FFF2-40B4-BE49-F238E27FC236}">
                <a16:creationId xmlns:a16="http://schemas.microsoft.com/office/drawing/2014/main" id="{5001D944-845C-8BD5-49A0-9994C8C43D14}"/>
              </a:ext>
            </a:extLst>
          </p:cNvPr>
          <p:cNvGrpSpPr/>
          <p:nvPr/>
        </p:nvGrpSpPr>
        <p:grpSpPr>
          <a:xfrm>
            <a:off x="8765775" y="5626057"/>
            <a:ext cx="2447304" cy="152576"/>
            <a:chOff x="8765775" y="5626057"/>
            <a:chExt cx="2447304" cy="152576"/>
          </a:xfrm>
          <a:solidFill>
            <a:srgbClr val="000000"/>
          </a:solidFill>
        </p:grpSpPr>
        <p:sp>
          <p:nvSpPr>
            <p:cNvPr id="294" name="フリーフォーム: 図形 293">
              <a:extLst>
                <a:ext uri="{FF2B5EF4-FFF2-40B4-BE49-F238E27FC236}">
                  <a16:creationId xmlns:a16="http://schemas.microsoft.com/office/drawing/2014/main" id="{38B36CA3-8191-8A58-5BB2-9DD4EE9B30C8}"/>
                </a:ext>
              </a:extLst>
            </p:cNvPr>
            <p:cNvSpPr/>
            <p:nvPr/>
          </p:nvSpPr>
          <p:spPr>
            <a:xfrm>
              <a:off x="8765775" y="5626186"/>
              <a:ext cx="38886" cy="132164"/>
            </a:xfrm>
            <a:custGeom>
              <a:avLst/>
              <a:gdLst>
                <a:gd name="connsiteX0" fmla="*/ 38886 w 38886"/>
                <a:gd name="connsiteY0" fmla="*/ 132164 h 132164"/>
                <a:gd name="connsiteX1" fmla="*/ 20671 w 38886"/>
                <a:gd name="connsiteY1" fmla="*/ 132164 h 132164"/>
                <a:gd name="connsiteX2" fmla="*/ 5555 w 38886"/>
                <a:gd name="connsiteY2" fmla="*/ 102708 h 132164"/>
                <a:gd name="connsiteX3" fmla="*/ 0 w 38886"/>
                <a:gd name="connsiteY3" fmla="*/ 66017 h 132164"/>
                <a:gd name="connsiteX4" fmla="*/ 20671 w 38886"/>
                <a:gd name="connsiteY4" fmla="*/ 0 h 132164"/>
                <a:gd name="connsiteX5" fmla="*/ 38886 w 38886"/>
                <a:gd name="connsiteY5" fmla="*/ 0 h 132164"/>
                <a:gd name="connsiteX6" fmla="*/ 38886 w 38886"/>
                <a:gd name="connsiteY6" fmla="*/ 1550 h 132164"/>
                <a:gd name="connsiteX7" fmla="*/ 22737 w 38886"/>
                <a:gd name="connsiteY7" fmla="*/ 27389 h 132164"/>
                <a:gd name="connsiteX8" fmla="*/ 15245 w 38886"/>
                <a:gd name="connsiteY8" fmla="*/ 66017 h 132164"/>
                <a:gd name="connsiteX9" fmla="*/ 22737 w 38886"/>
                <a:gd name="connsiteY9" fmla="*/ 104775 h 132164"/>
                <a:gd name="connsiteX10" fmla="*/ 38886 w 38886"/>
                <a:gd name="connsiteY10" fmla="*/ 130614 h 132164"/>
                <a:gd name="connsiteX11" fmla="*/ 38886 w 38886"/>
                <a:gd name="connsiteY11" fmla="*/ 132164 h 13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886" h="132164">
                  <a:moveTo>
                    <a:pt x="38886" y="132164"/>
                  </a:moveTo>
                  <a:lnTo>
                    <a:pt x="20671" y="132164"/>
                  </a:lnTo>
                  <a:cubicBezTo>
                    <a:pt x="13694" y="122217"/>
                    <a:pt x="8656" y="112398"/>
                    <a:pt x="5555" y="102708"/>
                  </a:cubicBezTo>
                  <a:cubicBezTo>
                    <a:pt x="1808" y="91727"/>
                    <a:pt x="0" y="79454"/>
                    <a:pt x="0" y="66017"/>
                  </a:cubicBezTo>
                  <a:cubicBezTo>
                    <a:pt x="0" y="41729"/>
                    <a:pt x="6976" y="19637"/>
                    <a:pt x="20671" y="0"/>
                  </a:cubicBezTo>
                  <a:lnTo>
                    <a:pt x="38886" y="0"/>
                  </a:lnTo>
                  <a:lnTo>
                    <a:pt x="38886" y="1550"/>
                  </a:lnTo>
                  <a:cubicBezTo>
                    <a:pt x="32169" y="8914"/>
                    <a:pt x="26872" y="17441"/>
                    <a:pt x="22737" y="27389"/>
                  </a:cubicBezTo>
                  <a:cubicBezTo>
                    <a:pt x="17829" y="39533"/>
                    <a:pt x="15245" y="52323"/>
                    <a:pt x="15245" y="66017"/>
                  </a:cubicBezTo>
                  <a:cubicBezTo>
                    <a:pt x="15245" y="79712"/>
                    <a:pt x="17699" y="92761"/>
                    <a:pt x="22737" y="104775"/>
                  </a:cubicBezTo>
                  <a:cubicBezTo>
                    <a:pt x="26742" y="114724"/>
                    <a:pt x="32169" y="123250"/>
                    <a:pt x="38886" y="130614"/>
                  </a:cubicBezTo>
                  <a:lnTo>
                    <a:pt x="38886" y="132164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95" name="フリーフォーム: 図形 294">
              <a:extLst>
                <a:ext uri="{FF2B5EF4-FFF2-40B4-BE49-F238E27FC236}">
                  <a16:creationId xmlns:a16="http://schemas.microsoft.com/office/drawing/2014/main" id="{066865D5-D167-1C66-9CFE-620A53A98B83}"/>
                </a:ext>
              </a:extLst>
            </p:cNvPr>
            <p:cNvSpPr/>
            <p:nvPr/>
          </p:nvSpPr>
          <p:spPr>
            <a:xfrm>
              <a:off x="8816548" y="5639493"/>
              <a:ext cx="72347" cy="110976"/>
            </a:xfrm>
            <a:custGeom>
              <a:avLst/>
              <a:gdLst>
                <a:gd name="connsiteX0" fmla="*/ 0 w 72347"/>
                <a:gd name="connsiteY0" fmla="*/ 102450 h 110976"/>
                <a:gd name="connsiteX1" fmla="*/ 0 w 72347"/>
                <a:gd name="connsiteY1" fmla="*/ 79841 h 110976"/>
                <a:gd name="connsiteX2" fmla="*/ 2067 w 72347"/>
                <a:gd name="connsiteY2" fmla="*/ 79841 h 110976"/>
                <a:gd name="connsiteX3" fmla="*/ 17311 w 72347"/>
                <a:gd name="connsiteY3" fmla="*/ 90177 h 110976"/>
                <a:gd name="connsiteX4" fmla="*/ 33849 w 72347"/>
                <a:gd name="connsiteY4" fmla="*/ 94053 h 110976"/>
                <a:gd name="connsiteX5" fmla="*/ 47155 w 72347"/>
                <a:gd name="connsiteY5" fmla="*/ 90435 h 110976"/>
                <a:gd name="connsiteX6" fmla="*/ 52194 w 72347"/>
                <a:gd name="connsiteY6" fmla="*/ 80616 h 110976"/>
                <a:gd name="connsiteX7" fmla="*/ 49739 w 72347"/>
                <a:gd name="connsiteY7" fmla="*/ 72736 h 110976"/>
                <a:gd name="connsiteX8" fmla="*/ 40695 w 72347"/>
                <a:gd name="connsiteY8" fmla="*/ 67955 h 110976"/>
                <a:gd name="connsiteX9" fmla="*/ 24288 w 72347"/>
                <a:gd name="connsiteY9" fmla="*/ 63821 h 110976"/>
                <a:gd name="connsiteX10" fmla="*/ 6589 w 72347"/>
                <a:gd name="connsiteY10" fmla="*/ 52840 h 110976"/>
                <a:gd name="connsiteX11" fmla="*/ 516 w 72347"/>
                <a:gd name="connsiteY11" fmla="*/ 32815 h 110976"/>
                <a:gd name="connsiteX12" fmla="*/ 10852 w 72347"/>
                <a:gd name="connsiteY12" fmla="*/ 9173 h 110976"/>
                <a:gd name="connsiteX13" fmla="*/ 37466 w 72347"/>
                <a:gd name="connsiteY13" fmla="*/ 0 h 110976"/>
                <a:gd name="connsiteX14" fmla="*/ 68601 w 72347"/>
                <a:gd name="connsiteY14" fmla="*/ 7235 h 110976"/>
                <a:gd name="connsiteX15" fmla="*/ 68601 w 72347"/>
                <a:gd name="connsiteY15" fmla="*/ 28939 h 110976"/>
                <a:gd name="connsiteX16" fmla="*/ 66663 w 72347"/>
                <a:gd name="connsiteY16" fmla="*/ 28939 h 110976"/>
                <a:gd name="connsiteX17" fmla="*/ 38112 w 72347"/>
                <a:gd name="connsiteY17" fmla="*/ 16795 h 110976"/>
                <a:gd name="connsiteX18" fmla="*/ 25580 w 72347"/>
                <a:gd name="connsiteY18" fmla="*/ 20154 h 110976"/>
                <a:gd name="connsiteX19" fmla="*/ 20671 w 72347"/>
                <a:gd name="connsiteY19" fmla="*/ 29456 h 110976"/>
                <a:gd name="connsiteX20" fmla="*/ 23513 w 72347"/>
                <a:gd name="connsiteY20" fmla="*/ 37466 h 110976"/>
                <a:gd name="connsiteX21" fmla="*/ 33203 w 72347"/>
                <a:gd name="connsiteY21" fmla="*/ 42375 h 110976"/>
                <a:gd name="connsiteX22" fmla="*/ 48447 w 72347"/>
                <a:gd name="connsiteY22" fmla="*/ 46380 h 110976"/>
                <a:gd name="connsiteX23" fmla="*/ 60979 w 72347"/>
                <a:gd name="connsiteY23" fmla="*/ 51935 h 110976"/>
                <a:gd name="connsiteX24" fmla="*/ 67568 w 72347"/>
                <a:gd name="connsiteY24" fmla="*/ 58524 h 110976"/>
                <a:gd name="connsiteX25" fmla="*/ 71186 w 72347"/>
                <a:gd name="connsiteY25" fmla="*/ 66534 h 110976"/>
                <a:gd name="connsiteX26" fmla="*/ 72348 w 72347"/>
                <a:gd name="connsiteY26" fmla="*/ 76224 h 110976"/>
                <a:gd name="connsiteX27" fmla="*/ 61754 w 72347"/>
                <a:gd name="connsiteY27" fmla="*/ 101417 h 110976"/>
                <a:gd name="connsiteX28" fmla="*/ 33590 w 72347"/>
                <a:gd name="connsiteY28" fmla="*/ 110977 h 110976"/>
                <a:gd name="connsiteX29" fmla="*/ 129 w 72347"/>
                <a:gd name="connsiteY29" fmla="*/ 102579 h 110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2347" h="110976">
                  <a:moveTo>
                    <a:pt x="0" y="102450"/>
                  </a:moveTo>
                  <a:lnTo>
                    <a:pt x="0" y="79841"/>
                  </a:lnTo>
                  <a:lnTo>
                    <a:pt x="2067" y="79841"/>
                  </a:lnTo>
                  <a:cubicBezTo>
                    <a:pt x="6460" y="84234"/>
                    <a:pt x="11627" y="87722"/>
                    <a:pt x="17311" y="90177"/>
                  </a:cubicBezTo>
                  <a:cubicBezTo>
                    <a:pt x="23125" y="92761"/>
                    <a:pt x="28551" y="94053"/>
                    <a:pt x="33849" y="94053"/>
                  </a:cubicBezTo>
                  <a:cubicBezTo>
                    <a:pt x="39145" y="94053"/>
                    <a:pt x="43796" y="92890"/>
                    <a:pt x="47155" y="90435"/>
                  </a:cubicBezTo>
                  <a:cubicBezTo>
                    <a:pt x="50514" y="87980"/>
                    <a:pt x="52194" y="84751"/>
                    <a:pt x="52194" y="80616"/>
                  </a:cubicBezTo>
                  <a:cubicBezTo>
                    <a:pt x="52194" y="77387"/>
                    <a:pt x="51419" y="74674"/>
                    <a:pt x="49739" y="72736"/>
                  </a:cubicBezTo>
                  <a:cubicBezTo>
                    <a:pt x="48059" y="70798"/>
                    <a:pt x="45088" y="69247"/>
                    <a:pt x="40695" y="67955"/>
                  </a:cubicBezTo>
                  <a:cubicBezTo>
                    <a:pt x="37466" y="67309"/>
                    <a:pt x="32040" y="65889"/>
                    <a:pt x="24288" y="63821"/>
                  </a:cubicBezTo>
                  <a:cubicBezTo>
                    <a:pt x="16536" y="61754"/>
                    <a:pt x="10722" y="58008"/>
                    <a:pt x="6589" y="52840"/>
                  </a:cubicBezTo>
                  <a:cubicBezTo>
                    <a:pt x="2455" y="47672"/>
                    <a:pt x="516" y="40954"/>
                    <a:pt x="516" y="32815"/>
                  </a:cubicBezTo>
                  <a:cubicBezTo>
                    <a:pt x="516" y="23126"/>
                    <a:pt x="4005" y="15245"/>
                    <a:pt x="10852" y="9173"/>
                  </a:cubicBezTo>
                  <a:cubicBezTo>
                    <a:pt x="17699" y="3101"/>
                    <a:pt x="26614" y="0"/>
                    <a:pt x="37466" y="0"/>
                  </a:cubicBezTo>
                  <a:cubicBezTo>
                    <a:pt x="48318" y="0"/>
                    <a:pt x="58912" y="2455"/>
                    <a:pt x="68601" y="7235"/>
                  </a:cubicBezTo>
                  <a:lnTo>
                    <a:pt x="68601" y="28939"/>
                  </a:lnTo>
                  <a:lnTo>
                    <a:pt x="66663" y="28939"/>
                  </a:lnTo>
                  <a:cubicBezTo>
                    <a:pt x="58395" y="20929"/>
                    <a:pt x="48835" y="16795"/>
                    <a:pt x="38112" y="16795"/>
                  </a:cubicBezTo>
                  <a:cubicBezTo>
                    <a:pt x="33073" y="16795"/>
                    <a:pt x="28810" y="17958"/>
                    <a:pt x="25580" y="20154"/>
                  </a:cubicBezTo>
                  <a:cubicBezTo>
                    <a:pt x="22350" y="22350"/>
                    <a:pt x="20671" y="25580"/>
                    <a:pt x="20671" y="29456"/>
                  </a:cubicBezTo>
                  <a:cubicBezTo>
                    <a:pt x="20671" y="32815"/>
                    <a:pt x="21575" y="35528"/>
                    <a:pt x="23513" y="37466"/>
                  </a:cubicBezTo>
                  <a:cubicBezTo>
                    <a:pt x="25451" y="39404"/>
                    <a:pt x="28551" y="41083"/>
                    <a:pt x="33203" y="42375"/>
                  </a:cubicBezTo>
                  <a:cubicBezTo>
                    <a:pt x="37724" y="43409"/>
                    <a:pt x="42763" y="44701"/>
                    <a:pt x="48447" y="46380"/>
                  </a:cubicBezTo>
                  <a:cubicBezTo>
                    <a:pt x="54003" y="48060"/>
                    <a:pt x="58137" y="49868"/>
                    <a:pt x="60979" y="51935"/>
                  </a:cubicBezTo>
                  <a:cubicBezTo>
                    <a:pt x="63692" y="54003"/>
                    <a:pt x="65888" y="56199"/>
                    <a:pt x="67568" y="58524"/>
                  </a:cubicBezTo>
                  <a:cubicBezTo>
                    <a:pt x="69247" y="60850"/>
                    <a:pt x="70410" y="63563"/>
                    <a:pt x="71186" y="66534"/>
                  </a:cubicBezTo>
                  <a:cubicBezTo>
                    <a:pt x="71961" y="69506"/>
                    <a:pt x="72348" y="72736"/>
                    <a:pt x="72348" y="76224"/>
                  </a:cubicBezTo>
                  <a:cubicBezTo>
                    <a:pt x="72348" y="86688"/>
                    <a:pt x="68859" y="95086"/>
                    <a:pt x="61754" y="101417"/>
                  </a:cubicBezTo>
                  <a:cubicBezTo>
                    <a:pt x="54648" y="107747"/>
                    <a:pt x="45218" y="110977"/>
                    <a:pt x="33590" y="110977"/>
                  </a:cubicBezTo>
                  <a:cubicBezTo>
                    <a:pt x="21963" y="110977"/>
                    <a:pt x="11110" y="108135"/>
                    <a:pt x="129" y="102579"/>
                  </a:cubicBez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96" name="フリーフォーム: 図形 295">
              <a:extLst>
                <a:ext uri="{FF2B5EF4-FFF2-40B4-BE49-F238E27FC236}">
                  <a16:creationId xmlns:a16="http://schemas.microsoft.com/office/drawing/2014/main" id="{0C05866F-8C9B-C77A-41BB-CFB0ADAE47A4}"/>
                </a:ext>
              </a:extLst>
            </p:cNvPr>
            <p:cNvSpPr/>
            <p:nvPr/>
          </p:nvSpPr>
          <p:spPr>
            <a:xfrm>
              <a:off x="8898715" y="5663394"/>
              <a:ext cx="66921" cy="87076"/>
            </a:xfrm>
            <a:custGeom>
              <a:avLst/>
              <a:gdLst>
                <a:gd name="connsiteX0" fmla="*/ 66922 w 66921"/>
                <a:gd name="connsiteY0" fmla="*/ 47155 h 87076"/>
                <a:gd name="connsiteX1" fmla="*/ 18345 w 66921"/>
                <a:gd name="connsiteY1" fmla="*/ 47155 h 87076"/>
                <a:gd name="connsiteX2" fmla="*/ 41729 w 66921"/>
                <a:gd name="connsiteY2" fmla="*/ 71831 h 87076"/>
                <a:gd name="connsiteX3" fmla="*/ 65113 w 66921"/>
                <a:gd name="connsiteY3" fmla="*/ 61754 h 87076"/>
                <a:gd name="connsiteX4" fmla="*/ 65760 w 66921"/>
                <a:gd name="connsiteY4" fmla="*/ 61754 h 87076"/>
                <a:gd name="connsiteX5" fmla="*/ 65760 w 66921"/>
                <a:gd name="connsiteY5" fmla="*/ 80616 h 87076"/>
                <a:gd name="connsiteX6" fmla="*/ 39533 w 66921"/>
                <a:gd name="connsiteY6" fmla="*/ 87076 h 87076"/>
                <a:gd name="connsiteX7" fmla="*/ 10077 w 66921"/>
                <a:gd name="connsiteY7" fmla="*/ 76095 h 87076"/>
                <a:gd name="connsiteX8" fmla="*/ 0 w 66921"/>
                <a:gd name="connsiteY8" fmla="*/ 44313 h 87076"/>
                <a:gd name="connsiteX9" fmla="*/ 9560 w 66921"/>
                <a:gd name="connsiteY9" fmla="*/ 11886 h 87076"/>
                <a:gd name="connsiteX10" fmla="*/ 36045 w 66921"/>
                <a:gd name="connsiteY10" fmla="*/ 0 h 87076"/>
                <a:gd name="connsiteX11" fmla="*/ 66922 w 66921"/>
                <a:gd name="connsiteY11" fmla="*/ 39404 h 87076"/>
                <a:gd name="connsiteX12" fmla="*/ 66922 w 66921"/>
                <a:gd name="connsiteY12" fmla="*/ 47026 h 87076"/>
                <a:gd name="connsiteX13" fmla="*/ 48835 w 66921"/>
                <a:gd name="connsiteY13" fmla="*/ 34882 h 87076"/>
                <a:gd name="connsiteX14" fmla="*/ 34494 w 66921"/>
                <a:gd name="connsiteY14" fmla="*/ 13694 h 87076"/>
                <a:gd name="connsiteX15" fmla="*/ 18475 w 66921"/>
                <a:gd name="connsiteY15" fmla="*/ 34882 h 87076"/>
                <a:gd name="connsiteX16" fmla="*/ 48964 w 66921"/>
                <a:gd name="connsiteY16" fmla="*/ 34882 h 8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921" h="87076">
                  <a:moveTo>
                    <a:pt x="66922" y="47155"/>
                  </a:moveTo>
                  <a:lnTo>
                    <a:pt x="18345" y="47155"/>
                  </a:lnTo>
                  <a:cubicBezTo>
                    <a:pt x="19120" y="63692"/>
                    <a:pt x="27002" y="71831"/>
                    <a:pt x="41729" y="71831"/>
                  </a:cubicBezTo>
                  <a:cubicBezTo>
                    <a:pt x="49481" y="71831"/>
                    <a:pt x="57232" y="68472"/>
                    <a:pt x="65113" y="61754"/>
                  </a:cubicBezTo>
                  <a:lnTo>
                    <a:pt x="65760" y="61754"/>
                  </a:lnTo>
                  <a:lnTo>
                    <a:pt x="65760" y="80616"/>
                  </a:lnTo>
                  <a:cubicBezTo>
                    <a:pt x="56457" y="84880"/>
                    <a:pt x="47802" y="87076"/>
                    <a:pt x="39533" y="87076"/>
                  </a:cubicBezTo>
                  <a:cubicBezTo>
                    <a:pt x="26614" y="87076"/>
                    <a:pt x="16795" y="83459"/>
                    <a:pt x="10077" y="76095"/>
                  </a:cubicBezTo>
                  <a:cubicBezTo>
                    <a:pt x="3359" y="68730"/>
                    <a:pt x="0" y="58137"/>
                    <a:pt x="0" y="44313"/>
                  </a:cubicBezTo>
                  <a:cubicBezTo>
                    <a:pt x="0" y="30489"/>
                    <a:pt x="3230" y="19767"/>
                    <a:pt x="9560" y="11886"/>
                  </a:cubicBezTo>
                  <a:cubicBezTo>
                    <a:pt x="16020" y="4005"/>
                    <a:pt x="24805" y="0"/>
                    <a:pt x="36045" y="0"/>
                  </a:cubicBezTo>
                  <a:cubicBezTo>
                    <a:pt x="56716" y="0"/>
                    <a:pt x="66922" y="13178"/>
                    <a:pt x="66922" y="39404"/>
                  </a:cubicBezTo>
                  <a:lnTo>
                    <a:pt x="66922" y="47026"/>
                  </a:lnTo>
                  <a:close/>
                  <a:moveTo>
                    <a:pt x="48835" y="34882"/>
                  </a:moveTo>
                  <a:cubicBezTo>
                    <a:pt x="48706" y="20671"/>
                    <a:pt x="43926" y="13694"/>
                    <a:pt x="34494" y="13694"/>
                  </a:cubicBezTo>
                  <a:cubicBezTo>
                    <a:pt x="24418" y="13694"/>
                    <a:pt x="19120" y="20800"/>
                    <a:pt x="18475" y="34882"/>
                  </a:cubicBezTo>
                  <a:lnTo>
                    <a:pt x="48964" y="34882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97" name="フリーフォーム: 図形 296">
              <a:extLst>
                <a:ext uri="{FF2B5EF4-FFF2-40B4-BE49-F238E27FC236}">
                  <a16:creationId xmlns:a16="http://schemas.microsoft.com/office/drawing/2014/main" id="{2C57A39D-1E13-C00B-D96A-7134C32FB383}"/>
                </a:ext>
              </a:extLst>
            </p:cNvPr>
            <p:cNvSpPr/>
            <p:nvPr/>
          </p:nvSpPr>
          <p:spPr>
            <a:xfrm>
              <a:off x="8980235" y="5665849"/>
              <a:ext cx="46380" cy="82554"/>
            </a:xfrm>
            <a:custGeom>
              <a:avLst/>
              <a:gdLst>
                <a:gd name="connsiteX0" fmla="*/ 46381 w 46380"/>
                <a:gd name="connsiteY0" fmla="*/ 22479 h 82554"/>
                <a:gd name="connsiteX1" fmla="*/ 45863 w 46380"/>
                <a:gd name="connsiteY1" fmla="*/ 22479 h 82554"/>
                <a:gd name="connsiteX2" fmla="*/ 36045 w 46380"/>
                <a:gd name="connsiteY2" fmla="*/ 21317 h 82554"/>
                <a:gd name="connsiteX3" fmla="*/ 18216 w 46380"/>
                <a:gd name="connsiteY3" fmla="*/ 25063 h 82554"/>
                <a:gd name="connsiteX4" fmla="*/ 18216 w 46380"/>
                <a:gd name="connsiteY4" fmla="*/ 82554 h 82554"/>
                <a:gd name="connsiteX5" fmla="*/ 0 w 46380"/>
                <a:gd name="connsiteY5" fmla="*/ 82554 h 82554"/>
                <a:gd name="connsiteX6" fmla="*/ 0 w 46380"/>
                <a:gd name="connsiteY6" fmla="*/ 258 h 82554"/>
                <a:gd name="connsiteX7" fmla="*/ 18216 w 46380"/>
                <a:gd name="connsiteY7" fmla="*/ 258 h 82554"/>
                <a:gd name="connsiteX8" fmla="*/ 18216 w 46380"/>
                <a:gd name="connsiteY8" fmla="*/ 15245 h 82554"/>
                <a:gd name="connsiteX9" fmla="*/ 31910 w 46380"/>
                <a:gd name="connsiteY9" fmla="*/ 3101 h 82554"/>
                <a:gd name="connsiteX10" fmla="*/ 42504 w 46380"/>
                <a:gd name="connsiteY10" fmla="*/ 0 h 82554"/>
                <a:gd name="connsiteX11" fmla="*/ 46381 w 46380"/>
                <a:gd name="connsiteY11" fmla="*/ 129 h 82554"/>
                <a:gd name="connsiteX12" fmla="*/ 46381 w 46380"/>
                <a:gd name="connsiteY12" fmla="*/ 22479 h 8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380" h="82554">
                  <a:moveTo>
                    <a:pt x="46381" y="22479"/>
                  </a:moveTo>
                  <a:lnTo>
                    <a:pt x="45863" y="22479"/>
                  </a:lnTo>
                  <a:cubicBezTo>
                    <a:pt x="43409" y="21704"/>
                    <a:pt x="40179" y="21317"/>
                    <a:pt x="36045" y="21317"/>
                  </a:cubicBezTo>
                  <a:cubicBezTo>
                    <a:pt x="29585" y="21317"/>
                    <a:pt x="23643" y="22479"/>
                    <a:pt x="18216" y="25063"/>
                  </a:cubicBezTo>
                  <a:lnTo>
                    <a:pt x="18216" y="82554"/>
                  </a:lnTo>
                  <a:lnTo>
                    <a:pt x="0" y="82554"/>
                  </a:lnTo>
                  <a:lnTo>
                    <a:pt x="0" y="258"/>
                  </a:lnTo>
                  <a:lnTo>
                    <a:pt x="18216" y="258"/>
                  </a:lnTo>
                  <a:lnTo>
                    <a:pt x="18216" y="15245"/>
                  </a:lnTo>
                  <a:cubicBezTo>
                    <a:pt x="23772" y="9173"/>
                    <a:pt x="28423" y="5168"/>
                    <a:pt x="31910" y="3101"/>
                  </a:cubicBezTo>
                  <a:cubicBezTo>
                    <a:pt x="35399" y="1033"/>
                    <a:pt x="39017" y="0"/>
                    <a:pt x="42504" y="0"/>
                  </a:cubicBezTo>
                  <a:cubicBezTo>
                    <a:pt x="43409" y="0"/>
                    <a:pt x="44701" y="0"/>
                    <a:pt x="46381" y="129"/>
                  </a:cubicBezTo>
                  <a:lnTo>
                    <a:pt x="46381" y="22479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98" name="フリーフォーム: 図形 297">
              <a:extLst>
                <a:ext uri="{FF2B5EF4-FFF2-40B4-BE49-F238E27FC236}">
                  <a16:creationId xmlns:a16="http://schemas.microsoft.com/office/drawing/2014/main" id="{52A42BBE-1BE1-8058-8B0A-51197CC9DA02}"/>
                </a:ext>
              </a:extLst>
            </p:cNvPr>
            <p:cNvSpPr/>
            <p:nvPr/>
          </p:nvSpPr>
          <p:spPr>
            <a:xfrm>
              <a:off x="9032817" y="5665978"/>
              <a:ext cx="73252" cy="82295"/>
            </a:xfrm>
            <a:custGeom>
              <a:avLst/>
              <a:gdLst>
                <a:gd name="connsiteX0" fmla="*/ 73123 w 73252"/>
                <a:gd name="connsiteY0" fmla="*/ 0 h 82295"/>
                <a:gd name="connsiteX1" fmla="*/ 45088 w 73252"/>
                <a:gd name="connsiteY1" fmla="*/ 82296 h 82295"/>
                <a:gd name="connsiteX2" fmla="*/ 27905 w 73252"/>
                <a:gd name="connsiteY2" fmla="*/ 82296 h 82295"/>
                <a:gd name="connsiteX3" fmla="*/ 0 w 73252"/>
                <a:gd name="connsiteY3" fmla="*/ 0 h 82295"/>
                <a:gd name="connsiteX4" fmla="*/ 19766 w 73252"/>
                <a:gd name="connsiteY4" fmla="*/ 0 h 82295"/>
                <a:gd name="connsiteX5" fmla="*/ 37208 w 73252"/>
                <a:gd name="connsiteY5" fmla="*/ 56974 h 82295"/>
                <a:gd name="connsiteX6" fmla="*/ 54519 w 73252"/>
                <a:gd name="connsiteY6" fmla="*/ 0 h 82295"/>
                <a:gd name="connsiteX7" fmla="*/ 73252 w 73252"/>
                <a:gd name="connsiteY7" fmla="*/ 0 h 82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252" h="82295">
                  <a:moveTo>
                    <a:pt x="73123" y="0"/>
                  </a:moveTo>
                  <a:lnTo>
                    <a:pt x="45088" y="82296"/>
                  </a:lnTo>
                  <a:lnTo>
                    <a:pt x="27905" y="82296"/>
                  </a:lnTo>
                  <a:lnTo>
                    <a:pt x="0" y="0"/>
                  </a:lnTo>
                  <a:lnTo>
                    <a:pt x="19766" y="0"/>
                  </a:lnTo>
                  <a:lnTo>
                    <a:pt x="37208" y="56974"/>
                  </a:lnTo>
                  <a:lnTo>
                    <a:pt x="54519" y="0"/>
                  </a:lnTo>
                  <a:lnTo>
                    <a:pt x="73252" y="0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99" name="フリーフォーム: 図形 298">
              <a:extLst>
                <a:ext uri="{FF2B5EF4-FFF2-40B4-BE49-F238E27FC236}">
                  <a16:creationId xmlns:a16="http://schemas.microsoft.com/office/drawing/2014/main" id="{9BD381C9-6A8F-826C-89D5-31185D0EA10B}"/>
                </a:ext>
              </a:extLst>
            </p:cNvPr>
            <p:cNvSpPr/>
            <p:nvPr/>
          </p:nvSpPr>
          <p:spPr>
            <a:xfrm>
              <a:off x="9109170" y="5663394"/>
              <a:ext cx="66921" cy="87076"/>
            </a:xfrm>
            <a:custGeom>
              <a:avLst/>
              <a:gdLst>
                <a:gd name="connsiteX0" fmla="*/ 66922 w 66921"/>
                <a:gd name="connsiteY0" fmla="*/ 47155 h 87076"/>
                <a:gd name="connsiteX1" fmla="*/ 18346 w 66921"/>
                <a:gd name="connsiteY1" fmla="*/ 47155 h 87076"/>
                <a:gd name="connsiteX2" fmla="*/ 41730 w 66921"/>
                <a:gd name="connsiteY2" fmla="*/ 71831 h 87076"/>
                <a:gd name="connsiteX3" fmla="*/ 65114 w 66921"/>
                <a:gd name="connsiteY3" fmla="*/ 61754 h 87076"/>
                <a:gd name="connsiteX4" fmla="*/ 65760 w 66921"/>
                <a:gd name="connsiteY4" fmla="*/ 61754 h 87076"/>
                <a:gd name="connsiteX5" fmla="*/ 65760 w 66921"/>
                <a:gd name="connsiteY5" fmla="*/ 80616 h 87076"/>
                <a:gd name="connsiteX6" fmla="*/ 39533 w 66921"/>
                <a:gd name="connsiteY6" fmla="*/ 87076 h 87076"/>
                <a:gd name="connsiteX7" fmla="*/ 10077 w 66921"/>
                <a:gd name="connsiteY7" fmla="*/ 76095 h 87076"/>
                <a:gd name="connsiteX8" fmla="*/ 0 w 66921"/>
                <a:gd name="connsiteY8" fmla="*/ 44313 h 87076"/>
                <a:gd name="connsiteX9" fmla="*/ 9560 w 66921"/>
                <a:gd name="connsiteY9" fmla="*/ 11886 h 87076"/>
                <a:gd name="connsiteX10" fmla="*/ 36045 w 66921"/>
                <a:gd name="connsiteY10" fmla="*/ 0 h 87076"/>
                <a:gd name="connsiteX11" fmla="*/ 66922 w 66921"/>
                <a:gd name="connsiteY11" fmla="*/ 39404 h 87076"/>
                <a:gd name="connsiteX12" fmla="*/ 66922 w 66921"/>
                <a:gd name="connsiteY12" fmla="*/ 47026 h 87076"/>
                <a:gd name="connsiteX13" fmla="*/ 48835 w 66921"/>
                <a:gd name="connsiteY13" fmla="*/ 34882 h 87076"/>
                <a:gd name="connsiteX14" fmla="*/ 34495 w 66921"/>
                <a:gd name="connsiteY14" fmla="*/ 13694 h 87076"/>
                <a:gd name="connsiteX15" fmla="*/ 18475 w 66921"/>
                <a:gd name="connsiteY15" fmla="*/ 34882 h 87076"/>
                <a:gd name="connsiteX16" fmla="*/ 48965 w 66921"/>
                <a:gd name="connsiteY16" fmla="*/ 34882 h 8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921" h="87076">
                  <a:moveTo>
                    <a:pt x="66922" y="47155"/>
                  </a:moveTo>
                  <a:lnTo>
                    <a:pt x="18346" y="47155"/>
                  </a:lnTo>
                  <a:cubicBezTo>
                    <a:pt x="19121" y="63692"/>
                    <a:pt x="27002" y="71831"/>
                    <a:pt x="41730" y="71831"/>
                  </a:cubicBezTo>
                  <a:cubicBezTo>
                    <a:pt x="49481" y="71831"/>
                    <a:pt x="57232" y="68472"/>
                    <a:pt x="65114" y="61754"/>
                  </a:cubicBezTo>
                  <a:lnTo>
                    <a:pt x="65760" y="61754"/>
                  </a:lnTo>
                  <a:lnTo>
                    <a:pt x="65760" y="80616"/>
                  </a:lnTo>
                  <a:cubicBezTo>
                    <a:pt x="56457" y="84880"/>
                    <a:pt x="47802" y="87076"/>
                    <a:pt x="39533" y="87076"/>
                  </a:cubicBezTo>
                  <a:cubicBezTo>
                    <a:pt x="26614" y="87076"/>
                    <a:pt x="16796" y="83459"/>
                    <a:pt x="10077" y="76095"/>
                  </a:cubicBezTo>
                  <a:cubicBezTo>
                    <a:pt x="3359" y="68730"/>
                    <a:pt x="0" y="58137"/>
                    <a:pt x="0" y="44313"/>
                  </a:cubicBezTo>
                  <a:cubicBezTo>
                    <a:pt x="0" y="30489"/>
                    <a:pt x="3230" y="19767"/>
                    <a:pt x="9560" y="11886"/>
                  </a:cubicBezTo>
                  <a:cubicBezTo>
                    <a:pt x="16020" y="4005"/>
                    <a:pt x="24806" y="0"/>
                    <a:pt x="36045" y="0"/>
                  </a:cubicBezTo>
                  <a:cubicBezTo>
                    <a:pt x="56587" y="0"/>
                    <a:pt x="66922" y="13178"/>
                    <a:pt x="66922" y="39404"/>
                  </a:cubicBezTo>
                  <a:lnTo>
                    <a:pt x="66922" y="47026"/>
                  </a:lnTo>
                  <a:close/>
                  <a:moveTo>
                    <a:pt x="48835" y="34882"/>
                  </a:moveTo>
                  <a:cubicBezTo>
                    <a:pt x="48706" y="20671"/>
                    <a:pt x="43926" y="13694"/>
                    <a:pt x="34495" y="13694"/>
                  </a:cubicBezTo>
                  <a:cubicBezTo>
                    <a:pt x="24418" y="13694"/>
                    <a:pt x="19121" y="20800"/>
                    <a:pt x="18475" y="34882"/>
                  </a:cubicBezTo>
                  <a:lnTo>
                    <a:pt x="48965" y="34882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00" name="フリーフォーム: 図形 299">
              <a:extLst>
                <a:ext uri="{FF2B5EF4-FFF2-40B4-BE49-F238E27FC236}">
                  <a16:creationId xmlns:a16="http://schemas.microsoft.com/office/drawing/2014/main" id="{3EA16D04-293B-D629-0C27-6E819F6DD106}"/>
                </a:ext>
              </a:extLst>
            </p:cNvPr>
            <p:cNvSpPr/>
            <p:nvPr/>
          </p:nvSpPr>
          <p:spPr>
            <a:xfrm>
              <a:off x="9190562" y="5665849"/>
              <a:ext cx="46509" cy="82554"/>
            </a:xfrm>
            <a:custGeom>
              <a:avLst/>
              <a:gdLst>
                <a:gd name="connsiteX0" fmla="*/ 46509 w 46509"/>
                <a:gd name="connsiteY0" fmla="*/ 22479 h 82554"/>
                <a:gd name="connsiteX1" fmla="*/ 45863 w 46509"/>
                <a:gd name="connsiteY1" fmla="*/ 22479 h 82554"/>
                <a:gd name="connsiteX2" fmla="*/ 36045 w 46509"/>
                <a:gd name="connsiteY2" fmla="*/ 21317 h 82554"/>
                <a:gd name="connsiteX3" fmla="*/ 18216 w 46509"/>
                <a:gd name="connsiteY3" fmla="*/ 25063 h 82554"/>
                <a:gd name="connsiteX4" fmla="*/ 18216 w 46509"/>
                <a:gd name="connsiteY4" fmla="*/ 82554 h 82554"/>
                <a:gd name="connsiteX5" fmla="*/ 0 w 46509"/>
                <a:gd name="connsiteY5" fmla="*/ 82554 h 82554"/>
                <a:gd name="connsiteX6" fmla="*/ 0 w 46509"/>
                <a:gd name="connsiteY6" fmla="*/ 258 h 82554"/>
                <a:gd name="connsiteX7" fmla="*/ 18216 w 46509"/>
                <a:gd name="connsiteY7" fmla="*/ 258 h 82554"/>
                <a:gd name="connsiteX8" fmla="*/ 18216 w 46509"/>
                <a:gd name="connsiteY8" fmla="*/ 15245 h 82554"/>
                <a:gd name="connsiteX9" fmla="*/ 31910 w 46509"/>
                <a:gd name="connsiteY9" fmla="*/ 3101 h 82554"/>
                <a:gd name="connsiteX10" fmla="*/ 42504 w 46509"/>
                <a:gd name="connsiteY10" fmla="*/ 0 h 82554"/>
                <a:gd name="connsiteX11" fmla="*/ 46380 w 46509"/>
                <a:gd name="connsiteY11" fmla="*/ 129 h 82554"/>
                <a:gd name="connsiteX12" fmla="*/ 46380 w 46509"/>
                <a:gd name="connsiteY12" fmla="*/ 22479 h 8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509" h="82554">
                  <a:moveTo>
                    <a:pt x="46509" y="22479"/>
                  </a:moveTo>
                  <a:lnTo>
                    <a:pt x="45863" y="22479"/>
                  </a:lnTo>
                  <a:cubicBezTo>
                    <a:pt x="43409" y="21704"/>
                    <a:pt x="40179" y="21317"/>
                    <a:pt x="36045" y="21317"/>
                  </a:cubicBezTo>
                  <a:cubicBezTo>
                    <a:pt x="29585" y="21317"/>
                    <a:pt x="23642" y="22479"/>
                    <a:pt x="18216" y="25063"/>
                  </a:cubicBezTo>
                  <a:lnTo>
                    <a:pt x="18216" y="82554"/>
                  </a:lnTo>
                  <a:lnTo>
                    <a:pt x="0" y="82554"/>
                  </a:lnTo>
                  <a:lnTo>
                    <a:pt x="0" y="258"/>
                  </a:lnTo>
                  <a:lnTo>
                    <a:pt x="18216" y="258"/>
                  </a:lnTo>
                  <a:lnTo>
                    <a:pt x="18216" y="15245"/>
                  </a:lnTo>
                  <a:cubicBezTo>
                    <a:pt x="23771" y="9173"/>
                    <a:pt x="28422" y="5168"/>
                    <a:pt x="31910" y="3101"/>
                  </a:cubicBezTo>
                  <a:cubicBezTo>
                    <a:pt x="35528" y="1033"/>
                    <a:pt x="39016" y="0"/>
                    <a:pt x="42504" y="0"/>
                  </a:cubicBezTo>
                  <a:cubicBezTo>
                    <a:pt x="43409" y="0"/>
                    <a:pt x="44700" y="0"/>
                    <a:pt x="46380" y="129"/>
                  </a:cubicBezTo>
                  <a:lnTo>
                    <a:pt x="46380" y="22479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01" name="フリーフォーム: 図形 300">
              <a:extLst>
                <a:ext uri="{FF2B5EF4-FFF2-40B4-BE49-F238E27FC236}">
                  <a16:creationId xmlns:a16="http://schemas.microsoft.com/office/drawing/2014/main" id="{81976559-6C7C-32F3-6960-3437E517DCEC}"/>
                </a:ext>
              </a:extLst>
            </p:cNvPr>
            <p:cNvSpPr/>
            <p:nvPr/>
          </p:nvSpPr>
          <p:spPr>
            <a:xfrm>
              <a:off x="9232162" y="5636522"/>
              <a:ext cx="60850" cy="134748"/>
            </a:xfrm>
            <a:custGeom>
              <a:avLst/>
              <a:gdLst>
                <a:gd name="connsiteX0" fmla="*/ 60850 w 60850"/>
                <a:gd name="connsiteY0" fmla="*/ 0 h 134748"/>
                <a:gd name="connsiteX1" fmla="*/ 15890 w 60850"/>
                <a:gd name="connsiteY1" fmla="*/ 134748 h 134748"/>
                <a:gd name="connsiteX2" fmla="*/ 0 w 60850"/>
                <a:gd name="connsiteY2" fmla="*/ 134748 h 134748"/>
                <a:gd name="connsiteX3" fmla="*/ 44830 w 60850"/>
                <a:gd name="connsiteY3" fmla="*/ 0 h 134748"/>
                <a:gd name="connsiteX4" fmla="*/ 60850 w 60850"/>
                <a:gd name="connsiteY4" fmla="*/ 0 h 134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50" h="134748">
                  <a:moveTo>
                    <a:pt x="60850" y="0"/>
                  </a:moveTo>
                  <a:lnTo>
                    <a:pt x="15890" y="134748"/>
                  </a:lnTo>
                  <a:lnTo>
                    <a:pt x="0" y="134748"/>
                  </a:lnTo>
                  <a:lnTo>
                    <a:pt x="44830" y="0"/>
                  </a:lnTo>
                  <a:lnTo>
                    <a:pt x="60850" y="0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02" name="フリーフォーム: 図形 301">
              <a:extLst>
                <a:ext uri="{FF2B5EF4-FFF2-40B4-BE49-F238E27FC236}">
                  <a16:creationId xmlns:a16="http://schemas.microsoft.com/office/drawing/2014/main" id="{98AAB1D8-138C-0C91-FFC2-8C20C72BB027}"/>
                </a:ext>
              </a:extLst>
            </p:cNvPr>
            <p:cNvSpPr/>
            <p:nvPr/>
          </p:nvSpPr>
          <p:spPr>
            <a:xfrm>
              <a:off x="9301539" y="5639493"/>
              <a:ext cx="72219" cy="110976"/>
            </a:xfrm>
            <a:custGeom>
              <a:avLst/>
              <a:gdLst>
                <a:gd name="connsiteX0" fmla="*/ 0 w 72219"/>
                <a:gd name="connsiteY0" fmla="*/ 102450 h 110976"/>
                <a:gd name="connsiteX1" fmla="*/ 0 w 72219"/>
                <a:gd name="connsiteY1" fmla="*/ 79841 h 110976"/>
                <a:gd name="connsiteX2" fmla="*/ 2068 w 72219"/>
                <a:gd name="connsiteY2" fmla="*/ 79841 h 110976"/>
                <a:gd name="connsiteX3" fmla="*/ 17312 w 72219"/>
                <a:gd name="connsiteY3" fmla="*/ 90177 h 110976"/>
                <a:gd name="connsiteX4" fmla="*/ 33849 w 72219"/>
                <a:gd name="connsiteY4" fmla="*/ 94053 h 110976"/>
                <a:gd name="connsiteX5" fmla="*/ 47156 w 72219"/>
                <a:gd name="connsiteY5" fmla="*/ 90435 h 110976"/>
                <a:gd name="connsiteX6" fmla="*/ 52194 w 72219"/>
                <a:gd name="connsiteY6" fmla="*/ 80616 h 110976"/>
                <a:gd name="connsiteX7" fmla="*/ 49739 w 72219"/>
                <a:gd name="connsiteY7" fmla="*/ 72736 h 110976"/>
                <a:gd name="connsiteX8" fmla="*/ 40696 w 72219"/>
                <a:gd name="connsiteY8" fmla="*/ 67955 h 110976"/>
                <a:gd name="connsiteX9" fmla="*/ 24288 w 72219"/>
                <a:gd name="connsiteY9" fmla="*/ 63821 h 110976"/>
                <a:gd name="connsiteX10" fmla="*/ 6589 w 72219"/>
                <a:gd name="connsiteY10" fmla="*/ 52840 h 110976"/>
                <a:gd name="connsiteX11" fmla="*/ 516 w 72219"/>
                <a:gd name="connsiteY11" fmla="*/ 32815 h 110976"/>
                <a:gd name="connsiteX12" fmla="*/ 10853 w 72219"/>
                <a:gd name="connsiteY12" fmla="*/ 9173 h 110976"/>
                <a:gd name="connsiteX13" fmla="*/ 37466 w 72219"/>
                <a:gd name="connsiteY13" fmla="*/ 0 h 110976"/>
                <a:gd name="connsiteX14" fmla="*/ 68601 w 72219"/>
                <a:gd name="connsiteY14" fmla="*/ 7235 h 110976"/>
                <a:gd name="connsiteX15" fmla="*/ 68601 w 72219"/>
                <a:gd name="connsiteY15" fmla="*/ 28939 h 110976"/>
                <a:gd name="connsiteX16" fmla="*/ 66664 w 72219"/>
                <a:gd name="connsiteY16" fmla="*/ 28939 h 110976"/>
                <a:gd name="connsiteX17" fmla="*/ 38112 w 72219"/>
                <a:gd name="connsiteY17" fmla="*/ 16795 h 110976"/>
                <a:gd name="connsiteX18" fmla="*/ 25580 w 72219"/>
                <a:gd name="connsiteY18" fmla="*/ 20154 h 110976"/>
                <a:gd name="connsiteX19" fmla="*/ 20671 w 72219"/>
                <a:gd name="connsiteY19" fmla="*/ 29456 h 110976"/>
                <a:gd name="connsiteX20" fmla="*/ 23513 w 72219"/>
                <a:gd name="connsiteY20" fmla="*/ 37466 h 110976"/>
                <a:gd name="connsiteX21" fmla="*/ 33073 w 72219"/>
                <a:gd name="connsiteY21" fmla="*/ 42375 h 110976"/>
                <a:gd name="connsiteX22" fmla="*/ 48318 w 72219"/>
                <a:gd name="connsiteY22" fmla="*/ 46380 h 110976"/>
                <a:gd name="connsiteX23" fmla="*/ 60850 w 72219"/>
                <a:gd name="connsiteY23" fmla="*/ 51935 h 110976"/>
                <a:gd name="connsiteX24" fmla="*/ 67439 w 72219"/>
                <a:gd name="connsiteY24" fmla="*/ 58524 h 110976"/>
                <a:gd name="connsiteX25" fmla="*/ 71056 w 72219"/>
                <a:gd name="connsiteY25" fmla="*/ 66534 h 110976"/>
                <a:gd name="connsiteX26" fmla="*/ 72219 w 72219"/>
                <a:gd name="connsiteY26" fmla="*/ 76224 h 110976"/>
                <a:gd name="connsiteX27" fmla="*/ 61625 w 72219"/>
                <a:gd name="connsiteY27" fmla="*/ 101417 h 110976"/>
                <a:gd name="connsiteX28" fmla="*/ 33461 w 72219"/>
                <a:gd name="connsiteY28" fmla="*/ 110977 h 110976"/>
                <a:gd name="connsiteX29" fmla="*/ 0 w 72219"/>
                <a:gd name="connsiteY29" fmla="*/ 102579 h 110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2219" h="110976">
                  <a:moveTo>
                    <a:pt x="0" y="102450"/>
                  </a:moveTo>
                  <a:lnTo>
                    <a:pt x="0" y="79841"/>
                  </a:lnTo>
                  <a:lnTo>
                    <a:pt x="2068" y="79841"/>
                  </a:lnTo>
                  <a:cubicBezTo>
                    <a:pt x="6460" y="84234"/>
                    <a:pt x="11628" y="87722"/>
                    <a:pt x="17312" y="90177"/>
                  </a:cubicBezTo>
                  <a:cubicBezTo>
                    <a:pt x="22997" y="92761"/>
                    <a:pt x="28552" y="94053"/>
                    <a:pt x="33849" y="94053"/>
                  </a:cubicBezTo>
                  <a:cubicBezTo>
                    <a:pt x="39146" y="94053"/>
                    <a:pt x="43797" y="92890"/>
                    <a:pt x="47156" y="90435"/>
                  </a:cubicBezTo>
                  <a:cubicBezTo>
                    <a:pt x="50515" y="87980"/>
                    <a:pt x="52194" y="84751"/>
                    <a:pt x="52194" y="80616"/>
                  </a:cubicBezTo>
                  <a:cubicBezTo>
                    <a:pt x="52194" y="77387"/>
                    <a:pt x="51419" y="74674"/>
                    <a:pt x="49739" y="72736"/>
                  </a:cubicBezTo>
                  <a:cubicBezTo>
                    <a:pt x="48189" y="70798"/>
                    <a:pt x="45088" y="69247"/>
                    <a:pt x="40696" y="67955"/>
                  </a:cubicBezTo>
                  <a:cubicBezTo>
                    <a:pt x="37466" y="67309"/>
                    <a:pt x="32040" y="65889"/>
                    <a:pt x="24288" y="63821"/>
                  </a:cubicBezTo>
                  <a:cubicBezTo>
                    <a:pt x="16537" y="61754"/>
                    <a:pt x="10723" y="58008"/>
                    <a:pt x="6589" y="52840"/>
                  </a:cubicBezTo>
                  <a:cubicBezTo>
                    <a:pt x="2584" y="47543"/>
                    <a:pt x="516" y="40954"/>
                    <a:pt x="516" y="32815"/>
                  </a:cubicBezTo>
                  <a:cubicBezTo>
                    <a:pt x="516" y="23126"/>
                    <a:pt x="4005" y="15245"/>
                    <a:pt x="10853" y="9173"/>
                  </a:cubicBezTo>
                  <a:cubicBezTo>
                    <a:pt x="17829" y="3101"/>
                    <a:pt x="26614" y="0"/>
                    <a:pt x="37466" y="0"/>
                  </a:cubicBezTo>
                  <a:cubicBezTo>
                    <a:pt x="48318" y="0"/>
                    <a:pt x="58912" y="2455"/>
                    <a:pt x="68601" y="7235"/>
                  </a:cubicBezTo>
                  <a:lnTo>
                    <a:pt x="68601" y="28939"/>
                  </a:lnTo>
                  <a:lnTo>
                    <a:pt x="66664" y="28939"/>
                  </a:lnTo>
                  <a:cubicBezTo>
                    <a:pt x="58396" y="20929"/>
                    <a:pt x="48835" y="16795"/>
                    <a:pt x="38112" y="16795"/>
                  </a:cubicBezTo>
                  <a:cubicBezTo>
                    <a:pt x="33073" y="16795"/>
                    <a:pt x="28810" y="17958"/>
                    <a:pt x="25580" y="20154"/>
                  </a:cubicBezTo>
                  <a:cubicBezTo>
                    <a:pt x="22222" y="22479"/>
                    <a:pt x="20671" y="25580"/>
                    <a:pt x="20671" y="29456"/>
                  </a:cubicBezTo>
                  <a:cubicBezTo>
                    <a:pt x="20671" y="32815"/>
                    <a:pt x="21575" y="35528"/>
                    <a:pt x="23513" y="37466"/>
                  </a:cubicBezTo>
                  <a:cubicBezTo>
                    <a:pt x="25322" y="39404"/>
                    <a:pt x="28552" y="41083"/>
                    <a:pt x="33073" y="42375"/>
                  </a:cubicBezTo>
                  <a:cubicBezTo>
                    <a:pt x="37596" y="43409"/>
                    <a:pt x="42634" y="44701"/>
                    <a:pt x="48318" y="46380"/>
                  </a:cubicBezTo>
                  <a:cubicBezTo>
                    <a:pt x="53873" y="48060"/>
                    <a:pt x="58008" y="49868"/>
                    <a:pt x="60850" y="51935"/>
                  </a:cubicBezTo>
                  <a:cubicBezTo>
                    <a:pt x="63563" y="54003"/>
                    <a:pt x="65760" y="56199"/>
                    <a:pt x="67439" y="58524"/>
                  </a:cubicBezTo>
                  <a:cubicBezTo>
                    <a:pt x="69118" y="60850"/>
                    <a:pt x="70281" y="63563"/>
                    <a:pt x="71056" y="66534"/>
                  </a:cubicBezTo>
                  <a:cubicBezTo>
                    <a:pt x="71831" y="69506"/>
                    <a:pt x="72219" y="72736"/>
                    <a:pt x="72219" y="76224"/>
                  </a:cubicBezTo>
                  <a:cubicBezTo>
                    <a:pt x="72219" y="86688"/>
                    <a:pt x="68731" y="95086"/>
                    <a:pt x="61625" y="101417"/>
                  </a:cubicBezTo>
                  <a:cubicBezTo>
                    <a:pt x="54520" y="107747"/>
                    <a:pt x="45088" y="110977"/>
                    <a:pt x="33461" y="110977"/>
                  </a:cubicBezTo>
                  <a:cubicBezTo>
                    <a:pt x="21834" y="110977"/>
                    <a:pt x="10981" y="108135"/>
                    <a:pt x="0" y="102579"/>
                  </a:cubicBez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03" name="フリーフォーム: 図形 302">
              <a:extLst>
                <a:ext uri="{FF2B5EF4-FFF2-40B4-BE49-F238E27FC236}">
                  <a16:creationId xmlns:a16="http://schemas.microsoft.com/office/drawing/2014/main" id="{F648140D-A988-54EC-A18F-D01FB4EC3BA7}"/>
                </a:ext>
              </a:extLst>
            </p:cNvPr>
            <p:cNvSpPr/>
            <p:nvPr/>
          </p:nvSpPr>
          <p:spPr>
            <a:xfrm>
              <a:off x="9380605" y="5642852"/>
              <a:ext cx="48318" cy="107230"/>
            </a:xfrm>
            <a:custGeom>
              <a:avLst/>
              <a:gdLst>
                <a:gd name="connsiteX0" fmla="*/ 48318 w 48318"/>
                <a:gd name="connsiteY0" fmla="*/ 105034 h 107230"/>
                <a:gd name="connsiteX1" fmla="*/ 32686 w 48318"/>
                <a:gd name="connsiteY1" fmla="*/ 107230 h 107230"/>
                <a:gd name="connsiteX2" fmla="*/ 14728 w 48318"/>
                <a:gd name="connsiteY2" fmla="*/ 100900 h 107230"/>
                <a:gd name="connsiteX3" fmla="*/ 9044 w 48318"/>
                <a:gd name="connsiteY3" fmla="*/ 80487 h 107230"/>
                <a:gd name="connsiteX4" fmla="*/ 9044 w 48318"/>
                <a:gd name="connsiteY4" fmla="*/ 37595 h 107230"/>
                <a:gd name="connsiteX5" fmla="*/ 0 w 48318"/>
                <a:gd name="connsiteY5" fmla="*/ 37595 h 107230"/>
                <a:gd name="connsiteX6" fmla="*/ 0 w 48318"/>
                <a:gd name="connsiteY6" fmla="*/ 23126 h 107230"/>
                <a:gd name="connsiteX7" fmla="*/ 9044 w 48318"/>
                <a:gd name="connsiteY7" fmla="*/ 23126 h 107230"/>
                <a:gd name="connsiteX8" fmla="*/ 9044 w 48318"/>
                <a:gd name="connsiteY8" fmla="*/ 0 h 107230"/>
                <a:gd name="connsiteX9" fmla="*/ 27131 w 48318"/>
                <a:gd name="connsiteY9" fmla="*/ 0 h 107230"/>
                <a:gd name="connsiteX10" fmla="*/ 27131 w 48318"/>
                <a:gd name="connsiteY10" fmla="*/ 23126 h 107230"/>
                <a:gd name="connsiteX11" fmla="*/ 48189 w 48318"/>
                <a:gd name="connsiteY11" fmla="*/ 23126 h 107230"/>
                <a:gd name="connsiteX12" fmla="*/ 48189 w 48318"/>
                <a:gd name="connsiteY12" fmla="*/ 37595 h 107230"/>
                <a:gd name="connsiteX13" fmla="*/ 27131 w 48318"/>
                <a:gd name="connsiteY13" fmla="*/ 37595 h 107230"/>
                <a:gd name="connsiteX14" fmla="*/ 27131 w 48318"/>
                <a:gd name="connsiteY14" fmla="*/ 71444 h 107230"/>
                <a:gd name="connsiteX15" fmla="*/ 29973 w 48318"/>
                <a:gd name="connsiteY15" fmla="*/ 88497 h 107230"/>
                <a:gd name="connsiteX16" fmla="*/ 39275 w 48318"/>
                <a:gd name="connsiteY16" fmla="*/ 92502 h 107230"/>
                <a:gd name="connsiteX17" fmla="*/ 47672 w 48318"/>
                <a:gd name="connsiteY17" fmla="*/ 90048 h 107230"/>
                <a:gd name="connsiteX18" fmla="*/ 48189 w 48318"/>
                <a:gd name="connsiteY18" fmla="*/ 90048 h 107230"/>
                <a:gd name="connsiteX19" fmla="*/ 48189 w 48318"/>
                <a:gd name="connsiteY19" fmla="*/ 105034 h 10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8318" h="107230">
                  <a:moveTo>
                    <a:pt x="48318" y="105034"/>
                  </a:moveTo>
                  <a:cubicBezTo>
                    <a:pt x="43409" y="106455"/>
                    <a:pt x="38241" y="107230"/>
                    <a:pt x="32686" y="107230"/>
                  </a:cubicBezTo>
                  <a:cubicBezTo>
                    <a:pt x="24547" y="107230"/>
                    <a:pt x="18475" y="105163"/>
                    <a:pt x="14728" y="100900"/>
                  </a:cubicBezTo>
                  <a:cubicBezTo>
                    <a:pt x="10982" y="96766"/>
                    <a:pt x="9044" y="89919"/>
                    <a:pt x="9044" y="80487"/>
                  </a:cubicBezTo>
                  <a:lnTo>
                    <a:pt x="9044" y="37595"/>
                  </a:lnTo>
                  <a:lnTo>
                    <a:pt x="0" y="37595"/>
                  </a:lnTo>
                  <a:lnTo>
                    <a:pt x="0" y="23126"/>
                  </a:lnTo>
                  <a:lnTo>
                    <a:pt x="9044" y="23126"/>
                  </a:lnTo>
                  <a:lnTo>
                    <a:pt x="9044" y="0"/>
                  </a:lnTo>
                  <a:lnTo>
                    <a:pt x="27131" y="0"/>
                  </a:lnTo>
                  <a:lnTo>
                    <a:pt x="27131" y="23126"/>
                  </a:lnTo>
                  <a:lnTo>
                    <a:pt x="48189" y="23126"/>
                  </a:lnTo>
                  <a:lnTo>
                    <a:pt x="48189" y="37595"/>
                  </a:lnTo>
                  <a:lnTo>
                    <a:pt x="27131" y="37595"/>
                  </a:lnTo>
                  <a:lnTo>
                    <a:pt x="27131" y="71444"/>
                  </a:lnTo>
                  <a:cubicBezTo>
                    <a:pt x="27131" y="80100"/>
                    <a:pt x="28035" y="85914"/>
                    <a:pt x="29973" y="88497"/>
                  </a:cubicBezTo>
                  <a:cubicBezTo>
                    <a:pt x="31782" y="91211"/>
                    <a:pt x="34882" y="92502"/>
                    <a:pt x="39275" y="92502"/>
                  </a:cubicBezTo>
                  <a:cubicBezTo>
                    <a:pt x="42117" y="92502"/>
                    <a:pt x="44830" y="91727"/>
                    <a:pt x="47672" y="90048"/>
                  </a:cubicBezTo>
                  <a:lnTo>
                    <a:pt x="48189" y="90048"/>
                  </a:lnTo>
                  <a:lnTo>
                    <a:pt x="48189" y="105034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04" name="フリーフォーム: 図形 303">
              <a:extLst>
                <a:ext uri="{FF2B5EF4-FFF2-40B4-BE49-F238E27FC236}">
                  <a16:creationId xmlns:a16="http://schemas.microsoft.com/office/drawing/2014/main" id="{E6344805-01E1-5579-E0D0-43B22E3172D8}"/>
                </a:ext>
              </a:extLst>
            </p:cNvPr>
            <p:cNvSpPr/>
            <p:nvPr/>
          </p:nvSpPr>
          <p:spPr>
            <a:xfrm>
              <a:off x="9435382" y="5663523"/>
              <a:ext cx="70410" cy="87334"/>
            </a:xfrm>
            <a:custGeom>
              <a:avLst/>
              <a:gdLst>
                <a:gd name="connsiteX0" fmla="*/ 35141 w 70410"/>
                <a:gd name="connsiteY0" fmla="*/ 87335 h 87334"/>
                <a:gd name="connsiteX1" fmla="*/ 9173 w 70410"/>
                <a:gd name="connsiteY1" fmla="*/ 75836 h 87334"/>
                <a:gd name="connsiteX2" fmla="*/ 0 w 70410"/>
                <a:gd name="connsiteY2" fmla="*/ 43797 h 87334"/>
                <a:gd name="connsiteX3" fmla="*/ 9302 w 70410"/>
                <a:gd name="connsiteY3" fmla="*/ 11627 h 87334"/>
                <a:gd name="connsiteX4" fmla="*/ 35141 w 70410"/>
                <a:gd name="connsiteY4" fmla="*/ 0 h 87334"/>
                <a:gd name="connsiteX5" fmla="*/ 61109 w 70410"/>
                <a:gd name="connsiteY5" fmla="*/ 11627 h 87334"/>
                <a:gd name="connsiteX6" fmla="*/ 70410 w 70410"/>
                <a:gd name="connsiteY6" fmla="*/ 43797 h 87334"/>
                <a:gd name="connsiteX7" fmla="*/ 61109 w 70410"/>
                <a:gd name="connsiteY7" fmla="*/ 75836 h 87334"/>
                <a:gd name="connsiteX8" fmla="*/ 35141 w 70410"/>
                <a:gd name="connsiteY8" fmla="*/ 87335 h 87334"/>
                <a:gd name="connsiteX9" fmla="*/ 35141 w 70410"/>
                <a:gd name="connsiteY9" fmla="*/ 15116 h 87334"/>
                <a:gd name="connsiteX10" fmla="*/ 18992 w 70410"/>
                <a:gd name="connsiteY10" fmla="*/ 43926 h 87334"/>
                <a:gd name="connsiteX11" fmla="*/ 35399 w 70410"/>
                <a:gd name="connsiteY11" fmla="*/ 72090 h 87334"/>
                <a:gd name="connsiteX12" fmla="*/ 51290 w 70410"/>
                <a:gd name="connsiteY12" fmla="*/ 43926 h 87334"/>
                <a:gd name="connsiteX13" fmla="*/ 35141 w 70410"/>
                <a:gd name="connsiteY13" fmla="*/ 15116 h 87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0410" h="87334">
                  <a:moveTo>
                    <a:pt x="35141" y="87335"/>
                  </a:moveTo>
                  <a:cubicBezTo>
                    <a:pt x="24031" y="87335"/>
                    <a:pt x="15374" y="83459"/>
                    <a:pt x="9173" y="75836"/>
                  </a:cubicBezTo>
                  <a:cubicBezTo>
                    <a:pt x="2972" y="68085"/>
                    <a:pt x="0" y="57491"/>
                    <a:pt x="0" y="43797"/>
                  </a:cubicBezTo>
                  <a:cubicBezTo>
                    <a:pt x="0" y="30102"/>
                    <a:pt x="3101" y="19379"/>
                    <a:pt x="9302" y="11627"/>
                  </a:cubicBezTo>
                  <a:cubicBezTo>
                    <a:pt x="15503" y="3876"/>
                    <a:pt x="24159" y="0"/>
                    <a:pt x="35141" y="0"/>
                  </a:cubicBezTo>
                  <a:cubicBezTo>
                    <a:pt x="46122" y="0"/>
                    <a:pt x="54907" y="3876"/>
                    <a:pt x="61109" y="11627"/>
                  </a:cubicBezTo>
                  <a:cubicBezTo>
                    <a:pt x="67310" y="19379"/>
                    <a:pt x="70410" y="30102"/>
                    <a:pt x="70410" y="43797"/>
                  </a:cubicBezTo>
                  <a:cubicBezTo>
                    <a:pt x="70410" y="57491"/>
                    <a:pt x="67310" y="68214"/>
                    <a:pt x="61109" y="75836"/>
                  </a:cubicBezTo>
                  <a:cubicBezTo>
                    <a:pt x="54907" y="83588"/>
                    <a:pt x="46251" y="87335"/>
                    <a:pt x="35141" y="87335"/>
                  </a:cubicBezTo>
                  <a:close/>
                  <a:moveTo>
                    <a:pt x="35141" y="15116"/>
                  </a:moveTo>
                  <a:cubicBezTo>
                    <a:pt x="24418" y="15116"/>
                    <a:pt x="18992" y="24676"/>
                    <a:pt x="18992" y="43926"/>
                  </a:cubicBezTo>
                  <a:cubicBezTo>
                    <a:pt x="18992" y="63176"/>
                    <a:pt x="24418" y="72090"/>
                    <a:pt x="35399" y="72090"/>
                  </a:cubicBezTo>
                  <a:cubicBezTo>
                    <a:pt x="46381" y="72090"/>
                    <a:pt x="51290" y="62659"/>
                    <a:pt x="51290" y="43926"/>
                  </a:cubicBezTo>
                  <a:cubicBezTo>
                    <a:pt x="51290" y="25193"/>
                    <a:pt x="45864" y="15116"/>
                    <a:pt x="35141" y="15116"/>
                  </a:cubicBez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05" name="フリーフォーム: 図形 304">
              <a:extLst>
                <a:ext uri="{FF2B5EF4-FFF2-40B4-BE49-F238E27FC236}">
                  <a16:creationId xmlns:a16="http://schemas.microsoft.com/office/drawing/2014/main" id="{82D9E3EA-1DD4-3F1C-82FC-22DDB965285B}"/>
                </a:ext>
              </a:extLst>
            </p:cNvPr>
            <p:cNvSpPr/>
            <p:nvPr/>
          </p:nvSpPr>
          <p:spPr>
            <a:xfrm>
              <a:off x="9519746" y="5665849"/>
              <a:ext cx="46379" cy="82554"/>
            </a:xfrm>
            <a:custGeom>
              <a:avLst/>
              <a:gdLst>
                <a:gd name="connsiteX0" fmla="*/ 46380 w 46379"/>
                <a:gd name="connsiteY0" fmla="*/ 22479 h 82554"/>
                <a:gd name="connsiteX1" fmla="*/ 45863 w 46379"/>
                <a:gd name="connsiteY1" fmla="*/ 22479 h 82554"/>
                <a:gd name="connsiteX2" fmla="*/ 36045 w 46379"/>
                <a:gd name="connsiteY2" fmla="*/ 21317 h 82554"/>
                <a:gd name="connsiteX3" fmla="*/ 18216 w 46379"/>
                <a:gd name="connsiteY3" fmla="*/ 25063 h 82554"/>
                <a:gd name="connsiteX4" fmla="*/ 18216 w 46379"/>
                <a:gd name="connsiteY4" fmla="*/ 82554 h 82554"/>
                <a:gd name="connsiteX5" fmla="*/ 0 w 46379"/>
                <a:gd name="connsiteY5" fmla="*/ 82554 h 82554"/>
                <a:gd name="connsiteX6" fmla="*/ 0 w 46379"/>
                <a:gd name="connsiteY6" fmla="*/ 258 h 82554"/>
                <a:gd name="connsiteX7" fmla="*/ 18216 w 46379"/>
                <a:gd name="connsiteY7" fmla="*/ 258 h 82554"/>
                <a:gd name="connsiteX8" fmla="*/ 18216 w 46379"/>
                <a:gd name="connsiteY8" fmla="*/ 15245 h 82554"/>
                <a:gd name="connsiteX9" fmla="*/ 31910 w 46379"/>
                <a:gd name="connsiteY9" fmla="*/ 3101 h 82554"/>
                <a:gd name="connsiteX10" fmla="*/ 42504 w 46379"/>
                <a:gd name="connsiteY10" fmla="*/ 0 h 82554"/>
                <a:gd name="connsiteX11" fmla="*/ 46380 w 46379"/>
                <a:gd name="connsiteY11" fmla="*/ 129 h 82554"/>
                <a:gd name="connsiteX12" fmla="*/ 46380 w 46379"/>
                <a:gd name="connsiteY12" fmla="*/ 22479 h 8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379" h="82554">
                  <a:moveTo>
                    <a:pt x="46380" y="22479"/>
                  </a:moveTo>
                  <a:lnTo>
                    <a:pt x="45863" y="22479"/>
                  </a:lnTo>
                  <a:cubicBezTo>
                    <a:pt x="43409" y="21704"/>
                    <a:pt x="40179" y="21317"/>
                    <a:pt x="36045" y="21317"/>
                  </a:cubicBezTo>
                  <a:cubicBezTo>
                    <a:pt x="29585" y="21317"/>
                    <a:pt x="23643" y="22479"/>
                    <a:pt x="18216" y="25063"/>
                  </a:cubicBezTo>
                  <a:lnTo>
                    <a:pt x="18216" y="82554"/>
                  </a:lnTo>
                  <a:lnTo>
                    <a:pt x="0" y="82554"/>
                  </a:lnTo>
                  <a:lnTo>
                    <a:pt x="0" y="258"/>
                  </a:lnTo>
                  <a:lnTo>
                    <a:pt x="18216" y="258"/>
                  </a:lnTo>
                  <a:lnTo>
                    <a:pt x="18216" y="15245"/>
                  </a:lnTo>
                  <a:cubicBezTo>
                    <a:pt x="23771" y="9173"/>
                    <a:pt x="28423" y="5168"/>
                    <a:pt x="31910" y="3101"/>
                  </a:cubicBezTo>
                  <a:cubicBezTo>
                    <a:pt x="35399" y="1033"/>
                    <a:pt x="39017" y="0"/>
                    <a:pt x="42504" y="0"/>
                  </a:cubicBezTo>
                  <a:cubicBezTo>
                    <a:pt x="43409" y="0"/>
                    <a:pt x="44700" y="0"/>
                    <a:pt x="46380" y="129"/>
                  </a:cubicBezTo>
                  <a:lnTo>
                    <a:pt x="46380" y="22479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06" name="フリーフォーム: 図形 305">
              <a:extLst>
                <a:ext uri="{FF2B5EF4-FFF2-40B4-BE49-F238E27FC236}">
                  <a16:creationId xmlns:a16="http://schemas.microsoft.com/office/drawing/2014/main" id="{3FF35476-48DF-E8D9-B6EB-E37E5C340D94}"/>
                </a:ext>
              </a:extLst>
            </p:cNvPr>
            <p:cNvSpPr/>
            <p:nvPr/>
          </p:nvSpPr>
          <p:spPr>
            <a:xfrm>
              <a:off x="9571294" y="5663781"/>
              <a:ext cx="63562" cy="86688"/>
            </a:xfrm>
            <a:custGeom>
              <a:avLst/>
              <a:gdLst>
                <a:gd name="connsiteX0" fmla="*/ 63563 w 63562"/>
                <a:gd name="connsiteY0" fmla="*/ 84492 h 86688"/>
                <a:gd name="connsiteX1" fmla="*/ 45476 w 63562"/>
                <a:gd name="connsiteY1" fmla="*/ 84492 h 86688"/>
                <a:gd name="connsiteX2" fmla="*/ 45476 w 63562"/>
                <a:gd name="connsiteY2" fmla="*/ 73769 h 86688"/>
                <a:gd name="connsiteX3" fmla="*/ 31910 w 63562"/>
                <a:gd name="connsiteY3" fmla="*/ 84492 h 86688"/>
                <a:gd name="connsiteX4" fmla="*/ 20929 w 63562"/>
                <a:gd name="connsiteY4" fmla="*/ 86688 h 86688"/>
                <a:gd name="connsiteX5" fmla="*/ 5943 w 63562"/>
                <a:gd name="connsiteY5" fmla="*/ 79712 h 86688"/>
                <a:gd name="connsiteX6" fmla="*/ 0 w 63562"/>
                <a:gd name="connsiteY6" fmla="*/ 61754 h 86688"/>
                <a:gd name="connsiteX7" fmla="*/ 8785 w 63562"/>
                <a:gd name="connsiteY7" fmla="*/ 40696 h 86688"/>
                <a:gd name="connsiteX8" fmla="*/ 45606 w 63562"/>
                <a:gd name="connsiteY8" fmla="*/ 31781 h 86688"/>
                <a:gd name="connsiteX9" fmla="*/ 45606 w 63562"/>
                <a:gd name="connsiteY9" fmla="*/ 29585 h 86688"/>
                <a:gd name="connsiteX10" fmla="*/ 41213 w 63562"/>
                <a:gd name="connsiteY10" fmla="*/ 18345 h 86688"/>
                <a:gd name="connsiteX11" fmla="*/ 26484 w 63562"/>
                <a:gd name="connsiteY11" fmla="*/ 14857 h 86688"/>
                <a:gd name="connsiteX12" fmla="*/ 6460 w 63562"/>
                <a:gd name="connsiteY12" fmla="*/ 21317 h 86688"/>
                <a:gd name="connsiteX13" fmla="*/ 5814 w 63562"/>
                <a:gd name="connsiteY13" fmla="*/ 21317 h 86688"/>
                <a:gd name="connsiteX14" fmla="*/ 5814 w 63562"/>
                <a:gd name="connsiteY14" fmla="*/ 4005 h 86688"/>
                <a:gd name="connsiteX15" fmla="*/ 30748 w 63562"/>
                <a:gd name="connsiteY15" fmla="*/ 0 h 86688"/>
                <a:gd name="connsiteX16" fmla="*/ 55812 w 63562"/>
                <a:gd name="connsiteY16" fmla="*/ 6718 h 86688"/>
                <a:gd name="connsiteX17" fmla="*/ 63563 w 63562"/>
                <a:gd name="connsiteY17" fmla="*/ 28035 h 86688"/>
                <a:gd name="connsiteX18" fmla="*/ 63563 w 63562"/>
                <a:gd name="connsiteY18" fmla="*/ 84621 h 86688"/>
                <a:gd name="connsiteX19" fmla="*/ 45476 w 63562"/>
                <a:gd name="connsiteY19" fmla="*/ 64467 h 86688"/>
                <a:gd name="connsiteX20" fmla="*/ 45476 w 63562"/>
                <a:gd name="connsiteY20" fmla="*/ 43667 h 86688"/>
                <a:gd name="connsiteX21" fmla="*/ 23125 w 63562"/>
                <a:gd name="connsiteY21" fmla="*/ 49223 h 86688"/>
                <a:gd name="connsiteX22" fmla="*/ 18604 w 63562"/>
                <a:gd name="connsiteY22" fmla="*/ 59558 h 86688"/>
                <a:gd name="connsiteX23" fmla="*/ 21704 w 63562"/>
                <a:gd name="connsiteY23" fmla="*/ 69377 h 86688"/>
                <a:gd name="connsiteX24" fmla="*/ 31523 w 63562"/>
                <a:gd name="connsiteY24" fmla="*/ 72090 h 86688"/>
                <a:gd name="connsiteX25" fmla="*/ 45476 w 63562"/>
                <a:gd name="connsiteY25" fmla="*/ 64467 h 8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3562" h="86688">
                  <a:moveTo>
                    <a:pt x="63563" y="84492"/>
                  </a:moveTo>
                  <a:lnTo>
                    <a:pt x="45476" y="84492"/>
                  </a:lnTo>
                  <a:lnTo>
                    <a:pt x="45476" y="73769"/>
                  </a:lnTo>
                  <a:cubicBezTo>
                    <a:pt x="39921" y="79454"/>
                    <a:pt x="35399" y="83071"/>
                    <a:pt x="31910" y="84492"/>
                  </a:cubicBezTo>
                  <a:cubicBezTo>
                    <a:pt x="28423" y="85913"/>
                    <a:pt x="24805" y="86688"/>
                    <a:pt x="20929" y="86688"/>
                  </a:cubicBezTo>
                  <a:cubicBezTo>
                    <a:pt x="14986" y="86688"/>
                    <a:pt x="9948" y="84363"/>
                    <a:pt x="5943" y="79712"/>
                  </a:cubicBezTo>
                  <a:cubicBezTo>
                    <a:pt x="1938" y="75061"/>
                    <a:pt x="0" y="68989"/>
                    <a:pt x="0" y="61754"/>
                  </a:cubicBezTo>
                  <a:cubicBezTo>
                    <a:pt x="0" y="52452"/>
                    <a:pt x="2971" y="45476"/>
                    <a:pt x="8785" y="40696"/>
                  </a:cubicBezTo>
                  <a:cubicBezTo>
                    <a:pt x="14599" y="35916"/>
                    <a:pt x="26872" y="32944"/>
                    <a:pt x="45606" y="31781"/>
                  </a:cubicBezTo>
                  <a:lnTo>
                    <a:pt x="45606" y="29585"/>
                  </a:lnTo>
                  <a:cubicBezTo>
                    <a:pt x="45606" y="24417"/>
                    <a:pt x="44184" y="20671"/>
                    <a:pt x="41213" y="18345"/>
                  </a:cubicBezTo>
                  <a:cubicBezTo>
                    <a:pt x="38241" y="16020"/>
                    <a:pt x="33332" y="14857"/>
                    <a:pt x="26484" y="14857"/>
                  </a:cubicBezTo>
                  <a:cubicBezTo>
                    <a:pt x="21834" y="14857"/>
                    <a:pt x="15115" y="17053"/>
                    <a:pt x="6460" y="21317"/>
                  </a:cubicBezTo>
                  <a:lnTo>
                    <a:pt x="5814" y="21317"/>
                  </a:lnTo>
                  <a:lnTo>
                    <a:pt x="5814" y="4005"/>
                  </a:lnTo>
                  <a:cubicBezTo>
                    <a:pt x="14986" y="1292"/>
                    <a:pt x="23255" y="0"/>
                    <a:pt x="30748" y="0"/>
                  </a:cubicBezTo>
                  <a:cubicBezTo>
                    <a:pt x="42376" y="0"/>
                    <a:pt x="50643" y="2196"/>
                    <a:pt x="55812" y="6718"/>
                  </a:cubicBezTo>
                  <a:cubicBezTo>
                    <a:pt x="60979" y="11240"/>
                    <a:pt x="63563" y="18345"/>
                    <a:pt x="63563" y="28035"/>
                  </a:cubicBezTo>
                  <a:lnTo>
                    <a:pt x="63563" y="84621"/>
                  </a:lnTo>
                  <a:close/>
                  <a:moveTo>
                    <a:pt x="45476" y="64467"/>
                  </a:moveTo>
                  <a:lnTo>
                    <a:pt x="45476" y="43667"/>
                  </a:lnTo>
                  <a:cubicBezTo>
                    <a:pt x="33590" y="44830"/>
                    <a:pt x="26097" y="46639"/>
                    <a:pt x="23125" y="49223"/>
                  </a:cubicBezTo>
                  <a:cubicBezTo>
                    <a:pt x="20154" y="51806"/>
                    <a:pt x="18604" y="55165"/>
                    <a:pt x="18604" y="59558"/>
                  </a:cubicBezTo>
                  <a:cubicBezTo>
                    <a:pt x="18604" y="64209"/>
                    <a:pt x="19638" y="67568"/>
                    <a:pt x="21704" y="69377"/>
                  </a:cubicBezTo>
                  <a:cubicBezTo>
                    <a:pt x="23772" y="71185"/>
                    <a:pt x="27130" y="72090"/>
                    <a:pt x="31523" y="72090"/>
                  </a:cubicBezTo>
                  <a:cubicBezTo>
                    <a:pt x="36174" y="72090"/>
                    <a:pt x="40825" y="69506"/>
                    <a:pt x="45476" y="64467"/>
                  </a:cubicBez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07" name="フリーフォーム: 図形 306">
              <a:extLst>
                <a:ext uri="{FF2B5EF4-FFF2-40B4-BE49-F238E27FC236}">
                  <a16:creationId xmlns:a16="http://schemas.microsoft.com/office/drawing/2014/main" id="{9F49A5E0-FA77-2748-0F63-220973EDBBA6}"/>
                </a:ext>
              </a:extLst>
            </p:cNvPr>
            <p:cNvSpPr/>
            <p:nvPr/>
          </p:nvSpPr>
          <p:spPr>
            <a:xfrm>
              <a:off x="9648551" y="5663523"/>
              <a:ext cx="66921" cy="115111"/>
            </a:xfrm>
            <a:custGeom>
              <a:avLst/>
              <a:gdLst>
                <a:gd name="connsiteX0" fmla="*/ 66922 w 66921"/>
                <a:gd name="connsiteY0" fmla="*/ 75320 h 115111"/>
                <a:gd name="connsiteX1" fmla="*/ 58396 w 66921"/>
                <a:gd name="connsiteY1" fmla="*/ 105422 h 115111"/>
                <a:gd name="connsiteX2" fmla="*/ 31136 w 66921"/>
                <a:gd name="connsiteY2" fmla="*/ 115111 h 115111"/>
                <a:gd name="connsiteX3" fmla="*/ 7106 w 66921"/>
                <a:gd name="connsiteY3" fmla="*/ 111881 h 115111"/>
                <a:gd name="connsiteX4" fmla="*/ 7106 w 66921"/>
                <a:gd name="connsiteY4" fmla="*/ 94053 h 115111"/>
                <a:gd name="connsiteX5" fmla="*/ 8010 w 66921"/>
                <a:gd name="connsiteY5" fmla="*/ 94053 h 115111"/>
                <a:gd name="connsiteX6" fmla="*/ 28423 w 66921"/>
                <a:gd name="connsiteY6" fmla="*/ 99091 h 115111"/>
                <a:gd name="connsiteX7" fmla="*/ 43926 w 66921"/>
                <a:gd name="connsiteY7" fmla="*/ 94569 h 115111"/>
                <a:gd name="connsiteX8" fmla="*/ 48835 w 66921"/>
                <a:gd name="connsiteY8" fmla="*/ 76870 h 115111"/>
                <a:gd name="connsiteX9" fmla="*/ 48835 w 66921"/>
                <a:gd name="connsiteY9" fmla="*/ 72348 h 115111"/>
                <a:gd name="connsiteX10" fmla="*/ 28293 w 66921"/>
                <a:gd name="connsiteY10" fmla="*/ 83330 h 115111"/>
                <a:gd name="connsiteX11" fmla="*/ 0 w 66921"/>
                <a:gd name="connsiteY11" fmla="*/ 41342 h 115111"/>
                <a:gd name="connsiteX12" fmla="*/ 8139 w 66921"/>
                <a:gd name="connsiteY12" fmla="*/ 11369 h 115111"/>
                <a:gd name="connsiteX13" fmla="*/ 29068 w 66921"/>
                <a:gd name="connsiteY13" fmla="*/ 0 h 115111"/>
                <a:gd name="connsiteX14" fmla="*/ 48447 w 66921"/>
                <a:gd name="connsiteY14" fmla="*/ 7493 h 115111"/>
                <a:gd name="connsiteX15" fmla="*/ 49740 w 66921"/>
                <a:gd name="connsiteY15" fmla="*/ 2196 h 115111"/>
                <a:gd name="connsiteX16" fmla="*/ 66922 w 66921"/>
                <a:gd name="connsiteY16" fmla="*/ 2196 h 115111"/>
                <a:gd name="connsiteX17" fmla="*/ 66922 w 66921"/>
                <a:gd name="connsiteY17" fmla="*/ 75061 h 115111"/>
                <a:gd name="connsiteX18" fmla="*/ 48706 w 66921"/>
                <a:gd name="connsiteY18" fmla="*/ 60592 h 115111"/>
                <a:gd name="connsiteX19" fmla="*/ 48706 w 66921"/>
                <a:gd name="connsiteY19" fmla="*/ 19121 h 115111"/>
                <a:gd name="connsiteX20" fmla="*/ 37596 w 66921"/>
                <a:gd name="connsiteY20" fmla="*/ 16020 h 115111"/>
                <a:gd name="connsiteX21" fmla="*/ 18733 w 66921"/>
                <a:gd name="connsiteY21" fmla="*/ 41988 h 115111"/>
                <a:gd name="connsiteX22" fmla="*/ 22609 w 66921"/>
                <a:gd name="connsiteY22" fmla="*/ 60850 h 115111"/>
                <a:gd name="connsiteX23" fmla="*/ 34882 w 66921"/>
                <a:gd name="connsiteY23" fmla="*/ 66664 h 115111"/>
                <a:gd name="connsiteX24" fmla="*/ 48706 w 66921"/>
                <a:gd name="connsiteY24" fmla="*/ 60721 h 115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921" h="115111">
                  <a:moveTo>
                    <a:pt x="66922" y="75320"/>
                  </a:moveTo>
                  <a:cubicBezTo>
                    <a:pt x="66922" y="88885"/>
                    <a:pt x="64080" y="98962"/>
                    <a:pt x="58396" y="105422"/>
                  </a:cubicBezTo>
                  <a:cubicBezTo>
                    <a:pt x="52711" y="111881"/>
                    <a:pt x="43667" y="115111"/>
                    <a:pt x="31136" y="115111"/>
                  </a:cubicBezTo>
                  <a:cubicBezTo>
                    <a:pt x="22997" y="115111"/>
                    <a:pt x="14987" y="114078"/>
                    <a:pt x="7106" y="111881"/>
                  </a:cubicBezTo>
                  <a:lnTo>
                    <a:pt x="7106" y="94053"/>
                  </a:lnTo>
                  <a:lnTo>
                    <a:pt x="8010" y="94053"/>
                  </a:lnTo>
                  <a:cubicBezTo>
                    <a:pt x="15891" y="97412"/>
                    <a:pt x="22609" y="99091"/>
                    <a:pt x="28423" y="99091"/>
                  </a:cubicBezTo>
                  <a:cubicBezTo>
                    <a:pt x="35528" y="99091"/>
                    <a:pt x="40696" y="97541"/>
                    <a:pt x="43926" y="94569"/>
                  </a:cubicBezTo>
                  <a:cubicBezTo>
                    <a:pt x="47156" y="91598"/>
                    <a:pt x="48835" y="85655"/>
                    <a:pt x="48835" y="76870"/>
                  </a:cubicBezTo>
                  <a:lnTo>
                    <a:pt x="48835" y="72348"/>
                  </a:lnTo>
                  <a:cubicBezTo>
                    <a:pt x="41730" y="79583"/>
                    <a:pt x="34882" y="83330"/>
                    <a:pt x="28293" y="83330"/>
                  </a:cubicBezTo>
                  <a:cubicBezTo>
                    <a:pt x="9432" y="83330"/>
                    <a:pt x="0" y="69377"/>
                    <a:pt x="0" y="41342"/>
                  </a:cubicBezTo>
                  <a:cubicBezTo>
                    <a:pt x="0" y="28940"/>
                    <a:pt x="2713" y="18991"/>
                    <a:pt x="8139" y="11369"/>
                  </a:cubicBezTo>
                  <a:cubicBezTo>
                    <a:pt x="13566" y="3876"/>
                    <a:pt x="20542" y="0"/>
                    <a:pt x="29068" y="0"/>
                  </a:cubicBezTo>
                  <a:cubicBezTo>
                    <a:pt x="35787" y="0"/>
                    <a:pt x="42246" y="2455"/>
                    <a:pt x="48447" y="7493"/>
                  </a:cubicBezTo>
                  <a:lnTo>
                    <a:pt x="49740" y="2196"/>
                  </a:lnTo>
                  <a:lnTo>
                    <a:pt x="66922" y="2196"/>
                  </a:lnTo>
                  <a:lnTo>
                    <a:pt x="66922" y="75061"/>
                  </a:lnTo>
                  <a:close/>
                  <a:moveTo>
                    <a:pt x="48706" y="60592"/>
                  </a:moveTo>
                  <a:lnTo>
                    <a:pt x="48706" y="19121"/>
                  </a:lnTo>
                  <a:cubicBezTo>
                    <a:pt x="44701" y="17054"/>
                    <a:pt x="41083" y="16020"/>
                    <a:pt x="37596" y="16020"/>
                  </a:cubicBezTo>
                  <a:cubicBezTo>
                    <a:pt x="25063" y="16020"/>
                    <a:pt x="18733" y="24676"/>
                    <a:pt x="18733" y="41988"/>
                  </a:cubicBezTo>
                  <a:cubicBezTo>
                    <a:pt x="18733" y="50644"/>
                    <a:pt x="20026" y="56974"/>
                    <a:pt x="22609" y="60850"/>
                  </a:cubicBezTo>
                  <a:cubicBezTo>
                    <a:pt x="25193" y="64726"/>
                    <a:pt x="29327" y="66664"/>
                    <a:pt x="34882" y="66664"/>
                  </a:cubicBezTo>
                  <a:cubicBezTo>
                    <a:pt x="39146" y="66664"/>
                    <a:pt x="43797" y="64726"/>
                    <a:pt x="48706" y="60721"/>
                  </a:cubicBez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08" name="フリーフォーム: 図形 307">
              <a:extLst>
                <a:ext uri="{FF2B5EF4-FFF2-40B4-BE49-F238E27FC236}">
                  <a16:creationId xmlns:a16="http://schemas.microsoft.com/office/drawing/2014/main" id="{230CF1FB-FA35-A2DF-4CC0-DB88D52933AE}"/>
                </a:ext>
              </a:extLst>
            </p:cNvPr>
            <p:cNvSpPr/>
            <p:nvPr/>
          </p:nvSpPr>
          <p:spPr>
            <a:xfrm>
              <a:off x="9729297" y="5663394"/>
              <a:ext cx="66921" cy="87076"/>
            </a:xfrm>
            <a:custGeom>
              <a:avLst/>
              <a:gdLst>
                <a:gd name="connsiteX0" fmla="*/ 66922 w 66921"/>
                <a:gd name="connsiteY0" fmla="*/ 47155 h 87076"/>
                <a:gd name="connsiteX1" fmla="*/ 18346 w 66921"/>
                <a:gd name="connsiteY1" fmla="*/ 47155 h 87076"/>
                <a:gd name="connsiteX2" fmla="*/ 41730 w 66921"/>
                <a:gd name="connsiteY2" fmla="*/ 71831 h 87076"/>
                <a:gd name="connsiteX3" fmla="*/ 65114 w 66921"/>
                <a:gd name="connsiteY3" fmla="*/ 61754 h 87076"/>
                <a:gd name="connsiteX4" fmla="*/ 65760 w 66921"/>
                <a:gd name="connsiteY4" fmla="*/ 61754 h 87076"/>
                <a:gd name="connsiteX5" fmla="*/ 65760 w 66921"/>
                <a:gd name="connsiteY5" fmla="*/ 80616 h 87076"/>
                <a:gd name="connsiteX6" fmla="*/ 39533 w 66921"/>
                <a:gd name="connsiteY6" fmla="*/ 87076 h 87076"/>
                <a:gd name="connsiteX7" fmla="*/ 10077 w 66921"/>
                <a:gd name="connsiteY7" fmla="*/ 76095 h 87076"/>
                <a:gd name="connsiteX8" fmla="*/ 0 w 66921"/>
                <a:gd name="connsiteY8" fmla="*/ 44313 h 87076"/>
                <a:gd name="connsiteX9" fmla="*/ 9560 w 66921"/>
                <a:gd name="connsiteY9" fmla="*/ 11886 h 87076"/>
                <a:gd name="connsiteX10" fmla="*/ 36045 w 66921"/>
                <a:gd name="connsiteY10" fmla="*/ 0 h 87076"/>
                <a:gd name="connsiteX11" fmla="*/ 66922 w 66921"/>
                <a:gd name="connsiteY11" fmla="*/ 39404 h 87076"/>
                <a:gd name="connsiteX12" fmla="*/ 66922 w 66921"/>
                <a:gd name="connsiteY12" fmla="*/ 47026 h 87076"/>
                <a:gd name="connsiteX13" fmla="*/ 48706 w 66921"/>
                <a:gd name="connsiteY13" fmla="*/ 34882 h 87076"/>
                <a:gd name="connsiteX14" fmla="*/ 34366 w 66921"/>
                <a:gd name="connsiteY14" fmla="*/ 13694 h 87076"/>
                <a:gd name="connsiteX15" fmla="*/ 18346 w 66921"/>
                <a:gd name="connsiteY15" fmla="*/ 34882 h 87076"/>
                <a:gd name="connsiteX16" fmla="*/ 48835 w 66921"/>
                <a:gd name="connsiteY16" fmla="*/ 34882 h 8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921" h="87076">
                  <a:moveTo>
                    <a:pt x="66922" y="47155"/>
                  </a:moveTo>
                  <a:lnTo>
                    <a:pt x="18346" y="47155"/>
                  </a:lnTo>
                  <a:cubicBezTo>
                    <a:pt x="19121" y="63692"/>
                    <a:pt x="27002" y="71831"/>
                    <a:pt x="41730" y="71831"/>
                  </a:cubicBezTo>
                  <a:cubicBezTo>
                    <a:pt x="49481" y="71831"/>
                    <a:pt x="57232" y="68472"/>
                    <a:pt x="65114" y="61754"/>
                  </a:cubicBezTo>
                  <a:lnTo>
                    <a:pt x="65760" y="61754"/>
                  </a:lnTo>
                  <a:lnTo>
                    <a:pt x="65760" y="80616"/>
                  </a:lnTo>
                  <a:cubicBezTo>
                    <a:pt x="56457" y="84880"/>
                    <a:pt x="47802" y="87076"/>
                    <a:pt x="39533" y="87076"/>
                  </a:cubicBezTo>
                  <a:cubicBezTo>
                    <a:pt x="26614" y="87076"/>
                    <a:pt x="16796" y="83459"/>
                    <a:pt x="10077" y="76095"/>
                  </a:cubicBezTo>
                  <a:cubicBezTo>
                    <a:pt x="3359" y="68730"/>
                    <a:pt x="0" y="58137"/>
                    <a:pt x="0" y="44313"/>
                  </a:cubicBezTo>
                  <a:cubicBezTo>
                    <a:pt x="0" y="30489"/>
                    <a:pt x="3230" y="19767"/>
                    <a:pt x="9560" y="11886"/>
                  </a:cubicBezTo>
                  <a:cubicBezTo>
                    <a:pt x="16020" y="4005"/>
                    <a:pt x="24806" y="0"/>
                    <a:pt x="36045" y="0"/>
                  </a:cubicBezTo>
                  <a:cubicBezTo>
                    <a:pt x="56716" y="0"/>
                    <a:pt x="66922" y="13178"/>
                    <a:pt x="66922" y="39404"/>
                  </a:cubicBezTo>
                  <a:lnTo>
                    <a:pt x="66922" y="47026"/>
                  </a:lnTo>
                  <a:close/>
                  <a:moveTo>
                    <a:pt x="48706" y="34882"/>
                  </a:moveTo>
                  <a:cubicBezTo>
                    <a:pt x="48577" y="20671"/>
                    <a:pt x="43797" y="13694"/>
                    <a:pt x="34366" y="13694"/>
                  </a:cubicBezTo>
                  <a:cubicBezTo>
                    <a:pt x="24288" y="13694"/>
                    <a:pt x="18992" y="20800"/>
                    <a:pt x="18346" y="34882"/>
                  </a:cubicBezTo>
                  <a:lnTo>
                    <a:pt x="48835" y="34882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09" name="フリーフォーム: 図形 308">
              <a:extLst>
                <a:ext uri="{FF2B5EF4-FFF2-40B4-BE49-F238E27FC236}">
                  <a16:creationId xmlns:a16="http://schemas.microsoft.com/office/drawing/2014/main" id="{2E8D7263-B310-E730-F2DC-E29139F1D8DE}"/>
                </a:ext>
              </a:extLst>
            </p:cNvPr>
            <p:cNvSpPr/>
            <p:nvPr/>
          </p:nvSpPr>
          <p:spPr>
            <a:xfrm>
              <a:off x="9801387" y="5636522"/>
              <a:ext cx="60850" cy="134748"/>
            </a:xfrm>
            <a:custGeom>
              <a:avLst/>
              <a:gdLst>
                <a:gd name="connsiteX0" fmla="*/ 60721 w 60850"/>
                <a:gd name="connsiteY0" fmla="*/ 0 h 134748"/>
                <a:gd name="connsiteX1" fmla="*/ 15890 w 60850"/>
                <a:gd name="connsiteY1" fmla="*/ 134748 h 134748"/>
                <a:gd name="connsiteX2" fmla="*/ 0 w 60850"/>
                <a:gd name="connsiteY2" fmla="*/ 134748 h 134748"/>
                <a:gd name="connsiteX3" fmla="*/ 44830 w 60850"/>
                <a:gd name="connsiteY3" fmla="*/ 0 h 134748"/>
                <a:gd name="connsiteX4" fmla="*/ 60850 w 60850"/>
                <a:gd name="connsiteY4" fmla="*/ 0 h 134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50" h="134748">
                  <a:moveTo>
                    <a:pt x="60721" y="0"/>
                  </a:moveTo>
                  <a:lnTo>
                    <a:pt x="15890" y="134748"/>
                  </a:lnTo>
                  <a:lnTo>
                    <a:pt x="0" y="134748"/>
                  </a:lnTo>
                  <a:lnTo>
                    <a:pt x="44830" y="0"/>
                  </a:lnTo>
                  <a:lnTo>
                    <a:pt x="60850" y="0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10" name="フリーフォーム: 図形 309">
              <a:extLst>
                <a:ext uri="{FF2B5EF4-FFF2-40B4-BE49-F238E27FC236}">
                  <a16:creationId xmlns:a16="http://schemas.microsoft.com/office/drawing/2014/main" id="{7A077608-95DA-D687-2F55-B251136651F7}"/>
                </a:ext>
              </a:extLst>
            </p:cNvPr>
            <p:cNvSpPr/>
            <p:nvPr/>
          </p:nvSpPr>
          <p:spPr>
            <a:xfrm>
              <a:off x="9877094" y="5641173"/>
              <a:ext cx="76999" cy="107100"/>
            </a:xfrm>
            <a:custGeom>
              <a:avLst/>
              <a:gdLst>
                <a:gd name="connsiteX0" fmla="*/ 76999 w 76999"/>
                <a:gd name="connsiteY0" fmla="*/ 107101 h 107100"/>
                <a:gd name="connsiteX1" fmla="*/ 58137 w 76999"/>
                <a:gd name="connsiteY1" fmla="*/ 107101 h 107100"/>
                <a:gd name="connsiteX2" fmla="*/ 18087 w 76999"/>
                <a:gd name="connsiteY2" fmla="*/ 28552 h 107100"/>
                <a:gd name="connsiteX3" fmla="*/ 18087 w 76999"/>
                <a:gd name="connsiteY3" fmla="*/ 107101 h 107100"/>
                <a:gd name="connsiteX4" fmla="*/ 0 w 76999"/>
                <a:gd name="connsiteY4" fmla="*/ 107101 h 107100"/>
                <a:gd name="connsiteX5" fmla="*/ 0 w 76999"/>
                <a:gd name="connsiteY5" fmla="*/ 0 h 107100"/>
                <a:gd name="connsiteX6" fmla="*/ 23643 w 76999"/>
                <a:gd name="connsiteY6" fmla="*/ 0 h 107100"/>
                <a:gd name="connsiteX7" fmla="*/ 58783 w 76999"/>
                <a:gd name="connsiteY7" fmla="*/ 69247 h 107100"/>
                <a:gd name="connsiteX8" fmla="*/ 58783 w 76999"/>
                <a:gd name="connsiteY8" fmla="*/ 0 h 107100"/>
                <a:gd name="connsiteX9" fmla="*/ 76870 w 76999"/>
                <a:gd name="connsiteY9" fmla="*/ 0 h 107100"/>
                <a:gd name="connsiteX10" fmla="*/ 76870 w 76999"/>
                <a:gd name="connsiteY10" fmla="*/ 107101 h 10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999" h="107100">
                  <a:moveTo>
                    <a:pt x="76999" y="107101"/>
                  </a:moveTo>
                  <a:lnTo>
                    <a:pt x="58137" y="107101"/>
                  </a:lnTo>
                  <a:lnTo>
                    <a:pt x="18087" y="28552"/>
                  </a:lnTo>
                  <a:lnTo>
                    <a:pt x="18087" y="107101"/>
                  </a:lnTo>
                  <a:lnTo>
                    <a:pt x="0" y="107101"/>
                  </a:lnTo>
                  <a:lnTo>
                    <a:pt x="0" y="0"/>
                  </a:lnTo>
                  <a:lnTo>
                    <a:pt x="23643" y="0"/>
                  </a:lnTo>
                  <a:lnTo>
                    <a:pt x="58783" y="69247"/>
                  </a:lnTo>
                  <a:lnTo>
                    <a:pt x="58783" y="0"/>
                  </a:lnTo>
                  <a:lnTo>
                    <a:pt x="76870" y="0"/>
                  </a:lnTo>
                  <a:lnTo>
                    <a:pt x="76870" y="107101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11" name="フリーフォーム: 図形 310">
              <a:extLst>
                <a:ext uri="{FF2B5EF4-FFF2-40B4-BE49-F238E27FC236}">
                  <a16:creationId xmlns:a16="http://schemas.microsoft.com/office/drawing/2014/main" id="{04ABAB14-4F81-8F9F-E6AD-D247BE681630}"/>
                </a:ext>
              </a:extLst>
            </p:cNvPr>
            <p:cNvSpPr/>
            <p:nvPr/>
          </p:nvSpPr>
          <p:spPr>
            <a:xfrm>
              <a:off x="9969338" y="5663394"/>
              <a:ext cx="66921" cy="87076"/>
            </a:xfrm>
            <a:custGeom>
              <a:avLst/>
              <a:gdLst>
                <a:gd name="connsiteX0" fmla="*/ 66922 w 66921"/>
                <a:gd name="connsiteY0" fmla="*/ 47155 h 87076"/>
                <a:gd name="connsiteX1" fmla="*/ 18345 w 66921"/>
                <a:gd name="connsiteY1" fmla="*/ 47155 h 87076"/>
                <a:gd name="connsiteX2" fmla="*/ 41729 w 66921"/>
                <a:gd name="connsiteY2" fmla="*/ 71831 h 87076"/>
                <a:gd name="connsiteX3" fmla="*/ 65113 w 66921"/>
                <a:gd name="connsiteY3" fmla="*/ 61754 h 87076"/>
                <a:gd name="connsiteX4" fmla="*/ 65760 w 66921"/>
                <a:gd name="connsiteY4" fmla="*/ 61754 h 87076"/>
                <a:gd name="connsiteX5" fmla="*/ 65760 w 66921"/>
                <a:gd name="connsiteY5" fmla="*/ 80616 h 87076"/>
                <a:gd name="connsiteX6" fmla="*/ 39533 w 66921"/>
                <a:gd name="connsiteY6" fmla="*/ 87076 h 87076"/>
                <a:gd name="connsiteX7" fmla="*/ 10077 w 66921"/>
                <a:gd name="connsiteY7" fmla="*/ 76095 h 87076"/>
                <a:gd name="connsiteX8" fmla="*/ 0 w 66921"/>
                <a:gd name="connsiteY8" fmla="*/ 44313 h 87076"/>
                <a:gd name="connsiteX9" fmla="*/ 9560 w 66921"/>
                <a:gd name="connsiteY9" fmla="*/ 11886 h 87076"/>
                <a:gd name="connsiteX10" fmla="*/ 36045 w 66921"/>
                <a:gd name="connsiteY10" fmla="*/ 0 h 87076"/>
                <a:gd name="connsiteX11" fmla="*/ 66922 w 66921"/>
                <a:gd name="connsiteY11" fmla="*/ 39404 h 87076"/>
                <a:gd name="connsiteX12" fmla="*/ 66922 w 66921"/>
                <a:gd name="connsiteY12" fmla="*/ 47026 h 87076"/>
                <a:gd name="connsiteX13" fmla="*/ 48706 w 66921"/>
                <a:gd name="connsiteY13" fmla="*/ 34882 h 87076"/>
                <a:gd name="connsiteX14" fmla="*/ 34365 w 66921"/>
                <a:gd name="connsiteY14" fmla="*/ 13694 h 87076"/>
                <a:gd name="connsiteX15" fmla="*/ 18345 w 66921"/>
                <a:gd name="connsiteY15" fmla="*/ 34882 h 87076"/>
                <a:gd name="connsiteX16" fmla="*/ 48835 w 66921"/>
                <a:gd name="connsiteY16" fmla="*/ 34882 h 8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6921" h="87076">
                  <a:moveTo>
                    <a:pt x="66922" y="47155"/>
                  </a:moveTo>
                  <a:lnTo>
                    <a:pt x="18345" y="47155"/>
                  </a:lnTo>
                  <a:cubicBezTo>
                    <a:pt x="19120" y="63692"/>
                    <a:pt x="27002" y="71831"/>
                    <a:pt x="41729" y="71831"/>
                  </a:cubicBezTo>
                  <a:cubicBezTo>
                    <a:pt x="49481" y="71831"/>
                    <a:pt x="57232" y="68472"/>
                    <a:pt x="65113" y="61754"/>
                  </a:cubicBezTo>
                  <a:lnTo>
                    <a:pt x="65760" y="61754"/>
                  </a:lnTo>
                  <a:lnTo>
                    <a:pt x="65760" y="80616"/>
                  </a:lnTo>
                  <a:cubicBezTo>
                    <a:pt x="56457" y="84880"/>
                    <a:pt x="47802" y="87076"/>
                    <a:pt x="39533" y="87076"/>
                  </a:cubicBezTo>
                  <a:cubicBezTo>
                    <a:pt x="26614" y="87076"/>
                    <a:pt x="16795" y="83459"/>
                    <a:pt x="10077" y="76095"/>
                  </a:cubicBezTo>
                  <a:cubicBezTo>
                    <a:pt x="3359" y="68730"/>
                    <a:pt x="0" y="58137"/>
                    <a:pt x="0" y="44313"/>
                  </a:cubicBezTo>
                  <a:cubicBezTo>
                    <a:pt x="0" y="30489"/>
                    <a:pt x="3230" y="19767"/>
                    <a:pt x="9560" y="11886"/>
                  </a:cubicBezTo>
                  <a:cubicBezTo>
                    <a:pt x="16020" y="4005"/>
                    <a:pt x="24805" y="0"/>
                    <a:pt x="36045" y="0"/>
                  </a:cubicBezTo>
                  <a:cubicBezTo>
                    <a:pt x="56716" y="0"/>
                    <a:pt x="66922" y="13178"/>
                    <a:pt x="66922" y="39404"/>
                  </a:cubicBezTo>
                  <a:lnTo>
                    <a:pt x="66922" y="47026"/>
                  </a:lnTo>
                  <a:close/>
                  <a:moveTo>
                    <a:pt x="48706" y="34882"/>
                  </a:moveTo>
                  <a:cubicBezTo>
                    <a:pt x="48577" y="20671"/>
                    <a:pt x="43797" y="13694"/>
                    <a:pt x="34365" y="13694"/>
                  </a:cubicBezTo>
                  <a:cubicBezTo>
                    <a:pt x="24288" y="13694"/>
                    <a:pt x="18992" y="20800"/>
                    <a:pt x="18345" y="34882"/>
                  </a:cubicBezTo>
                  <a:lnTo>
                    <a:pt x="48835" y="34882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12" name="フリーフォーム: 図形 311">
              <a:extLst>
                <a:ext uri="{FF2B5EF4-FFF2-40B4-BE49-F238E27FC236}">
                  <a16:creationId xmlns:a16="http://schemas.microsoft.com/office/drawing/2014/main" id="{BE957268-3366-7669-E73F-9D5E7B3FEE87}"/>
                </a:ext>
              </a:extLst>
            </p:cNvPr>
            <p:cNvSpPr/>
            <p:nvPr/>
          </p:nvSpPr>
          <p:spPr>
            <a:xfrm>
              <a:off x="10043107" y="5642852"/>
              <a:ext cx="48318" cy="107230"/>
            </a:xfrm>
            <a:custGeom>
              <a:avLst/>
              <a:gdLst>
                <a:gd name="connsiteX0" fmla="*/ 48318 w 48318"/>
                <a:gd name="connsiteY0" fmla="*/ 105034 h 107230"/>
                <a:gd name="connsiteX1" fmla="*/ 32685 w 48318"/>
                <a:gd name="connsiteY1" fmla="*/ 107230 h 107230"/>
                <a:gd name="connsiteX2" fmla="*/ 14727 w 48318"/>
                <a:gd name="connsiteY2" fmla="*/ 100900 h 107230"/>
                <a:gd name="connsiteX3" fmla="*/ 9043 w 48318"/>
                <a:gd name="connsiteY3" fmla="*/ 80487 h 107230"/>
                <a:gd name="connsiteX4" fmla="*/ 9043 w 48318"/>
                <a:gd name="connsiteY4" fmla="*/ 37595 h 107230"/>
                <a:gd name="connsiteX5" fmla="*/ 0 w 48318"/>
                <a:gd name="connsiteY5" fmla="*/ 37595 h 107230"/>
                <a:gd name="connsiteX6" fmla="*/ 0 w 48318"/>
                <a:gd name="connsiteY6" fmla="*/ 23126 h 107230"/>
                <a:gd name="connsiteX7" fmla="*/ 9043 w 48318"/>
                <a:gd name="connsiteY7" fmla="*/ 23126 h 107230"/>
                <a:gd name="connsiteX8" fmla="*/ 9043 w 48318"/>
                <a:gd name="connsiteY8" fmla="*/ 0 h 107230"/>
                <a:gd name="connsiteX9" fmla="*/ 27130 w 48318"/>
                <a:gd name="connsiteY9" fmla="*/ 0 h 107230"/>
                <a:gd name="connsiteX10" fmla="*/ 27130 w 48318"/>
                <a:gd name="connsiteY10" fmla="*/ 23126 h 107230"/>
                <a:gd name="connsiteX11" fmla="*/ 48189 w 48318"/>
                <a:gd name="connsiteY11" fmla="*/ 23126 h 107230"/>
                <a:gd name="connsiteX12" fmla="*/ 48189 w 48318"/>
                <a:gd name="connsiteY12" fmla="*/ 37595 h 107230"/>
                <a:gd name="connsiteX13" fmla="*/ 27130 w 48318"/>
                <a:gd name="connsiteY13" fmla="*/ 37595 h 107230"/>
                <a:gd name="connsiteX14" fmla="*/ 27130 w 48318"/>
                <a:gd name="connsiteY14" fmla="*/ 71444 h 107230"/>
                <a:gd name="connsiteX15" fmla="*/ 29973 w 48318"/>
                <a:gd name="connsiteY15" fmla="*/ 88497 h 107230"/>
                <a:gd name="connsiteX16" fmla="*/ 39274 w 48318"/>
                <a:gd name="connsiteY16" fmla="*/ 92502 h 107230"/>
                <a:gd name="connsiteX17" fmla="*/ 47672 w 48318"/>
                <a:gd name="connsiteY17" fmla="*/ 90048 h 107230"/>
                <a:gd name="connsiteX18" fmla="*/ 48189 w 48318"/>
                <a:gd name="connsiteY18" fmla="*/ 90048 h 107230"/>
                <a:gd name="connsiteX19" fmla="*/ 48189 w 48318"/>
                <a:gd name="connsiteY19" fmla="*/ 105034 h 10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8318" h="107230">
                  <a:moveTo>
                    <a:pt x="48318" y="105034"/>
                  </a:moveTo>
                  <a:cubicBezTo>
                    <a:pt x="43409" y="106455"/>
                    <a:pt x="38241" y="107230"/>
                    <a:pt x="32685" y="107230"/>
                  </a:cubicBezTo>
                  <a:cubicBezTo>
                    <a:pt x="24546" y="107230"/>
                    <a:pt x="18475" y="105163"/>
                    <a:pt x="14727" y="100900"/>
                  </a:cubicBezTo>
                  <a:cubicBezTo>
                    <a:pt x="10981" y="96766"/>
                    <a:pt x="9043" y="89919"/>
                    <a:pt x="9043" y="80487"/>
                  </a:cubicBezTo>
                  <a:lnTo>
                    <a:pt x="9043" y="37595"/>
                  </a:lnTo>
                  <a:lnTo>
                    <a:pt x="0" y="37595"/>
                  </a:lnTo>
                  <a:lnTo>
                    <a:pt x="0" y="23126"/>
                  </a:lnTo>
                  <a:lnTo>
                    <a:pt x="9043" y="23126"/>
                  </a:lnTo>
                  <a:lnTo>
                    <a:pt x="9043" y="0"/>
                  </a:lnTo>
                  <a:lnTo>
                    <a:pt x="27130" y="0"/>
                  </a:lnTo>
                  <a:lnTo>
                    <a:pt x="27130" y="23126"/>
                  </a:lnTo>
                  <a:lnTo>
                    <a:pt x="48189" y="23126"/>
                  </a:lnTo>
                  <a:lnTo>
                    <a:pt x="48189" y="37595"/>
                  </a:lnTo>
                  <a:lnTo>
                    <a:pt x="27130" y="37595"/>
                  </a:lnTo>
                  <a:lnTo>
                    <a:pt x="27130" y="71444"/>
                  </a:lnTo>
                  <a:cubicBezTo>
                    <a:pt x="27130" y="80100"/>
                    <a:pt x="28035" y="85914"/>
                    <a:pt x="29973" y="88497"/>
                  </a:cubicBezTo>
                  <a:cubicBezTo>
                    <a:pt x="31781" y="91211"/>
                    <a:pt x="34882" y="92502"/>
                    <a:pt x="39274" y="92502"/>
                  </a:cubicBezTo>
                  <a:cubicBezTo>
                    <a:pt x="42117" y="92502"/>
                    <a:pt x="44830" y="91727"/>
                    <a:pt x="47672" y="90048"/>
                  </a:cubicBezTo>
                  <a:lnTo>
                    <a:pt x="48189" y="90048"/>
                  </a:lnTo>
                  <a:lnTo>
                    <a:pt x="48189" y="105034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13" name="フリーフォーム: 図形 312">
              <a:extLst>
                <a:ext uri="{FF2B5EF4-FFF2-40B4-BE49-F238E27FC236}">
                  <a16:creationId xmlns:a16="http://schemas.microsoft.com/office/drawing/2014/main" id="{4A3D7D92-ADFC-FA88-E0AE-31F4D4A62E1C}"/>
                </a:ext>
              </a:extLst>
            </p:cNvPr>
            <p:cNvSpPr/>
            <p:nvPr/>
          </p:nvSpPr>
          <p:spPr>
            <a:xfrm>
              <a:off x="10098789" y="5665978"/>
              <a:ext cx="105162" cy="82295"/>
            </a:xfrm>
            <a:custGeom>
              <a:avLst/>
              <a:gdLst>
                <a:gd name="connsiteX0" fmla="*/ 105034 w 105162"/>
                <a:gd name="connsiteY0" fmla="*/ 0 h 82295"/>
                <a:gd name="connsiteX1" fmla="*/ 84233 w 105162"/>
                <a:gd name="connsiteY1" fmla="*/ 82296 h 82295"/>
                <a:gd name="connsiteX2" fmla="*/ 68343 w 105162"/>
                <a:gd name="connsiteY2" fmla="*/ 82296 h 82295"/>
                <a:gd name="connsiteX3" fmla="*/ 52582 w 105162"/>
                <a:gd name="connsiteY3" fmla="*/ 23513 h 82295"/>
                <a:gd name="connsiteX4" fmla="*/ 36820 w 105162"/>
                <a:gd name="connsiteY4" fmla="*/ 82296 h 82295"/>
                <a:gd name="connsiteX5" fmla="*/ 20800 w 105162"/>
                <a:gd name="connsiteY5" fmla="*/ 82296 h 82295"/>
                <a:gd name="connsiteX6" fmla="*/ 0 w 105162"/>
                <a:gd name="connsiteY6" fmla="*/ 0 h 82295"/>
                <a:gd name="connsiteX7" fmla="*/ 19120 w 105162"/>
                <a:gd name="connsiteY7" fmla="*/ 0 h 82295"/>
                <a:gd name="connsiteX8" fmla="*/ 31006 w 105162"/>
                <a:gd name="connsiteY8" fmla="*/ 54132 h 82295"/>
                <a:gd name="connsiteX9" fmla="*/ 45347 w 105162"/>
                <a:gd name="connsiteY9" fmla="*/ 0 h 82295"/>
                <a:gd name="connsiteX10" fmla="*/ 61237 w 105162"/>
                <a:gd name="connsiteY10" fmla="*/ 0 h 82295"/>
                <a:gd name="connsiteX11" fmla="*/ 75319 w 105162"/>
                <a:gd name="connsiteY11" fmla="*/ 54003 h 82295"/>
                <a:gd name="connsiteX12" fmla="*/ 86817 w 105162"/>
                <a:gd name="connsiteY12" fmla="*/ 0 h 82295"/>
                <a:gd name="connsiteX13" fmla="*/ 105163 w 105162"/>
                <a:gd name="connsiteY13" fmla="*/ 0 h 82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5162" h="82295">
                  <a:moveTo>
                    <a:pt x="105034" y="0"/>
                  </a:moveTo>
                  <a:lnTo>
                    <a:pt x="84233" y="82296"/>
                  </a:lnTo>
                  <a:lnTo>
                    <a:pt x="68343" y="82296"/>
                  </a:lnTo>
                  <a:lnTo>
                    <a:pt x="52582" y="23513"/>
                  </a:lnTo>
                  <a:lnTo>
                    <a:pt x="36820" y="82296"/>
                  </a:lnTo>
                  <a:lnTo>
                    <a:pt x="20800" y="82296"/>
                  </a:lnTo>
                  <a:lnTo>
                    <a:pt x="0" y="0"/>
                  </a:lnTo>
                  <a:lnTo>
                    <a:pt x="19120" y="0"/>
                  </a:lnTo>
                  <a:lnTo>
                    <a:pt x="31006" y="54132"/>
                  </a:lnTo>
                  <a:lnTo>
                    <a:pt x="45347" y="0"/>
                  </a:lnTo>
                  <a:lnTo>
                    <a:pt x="61237" y="0"/>
                  </a:lnTo>
                  <a:lnTo>
                    <a:pt x="75319" y="54003"/>
                  </a:lnTo>
                  <a:lnTo>
                    <a:pt x="86817" y="0"/>
                  </a:lnTo>
                  <a:lnTo>
                    <a:pt x="105163" y="0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14" name="フリーフォーム: 図形 313">
              <a:extLst>
                <a:ext uri="{FF2B5EF4-FFF2-40B4-BE49-F238E27FC236}">
                  <a16:creationId xmlns:a16="http://schemas.microsoft.com/office/drawing/2014/main" id="{76079FFF-B556-8247-DC94-368CEEA3C194}"/>
                </a:ext>
              </a:extLst>
            </p:cNvPr>
            <p:cNvSpPr/>
            <p:nvPr/>
          </p:nvSpPr>
          <p:spPr>
            <a:xfrm>
              <a:off x="10208603" y="5663523"/>
              <a:ext cx="70410" cy="87334"/>
            </a:xfrm>
            <a:custGeom>
              <a:avLst/>
              <a:gdLst>
                <a:gd name="connsiteX0" fmla="*/ 35140 w 70410"/>
                <a:gd name="connsiteY0" fmla="*/ 87335 h 87334"/>
                <a:gd name="connsiteX1" fmla="*/ 9172 w 70410"/>
                <a:gd name="connsiteY1" fmla="*/ 75836 h 87334"/>
                <a:gd name="connsiteX2" fmla="*/ 0 w 70410"/>
                <a:gd name="connsiteY2" fmla="*/ 43797 h 87334"/>
                <a:gd name="connsiteX3" fmla="*/ 9302 w 70410"/>
                <a:gd name="connsiteY3" fmla="*/ 11627 h 87334"/>
                <a:gd name="connsiteX4" fmla="*/ 35140 w 70410"/>
                <a:gd name="connsiteY4" fmla="*/ 0 h 87334"/>
                <a:gd name="connsiteX5" fmla="*/ 61108 w 70410"/>
                <a:gd name="connsiteY5" fmla="*/ 11627 h 87334"/>
                <a:gd name="connsiteX6" fmla="*/ 70410 w 70410"/>
                <a:gd name="connsiteY6" fmla="*/ 43797 h 87334"/>
                <a:gd name="connsiteX7" fmla="*/ 61108 w 70410"/>
                <a:gd name="connsiteY7" fmla="*/ 75836 h 87334"/>
                <a:gd name="connsiteX8" fmla="*/ 35140 w 70410"/>
                <a:gd name="connsiteY8" fmla="*/ 87335 h 87334"/>
                <a:gd name="connsiteX9" fmla="*/ 35140 w 70410"/>
                <a:gd name="connsiteY9" fmla="*/ 15116 h 87334"/>
                <a:gd name="connsiteX10" fmla="*/ 18991 w 70410"/>
                <a:gd name="connsiteY10" fmla="*/ 43926 h 87334"/>
                <a:gd name="connsiteX11" fmla="*/ 35399 w 70410"/>
                <a:gd name="connsiteY11" fmla="*/ 72090 h 87334"/>
                <a:gd name="connsiteX12" fmla="*/ 51289 w 70410"/>
                <a:gd name="connsiteY12" fmla="*/ 43926 h 87334"/>
                <a:gd name="connsiteX13" fmla="*/ 35140 w 70410"/>
                <a:gd name="connsiteY13" fmla="*/ 15116 h 87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0410" h="87334">
                  <a:moveTo>
                    <a:pt x="35140" y="87335"/>
                  </a:moveTo>
                  <a:cubicBezTo>
                    <a:pt x="24030" y="87335"/>
                    <a:pt x="15374" y="83459"/>
                    <a:pt x="9172" y="75836"/>
                  </a:cubicBezTo>
                  <a:cubicBezTo>
                    <a:pt x="2971" y="68085"/>
                    <a:pt x="0" y="57491"/>
                    <a:pt x="0" y="43797"/>
                  </a:cubicBezTo>
                  <a:cubicBezTo>
                    <a:pt x="0" y="30102"/>
                    <a:pt x="3101" y="19379"/>
                    <a:pt x="9302" y="11627"/>
                  </a:cubicBezTo>
                  <a:cubicBezTo>
                    <a:pt x="15503" y="3876"/>
                    <a:pt x="24159" y="0"/>
                    <a:pt x="35140" y="0"/>
                  </a:cubicBezTo>
                  <a:cubicBezTo>
                    <a:pt x="46122" y="0"/>
                    <a:pt x="54907" y="3876"/>
                    <a:pt x="61108" y="11627"/>
                  </a:cubicBezTo>
                  <a:cubicBezTo>
                    <a:pt x="67309" y="19379"/>
                    <a:pt x="70410" y="30102"/>
                    <a:pt x="70410" y="43797"/>
                  </a:cubicBezTo>
                  <a:cubicBezTo>
                    <a:pt x="70410" y="57491"/>
                    <a:pt x="67309" y="68214"/>
                    <a:pt x="61108" y="75836"/>
                  </a:cubicBezTo>
                  <a:cubicBezTo>
                    <a:pt x="54907" y="83588"/>
                    <a:pt x="46251" y="87335"/>
                    <a:pt x="35140" y="87335"/>
                  </a:cubicBezTo>
                  <a:close/>
                  <a:moveTo>
                    <a:pt x="35140" y="15116"/>
                  </a:moveTo>
                  <a:cubicBezTo>
                    <a:pt x="24417" y="15116"/>
                    <a:pt x="18991" y="24676"/>
                    <a:pt x="18991" y="43926"/>
                  </a:cubicBezTo>
                  <a:cubicBezTo>
                    <a:pt x="18991" y="63176"/>
                    <a:pt x="24417" y="72090"/>
                    <a:pt x="35399" y="72090"/>
                  </a:cubicBezTo>
                  <a:cubicBezTo>
                    <a:pt x="46380" y="72090"/>
                    <a:pt x="51289" y="62659"/>
                    <a:pt x="51289" y="43926"/>
                  </a:cubicBezTo>
                  <a:cubicBezTo>
                    <a:pt x="51289" y="25193"/>
                    <a:pt x="45863" y="15116"/>
                    <a:pt x="35140" y="15116"/>
                  </a:cubicBez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15" name="フリーフォーム: 図形 314">
              <a:extLst>
                <a:ext uri="{FF2B5EF4-FFF2-40B4-BE49-F238E27FC236}">
                  <a16:creationId xmlns:a16="http://schemas.microsoft.com/office/drawing/2014/main" id="{6946F9DF-597D-B635-8A10-3AD119B53FE7}"/>
                </a:ext>
              </a:extLst>
            </p:cNvPr>
            <p:cNvSpPr/>
            <p:nvPr/>
          </p:nvSpPr>
          <p:spPr>
            <a:xfrm>
              <a:off x="10292837" y="5665849"/>
              <a:ext cx="46509" cy="82554"/>
            </a:xfrm>
            <a:custGeom>
              <a:avLst/>
              <a:gdLst>
                <a:gd name="connsiteX0" fmla="*/ 46510 w 46509"/>
                <a:gd name="connsiteY0" fmla="*/ 22479 h 82554"/>
                <a:gd name="connsiteX1" fmla="*/ 45864 w 46509"/>
                <a:gd name="connsiteY1" fmla="*/ 22479 h 82554"/>
                <a:gd name="connsiteX2" fmla="*/ 36045 w 46509"/>
                <a:gd name="connsiteY2" fmla="*/ 21317 h 82554"/>
                <a:gd name="connsiteX3" fmla="*/ 18217 w 46509"/>
                <a:gd name="connsiteY3" fmla="*/ 25063 h 82554"/>
                <a:gd name="connsiteX4" fmla="*/ 18217 w 46509"/>
                <a:gd name="connsiteY4" fmla="*/ 82554 h 82554"/>
                <a:gd name="connsiteX5" fmla="*/ 0 w 46509"/>
                <a:gd name="connsiteY5" fmla="*/ 82554 h 82554"/>
                <a:gd name="connsiteX6" fmla="*/ 0 w 46509"/>
                <a:gd name="connsiteY6" fmla="*/ 258 h 82554"/>
                <a:gd name="connsiteX7" fmla="*/ 18217 w 46509"/>
                <a:gd name="connsiteY7" fmla="*/ 258 h 82554"/>
                <a:gd name="connsiteX8" fmla="*/ 18217 w 46509"/>
                <a:gd name="connsiteY8" fmla="*/ 15245 h 82554"/>
                <a:gd name="connsiteX9" fmla="*/ 31911 w 46509"/>
                <a:gd name="connsiteY9" fmla="*/ 3101 h 82554"/>
                <a:gd name="connsiteX10" fmla="*/ 42505 w 46509"/>
                <a:gd name="connsiteY10" fmla="*/ 0 h 82554"/>
                <a:gd name="connsiteX11" fmla="*/ 46381 w 46509"/>
                <a:gd name="connsiteY11" fmla="*/ 129 h 82554"/>
                <a:gd name="connsiteX12" fmla="*/ 46381 w 46509"/>
                <a:gd name="connsiteY12" fmla="*/ 22479 h 8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509" h="82554">
                  <a:moveTo>
                    <a:pt x="46510" y="22479"/>
                  </a:moveTo>
                  <a:lnTo>
                    <a:pt x="45864" y="22479"/>
                  </a:lnTo>
                  <a:cubicBezTo>
                    <a:pt x="43409" y="21704"/>
                    <a:pt x="40180" y="21317"/>
                    <a:pt x="36045" y="21317"/>
                  </a:cubicBezTo>
                  <a:cubicBezTo>
                    <a:pt x="29586" y="21317"/>
                    <a:pt x="23643" y="22479"/>
                    <a:pt x="18217" y="25063"/>
                  </a:cubicBezTo>
                  <a:lnTo>
                    <a:pt x="18217" y="82554"/>
                  </a:lnTo>
                  <a:lnTo>
                    <a:pt x="0" y="82554"/>
                  </a:lnTo>
                  <a:lnTo>
                    <a:pt x="0" y="258"/>
                  </a:lnTo>
                  <a:lnTo>
                    <a:pt x="18217" y="258"/>
                  </a:lnTo>
                  <a:lnTo>
                    <a:pt x="18217" y="15245"/>
                  </a:lnTo>
                  <a:cubicBezTo>
                    <a:pt x="23772" y="9173"/>
                    <a:pt x="28423" y="5168"/>
                    <a:pt x="31911" y="3101"/>
                  </a:cubicBezTo>
                  <a:cubicBezTo>
                    <a:pt x="35528" y="1033"/>
                    <a:pt x="39017" y="0"/>
                    <a:pt x="42505" y="0"/>
                  </a:cubicBezTo>
                  <a:cubicBezTo>
                    <a:pt x="43409" y="0"/>
                    <a:pt x="44701" y="0"/>
                    <a:pt x="46381" y="129"/>
                  </a:cubicBezTo>
                  <a:lnTo>
                    <a:pt x="46381" y="22479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16" name="フリーフォーム: 図形 315">
              <a:extLst>
                <a:ext uri="{FF2B5EF4-FFF2-40B4-BE49-F238E27FC236}">
                  <a16:creationId xmlns:a16="http://schemas.microsoft.com/office/drawing/2014/main" id="{5758FE7F-3D71-B9F6-B614-9354F0FE0325}"/>
                </a:ext>
              </a:extLst>
            </p:cNvPr>
            <p:cNvSpPr/>
            <p:nvPr/>
          </p:nvSpPr>
          <p:spPr>
            <a:xfrm>
              <a:off x="10350070" y="5636392"/>
              <a:ext cx="66792" cy="111881"/>
            </a:xfrm>
            <a:custGeom>
              <a:avLst/>
              <a:gdLst>
                <a:gd name="connsiteX0" fmla="*/ 66793 w 66792"/>
                <a:gd name="connsiteY0" fmla="*/ 111881 h 111881"/>
                <a:gd name="connsiteX1" fmla="*/ 45218 w 66792"/>
                <a:gd name="connsiteY1" fmla="*/ 111881 h 111881"/>
                <a:gd name="connsiteX2" fmla="*/ 25967 w 66792"/>
                <a:gd name="connsiteY2" fmla="*/ 75966 h 111881"/>
                <a:gd name="connsiteX3" fmla="*/ 18087 w 66792"/>
                <a:gd name="connsiteY3" fmla="*/ 87593 h 111881"/>
                <a:gd name="connsiteX4" fmla="*/ 18087 w 66792"/>
                <a:gd name="connsiteY4" fmla="*/ 111881 h 111881"/>
                <a:gd name="connsiteX5" fmla="*/ 0 w 66792"/>
                <a:gd name="connsiteY5" fmla="*/ 111881 h 111881"/>
                <a:gd name="connsiteX6" fmla="*/ 0 w 66792"/>
                <a:gd name="connsiteY6" fmla="*/ 0 h 111881"/>
                <a:gd name="connsiteX7" fmla="*/ 18216 w 66792"/>
                <a:gd name="connsiteY7" fmla="*/ 0 h 111881"/>
                <a:gd name="connsiteX8" fmla="*/ 18216 w 66792"/>
                <a:gd name="connsiteY8" fmla="*/ 69506 h 111881"/>
                <a:gd name="connsiteX9" fmla="*/ 44054 w 66792"/>
                <a:gd name="connsiteY9" fmla="*/ 29585 h 111881"/>
                <a:gd name="connsiteX10" fmla="*/ 64984 w 66792"/>
                <a:gd name="connsiteY10" fmla="*/ 29585 h 111881"/>
                <a:gd name="connsiteX11" fmla="*/ 40695 w 66792"/>
                <a:gd name="connsiteY11" fmla="*/ 65113 h 111881"/>
                <a:gd name="connsiteX12" fmla="*/ 66793 w 66792"/>
                <a:gd name="connsiteY12" fmla="*/ 111881 h 11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792" h="111881">
                  <a:moveTo>
                    <a:pt x="66793" y="111881"/>
                  </a:moveTo>
                  <a:lnTo>
                    <a:pt x="45218" y="111881"/>
                  </a:lnTo>
                  <a:lnTo>
                    <a:pt x="25967" y="75966"/>
                  </a:lnTo>
                  <a:lnTo>
                    <a:pt x="18087" y="87593"/>
                  </a:lnTo>
                  <a:lnTo>
                    <a:pt x="18087" y="111881"/>
                  </a:lnTo>
                  <a:lnTo>
                    <a:pt x="0" y="111881"/>
                  </a:lnTo>
                  <a:lnTo>
                    <a:pt x="0" y="0"/>
                  </a:lnTo>
                  <a:lnTo>
                    <a:pt x="18216" y="0"/>
                  </a:lnTo>
                  <a:lnTo>
                    <a:pt x="18216" y="69506"/>
                  </a:lnTo>
                  <a:lnTo>
                    <a:pt x="44054" y="29585"/>
                  </a:lnTo>
                  <a:lnTo>
                    <a:pt x="64984" y="29585"/>
                  </a:lnTo>
                  <a:lnTo>
                    <a:pt x="40695" y="65113"/>
                  </a:lnTo>
                  <a:lnTo>
                    <a:pt x="66793" y="111881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17" name="フリーフォーム: 図形 316">
              <a:extLst>
                <a:ext uri="{FF2B5EF4-FFF2-40B4-BE49-F238E27FC236}">
                  <a16:creationId xmlns:a16="http://schemas.microsoft.com/office/drawing/2014/main" id="{056B5393-68F0-526A-1DDA-D5D2E7801B82}"/>
                </a:ext>
              </a:extLst>
            </p:cNvPr>
            <p:cNvSpPr/>
            <p:nvPr/>
          </p:nvSpPr>
          <p:spPr>
            <a:xfrm>
              <a:off x="10420480" y="5636522"/>
              <a:ext cx="60850" cy="134748"/>
            </a:xfrm>
            <a:custGeom>
              <a:avLst/>
              <a:gdLst>
                <a:gd name="connsiteX0" fmla="*/ 60850 w 60850"/>
                <a:gd name="connsiteY0" fmla="*/ 0 h 134748"/>
                <a:gd name="connsiteX1" fmla="*/ 15891 w 60850"/>
                <a:gd name="connsiteY1" fmla="*/ 134748 h 134748"/>
                <a:gd name="connsiteX2" fmla="*/ 0 w 60850"/>
                <a:gd name="connsiteY2" fmla="*/ 134748 h 134748"/>
                <a:gd name="connsiteX3" fmla="*/ 44830 w 60850"/>
                <a:gd name="connsiteY3" fmla="*/ 0 h 134748"/>
                <a:gd name="connsiteX4" fmla="*/ 60850 w 60850"/>
                <a:gd name="connsiteY4" fmla="*/ 0 h 134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50" h="134748">
                  <a:moveTo>
                    <a:pt x="60850" y="0"/>
                  </a:moveTo>
                  <a:lnTo>
                    <a:pt x="15891" y="134748"/>
                  </a:lnTo>
                  <a:lnTo>
                    <a:pt x="0" y="134748"/>
                  </a:lnTo>
                  <a:lnTo>
                    <a:pt x="44830" y="0"/>
                  </a:lnTo>
                  <a:lnTo>
                    <a:pt x="60850" y="0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18" name="フリーフォーム: 図形 317">
              <a:extLst>
                <a:ext uri="{FF2B5EF4-FFF2-40B4-BE49-F238E27FC236}">
                  <a16:creationId xmlns:a16="http://schemas.microsoft.com/office/drawing/2014/main" id="{9C43CA52-7EDB-160D-50F8-BF7C5F9CC795}"/>
                </a:ext>
              </a:extLst>
            </p:cNvPr>
            <p:cNvSpPr/>
            <p:nvPr/>
          </p:nvSpPr>
          <p:spPr>
            <a:xfrm>
              <a:off x="10494249" y="5641173"/>
              <a:ext cx="48706" cy="107100"/>
            </a:xfrm>
            <a:custGeom>
              <a:avLst/>
              <a:gdLst>
                <a:gd name="connsiteX0" fmla="*/ 48706 w 48706"/>
                <a:gd name="connsiteY0" fmla="*/ 107101 h 107100"/>
                <a:gd name="connsiteX1" fmla="*/ 0 w 48706"/>
                <a:gd name="connsiteY1" fmla="*/ 107101 h 107100"/>
                <a:gd name="connsiteX2" fmla="*/ 0 w 48706"/>
                <a:gd name="connsiteY2" fmla="*/ 91081 h 107100"/>
                <a:gd name="connsiteX3" fmla="*/ 14599 w 48706"/>
                <a:gd name="connsiteY3" fmla="*/ 91081 h 107100"/>
                <a:gd name="connsiteX4" fmla="*/ 14599 w 48706"/>
                <a:gd name="connsiteY4" fmla="*/ 16020 h 107100"/>
                <a:gd name="connsiteX5" fmla="*/ 0 w 48706"/>
                <a:gd name="connsiteY5" fmla="*/ 16020 h 107100"/>
                <a:gd name="connsiteX6" fmla="*/ 0 w 48706"/>
                <a:gd name="connsiteY6" fmla="*/ 0 h 107100"/>
                <a:gd name="connsiteX7" fmla="*/ 48706 w 48706"/>
                <a:gd name="connsiteY7" fmla="*/ 0 h 107100"/>
                <a:gd name="connsiteX8" fmla="*/ 48706 w 48706"/>
                <a:gd name="connsiteY8" fmla="*/ 16020 h 107100"/>
                <a:gd name="connsiteX9" fmla="*/ 34107 w 48706"/>
                <a:gd name="connsiteY9" fmla="*/ 16020 h 107100"/>
                <a:gd name="connsiteX10" fmla="*/ 34107 w 48706"/>
                <a:gd name="connsiteY10" fmla="*/ 91081 h 107100"/>
                <a:gd name="connsiteX11" fmla="*/ 48706 w 48706"/>
                <a:gd name="connsiteY11" fmla="*/ 91081 h 107100"/>
                <a:gd name="connsiteX12" fmla="*/ 48706 w 48706"/>
                <a:gd name="connsiteY12" fmla="*/ 107101 h 10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706" h="107100">
                  <a:moveTo>
                    <a:pt x="48706" y="107101"/>
                  </a:moveTo>
                  <a:lnTo>
                    <a:pt x="0" y="107101"/>
                  </a:lnTo>
                  <a:lnTo>
                    <a:pt x="0" y="91081"/>
                  </a:lnTo>
                  <a:lnTo>
                    <a:pt x="14599" y="91081"/>
                  </a:lnTo>
                  <a:lnTo>
                    <a:pt x="14599" y="16020"/>
                  </a:lnTo>
                  <a:lnTo>
                    <a:pt x="0" y="16020"/>
                  </a:lnTo>
                  <a:lnTo>
                    <a:pt x="0" y="0"/>
                  </a:lnTo>
                  <a:lnTo>
                    <a:pt x="48706" y="0"/>
                  </a:lnTo>
                  <a:lnTo>
                    <a:pt x="48706" y="16020"/>
                  </a:lnTo>
                  <a:lnTo>
                    <a:pt x="34107" y="16020"/>
                  </a:lnTo>
                  <a:lnTo>
                    <a:pt x="34107" y="91081"/>
                  </a:lnTo>
                  <a:lnTo>
                    <a:pt x="48706" y="91081"/>
                  </a:lnTo>
                  <a:lnTo>
                    <a:pt x="48706" y="107101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19" name="フリーフォーム: 図形 318">
              <a:extLst>
                <a:ext uri="{FF2B5EF4-FFF2-40B4-BE49-F238E27FC236}">
                  <a16:creationId xmlns:a16="http://schemas.microsoft.com/office/drawing/2014/main" id="{62A86073-809A-7BC3-A123-FF1166194A30}"/>
                </a:ext>
              </a:extLst>
            </p:cNvPr>
            <p:cNvSpPr/>
            <p:nvPr/>
          </p:nvSpPr>
          <p:spPr>
            <a:xfrm>
              <a:off x="10553936" y="5663781"/>
              <a:ext cx="63562" cy="86688"/>
            </a:xfrm>
            <a:custGeom>
              <a:avLst/>
              <a:gdLst>
                <a:gd name="connsiteX0" fmla="*/ 63563 w 63562"/>
                <a:gd name="connsiteY0" fmla="*/ 84492 h 86688"/>
                <a:gd name="connsiteX1" fmla="*/ 45476 w 63562"/>
                <a:gd name="connsiteY1" fmla="*/ 84492 h 86688"/>
                <a:gd name="connsiteX2" fmla="*/ 45476 w 63562"/>
                <a:gd name="connsiteY2" fmla="*/ 73769 h 86688"/>
                <a:gd name="connsiteX3" fmla="*/ 31911 w 63562"/>
                <a:gd name="connsiteY3" fmla="*/ 84492 h 86688"/>
                <a:gd name="connsiteX4" fmla="*/ 20929 w 63562"/>
                <a:gd name="connsiteY4" fmla="*/ 86688 h 86688"/>
                <a:gd name="connsiteX5" fmla="*/ 5943 w 63562"/>
                <a:gd name="connsiteY5" fmla="*/ 79712 h 86688"/>
                <a:gd name="connsiteX6" fmla="*/ 0 w 63562"/>
                <a:gd name="connsiteY6" fmla="*/ 61754 h 86688"/>
                <a:gd name="connsiteX7" fmla="*/ 8785 w 63562"/>
                <a:gd name="connsiteY7" fmla="*/ 40696 h 86688"/>
                <a:gd name="connsiteX8" fmla="*/ 45606 w 63562"/>
                <a:gd name="connsiteY8" fmla="*/ 31781 h 86688"/>
                <a:gd name="connsiteX9" fmla="*/ 45606 w 63562"/>
                <a:gd name="connsiteY9" fmla="*/ 29585 h 86688"/>
                <a:gd name="connsiteX10" fmla="*/ 41213 w 63562"/>
                <a:gd name="connsiteY10" fmla="*/ 18345 h 86688"/>
                <a:gd name="connsiteX11" fmla="*/ 26484 w 63562"/>
                <a:gd name="connsiteY11" fmla="*/ 14857 h 86688"/>
                <a:gd name="connsiteX12" fmla="*/ 6460 w 63562"/>
                <a:gd name="connsiteY12" fmla="*/ 21317 h 86688"/>
                <a:gd name="connsiteX13" fmla="*/ 5814 w 63562"/>
                <a:gd name="connsiteY13" fmla="*/ 21317 h 86688"/>
                <a:gd name="connsiteX14" fmla="*/ 5814 w 63562"/>
                <a:gd name="connsiteY14" fmla="*/ 4005 h 86688"/>
                <a:gd name="connsiteX15" fmla="*/ 30748 w 63562"/>
                <a:gd name="connsiteY15" fmla="*/ 0 h 86688"/>
                <a:gd name="connsiteX16" fmla="*/ 55812 w 63562"/>
                <a:gd name="connsiteY16" fmla="*/ 6718 h 86688"/>
                <a:gd name="connsiteX17" fmla="*/ 63563 w 63562"/>
                <a:gd name="connsiteY17" fmla="*/ 28035 h 86688"/>
                <a:gd name="connsiteX18" fmla="*/ 63563 w 63562"/>
                <a:gd name="connsiteY18" fmla="*/ 84621 h 86688"/>
                <a:gd name="connsiteX19" fmla="*/ 45606 w 63562"/>
                <a:gd name="connsiteY19" fmla="*/ 64467 h 86688"/>
                <a:gd name="connsiteX20" fmla="*/ 45606 w 63562"/>
                <a:gd name="connsiteY20" fmla="*/ 43667 h 86688"/>
                <a:gd name="connsiteX21" fmla="*/ 23255 w 63562"/>
                <a:gd name="connsiteY21" fmla="*/ 49223 h 86688"/>
                <a:gd name="connsiteX22" fmla="*/ 18733 w 63562"/>
                <a:gd name="connsiteY22" fmla="*/ 59558 h 86688"/>
                <a:gd name="connsiteX23" fmla="*/ 21834 w 63562"/>
                <a:gd name="connsiteY23" fmla="*/ 69377 h 86688"/>
                <a:gd name="connsiteX24" fmla="*/ 31652 w 63562"/>
                <a:gd name="connsiteY24" fmla="*/ 72090 h 86688"/>
                <a:gd name="connsiteX25" fmla="*/ 45606 w 63562"/>
                <a:gd name="connsiteY25" fmla="*/ 64467 h 8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3562" h="86688">
                  <a:moveTo>
                    <a:pt x="63563" y="84492"/>
                  </a:moveTo>
                  <a:lnTo>
                    <a:pt x="45476" y="84492"/>
                  </a:lnTo>
                  <a:lnTo>
                    <a:pt x="45476" y="73769"/>
                  </a:lnTo>
                  <a:cubicBezTo>
                    <a:pt x="39921" y="79454"/>
                    <a:pt x="35399" y="83071"/>
                    <a:pt x="31911" y="84492"/>
                  </a:cubicBezTo>
                  <a:cubicBezTo>
                    <a:pt x="28423" y="85913"/>
                    <a:pt x="24805" y="86688"/>
                    <a:pt x="20929" y="86688"/>
                  </a:cubicBezTo>
                  <a:cubicBezTo>
                    <a:pt x="14986" y="86688"/>
                    <a:pt x="9948" y="84363"/>
                    <a:pt x="5943" y="79712"/>
                  </a:cubicBezTo>
                  <a:cubicBezTo>
                    <a:pt x="1938" y="75061"/>
                    <a:pt x="0" y="68989"/>
                    <a:pt x="0" y="61754"/>
                  </a:cubicBezTo>
                  <a:cubicBezTo>
                    <a:pt x="0" y="52452"/>
                    <a:pt x="2971" y="45476"/>
                    <a:pt x="8785" y="40696"/>
                  </a:cubicBezTo>
                  <a:cubicBezTo>
                    <a:pt x="14599" y="35916"/>
                    <a:pt x="26872" y="32944"/>
                    <a:pt x="45606" y="31781"/>
                  </a:cubicBezTo>
                  <a:lnTo>
                    <a:pt x="45606" y="29585"/>
                  </a:lnTo>
                  <a:cubicBezTo>
                    <a:pt x="45606" y="24417"/>
                    <a:pt x="44184" y="20671"/>
                    <a:pt x="41213" y="18345"/>
                  </a:cubicBezTo>
                  <a:cubicBezTo>
                    <a:pt x="38241" y="16020"/>
                    <a:pt x="33332" y="14857"/>
                    <a:pt x="26484" y="14857"/>
                  </a:cubicBezTo>
                  <a:cubicBezTo>
                    <a:pt x="21834" y="14857"/>
                    <a:pt x="15115" y="17053"/>
                    <a:pt x="6460" y="21317"/>
                  </a:cubicBezTo>
                  <a:lnTo>
                    <a:pt x="5814" y="21317"/>
                  </a:lnTo>
                  <a:lnTo>
                    <a:pt x="5814" y="4005"/>
                  </a:lnTo>
                  <a:cubicBezTo>
                    <a:pt x="14986" y="1292"/>
                    <a:pt x="23255" y="0"/>
                    <a:pt x="30748" y="0"/>
                  </a:cubicBezTo>
                  <a:cubicBezTo>
                    <a:pt x="42376" y="0"/>
                    <a:pt x="50643" y="2196"/>
                    <a:pt x="55812" y="6718"/>
                  </a:cubicBezTo>
                  <a:cubicBezTo>
                    <a:pt x="60980" y="11240"/>
                    <a:pt x="63563" y="18345"/>
                    <a:pt x="63563" y="28035"/>
                  </a:cubicBezTo>
                  <a:lnTo>
                    <a:pt x="63563" y="84621"/>
                  </a:lnTo>
                  <a:close/>
                  <a:moveTo>
                    <a:pt x="45606" y="64467"/>
                  </a:moveTo>
                  <a:lnTo>
                    <a:pt x="45606" y="43667"/>
                  </a:lnTo>
                  <a:cubicBezTo>
                    <a:pt x="33719" y="44830"/>
                    <a:pt x="26227" y="46639"/>
                    <a:pt x="23255" y="49223"/>
                  </a:cubicBezTo>
                  <a:cubicBezTo>
                    <a:pt x="20283" y="51806"/>
                    <a:pt x="18733" y="55165"/>
                    <a:pt x="18733" y="59558"/>
                  </a:cubicBezTo>
                  <a:cubicBezTo>
                    <a:pt x="18733" y="64209"/>
                    <a:pt x="19767" y="67568"/>
                    <a:pt x="21834" y="69377"/>
                  </a:cubicBezTo>
                  <a:cubicBezTo>
                    <a:pt x="23900" y="71185"/>
                    <a:pt x="27260" y="72090"/>
                    <a:pt x="31652" y="72090"/>
                  </a:cubicBezTo>
                  <a:cubicBezTo>
                    <a:pt x="36303" y="72090"/>
                    <a:pt x="40954" y="69506"/>
                    <a:pt x="45606" y="64467"/>
                  </a:cubicBez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0" name="フリーフォーム: 図形 319">
              <a:extLst>
                <a:ext uri="{FF2B5EF4-FFF2-40B4-BE49-F238E27FC236}">
                  <a16:creationId xmlns:a16="http://schemas.microsoft.com/office/drawing/2014/main" id="{2AA8011B-B1E1-D8A3-61BA-4D478A6781B1}"/>
                </a:ext>
              </a:extLst>
            </p:cNvPr>
            <p:cNvSpPr/>
            <p:nvPr/>
          </p:nvSpPr>
          <p:spPr>
            <a:xfrm>
              <a:off x="10630418" y="5663781"/>
              <a:ext cx="63692" cy="86688"/>
            </a:xfrm>
            <a:custGeom>
              <a:avLst/>
              <a:gdLst>
                <a:gd name="connsiteX0" fmla="*/ 63692 w 63692"/>
                <a:gd name="connsiteY0" fmla="*/ 84492 h 86688"/>
                <a:gd name="connsiteX1" fmla="*/ 45606 w 63692"/>
                <a:gd name="connsiteY1" fmla="*/ 84492 h 86688"/>
                <a:gd name="connsiteX2" fmla="*/ 45606 w 63692"/>
                <a:gd name="connsiteY2" fmla="*/ 73769 h 86688"/>
                <a:gd name="connsiteX3" fmla="*/ 32040 w 63692"/>
                <a:gd name="connsiteY3" fmla="*/ 84492 h 86688"/>
                <a:gd name="connsiteX4" fmla="*/ 20929 w 63692"/>
                <a:gd name="connsiteY4" fmla="*/ 86688 h 86688"/>
                <a:gd name="connsiteX5" fmla="*/ 5943 w 63692"/>
                <a:gd name="connsiteY5" fmla="*/ 79712 h 86688"/>
                <a:gd name="connsiteX6" fmla="*/ 0 w 63692"/>
                <a:gd name="connsiteY6" fmla="*/ 61754 h 86688"/>
                <a:gd name="connsiteX7" fmla="*/ 8785 w 63692"/>
                <a:gd name="connsiteY7" fmla="*/ 40696 h 86688"/>
                <a:gd name="connsiteX8" fmla="*/ 45606 w 63692"/>
                <a:gd name="connsiteY8" fmla="*/ 31781 h 86688"/>
                <a:gd name="connsiteX9" fmla="*/ 45606 w 63692"/>
                <a:gd name="connsiteY9" fmla="*/ 29585 h 86688"/>
                <a:gd name="connsiteX10" fmla="*/ 41213 w 63692"/>
                <a:gd name="connsiteY10" fmla="*/ 18345 h 86688"/>
                <a:gd name="connsiteX11" fmla="*/ 26485 w 63692"/>
                <a:gd name="connsiteY11" fmla="*/ 14857 h 86688"/>
                <a:gd name="connsiteX12" fmla="*/ 6460 w 63692"/>
                <a:gd name="connsiteY12" fmla="*/ 21317 h 86688"/>
                <a:gd name="connsiteX13" fmla="*/ 5814 w 63692"/>
                <a:gd name="connsiteY13" fmla="*/ 21317 h 86688"/>
                <a:gd name="connsiteX14" fmla="*/ 5814 w 63692"/>
                <a:gd name="connsiteY14" fmla="*/ 4005 h 86688"/>
                <a:gd name="connsiteX15" fmla="*/ 30619 w 63692"/>
                <a:gd name="connsiteY15" fmla="*/ 0 h 86688"/>
                <a:gd name="connsiteX16" fmla="*/ 55682 w 63692"/>
                <a:gd name="connsiteY16" fmla="*/ 6718 h 86688"/>
                <a:gd name="connsiteX17" fmla="*/ 63434 w 63692"/>
                <a:gd name="connsiteY17" fmla="*/ 28035 h 86688"/>
                <a:gd name="connsiteX18" fmla="*/ 63434 w 63692"/>
                <a:gd name="connsiteY18" fmla="*/ 84621 h 86688"/>
                <a:gd name="connsiteX19" fmla="*/ 45606 w 63692"/>
                <a:gd name="connsiteY19" fmla="*/ 64467 h 86688"/>
                <a:gd name="connsiteX20" fmla="*/ 45606 w 63692"/>
                <a:gd name="connsiteY20" fmla="*/ 43667 h 86688"/>
                <a:gd name="connsiteX21" fmla="*/ 23255 w 63692"/>
                <a:gd name="connsiteY21" fmla="*/ 49223 h 86688"/>
                <a:gd name="connsiteX22" fmla="*/ 18733 w 63692"/>
                <a:gd name="connsiteY22" fmla="*/ 59558 h 86688"/>
                <a:gd name="connsiteX23" fmla="*/ 21834 w 63692"/>
                <a:gd name="connsiteY23" fmla="*/ 69377 h 86688"/>
                <a:gd name="connsiteX24" fmla="*/ 31652 w 63692"/>
                <a:gd name="connsiteY24" fmla="*/ 72090 h 86688"/>
                <a:gd name="connsiteX25" fmla="*/ 45606 w 63692"/>
                <a:gd name="connsiteY25" fmla="*/ 64467 h 8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3692" h="86688">
                  <a:moveTo>
                    <a:pt x="63692" y="84492"/>
                  </a:moveTo>
                  <a:lnTo>
                    <a:pt x="45606" y="84492"/>
                  </a:lnTo>
                  <a:lnTo>
                    <a:pt x="45606" y="73769"/>
                  </a:lnTo>
                  <a:cubicBezTo>
                    <a:pt x="40050" y="79454"/>
                    <a:pt x="35528" y="83071"/>
                    <a:pt x="32040" y="84492"/>
                  </a:cubicBezTo>
                  <a:cubicBezTo>
                    <a:pt x="28552" y="85913"/>
                    <a:pt x="24934" y="86688"/>
                    <a:pt x="20929" y="86688"/>
                  </a:cubicBezTo>
                  <a:cubicBezTo>
                    <a:pt x="14987" y="86688"/>
                    <a:pt x="9948" y="84363"/>
                    <a:pt x="5943" y="79712"/>
                  </a:cubicBezTo>
                  <a:cubicBezTo>
                    <a:pt x="1938" y="75061"/>
                    <a:pt x="0" y="68989"/>
                    <a:pt x="0" y="61754"/>
                  </a:cubicBezTo>
                  <a:cubicBezTo>
                    <a:pt x="0" y="52452"/>
                    <a:pt x="2843" y="45476"/>
                    <a:pt x="8785" y="40696"/>
                  </a:cubicBezTo>
                  <a:cubicBezTo>
                    <a:pt x="14599" y="35916"/>
                    <a:pt x="26872" y="32944"/>
                    <a:pt x="45606" y="31781"/>
                  </a:cubicBezTo>
                  <a:lnTo>
                    <a:pt x="45606" y="29585"/>
                  </a:lnTo>
                  <a:cubicBezTo>
                    <a:pt x="45606" y="24417"/>
                    <a:pt x="44185" y="20671"/>
                    <a:pt x="41213" y="18345"/>
                  </a:cubicBezTo>
                  <a:cubicBezTo>
                    <a:pt x="38241" y="16020"/>
                    <a:pt x="33332" y="14857"/>
                    <a:pt x="26485" y="14857"/>
                  </a:cubicBezTo>
                  <a:cubicBezTo>
                    <a:pt x="21834" y="14857"/>
                    <a:pt x="15116" y="17053"/>
                    <a:pt x="6460" y="21317"/>
                  </a:cubicBezTo>
                  <a:lnTo>
                    <a:pt x="5814" y="21317"/>
                  </a:lnTo>
                  <a:lnTo>
                    <a:pt x="5814" y="4005"/>
                  </a:lnTo>
                  <a:cubicBezTo>
                    <a:pt x="14987" y="1292"/>
                    <a:pt x="23255" y="0"/>
                    <a:pt x="30619" y="0"/>
                  </a:cubicBezTo>
                  <a:cubicBezTo>
                    <a:pt x="42246" y="0"/>
                    <a:pt x="50515" y="2196"/>
                    <a:pt x="55682" y="6718"/>
                  </a:cubicBezTo>
                  <a:cubicBezTo>
                    <a:pt x="60850" y="11240"/>
                    <a:pt x="63434" y="18345"/>
                    <a:pt x="63434" y="28035"/>
                  </a:cubicBezTo>
                  <a:lnTo>
                    <a:pt x="63434" y="84621"/>
                  </a:lnTo>
                  <a:close/>
                  <a:moveTo>
                    <a:pt x="45606" y="64467"/>
                  </a:moveTo>
                  <a:lnTo>
                    <a:pt x="45606" y="43667"/>
                  </a:lnTo>
                  <a:cubicBezTo>
                    <a:pt x="33720" y="44830"/>
                    <a:pt x="26227" y="46639"/>
                    <a:pt x="23255" y="49223"/>
                  </a:cubicBezTo>
                  <a:cubicBezTo>
                    <a:pt x="20283" y="51806"/>
                    <a:pt x="18733" y="55165"/>
                    <a:pt x="18733" y="59558"/>
                  </a:cubicBezTo>
                  <a:cubicBezTo>
                    <a:pt x="18733" y="64209"/>
                    <a:pt x="19767" y="67568"/>
                    <a:pt x="21834" y="69377"/>
                  </a:cubicBezTo>
                  <a:cubicBezTo>
                    <a:pt x="23901" y="71185"/>
                    <a:pt x="27260" y="72090"/>
                    <a:pt x="31652" y="72090"/>
                  </a:cubicBezTo>
                  <a:cubicBezTo>
                    <a:pt x="36303" y="72090"/>
                    <a:pt x="40955" y="69506"/>
                    <a:pt x="45606" y="64467"/>
                  </a:cubicBez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1" name="フリーフォーム: 図形 320">
              <a:extLst>
                <a:ext uri="{FF2B5EF4-FFF2-40B4-BE49-F238E27FC236}">
                  <a16:creationId xmlns:a16="http://schemas.microsoft.com/office/drawing/2014/main" id="{19ABB421-4003-C23A-A363-56FEEA1DDCA3}"/>
                </a:ext>
              </a:extLst>
            </p:cNvPr>
            <p:cNvSpPr/>
            <p:nvPr/>
          </p:nvSpPr>
          <p:spPr>
            <a:xfrm>
              <a:off x="10709356" y="5639493"/>
              <a:ext cx="72218" cy="110976"/>
            </a:xfrm>
            <a:custGeom>
              <a:avLst/>
              <a:gdLst>
                <a:gd name="connsiteX0" fmla="*/ 0 w 72218"/>
                <a:gd name="connsiteY0" fmla="*/ 102450 h 110976"/>
                <a:gd name="connsiteX1" fmla="*/ 0 w 72218"/>
                <a:gd name="connsiteY1" fmla="*/ 79841 h 110976"/>
                <a:gd name="connsiteX2" fmla="*/ 2067 w 72218"/>
                <a:gd name="connsiteY2" fmla="*/ 79841 h 110976"/>
                <a:gd name="connsiteX3" fmla="*/ 17311 w 72218"/>
                <a:gd name="connsiteY3" fmla="*/ 90177 h 110976"/>
                <a:gd name="connsiteX4" fmla="*/ 33849 w 72218"/>
                <a:gd name="connsiteY4" fmla="*/ 94053 h 110976"/>
                <a:gd name="connsiteX5" fmla="*/ 47155 w 72218"/>
                <a:gd name="connsiteY5" fmla="*/ 90435 h 110976"/>
                <a:gd name="connsiteX6" fmla="*/ 52194 w 72218"/>
                <a:gd name="connsiteY6" fmla="*/ 80616 h 110976"/>
                <a:gd name="connsiteX7" fmla="*/ 49739 w 72218"/>
                <a:gd name="connsiteY7" fmla="*/ 72736 h 110976"/>
                <a:gd name="connsiteX8" fmla="*/ 40695 w 72218"/>
                <a:gd name="connsiteY8" fmla="*/ 67955 h 110976"/>
                <a:gd name="connsiteX9" fmla="*/ 24288 w 72218"/>
                <a:gd name="connsiteY9" fmla="*/ 63821 h 110976"/>
                <a:gd name="connsiteX10" fmla="*/ 6588 w 72218"/>
                <a:gd name="connsiteY10" fmla="*/ 52840 h 110976"/>
                <a:gd name="connsiteX11" fmla="*/ 516 w 72218"/>
                <a:gd name="connsiteY11" fmla="*/ 32815 h 110976"/>
                <a:gd name="connsiteX12" fmla="*/ 10852 w 72218"/>
                <a:gd name="connsiteY12" fmla="*/ 9173 h 110976"/>
                <a:gd name="connsiteX13" fmla="*/ 37466 w 72218"/>
                <a:gd name="connsiteY13" fmla="*/ 0 h 110976"/>
                <a:gd name="connsiteX14" fmla="*/ 68601 w 72218"/>
                <a:gd name="connsiteY14" fmla="*/ 7235 h 110976"/>
                <a:gd name="connsiteX15" fmla="*/ 68601 w 72218"/>
                <a:gd name="connsiteY15" fmla="*/ 28939 h 110976"/>
                <a:gd name="connsiteX16" fmla="*/ 66663 w 72218"/>
                <a:gd name="connsiteY16" fmla="*/ 28939 h 110976"/>
                <a:gd name="connsiteX17" fmla="*/ 38111 w 72218"/>
                <a:gd name="connsiteY17" fmla="*/ 16795 h 110976"/>
                <a:gd name="connsiteX18" fmla="*/ 25580 w 72218"/>
                <a:gd name="connsiteY18" fmla="*/ 20154 h 110976"/>
                <a:gd name="connsiteX19" fmla="*/ 20671 w 72218"/>
                <a:gd name="connsiteY19" fmla="*/ 29456 h 110976"/>
                <a:gd name="connsiteX20" fmla="*/ 23512 w 72218"/>
                <a:gd name="connsiteY20" fmla="*/ 37466 h 110976"/>
                <a:gd name="connsiteX21" fmla="*/ 33073 w 72218"/>
                <a:gd name="connsiteY21" fmla="*/ 42375 h 110976"/>
                <a:gd name="connsiteX22" fmla="*/ 48318 w 72218"/>
                <a:gd name="connsiteY22" fmla="*/ 46380 h 110976"/>
                <a:gd name="connsiteX23" fmla="*/ 60849 w 72218"/>
                <a:gd name="connsiteY23" fmla="*/ 51935 h 110976"/>
                <a:gd name="connsiteX24" fmla="*/ 67438 w 72218"/>
                <a:gd name="connsiteY24" fmla="*/ 58524 h 110976"/>
                <a:gd name="connsiteX25" fmla="*/ 71056 w 72218"/>
                <a:gd name="connsiteY25" fmla="*/ 66534 h 110976"/>
                <a:gd name="connsiteX26" fmla="*/ 72218 w 72218"/>
                <a:gd name="connsiteY26" fmla="*/ 76224 h 110976"/>
                <a:gd name="connsiteX27" fmla="*/ 61625 w 72218"/>
                <a:gd name="connsiteY27" fmla="*/ 101417 h 110976"/>
                <a:gd name="connsiteX28" fmla="*/ 33461 w 72218"/>
                <a:gd name="connsiteY28" fmla="*/ 110977 h 110976"/>
                <a:gd name="connsiteX29" fmla="*/ 0 w 72218"/>
                <a:gd name="connsiteY29" fmla="*/ 102579 h 110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2218" h="110976">
                  <a:moveTo>
                    <a:pt x="0" y="102450"/>
                  </a:moveTo>
                  <a:lnTo>
                    <a:pt x="0" y="79841"/>
                  </a:lnTo>
                  <a:lnTo>
                    <a:pt x="2067" y="79841"/>
                  </a:lnTo>
                  <a:cubicBezTo>
                    <a:pt x="6460" y="84234"/>
                    <a:pt x="11627" y="87722"/>
                    <a:pt x="17311" y="90177"/>
                  </a:cubicBezTo>
                  <a:cubicBezTo>
                    <a:pt x="22996" y="92761"/>
                    <a:pt x="28551" y="94053"/>
                    <a:pt x="33849" y="94053"/>
                  </a:cubicBezTo>
                  <a:cubicBezTo>
                    <a:pt x="39145" y="94053"/>
                    <a:pt x="43796" y="92890"/>
                    <a:pt x="47155" y="90435"/>
                  </a:cubicBezTo>
                  <a:cubicBezTo>
                    <a:pt x="50514" y="87980"/>
                    <a:pt x="52194" y="84751"/>
                    <a:pt x="52194" y="80616"/>
                  </a:cubicBezTo>
                  <a:cubicBezTo>
                    <a:pt x="52194" y="77387"/>
                    <a:pt x="51419" y="74674"/>
                    <a:pt x="49739" y="72736"/>
                  </a:cubicBezTo>
                  <a:cubicBezTo>
                    <a:pt x="48189" y="70798"/>
                    <a:pt x="45088" y="69247"/>
                    <a:pt x="40695" y="67955"/>
                  </a:cubicBezTo>
                  <a:cubicBezTo>
                    <a:pt x="37466" y="67309"/>
                    <a:pt x="32040" y="65889"/>
                    <a:pt x="24288" y="63821"/>
                  </a:cubicBezTo>
                  <a:cubicBezTo>
                    <a:pt x="16536" y="61754"/>
                    <a:pt x="10722" y="58008"/>
                    <a:pt x="6588" y="52840"/>
                  </a:cubicBezTo>
                  <a:cubicBezTo>
                    <a:pt x="2583" y="47543"/>
                    <a:pt x="516" y="40954"/>
                    <a:pt x="516" y="32815"/>
                  </a:cubicBezTo>
                  <a:cubicBezTo>
                    <a:pt x="516" y="23126"/>
                    <a:pt x="4005" y="15245"/>
                    <a:pt x="10852" y="9173"/>
                  </a:cubicBezTo>
                  <a:cubicBezTo>
                    <a:pt x="17828" y="3101"/>
                    <a:pt x="26614" y="0"/>
                    <a:pt x="37466" y="0"/>
                  </a:cubicBezTo>
                  <a:cubicBezTo>
                    <a:pt x="48318" y="0"/>
                    <a:pt x="58912" y="2455"/>
                    <a:pt x="68601" y="7235"/>
                  </a:cubicBezTo>
                  <a:lnTo>
                    <a:pt x="68601" y="28939"/>
                  </a:lnTo>
                  <a:lnTo>
                    <a:pt x="66663" y="28939"/>
                  </a:lnTo>
                  <a:cubicBezTo>
                    <a:pt x="58395" y="20929"/>
                    <a:pt x="48835" y="16795"/>
                    <a:pt x="38111" y="16795"/>
                  </a:cubicBezTo>
                  <a:cubicBezTo>
                    <a:pt x="33073" y="16795"/>
                    <a:pt x="28810" y="17958"/>
                    <a:pt x="25580" y="20154"/>
                  </a:cubicBezTo>
                  <a:cubicBezTo>
                    <a:pt x="22221" y="22479"/>
                    <a:pt x="20671" y="25580"/>
                    <a:pt x="20671" y="29456"/>
                  </a:cubicBezTo>
                  <a:cubicBezTo>
                    <a:pt x="20671" y="32815"/>
                    <a:pt x="21575" y="35528"/>
                    <a:pt x="23512" y="37466"/>
                  </a:cubicBezTo>
                  <a:cubicBezTo>
                    <a:pt x="25321" y="39404"/>
                    <a:pt x="28551" y="41083"/>
                    <a:pt x="33073" y="42375"/>
                  </a:cubicBezTo>
                  <a:cubicBezTo>
                    <a:pt x="37595" y="43409"/>
                    <a:pt x="42634" y="44701"/>
                    <a:pt x="48318" y="46380"/>
                  </a:cubicBezTo>
                  <a:cubicBezTo>
                    <a:pt x="53873" y="48060"/>
                    <a:pt x="58008" y="49868"/>
                    <a:pt x="60849" y="51935"/>
                  </a:cubicBezTo>
                  <a:cubicBezTo>
                    <a:pt x="63563" y="54003"/>
                    <a:pt x="65759" y="56199"/>
                    <a:pt x="67438" y="58524"/>
                  </a:cubicBezTo>
                  <a:cubicBezTo>
                    <a:pt x="69118" y="60850"/>
                    <a:pt x="70281" y="63563"/>
                    <a:pt x="71056" y="66534"/>
                  </a:cubicBezTo>
                  <a:cubicBezTo>
                    <a:pt x="71831" y="69506"/>
                    <a:pt x="72218" y="72736"/>
                    <a:pt x="72218" y="76224"/>
                  </a:cubicBezTo>
                  <a:cubicBezTo>
                    <a:pt x="72218" y="86688"/>
                    <a:pt x="68730" y="95086"/>
                    <a:pt x="61625" y="101417"/>
                  </a:cubicBezTo>
                  <a:cubicBezTo>
                    <a:pt x="54519" y="107747"/>
                    <a:pt x="45088" y="110977"/>
                    <a:pt x="33461" y="110977"/>
                  </a:cubicBezTo>
                  <a:cubicBezTo>
                    <a:pt x="21834" y="110977"/>
                    <a:pt x="10981" y="108135"/>
                    <a:pt x="0" y="102579"/>
                  </a:cubicBez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2" name="フリーフォーム: 図形 321">
              <a:extLst>
                <a:ext uri="{FF2B5EF4-FFF2-40B4-BE49-F238E27FC236}">
                  <a16:creationId xmlns:a16="http://schemas.microsoft.com/office/drawing/2014/main" id="{E3FCCA25-3E25-0D5E-0960-7791F50BAC86}"/>
                </a:ext>
              </a:extLst>
            </p:cNvPr>
            <p:cNvSpPr/>
            <p:nvPr/>
          </p:nvSpPr>
          <p:spPr>
            <a:xfrm>
              <a:off x="10784158" y="5636522"/>
              <a:ext cx="60850" cy="134748"/>
            </a:xfrm>
            <a:custGeom>
              <a:avLst/>
              <a:gdLst>
                <a:gd name="connsiteX0" fmla="*/ 60721 w 60850"/>
                <a:gd name="connsiteY0" fmla="*/ 0 h 134748"/>
                <a:gd name="connsiteX1" fmla="*/ 15890 w 60850"/>
                <a:gd name="connsiteY1" fmla="*/ 134748 h 134748"/>
                <a:gd name="connsiteX2" fmla="*/ 0 w 60850"/>
                <a:gd name="connsiteY2" fmla="*/ 134748 h 134748"/>
                <a:gd name="connsiteX3" fmla="*/ 44830 w 60850"/>
                <a:gd name="connsiteY3" fmla="*/ 0 h 134748"/>
                <a:gd name="connsiteX4" fmla="*/ 60850 w 60850"/>
                <a:gd name="connsiteY4" fmla="*/ 0 h 134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50" h="134748">
                  <a:moveTo>
                    <a:pt x="60721" y="0"/>
                  </a:moveTo>
                  <a:lnTo>
                    <a:pt x="15890" y="134748"/>
                  </a:lnTo>
                  <a:lnTo>
                    <a:pt x="0" y="134748"/>
                  </a:lnTo>
                  <a:lnTo>
                    <a:pt x="44830" y="0"/>
                  </a:lnTo>
                  <a:lnTo>
                    <a:pt x="60850" y="0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3" name="フリーフォーム: 図形 322">
              <a:extLst>
                <a:ext uri="{FF2B5EF4-FFF2-40B4-BE49-F238E27FC236}">
                  <a16:creationId xmlns:a16="http://schemas.microsoft.com/office/drawing/2014/main" id="{7520D0F4-6F21-5A7B-4D6F-14020F9D83A5}"/>
                </a:ext>
              </a:extLst>
            </p:cNvPr>
            <p:cNvSpPr/>
            <p:nvPr/>
          </p:nvSpPr>
          <p:spPr>
            <a:xfrm>
              <a:off x="10859995" y="5641173"/>
              <a:ext cx="69117" cy="107100"/>
            </a:xfrm>
            <a:custGeom>
              <a:avLst/>
              <a:gdLst>
                <a:gd name="connsiteX0" fmla="*/ 19508 w 69117"/>
                <a:gd name="connsiteY0" fmla="*/ 70669 h 107100"/>
                <a:gd name="connsiteX1" fmla="*/ 19508 w 69117"/>
                <a:gd name="connsiteY1" fmla="*/ 107101 h 107100"/>
                <a:gd name="connsiteX2" fmla="*/ 0 w 69117"/>
                <a:gd name="connsiteY2" fmla="*/ 107101 h 107100"/>
                <a:gd name="connsiteX3" fmla="*/ 0 w 69117"/>
                <a:gd name="connsiteY3" fmla="*/ 0 h 107100"/>
                <a:gd name="connsiteX4" fmla="*/ 33719 w 69117"/>
                <a:gd name="connsiteY4" fmla="*/ 0 h 107100"/>
                <a:gd name="connsiteX5" fmla="*/ 60075 w 69117"/>
                <a:gd name="connsiteY5" fmla="*/ 8527 h 107100"/>
                <a:gd name="connsiteX6" fmla="*/ 69118 w 69117"/>
                <a:gd name="connsiteY6" fmla="*/ 33332 h 107100"/>
                <a:gd name="connsiteX7" fmla="*/ 59171 w 69117"/>
                <a:gd name="connsiteY7" fmla="*/ 60462 h 107100"/>
                <a:gd name="connsiteX8" fmla="*/ 33203 w 69117"/>
                <a:gd name="connsiteY8" fmla="*/ 70539 h 107100"/>
                <a:gd name="connsiteX9" fmla="*/ 19508 w 69117"/>
                <a:gd name="connsiteY9" fmla="*/ 70539 h 107100"/>
                <a:gd name="connsiteX10" fmla="*/ 19379 w 69117"/>
                <a:gd name="connsiteY10" fmla="*/ 16924 h 107100"/>
                <a:gd name="connsiteX11" fmla="*/ 19379 w 69117"/>
                <a:gd name="connsiteY11" fmla="*/ 53744 h 107100"/>
                <a:gd name="connsiteX12" fmla="*/ 24547 w 69117"/>
                <a:gd name="connsiteY12" fmla="*/ 53744 h 107100"/>
                <a:gd name="connsiteX13" fmla="*/ 44054 w 69117"/>
                <a:gd name="connsiteY13" fmla="*/ 48835 h 107100"/>
                <a:gd name="connsiteX14" fmla="*/ 48835 w 69117"/>
                <a:gd name="connsiteY14" fmla="*/ 33849 h 107100"/>
                <a:gd name="connsiteX15" fmla="*/ 44184 w 69117"/>
                <a:gd name="connsiteY15" fmla="*/ 21187 h 107100"/>
                <a:gd name="connsiteX16" fmla="*/ 25968 w 69117"/>
                <a:gd name="connsiteY16" fmla="*/ 16924 h 107100"/>
                <a:gd name="connsiteX17" fmla="*/ 19250 w 69117"/>
                <a:gd name="connsiteY17" fmla="*/ 16924 h 10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9117" h="107100">
                  <a:moveTo>
                    <a:pt x="19508" y="70669"/>
                  </a:moveTo>
                  <a:lnTo>
                    <a:pt x="19508" y="107101"/>
                  </a:lnTo>
                  <a:lnTo>
                    <a:pt x="0" y="107101"/>
                  </a:lnTo>
                  <a:lnTo>
                    <a:pt x="0" y="0"/>
                  </a:lnTo>
                  <a:lnTo>
                    <a:pt x="33719" y="0"/>
                  </a:lnTo>
                  <a:cubicBezTo>
                    <a:pt x="45347" y="0"/>
                    <a:pt x="54132" y="2842"/>
                    <a:pt x="60075" y="8527"/>
                  </a:cubicBezTo>
                  <a:cubicBezTo>
                    <a:pt x="66017" y="14211"/>
                    <a:pt x="69118" y="22479"/>
                    <a:pt x="69118" y="33332"/>
                  </a:cubicBezTo>
                  <a:cubicBezTo>
                    <a:pt x="69118" y="44184"/>
                    <a:pt x="65760" y="53744"/>
                    <a:pt x="59171" y="60462"/>
                  </a:cubicBezTo>
                  <a:cubicBezTo>
                    <a:pt x="52582" y="67180"/>
                    <a:pt x="43926" y="70539"/>
                    <a:pt x="33203" y="70539"/>
                  </a:cubicBezTo>
                  <a:lnTo>
                    <a:pt x="19508" y="70539"/>
                  </a:lnTo>
                  <a:close/>
                  <a:moveTo>
                    <a:pt x="19379" y="16924"/>
                  </a:moveTo>
                  <a:lnTo>
                    <a:pt x="19379" y="53744"/>
                  </a:lnTo>
                  <a:lnTo>
                    <a:pt x="24547" y="53744"/>
                  </a:lnTo>
                  <a:cubicBezTo>
                    <a:pt x="34365" y="53744"/>
                    <a:pt x="40825" y="52065"/>
                    <a:pt x="44054" y="48835"/>
                  </a:cubicBezTo>
                  <a:cubicBezTo>
                    <a:pt x="47284" y="45605"/>
                    <a:pt x="48835" y="40566"/>
                    <a:pt x="48835" y="33849"/>
                  </a:cubicBezTo>
                  <a:cubicBezTo>
                    <a:pt x="48835" y="28293"/>
                    <a:pt x="47284" y="24030"/>
                    <a:pt x="44184" y="21187"/>
                  </a:cubicBezTo>
                  <a:cubicBezTo>
                    <a:pt x="41083" y="18345"/>
                    <a:pt x="35012" y="16924"/>
                    <a:pt x="25968" y="16924"/>
                  </a:cubicBezTo>
                  <a:lnTo>
                    <a:pt x="19250" y="16924"/>
                  </a:ln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4" name="フリーフォーム: 図形 323">
              <a:extLst>
                <a:ext uri="{FF2B5EF4-FFF2-40B4-BE49-F238E27FC236}">
                  <a16:creationId xmlns:a16="http://schemas.microsoft.com/office/drawing/2014/main" id="{991E3A52-669B-525F-E5D7-90B3DB4975DD}"/>
                </a:ext>
              </a:extLst>
            </p:cNvPr>
            <p:cNvSpPr/>
            <p:nvPr/>
          </p:nvSpPr>
          <p:spPr>
            <a:xfrm>
              <a:off x="10935960" y="5663781"/>
              <a:ext cx="63562" cy="86688"/>
            </a:xfrm>
            <a:custGeom>
              <a:avLst/>
              <a:gdLst>
                <a:gd name="connsiteX0" fmla="*/ 63563 w 63562"/>
                <a:gd name="connsiteY0" fmla="*/ 84492 h 86688"/>
                <a:gd name="connsiteX1" fmla="*/ 45476 w 63562"/>
                <a:gd name="connsiteY1" fmla="*/ 84492 h 86688"/>
                <a:gd name="connsiteX2" fmla="*/ 45476 w 63562"/>
                <a:gd name="connsiteY2" fmla="*/ 73769 h 86688"/>
                <a:gd name="connsiteX3" fmla="*/ 31910 w 63562"/>
                <a:gd name="connsiteY3" fmla="*/ 84492 h 86688"/>
                <a:gd name="connsiteX4" fmla="*/ 20929 w 63562"/>
                <a:gd name="connsiteY4" fmla="*/ 86688 h 86688"/>
                <a:gd name="connsiteX5" fmla="*/ 5943 w 63562"/>
                <a:gd name="connsiteY5" fmla="*/ 79712 h 86688"/>
                <a:gd name="connsiteX6" fmla="*/ 0 w 63562"/>
                <a:gd name="connsiteY6" fmla="*/ 61754 h 86688"/>
                <a:gd name="connsiteX7" fmla="*/ 8785 w 63562"/>
                <a:gd name="connsiteY7" fmla="*/ 40696 h 86688"/>
                <a:gd name="connsiteX8" fmla="*/ 45605 w 63562"/>
                <a:gd name="connsiteY8" fmla="*/ 31781 h 86688"/>
                <a:gd name="connsiteX9" fmla="*/ 45605 w 63562"/>
                <a:gd name="connsiteY9" fmla="*/ 29585 h 86688"/>
                <a:gd name="connsiteX10" fmla="*/ 41213 w 63562"/>
                <a:gd name="connsiteY10" fmla="*/ 18345 h 86688"/>
                <a:gd name="connsiteX11" fmla="*/ 26484 w 63562"/>
                <a:gd name="connsiteY11" fmla="*/ 14857 h 86688"/>
                <a:gd name="connsiteX12" fmla="*/ 6460 w 63562"/>
                <a:gd name="connsiteY12" fmla="*/ 21317 h 86688"/>
                <a:gd name="connsiteX13" fmla="*/ 5814 w 63562"/>
                <a:gd name="connsiteY13" fmla="*/ 21317 h 86688"/>
                <a:gd name="connsiteX14" fmla="*/ 5814 w 63562"/>
                <a:gd name="connsiteY14" fmla="*/ 4005 h 86688"/>
                <a:gd name="connsiteX15" fmla="*/ 30748 w 63562"/>
                <a:gd name="connsiteY15" fmla="*/ 0 h 86688"/>
                <a:gd name="connsiteX16" fmla="*/ 55812 w 63562"/>
                <a:gd name="connsiteY16" fmla="*/ 6718 h 86688"/>
                <a:gd name="connsiteX17" fmla="*/ 63563 w 63562"/>
                <a:gd name="connsiteY17" fmla="*/ 28035 h 86688"/>
                <a:gd name="connsiteX18" fmla="*/ 63563 w 63562"/>
                <a:gd name="connsiteY18" fmla="*/ 84621 h 86688"/>
                <a:gd name="connsiteX19" fmla="*/ 45476 w 63562"/>
                <a:gd name="connsiteY19" fmla="*/ 64467 h 86688"/>
                <a:gd name="connsiteX20" fmla="*/ 45476 w 63562"/>
                <a:gd name="connsiteY20" fmla="*/ 43667 h 86688"/>
                <a:gd name="connsiteX21" fmla="*/ 23125 w 63562"/>
                <a:gd name="connsiteY21" fmla="*/ 49223 h 86688"/>
                <a:gd name="connsiteX22" fmla="*/ 18604 w 63562"/>
                <a:gd name="connsiteY22" fmla="*/ 59558 h 86688"/>
                <a:gd name="connsiteX23" fmla="*/ 21704 w 63562"/>
                <a:gd name="connsiteY23" fmla="*/ 69377 h 86688"/>
                <a:gd name="connsiteX24" fmla="*/ 31523 w 63562"/>
                <a:gd name="connsiteY24" fmla="*/ 72090 h 86688"/>
                <a:gd name="connsiteX25" fmla="*/ 45476 w 63562"/>
                <a:gd name="connsiteY25" fmla="*/ 64467 h 8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3562" h="86688">
                  <a:moveTo>
                    <a:pt x="63563" y="84492"/>
                  </a:moveTo>
                  <a:lnTo>
                    <a:pt x="45476" y="84492"/>
                  </a:lnTo>
                  <a:lnTo>
                    <a:pt x="45476" y="73769"/>
                  </a:lnTo>
                  <a:cubicBezTo>
                    <a:pt x="39920" y="79454"/>
                    <a:pt x="35399" y="83071"/>
                    <a:pt x="31910" y="84492"/>
                  </a:cubicBezTo>
                  <a:cubicBezTo>
                    <a:pt x="28423" y="85913"/>
                    <a:pt x="24805" y="86688"/>
                    <a:pt x="20929" y="86688"/>
                  </a:cubicBezTo>
                  <a:cubicBezTo>
                    <a:pt x="14986" y="86688"/>
                    <a:pt x="9948" y="84363"/>
                    <a:pt x="5943" y="79712"/>
                  </a:cubicBezTo>
                  <a:cubicBezTo>
                    <a:pt x="1938" y="75061"/>
                    <a:pt x="0" y="68989"/>
                    <a:pt x="0" y="61754"/>
                  </a:cubicBezTo>
                  <a:cubicBezTo>
                    <a:pt x="0" y="52452"/>
                    <a:pt x="2971" y="45476"/>
                    <a:pt x="8785" y="40696"/>
                  </a:cubicBezTo>
                  <a:cubicBezTo>
                    <a:pt x="14599" y="35916"/>
                    <a:pt x="26872" y="32944"/>
                    <a:pt x="45605" y="31781"/>
                  </a:cubicBezTo>
                  <a:lnTo>
                    <a:pt x="45605" y="29585"/>
                  </a:lnTo>
                  <a:cubicBezTo>
                    <a:pt x="45605" y="24417"/>
                    <a:pt x="44184" y="20671"/>
                    <a:pt x="41213" y="18345"/>
                  </a:cubicBezTo>
                  <a:cubicBezTo>
                    <a:pt x="38241" y="16020"/>
                    <a:pt x="33332" y="14857"/>
                    <a:pt x="26484" y="14857"/>
                  </a:cubicBezTo>
                  <a:cubicBezTo>
                    <a:pt x="21834" y="14857"/>
                    <a:pt x="15115" y="17053"/>
                    <a:pt x="6460" y="21317"/>
                  </a:cubicBezTo>
                  <a:lnTo>
                    <a:pt x="5814" y="21317"/>
                  </a:lnTo>
                  <a:lnTo>
                    <a:pt x="5814" y="4005"/>
                  </a:lnTo>
                  <a:cubicBezTo>
                    <a:pt x="14986" y="1292"/>
                    <a:pt x="23255" y="0"/>
                    <a:pt x="30748" y="0"/>
                  </a:cubicBezTo>
                  <a:cubicBezTo>
                    <a:pt x="42375" y="0"/>
                    <a:pt x="50643" y="2196"/>
                    <a:pt x="55812" y="6718"/>
                  </a:cubicBezTo>
                  <a:cubicBezTo>
                    <a:pt x="60979" y="11240"/>
                    <a:pt x="63563" y="18345"/>
                    <a:pt x="63563" y="28035"/>
                  </a:cubicBezTo>
                  <a:lnTo>
                    <a:pt x="63563" y="84621"/>
                  </a:lnTo>
                  <a:close/>
                  <a:moveTo>
                    <a:pt x="45476" y="64467"/>
                  </a:moveTo>
                  <a:lnTo>
                    <a:pt x="45476" y="43667"/>
                  </a:lnTo>
                  <a:cubicBezTo>
                    <a:pt x="33590" y="44830"/>
                    <a:pt x="26097" y="46639"/>
                    <a:pt x="23125" y="49223"/>
                  </a:cubicBezTo>
                  <a:cubicBezTo>
                    <a:pt x="20154" y="51806"/>
                    <a:pt x="18604" y="55165"/>
                    <a:pt x="18604" y="59558"/>
                  </a:cubicBezTo>
                  <a:cubicBezTo>
                    <a:pt x="18604" y="64209"/>
                    <a:pt x="19638" y="67568"/>
                    <a:pt x="21704" y="69377"/>
                  </a:cubicBezTo>
                  <a:cubicBezTo>
                    <a:pt x="23771" y="71185"/>
                    <a:pt x="27130" y="72090"/>
                    <a:pt x="31523" y="72090"/>
                  </a:cubicBezTo>
                  <a:cubicBezTo>
                    <a:pt x="36174" y="72090"/>
                    <a:pt x="40825" y="69506"/>
                    <a:pt x="45476" y="64467"/>
                  </a:cubicBez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5" name="フリーフォーム: 図形 324">
              <a:extLst>
                <a:ext uri="{FF2B5EF4-FFF2-40B4-BE49-F238E27FC236}">
                  <a16:creationId xmlns:a16="http://schemas.microsoft.com/office/drawing/2014/main" id="{4D461ACB-C647-548E-7A48-806C33EE7B8B}"/>
                </a:ext>
              </a:extLst>
            </p:cNvPr>
            <p:cNvSpPr/>
            <p:nvPr/>
          </p:nvSpPr>
          <p:spPr>
            <a:xfrm>
              <a:off x="11012442" y="5663781"/>
              <a:ext cx="63692" cy="86688"/>
            </a:xfrm>
            <a:custGeom>
              <a:avLst/>
              <a:gdLst>
                <a:gd name="connsiteX0" fmla="*/ 63692 w 63692"/>
                <a:gd name="connsiteY0" fmla="*/ 84492 h 86688"/>
                <a:gd name="connsiteX1" fmla="*/ 45606 w 63692"/>
                <a:gd name="connsiteY1" fmla="*/ 84492 h 86688"/>
                <a:gd name="connsiteX2" fmla="*/ 45606 w 63692"/>
                <a:gd name="connsiteY2" fmla="*/ 73769 h 86688"/>
                <a:gd name="connsiteX3" fmla="*/ 32040 w 63692"/>
                <a:gd name="connsiteY3" fmla="*/ 84492 h 86688"/>
                <a:gd name="connsiteX4" fmla="*/ 20929 w 63692"/>
                <a:gd name="connsiteY4" fmla="*/ 86688 h 86688"/>
                <a:gd name="connsiteX5" fmla="*/ 5943 w 63692"/>
                <a:gd name="connsiteY5" fmla="*/ 79712 h 86688"/>
                <a:gd name="connsiteX6" fmla="*/ 0 w 63692"/>
                <a:gd name="connsiteY6" fmla="*/ 61754 h 86688"/>
                <a:gd name="connsiteX7" fmla="*/ 8785 w 63692"/>
                <a:gd name="connsiteY7" fmla="*/ 40696 h 86688"/>
                <a:gd name="connsiteX8" fmla="*/ 45606 w 63692"/>
                <a:gd name="connsiteY8" fmla="*/ 31781 h 86688"/>
                <a:gd name="connsiteX9" fmla="*/ 45606 w 63692"/>
                <a:gd name="connsiteY9" fmla="*/ 29585 h 86688"/>
                <a:gd name="connsiteX10" fmla="*/ 41213 w 63692"/>
                <a:gd name="connsiteY10" fmla="*/ 18345 h 86688"/>
                <a:gd name="connsiteX11" fmla="*/ 26484 w 63692"/>
                <a:gd name="connsiteY11" fmla="*/ 14857 h 86688"/>
                <a:gd name="connsiteX12" fmla="*/ 6460 w 63692"/>
                <a:gd name="connsiteY12" fmla="*/ 21317 h 86688"/>
                <a:gd name="connsiteX13" fmla="*/ 5814 w 63692"/>
                <a:gd name="connsiteY13" fmla="*/ 21317 h 86688"/>
                <a:gd name="connsiteX14" fmla="*/ 5814 w 63692"/>
                <a:gd name="connsiteY14" fmla="*/ 4005 h 86688"/>
                <a:gd name="connsiteX15" fmla="*/ 30619 w 63692"/>
                <a:gd name="connsiteY15" fmla="*/ 0 h 86688"/>
                <a:gd name="connsiteX16" fmla="*/ 55682 w 63692"/>
                <a:gd name="connsiteY16" fmla="*/ 6718 h 86688"/>
                <a:gd name="connsiteX17" fmla="*/ 63434 w 63692"/>
                <a:gd name="connsiteY17" fmla="*/ 28035 h 86688"/>
                <a:gd name="connsiteX18" fmla="*/ 63434 w 63692"/>
                <a:gd name="connsiteY18" fmla="*/ 84621 h 86688"/>
                <a:gd name="connsiteX19" fmla="*/ 45606 w 63692"/>
                <a:gd name="connsiteY19" fmla="*/ 64467 h 86688"/>
                <a:gd name="connsiteX20" fmla="*/ 45606 w 63692"/>
                <a:gd name="connsiteY20" fmla="*/ 43667 h 86688"/>
                <a:gd name="connsiteX21" fmla="*/ 23255 w 63692"/>
                <a:gd name="connsiteY21" fmla="*/ 49223 h 86688"/>
                <a:gd name="connsiteX22" fmla="*/ 18733 w 63692"/>
                <a:gd name="connsiteY22" fmla="*/ 59558 h 86688"/>
                <a:gd name="connsiteX23" fmla="*/ 21834 w 63692"/>
                <a:gd name="connsiteY23" fmla="*/ 69377 h 86688"/>
                <a:gd name="connsiteX24" fmla="*/ 31652 w 63692"/>
                <a:gd name="connsiteY24" fmla="*/ 72090 h 86688"/>
                <a:gd name="connsiteX25" fmla="*/ 45606 w 63692"/>
                <a:gd name="connsiteY25" fmla="*/ 64467 h 86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3692" h="86688">
                  <a:moveTo>
                    <a:pt x="63692" y="84492"/>
                  </a:moveTo>
                  <a:lnTo>
                    <a:pt x="45606" y="84492"/>
                  </a:lnTo>
                  <a:lnTo>
                    <a:pt x="45606" y="73769"/>
                  </a:lnTo>
                  <a:cubicBezTo>
                    <a:pt x="40050" y="79454"/>
                    <a:pt x="35528" y="83071"/>
                    <a:pt x="32040" y="84492"/>
                  </a:cubicBezTo>
                  <a:cubicBezTo>
                    <a:pt x="28552" y="85913"/>
                    <a:pt x="24934" y="86688"/>
                    <a:pt x="20929" y="86688"/>
                  </a:cubicBezTo>
                  <a:cubicBezTo>
                    <a:pt x="14987" y="86688"/>
                    <a:pt x="9948" y="84363"/>
                    <a:pt x="5943" y="79712"/>
                  </a:cubicBezTo>
                  <a:cubicBezTo>
                    <a:pt x="1938" y="75061"/>
                    <a:pt x="0" y="68989"/>
                    <a:pt x="0" y="61754"/>
                  </a:cubicBezTo>
                  <a:cubicBezTo>
                    <a:pt x="0" y="52452"/>
                    <a:pt x="2843" y="45476"/>
                    <a:pt x="8785" y="40696"/>
                  </a:cubicBezTo>
                  <a:cubicBezTo>
                    <a:pt x="14599" y="35916"/>
                    <a:pt x="26872" y="32944"/>
                    <a:pt x="45606" y="31781"/>
                  </a:cubicBezTo>
                  <a:lnTo>
                    <a:pt x="45606" y="29585"/>
                  </a:lnTo>
                  <a:cubicBezTo>
                    <a:pt x="45606" y="24417"/>
                    <a:pt x="44184" y="20671"/>
                    <a:pt x="41213" y="18345"/>
                  </a:cubicBezTo>
                  <a:cubicBezTo>
                    <a:pt x="38241" y="16020"/>
                    <a:pt x="33332" y="14857"/>
                    <a:pt x="26484" y="14857"/>
                  </a:cubicBezTo>
                  <a:cubicBezTo>
                    <a:pt x="21834" y="14857"/>
                    <a:pt x="15115" y="17053"/>
                    <a:pt x="6460" y="21317"/>
                  </a:cubicBezTo>
                  <a:lnTo>
                    <a:pt x="5814" y="21317"/>
                  </a:lnTo>
                  <a:lnTo>
                    <a:pt x="5814" y="4005"/>
                  </a:lnTo>
                  <a:cubicBezTo>
                    <a:pt x="14987" y="1292"/>
                    <a:pt x="23255" y="0"/>
                    <a:pt x="30619" y="0"/>
                  </a:cubicBezTo>
                  <a:cubicBezTo>
                    <a:pt x="42246" y="0"/>
                    <a:pt x="50515" y="2196"/>
                    <a:pt x="55682" y="6718"/>
                  </a:cubicBezTo>
                  <a:cubicBezTo>
                    <a:pt x="60850" y="11240"/>
                    <a:pt x="63434" y="18345"/>
                    <a:pt x="63434" y="28035"/>
                  </a:cubicBezTo>
                  <a:lnTo>
                    <a:pt x="63434" y="84621"/>
                  </a:lnTo>
                  <a:close/>
                  <a:moveTo>
                    <a:pt x="45606" y="64467"/>
                  </a:moveTo>
                  <a:lnTo>
                    <a:pt x="45606" y="43667"/>
                  </a:lnTo>
                  <a:cubicBezTo>
                    <a:pt x="33719" y="44830"/>
                    <a:pt x="26227" y="46639"/>
                    <a:pt x="23255" y="49223"/>
                  </a:cubicBezTo>
                  <a:cubicBezTo>
                    <a:pt x="20283" y="51806"/>
                    <a:pt x="18733" y="55165"/>
                    <a:pt x="18733" y="59558"/>
                  </a:cubicBezTo>
                  <a:cubicBezTo>
                    <a:pt x="18733" y="64209"/>
                    <a:pt x="19767" y="67568"/>
                    <a:pt x="21834" y="69377"/>
                  </a:cubicBezTo>
                  <a:cubicBezTo>
                    <a:pt x="23901" y="71185"/>
                    <a:pt x="27260" y="72090"/>
                    <a:pt x="31652" y="72090"/>
                  </a:cubicBezTo>
                  <a:cubicBezTo>
                    <a:pt x="36303" y="72090"/>
                    <a:pt x="40954" y="69506"/>
                    <a:pt x="45606" y="64467"/>
                  </a:cubicBez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6" name="フリーフォーム: 図形 325">
              <a:extLst>
                <a:ext uri="{FF2B5EF4-FFF2-40B4-BE49-F238E27FC236}">
                  <a16:creationId xmlns:a16="http://schemas.microsoft.com/office/drawing/2014/main" id="{95E2D9F8-8EE8-7509-FA07-B1FAC98385DD}"/>
                </a:ext>
              </a:extLst>
            </p:cNvPr>
            <p:cNvSpPr/>
            <p:nvPr/>
          </p:nvSpPr>
          <p:spPr>
            <a:xfrm>
              <a:off x="11091379" y="5639493"/>
              <a:ext cx="72219" cy="110976"/>
            </a:xfrm>
            <a:custGeom>
              <a:avLst/>
              <a:gdLst>
                <a:gd name="connsiteX0" fmla="*/ 0 w 72219"/>
                <a:gd name="connsiteY0" fmla="*/ 102450 h 110976"/>
                <a:gd name="connsiteX1" fmla="*/ 0 w 72219"/>
                <a:gd name="connsiteY1" fmla="*/ 79841 h 110976"/>
                <a:gd name="connsiteX2" fmla="*/ 2068 w 72219"/>
                <a:gd name="connsiteY2" fmla="*/ 79841 h 110976"/>
                <a:gd name="connsiteX3" fmla="*/ 17312 w 72219"/>
                <a:gd name="connsiteY3" fmla="*/ 90177 h 110976"/>
                <a:gd name="connsiteX4" fmla="*/ 33849 w 72219"/>
                <a:gd name="connsiteY4" fmla="*/ 94053 h 110976"/>
                <a:gd name="connsiteX5" fmla="*/ 47156 w 72219"/>
                <a:gd name="connsiteY5" fmla="*/ 90435 h 110976"/>
                <a:gd name="connsiteX6" fmla="*/ 52195 w 72219"/>
                <a:gd name="connsiteY6" fmla="*/ 80616 h 110976"/>
                <a:gd name="connsiteX7" fmla="*/ 49740 w 72219"/>
                <a:gd name="connsiteY7" fmla="*/ 72736 h 110976"/>
                <a:gd name="connsiteX8" fmla="*/ 40696 w 72219"/>
                <a:gd name="connsiteY8" fmla="*/ 67955 h 110976"/>
                <a:gd name="connsiteX9" fmla="*/ 24288 w 72219"/>
                <a:gd name="connsiteY9" fmla="*/ 63821 h 110976"/>
                <a:gd name="connsiteX10" fmla="*/ 6589 w 72219"/>
                <a:gd name="connsiteY10" fmla="*/ 52840 h 110976"/>
                <a:gd name="connsiteX11" fmla="*/ 517 w 72219"/>
                <a:gd name="connsiteY11" fmla="*/ 32815 h 110976"/>
                <a:gd name="connsiteX12" fmla="*/ 10853 w 72219"/>
                <a:gd name="connsiteY12" fmla="*/ 9173 h 110976"/>
                <a:gd name="connsiteX13" fmla="*/ 37466 w 72219"/>
                <a:gd name="connsiteY13" fmla="*/ 0 h 110976"/>
                <a:gd name="connsiteX14" fmla="*/ 68601 w 72219"/>
                <a:gd name="connsiteY14" fmla="*/ 7235 h 110976"/>
                <a:gd name="connsiteX15" fmla="*/ 68601 w 72219"/>
                <a:gd name="connsiteY15" fmla="*/ 28939 h 110976"/>
                <a:gd name="connsiteX16" fmla="*/ 66664 w 72219"/>
                <a:gd name="connsiteY16" fmla="*/ 28939 h 110976"/>
                <a:gd name="connsiteX17" fmla="*/ 38112 w 72219"/>
                <a:gd name="connsiteY17" fmla="*/ 16795 h 110976"/>
                <a:gd name="connsiteX18" fmla="*/ 25581 w 72219"/>
                <a:gd name="connsiteY18" fmla="*/ 20154 h 110976"/>
                <a:gd name="connsiteX19" fmla="*/ 20671 w 72219"/>
                <a:gd name="connsiteY19" fmla="*/ 29456 h 110976"/>
                <a:gd name="connsiteX20" fmla="*/ 23513 w 72219"/>
                <a:gd name="connsiteY20" fmla="*/ 37466 h 110976"/>
                <a:gd name="connsiteX21" fmla="*/ 33073 w 72219"/>
                <a:gd name="connsiteY21" fmla="*/ 42375 h 110976"/>
                <a:gd name="connsiteX22" fmla="*/ 48319 w 72219"/>
                <a:gd name="connsiteY22" fmla="*/ 46380 h 110976"/>
                <a:gd name="connsiteX23" fmla="*/ 60850 w 72219"/>
                <a:gd name="connsiteY23" fmla="*/ 51935 h 110976"/>
                <a:gd name="connsiteX24" fmla="*/ 67439 w 72219"/>
                <a:gd name="connsiteY24" fmla="*/ 58524 h 110976"/>
                <a:gd name="connsiteX25" fmla="*/ 71056 w 72219"/>
                <a:gd name="connsiteY25" fmla="*/ 66534 h 110976"/>
                <a:gd name="connsiteX26" fmla="*/ 72219 w 72219"/>
                <a:gd name="connsiteY26" fmla="*/ 76224 h 110976"/>
                <a:gd name="connsiteX27" fmla="*/ 61625 w 72219"/>
                <a:gd name="connsiteY27" fmla="*/ 101417 h 110976"/>
                <a:gd name="connsiteX28" fmla="*/ 33461 w 72219"/>
                <a:gd name="connsiteY28" fmla="*/ 110977 h 110976"/>
                <a:gd name="connsiteX29" fmla="*/ 0 w 72219"/>
                <a:gd name="connsiteY29" fmla="*/ 102579 h 110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2219" h="110976">
                  <a:moveTo>
                    <a:pt x="0" y="102450"/>
                  </a:moveTo>
                  <a:lnTo>
                    <a:pt x="0" y="79841"/>
                  </a:lnTo>
                  <a:lnTo>
                    <a:pt x="2068" y="79841"/>
                  </a:lnTo>
                  <a:cubicBezTo>
                    <a:pt x="6460" y="84234"/>
                    <a:pt x="11628" y="87722"/>
                    <a:pt x="17312" y="90177"/>
                  </a:cubicBezTo>
                  <a:cubicBezTo>
                    <a:pt x="22997" y="92761"/>
                    <a:pt x="28552" y="94053"/>
                    <a:pt x="33849" y="94053"/>
                  </a:cubicBezTo>
                  <a:cubicBezTo>
                    <a:pt x="39146" y="94053"/>
                    <a:pt x="43797" y="92890"/>
                    <a:pt x="47156" y="90435"/>
                  </a:cubicBezTo>
                  <a:cubicBezTo>
                    <a:pt x="50515" y="87980"/>
                    <a:pt x="52195" y="84751"/>
                    <a:pt x="52195" y="80616"/>
                  </a:cubicBezTo>
                  <a:cubicBezTo>
                    <a:pt x="52195" y="77387"/>
                    <a:pt x="51419" y="74674"/>
                    <a:pt x="49740" y="72736"/>
                  </a:cubicBezTo>
                  <a:cubicBezTo>
                    <a:pt x="48190" y="70798"/>
                    <a:pt x="45089" y="69247"/>
                    <a:pt x="40696" y="67955"/>
                  </a:cubicBezTo>
                  <a:cubicBezTo>
                    <a:pt x="37466" y="67309"/>
                    <a:pt x="32040" y="65889"/>
                    <a:pt x="24288" y="63821"/>
                  </a:cubicBezTo>
                  <a:cubicBezTo>
                    <a:pt x="16537" y="61754"/>
                    <a:pt x="10723" y="58008"/>
                    <a:pt x="6589" y="52840"/>
                  </a:cubicBezTo>
                  <a:cubicBezTo>
                    <a:pt x="2584" y="47543"/>
                    <a:pt x="517" y="40954"/>
                    <a:pt x="517" y="32815"/>
                  </a:cubicBezTo>
                  <a:cubicBezTo>
                    <a:pt x="517" y="23126"/>
                    <a:pt x="4005" y="15245"/>
                    <a:pt x="10853" y="9173"/>
                  </a:cubicBezTo>
                  <a:cubicBezTo>
                    <a:pt x="17829" y="3101"/>
                    <a:pt x="26614" y="0"/>
                    <a:pt x="37466" y="0"/>
                  </a:cubicBezTo>
                  <a:cubicBezTo>
                    <a:pt x="48319" y="0"/>
                    <a:pt x="58912" y="2455"/>
                    <a:pt x="68601" y="7235"/>
                  </a:cubicBezTo>
                  <a:lnTo>
                    <a:pt x="68601" y="28939"/>
                  </a:lnTo>
                  <a:lnTo>
                    <a:pt x="66664" y="28939"/>
                  </a:lnTo>
                  <a:cubicBezTo>
                    <a:pt x="58396" y="20929"/>
                    <a:pt x="48835" y="16795"/>
                    <a:pt x="38112" y="16795"/>
                  </a:cubicBezTo>
                  <a:cubicBezTo>
                    <a:pt x="33073" y="16795"/>
                    <a:pt x="28811" y="17958"/>
                    <a:pt x="25581" y="20154"/>
                  </a:cubicBezTo>
                  <a:cubicBezTo>
                    <a:pt x="22222" y="22479"/>
                    <a:pt x="20671" y="25580"/>
                    <a:pt x="20671" y="29456"/>
                  </a:cubicBezTo>
                  <a:cubicBezTo>
                    <a:pt x="20671" y="32815"/>
                    <a:pt x="21576" y="35528"/>
                    <a:pt x="23513" y="37466"/>
                  </a:cubicBezTo>
                  <a:cubicBezTo>
                    <a:pt x="25322" y="39404"/>
                    <a:pt x="28552" y="41083"/>
                    <a:pt x="33073" y="42375"/>
                  </a:cubicBezTo>
                  <a:cubicBezTo>
                    <a:pt x="37596" y="43409"/>
                    <a:pt x="42634" y="44701"/>
                    <a:pt x="48319" y="46380"/>
                  </a:cubicBezTo>
                  <a:cubicBezTo>
                    <a:pt x="53874" y="48060"/>
                    <a:pt x="58008" y="49868"/>
                    <a:pt x="60850" y="51935"/>
                  </a:cubicBezTo>
                  <a:cubicBezTo>
                    <a:pt x="63564" y="54003"/>
                    <a:pt x="65760" y="56199"/>
                    <a:pt x="67439" y="58524"/>
                  </a:cubicBezTo>
                  <a:cubicBezTo>
                    <a:pt x="69119" y="60850"/>
                    <a:pt x="70281" y="63563"/>
                    <a:pt x="71056" y="66534"/>
                  </a:cubicBezTo>
                  <a:cubicBezTo>
                    <a:pt x="71831" y="69506"/>
                    <a:pt x="72219" y="72736"/>
                    <a:pt x="72219" y="76224"/>
                  </a:cubicBezTo>
                  <a:cubicBezTo>
                    <a:pt x="72219" y="86688"/>
                    <a:pt x="68731" y="95086"/>
                    <a:pt x="61625" y="101417"/>
                  </a:cubicBezTo>
                  <a:cubicBezTo>
                    <a:pt x="54520" y="107747"/>
                    <a:pt x="45089" y="110977"/>
                    <a:pt x="33461" y="110977"/>
                  </a:cubicBezTo>
                  <a:cubicBezTo>
                    <a:pt x="21834" y="110977"/>
                    <a:pt x="10982" y="108135"/>
                    <a:pt x="0" y="102579"/>
                  </a:cubicBez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7" name="フリーフォーム: 図形 326">
              <a:extLst>
                <a:ext uri="{FF2B5EF4-FFF2-40B4-BE49-F238E27FC236}">
                  <a16:creationId xmlns:a16="http://schemas.microsoft.com/office/drawing/2014/main" id="{0E0988CE-04F0-AC57-C49F-A9966B8161DB}"/>
                </a:ext>
              </a:extLst>
            </p:cNvPr>
            <p:cNvSpPr/>
            <p:nvPr/>
          </p:nvSpPr>
          <p:spPr>
            <a:xfrm>
              <a:off x="11174192" y="5626057"/>
              <a:ext cx="38887" cy="132164"/>
            </a:xfrm>
            <a:custGeom>
              <a:avLst/>
              <a:gdLst>
                <a:gd name="connsiteX0" fmla="*/ 38887 w 38887"/>
                <a:gd name="connsiteY0" fmla="*/ 66018 h 132164"/>
                <a:gd name="connsiteX1" fmla="*/ 33332 w 38887"/>
                <a:gd name="connsiteY1" fmla="*/ 102709 h 132164"/>
                <a:gd name="connsiteX2" fmla="*/ 18216 w 38887"/>
                <a:gd name="connsiteY2" fmla="*/ 132165 h 132164"/>
                <a:gd name="connsiteX3" fmla="*/ 0 w 38887"/>
                <a:gd name="connsiteY3" fmla="*/ 132165 h 132164"/>
                <a:gd name="connsiteX4" fmla="*/ 0 w 38887"/>
                <a:gd name="connsiteY4" fmla="*/ 130614 h 132164"/>
                <a:gd name="connsiteX5" fmla="*/ 16020 w 38887"/>
                <a:gd name="connsiteY5" fmla="*/ 104776 h 132164"/>
                <a:gd name="connsiteX6" fmla="*/ 23513 w 38887"/>
                <a:gd name="connsiteY6" fmla="*/ 66018 h 132164"/>
                <a:gd name="connsiteX7" fmla="*/ 16020 w 38887"/>
                <a:gd name="connsiteY7" fmla="*/ 27389 h 132164"/>
                <a:gd name="connsiteX8" fmla="*/ 0 w 38887"/>
                <a:gd name="connsiteY8" fmla="*/ 1550 h 132164"/>
                <a:gd name="connsiteX9" fmla="*/ 0 w 38887"/>
                <a:gd name="connsiteY9" fmla="*/ 0 h 132164"/>
                <a:gd name="connsiteX10" fmla="*/ 18216 w 38887"/>
                <a:gd name="connsiteY10" fmla="*/ 0 h 132164"/>
                <a:gd name="connsiteX11" fmla="*/ 38887 w 38887"/>
                <a:gd name="connsiteY11" fmla="*/ 66018 h 13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887" h="132164">
                  <a:moveTo>
                    <a:pt x="38887" y="66018"/>
                  </a:moveTo>
                  <a:cubicBezTo>
                    <a:pt x="38887" y="79454"/>
                    <a:pt x="37078" y="91727"/>
                    <a:pt x="33332" y="102709"/>
                  </a:cubicBezTo>
                  <a:cubicBezTo>
                    <a:pt x="30102" y="112398"/>
                    <a:pt x="25063" y="122217"/>
                    <a:pt x="18216" y="132165"/>
                  </a:cubicBezTo>
                  <a:lnTo>
                    <a:pt x="0" y="132165"/>
                  </a:lnTo>
                  <a:lnTo>
                    <a:pt x="0" y="130614"/>
                  </a:lnTo>
                  <a:cubicBezTo>
                    <a:pt x="6718" y="123250"/>
                    <a:pt x="12015" y="114594"/>
                    <a:pt x="16020" y="104776"/>
                  </a:cubicBezTo>
                  <a:cubicBezTo>
                    <a:pt x="20929" y="92632"/>
                    <a:pt x="23513" y="79712"/>
                    <a:pt x="23513" y="66018"/>
                  </a:cubicBezTo>
                  <a:cubicBezTo>
                    <a:pt x="23513" y="52323"/>
                    <a:pt x="21059" y="39533"/>
                    <a:pt x="16020" y="27389"/>
                  </a:cubicBezTo>
                  <a:cubicBezTo>
                    <a:pt x="11886" y="17441"/>
                    <a:pt x="6589" y="8785"/>
                    <a:pt x="0" y="1550"/>
                  </a:cubicBezTo>
                  <a:lnTo>
                    <a:pt x="0" y="0"/>
                  </a:lnTo>
                  <a:lnTo>
                    <a:pt x="18216" y="0"/>
                  </a:lnTo>
                  <a:cubicBezTo>
                    <a:pt x="32040" y="19637"/>
                    <a:pt x="38887" y="41730"/>
                    <a:pt x="38887" y="66018"/>
                  </a:cubicBezTo>
                  <a:close/>
                </a:path>
              </a:pathLst>
            </a:custGeom>
            <a:solidFill>
              <a:srgbClr val="000000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369" name="グラフィックス 4">
            <a:extLst>
              <a:ext uri="{FF2B5EF4-FFF2-40B4-BE49-F238E27FC236}">
                <a16:creationId xmlns:a16="http://schemas.microsoft.com/office/drawing/2014/main" id="{6F416AF8-CDF6-DA85-087C-4B4BC9936625}"/>
              </a:ext>
            </a:extLst>
          </p:cNvPr>
          <p:cNvGrpSpPr/>
          <p:nvPr/>
        </p:nvGrpSpPr>
        <p:grpSpPr>
          <a:xfrm>
            <a:off x="201824" y="3588036"/>
            <a:ext cx="572583" cy="469616"/>
            <a:chOff x="201824" y="3588036"/>
            <a:chExt cx="572583" cy="469616"/>
          </a:xfrm>
        </p:grpSpPr>
        <p:grpSp>
          <p:nvGrpSpPr>
            <p:cNvPr id="370" name="グラフィックス 4">
              <a:extLst>
                <a:ext uri="{FF2B5EF4-FFF2-40B4-BE49-F238E27FC236}">
                  <a16:creationId xmlns:a16="http://schemas.microsoft.com/office/drawing/2014/main" id="{7D15EE15-4481-02B2-75D8-B0DA00D5852D}"/>
                </a:ext>
              </a:extLst>
            </p:cNvPr>
            <p:cNvGrpSpPr/>
            <p:nvPr/>
          </p:nvGrpSpPr>
          <p:grpSpPr>
            <a:xfrm>
              <a:off x="201824" y="3588036"/>
              <a:ext cx="572583" cy="469616"/>
              <a:chOff x="201824" y="3588036"/>
              <a:chExt cx="572583" cy="469616"/>
            </a:xfrm>
            <a:solidFill>
              <a:srgbClr val="FFFFFF"/>
            </a:solidFill>
          </p:grpSpPr>
          <p:sp>
            <p:nvSpPr>
              <p:cNvPr id="371" name="フリーフォーム: 図形 370">
                <a:extLst>
                  <a:ext uri="{FF2B5EF4-FFF2-40B4-BE49-F238E27FC236}">
                    <a16:creationId xmlns:a16="http://schemas.microsoft.com/office/drawing/2014/main" id="{E035D532-66DD-0C53-F529-80AD6E209E34}"/>
                  </a:ext>
                </a:extLst>
              </p:cNvPr>
              <p:cNvSpPr/>
              <p:nvPr/>
            </p:nvSpPr>
            <p:spPr>
              <a:xfrm>
                <a:off x="201824" y="3588036"/>
                <a:ext cx="572583" cy="469616"/>
              </a:xfrm>
              <a:custGeom>
                <a:avLst/>
                <a:gdLst>
                  <a:gd name="connsiteX0" fmla="*/ 0 w 572583"/>
                  <a:gd name="connsiteY0" fmla="*/ 0 h 469616"/>
                  <a:gd name="connsiteX1" fmla="*/ 572584 w 572583"/>
                  <a:gd name="connsiteY1" fmla="*/ 0 h 469616"/>
                  <a:gd name="connsiteX2" fmla="*/ 572584 w 572583"/>
                  <a:gd name="connsiteY2" fmla="*/ 469617 h 469616"/>
                  <a:gd name="connsiteX3" fmla="*/ 0 w 572583"/>
                  <a:gd name="connsiteY3" fmla="*/ 469617 h 469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72583" h="469616">
                    <a:moveTo>
                      <a:pt x="0" y="0"/>
                    </a:moveTo>
                    <a:lnTo>
                      <a:pt x="572584" y="0"/>
                    </a:lnTo>
                    <a:lnTo>
                      <a:pt x="572584" y="469617"/>
                    </a:lnTo>
                    <a:lnTo>
                      <a:pt x="0" y="469617"/>
                    </a:lnTo>
                    <a:close/>
                  </a:path>
                </a:pathLst>
              </a:custGeom>
              <a:solidFill>
                <a:srgbClr val="FFFFFF"/>
              </a:solidFill>
              <a:ln w="18334" cap="rnd">
                <a:solidFill>
                  <a:srgbClr val="99999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72" name="フリーフォーム: 図形 371">
                <a:extLst>
                  <a:ext uri="{FF2B5EF4-FFF2-40B4-BE49-F238E27FC236}">
                    <a16:creationId xmlns:a16="http://schemas.microsoft.com/office/drawing/2014/main" id="{C703288E-9226-C4E9-DB16-71F5A19E3064}"/>
                  </a:ext>
                </a:extLst>
              </p:cNvPr>
              <p:cNvSpPr/>
              <p:nvPr/>
            </p:nvSpPr>
            <p:spPr>
              <a:xfrm>
                <a:off x="201824" y="3642168"/>
                <a:ext cx="572583" cy="12919"/>
              </a:xfrm>
              <a:custGeom>
                <a:avLst/>
                <a:gdLst>
                  <a:gd name="connsiteX0" fmla="*/ 0 w 572583"/>
                  <a:gd name="connsiteY0" fmla="*/ 0 h 12919"/>
                  <a:gd name="connsiteX1" fmla="*/ 572584 w 572583"/>
                  <a:gd name="connsiteY1" fmla="*/ 0 h 12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2583" h="12919">
                    <a:moveTo>
                      <a:pt x="0" y="0"/>
                    </a:moveTo>
                    <a:lnTo>
                      <a:pt x="572584" y="0"/>
                    </a:lnTo>
                  </a:path>
                </a:pathLst>
              </a:custGeom>
              <a:ln w="18334" cap="rnd">
                <a:solidFill>
                  <a:srgbClr val="99999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73" name="フリーフォーム: 図形 372">
                <a:extLst>
                  <a:ext uri="{FF2B5EF4-FFF2-40B4-BE49-F238E27FC236}">
                    <a16:creationId xmlns:a16="http://schemas.microsoft.com/office/drawing/2014/main" id="{37B4846D-201D-B6A7-FAA5-C019F303311B}"/>
                  </a:ext>
                </a:extLst>
              </p:cNvPr>
              <p:cNvSpPr/>
              <p:nvPr/>
            </p:nvSpPr>
            <p:spPr>
              <a:xfrm>
                <a:off x="266938" y="3588036"/>
                <a:ext cx="12919" cy="469616"/>
              </a:xfrm>
              <a:custGeom>
                <a:avLst/>
                <a:gdLst>
                  <a:gd name="connsiteX0" fmla="*/ 0 w 12919"/>
                  <a:gd name="connsiteY0" fmla="*/ 469617 h 469616"/>
                  <a:gd name="connsiteX1" fmla="*/ 0 w 12919"/>
                  <a:gd name="connsiteY1" fmla="*/ 0 h 469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919" h="469616">
                    <a:moveTo>
                      <a:pt x="0" y="469617"/>
                    </a:moveTo>
                    <a:lnTo>
                      <a:pt x="0" y="0"/>
                    </a:lnTo>
                  </a:path>
                </a:pathLst>
              </a:custGeom>
              <a:ln w="18334" cap="rnd">
                <a:solidFill>
                  <a:srgbClr val="99999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374" name="グラフィックス 4">
              <a:extLst>
                <a:ext uri="{FF2B5EF4-FFF2-40B4-BE49-F238E27FC236}">
                  <a16:creationId xmlns:a16="http://schemas.microsoft.com/office/drawing/2014/main" id="{9B9DB7C2-46EC-6E2F-E37E-3164EDA544D2}"/>
                </a:ext>
              </a:extLst>
            </p:cNvPr>
            <p:cNvGrpSpPr/>
            <p:nvPr/>
          </p:nvGrpSpPr>
          <p:grpSpPr>
            <a:xfrm>
              <a:off x="328692" y="3737254"/>
              <a:ext cx="382540" cy="212522"/>
              <a:chOff x="328692" y="3737254"/>
              <a:chExt cx="382540" cy="212522"/>
            </a:xfrm>
            <a:solidFill>
              <a:srgbClr val="666666"/>
            </a:solidFill>
          </p:grpSpPr>
          <p:sp>
            <p:nvSpPr>
              <p:cNvPr id="375" name="フリーフォーム: 図形 374">
                <a:extLst>
                  <a:ext uri="{FF2B5EF4-FFF2-40B4-BE49-F238E27FC236}">
                    <a16:creationId xmlns:a16="http://schemas.microsoft.com/office/drawing/2014/main" id="{10BDA342-04EF-75F3-04FC-5329D63F71E0}"/>
                  </a:ext>
                </a:extLst>
              </p:cNvPr>
              <p:cNvSpPr/>
              <p:nvPr/>
            </p:nvSpPr>
            <p:spPr>
              <a:xfrm>
                <a:off x="328692" y="3739321"/>
                <a:ext cx="62271" cy="79712"/>
              </a:xfrm>
              <a:custGeom>
                <a:avLst/>
                <a:gdLst>
                  <a:gd name="connsiteX0" fmla="*/ 0 w 62271"/>
                  <a:gd name="connsiteY0" fmla="*/ 73640 h 79712"/>
                  <a:gd name="connsiteX1" fmla="*/ 0 w 62271"/>
                  <a:gd name="connsiteY1" fmla="*/ 57362 h 79712"/>
                  <a:gd name="connsiteX2" fmla="*/ 1680 w 62271"/>
                  <a:gd name="connsiteY2" fmla="*/ 57362 h 79712"/>
                  <a:gd name="connsiteX3" fmla="*/ 14857 w 62271"/>
                  <a:gd name="connsiteY3" fmla="*/ 64855 h 79712"/>
                  <a:gd name="connsiteX4" fmla="*/ 29068 w 62271"/>
                  <a:gd name="connsiteY4" fmla="*/ 67568 h 79712"/>
                  <a:gd name="connsiteX5" fmla="*/ 40437 w 62271"/>
                  <a:gd name="connsiteY5" fmla="*/ 64984 h 79712"/>
                  <a:gd name="connsiteX6" fmla="*/ 44830 w 62271"/>
                  <a:gd name="connsiteY6" fmla="*/ 57878 h 79712"/>
                  <a:gd name="connsiteX7" fmla="*/ 42763 w 62271"/>
                  <a:gd name="connsiteY7" fmla="*/ 52323 h 79712"/>
                  <a:gd name="connsiteX8" fmla="*/ 34882 w 62271"/>
                  <a:gd name="connsiteY8" fmla="*/ 48835 h 79712"/>
                  <a:gd name="connsiteX9" fmla="*/ 20800 w 62271"/>
                  <a:gd name="connsiteY9" fmla="*/ 45864 h 79712"/>
                  <a:gd name="connsiteX10" fmla="*/ 5555 w 62271"/>
                  <a:gd name="connsiteY10" fmla="*/ 37983 h 79712"/>
                  <a:gd name="connsiteX11" fmla="*/ 388 w 62271"/>
                  <a:gd name="connsiteY11" fmla="*/ 23642 h 79712"/>
                  <a:gd name="connsiteX12" fmla="*/ 9302 w 62271"/>
                  <a:gd name="connsiteY12" fmla="*/ 6589 h 79712"/>
                  <a:gd name="connsiteX13" fmla="*/ 32298 w 62271"/>
                  <a:gd name="connsiteY13" fmla="*/ 0 h 79712"/>
                  <a:gd name="connsiteX14" fmla="*/ 59170 w 62271"/>
                  <a:gd name="connsiteY14" fmla="*/ 5168 h 79712"/>
                  <a:gd name="connsiteX15" fmla="*/ 59170 w 62271"/>
                  <a:gd name="connsiteY15" fmla="*/ 20671 h 79712"/>
                  <a:gd name="connsiteX16" fmla="*/ 57491 w 62271"/>
                  <a:gd name="connsiteY16" fmla="*/ 20671 h 79712"/>
                  <a:gd name="connsiteX17" fmla="*/ 32944 w 62271"/>
                  <a:gd name="connsiteY17" fmla="*/ 12015 h 79712"/>
                  <a:gd name="connsiteX18" fmla="*/ 22092 w 62271"/>
                  <a:gd name="connsiteY18" fmla="*/ 14470 h 79712"/>
                  <a:gd name="connsiteX19" fmla="*/ 17829 w 62271"/>
                  <a:gd name="connsiteY19" fmla="*/ 21188 h 79712"/>
                  <a:gd name="connsiteX20" fmla="*/ 20283 w 62271"/>
                  <a:gd name="connsiteY20" fmla="*/ 27001 h 79712"/>
                  <a:gd name="connsiteX21" fmla="*/ 28552 w 62271"/>
                  <a:gd name="connsiteY21" fmla="*/ 30490 h 79712"/>
                  <a:gd name="connsiteX22" fmla="*/ 41600 w 62271"/>
                  <a:gd name="connsiteY22" fmla="*/ 33332 h 79712"/>
                  <a:gd name="connsiteX23" fmla="*/ 52323 w 62271"/>
                  <a:gd name="connsiteY23" fmla="*/ 37337 h 79712"/>
                  <a:gd name="connsiteX24" fmla="*/ 58008 w 62271"/>
                  <a:gd name="connsiteY24" fmla="*/ 42117 h 79712"/>
                  <a:gd name="connsiteX25" fmla="*/ 61238 w 62271"/>
                  <a:gd name="connsiteY25" fmla="*/ 47801 h 79712"/>
                  <a:gd name="connsiteX26" fmla="*/ 62271 w 62271"/>
                  <a:gd name="connsiteY26" fmla="*/ 54778 h 79712"/>
                  <a:gd name="connsiteX27" fmla="*/ 53098 w 62271"/>
                  <a:gd name="connsiteY27" fmla="*/ 72865 h 79712"/>
                  <a:gd name="connsiteX28" fmla="*/ 28810 w 62271"/>
                  <a:gd name="connsiteY28" fmla="*/ 79712 h 79712"/>
                  <a:gd name="connsiteX29" fmla="*/ 0 w 62271"/>
                  <a:gd name="connsiteY29" fmla="*/ 73640 h 7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2271" h="79712">
                    <a:moveTo>
                      <a:pt x="0" y="73640"/>
                    </a:moveTo>
                    <a:lnTo>
                      <a:pt x="0" y="57362"/>
                    </a:lnTo>
                    <a:lnTo>
                      <a:pt x="1680" y="57362"/>
                    </a:lnTo>
                    <a:cubicBezTo>
                      <a:pt x="5426" y="60462"/>
                      <a:pt x="9819" y="62917"/>
                      <a:pt x="14857" y="64855"/>
                    </a:cubicBezTo>
                    <a:cubicBezTo>
                      <a:pt x="19767" y="66663"/>
                      <a:pt x="24547" y="67568"/>
                      <a:pt x="29068" y="67568"/>
                    </a:cubicBezTo>
                    <a:cubicBezTo>
                      <a:pt x="33590" y="67568"/>
                      <a:pt x="37595" y="66663"/>
                      <a:pt x="40437" y="64984"/>
                    </a:cubicBezTo>
                    <a:cubicBezTo>
                      <a:pt x="43280" y="63305"/>
                      <a:pt x="44830" y="60979"/>
                      <a:pt x="44830" y="57878"/>
                    </a:cubicBezTo>
                    <a:cubicBezTo>
                      <a:pt x="44830" y="55553"/>
                      <a:pt x="44184" y="53615"/>
                      <a:pt x="42763" y="52323"/>
                    </a:cubicBezTo>
                    <a:cubicBezTo>
                      <a:pt x="41342" y="50902"/>
                      <a:pt x="38758" y="49739"/>
                      <a:pt x="34882" y="48835"/>
                    </a:cubicBezTo>
                    <a:cubicBezTo>
                      <a:pt x="32169" y="48318"/>
                      <a:pt x="27389" y="47285"/>
                      <a:pt x="20800" y="45864"/>
                    </a:cubicBezTo>
                    <a:cubicBezTo>
                      <a:pt x="14211" y="44313"/>
                      <a:pt x="9044" y="41729"/>
                      <a:pt x="5555" y="37983"/>
                    </a:cubicBezTo>
                    <a:cubicBezTo>
                      <a:pt x="2067" y="34236"/>
                      <a:pt x="388" y="29456"/>
                      <a:pt x="388" y="23642"/>
                    </a:cubicBezTo>
                    <a:cubicBezTo>
                      <a:pt x="388" y="16666"/>
                      <a:pt x="3359" y="10981"/>
                      <a:pt x="9302" y="6589"/>
                    </a:cubicBezTo>
                    <a:cubicBezTo>
                      <a:pt x="15245" y="2196"/>
                      <a:pt x="22867" y="0"/>
                      <a:pt x="32298" y="0"/>
                    </a:cubicBezTo>
                    <a:cubicBezTo>
                      <a:pt x="41729" y="0"/>
                      <a:pt x="50773" y="1679"/>
                      <a:pt x="59170" y="5168"/>
                    </a:cubicBezTo>
                    <a:lnTo>
                      <a:pt x="59170" y="20671"/>
                    </a:lnTo>
                    <a:lnTo>
                      <a:pt x="57491" y="20671"/>
                    </a:lnTo>
                    <a:cubicBezTo>
                      <a:pt x="50385" y="14857"/>
                      <a:pt x="42117" y="12015"/>
                      <a:pt x="32944" y="12015"/>
                    </a:cubicBezTo>
                    <a:cubicBezTo>
                      <a:pt x="28552" y="12015"/>
                      <a:pt x="24934" y="12790"/>
                      <a:pt x="22092" y="14470"/>
                    </a:cubicBezTo>
                    <a:cubicBezTo>
                      <a:pt x="19250" y="16149"/>
                      <a:pt x="17829" y="18345"/>
                      <a:pt x="17829" y="21188"/>
                    </a:cubicBezTo>
                    <a:cubicBezTo>
                      <a:pt x="17829" y="23642"/>
                      <a:pt x="18604" y="25580"/>
                      <a:pt x="20283" y="27001"/>
                    </a:cubicBezTo>
                    <a:cubicBezTo>
                      <a:pt x="21963" y="28422"/>
                      <a:pt x="24676" y="29585"/>
                      <a:pt x="28552" y="30490"/>
                    </a:cubicBezTo>
                    <a:cubicBezTo>
                      <a:pt x="32427" y="31265"/>
                      <a:pt x="36820" y="32169"/>
                      <a:pt x="41600" y="33332"/>
                    </a:cubicBezTo>
                    <a:cubicBezTo>
                      <a:pt x="46380" y="34495"/>
                      <a:pt x="49998" y="35786"/>
                      <a:pt x="52323" y="37337"/>
                    </a:cubicBezTo>
                    <a:cubicBezTo>
                      <a:pt x="54649" y="38758"/>
                      <a:pt x="56587" y="40437"/>
                      <a:pt x="58008" y="42117"/>
                    </a:cubicBezTo>
                    <a:cubicBezTo>
                      <a:pt x="59429" y="43796"/>
                      <a:pt x="60462" y="45734"/>
                      <a:pt x="61238" y="47801"/>
                    </a:cubicBezTo>
                    <a:cubicBezTo>
                      <a:pt x="61883" y="49869"/>
                      <a:pt x="62271" y="52194"/>
                      <a:pt x="62271" y="54778"/>
                    </a:cubicBezTo>
                    <a:cubicBezTo>
                      <a:pt x="62271" y="62271"/>
                      <a:pt x="59170" y="68214"/>
                      <a:pt x="53098" y="72865"/>
                    </a:cubicBezTo>
                    <a:cubicBezTo>
                      <a:pt x="47026" y="77387"/>
                      <a:pt x="38887" y="79712"/>
                      <a:pt x="28810" y="79712"/>
                    </a:cubicBezTo>
                    <a:cubicBezTo>
                      <a:pt x="18733" y="79712"/>
                      <a:pt x="9431" y="77645"/>
                      <a:pt x="0" y="73640"/>
                    </a:cubicBezTo>
                    <a:close/>
                  </a:path>
                </a:pathLst>
              </a:custGeom>
              <a:solidFill>
                <a:srgbClr val="666666"/>
              </a:solidFill>
              <a:ln w="129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76" name="フリーフォーム: 図形 375">
                <a:extLst>
                  <a:ext uri="{FF2B5EF4-FFF2-40B4-BE49-F238E27FC236}">
                    <a16:creationId xmlns:a16="http://schemas.microsoft.com/office/drawing/2014/main" id="{88A4390B-5926-20A8-8B32-20CF74FD9648}"/>
                  </a:ext>
                </a:extLst>
              </p:cNvPr>
              <p:cNvSpPr/>
              <p:nvPr/>
            </p:nvSpPr>
            <p:spPr>
              <a:xfrm>
                <a:off x="403495" y="3756892"/>
                <a:ext cx="57490" cy="81908"/>
              </a:xfrm>
              <a:custGeom>
                <a:avLst/>
                <a:gdLst>
                  <a:gd name="connsiteX0" fmla="*/ 15632 w 57490"/>
                  <a:gd name="connsiteY0" fmla="*/ 56457 h 81908"/>
                  <a:gd name="connsiteX1" fmla="*/ 15632 w 57490"/>
                  <a:gd name="connsiteY1" fmla="*/ 81908 h 81908"/>
                  <a:gd name="connsiteX2" fmla="*/ 0 w 57490"/>
                  <a:gd name="connsiteY2" fmla="*/ 81908 h 81908"/>
                  <a:gd name="connsiteX3" fmla="*/ 0 w 57490"/>
                  <a:gd name="connsiteY3" fmla="*/ 1679 h 81908"/>
                  <a:gd name="connsiteX4" fmla="*/ 15632 w 57490"/>
                  <a:gd name="connsiteY4" fmla="*/ 1679 h 81908"/>
                  <a:gd name="connsiteX5" fmla="*/ 15632 w 57490"/>
                  <a:gd name="connsiteY5" fmla="*/ 9560 h 81908"/>
                  <a:gd name="connsiteX6" fmla="*/ 26743 w 57490"/>
                  <a:gd name="connsiteY6" fmla="*/ 1938 h 81908"/>
                  <a:gd name="connsiteX7" fmla="*/ 35786 w 57490"/>
                  <a:gd name="connsiteY7" fmla="*/ 0 h 81908"/>
                  <a:gd name="connsiteX8" fmla="*/ 51806 w 57490"/>
                  <a:gd name="connsiteY8" fmla="*/ 8010 h 81908"/>
                  <a:gd name="connsiteX9" fmla="*/ 57491 w 57490"/>
                  <a:gd name="connsiteY9" fmla="*/ 30231 h 81908"/>
                  <a:gd name="connsiteX10" fmla="*/ 50256 w 57490"/>
                  <a:gd name="connsiteY10" fmla="*/ 52969 h 81908"/>
                  <a:gd name="connsiteX11" fmla="*/ 32169 w 57490"/>
                  <a:gd name="connsiteY11" fmla="*/ 61625 h 81908"/>
                  <a:gd name="connsiteX12" fmla="*/ 15503 w 57490"/>
                  <a:gd name="connsiteY12" fmla="*/ 56586 h 81908"/>
                  <a:gd name="connsiteX13" fmla="*/ 15632 w 57490"/>
                  <a:gd name="connsiteY13" fmla="*/ 16278 h 81908"/>
                  <a:gd name="connsiteX14" fmla="*/ 15632 w 57490"/>
                  <a:gd name="connsiteY14" fmla="*/ 48835 h 81908"/>
                  <a:gd name="connsiteX15" fmla="*/ 25193 w 57490"/>
                  <a:gd name="connsiteY15" fmla="*/ 50514 h 81908"/>
                  <a:gd name="connsiteX16" fmla="*/ 41471 w 57490"/>
                  <a:gd name="connsiteY16" fmla="*/ 30748 h 81908"/>
                  <a:gd name="connsiteX17" fmla="*/ 27906 w 57490"/>
                  <a:gd name="connsiteY17" fmla="*/ 12015 h 81908"/>
                  <a:gd name="connsiteX18" fmla="*/ 15762 w 57490"/>
                  <a:gd name="connsiteY18" fmla="*/ 16149 h 8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7490" h="81908">
                    <a:moveTo>
                      <a:pt x="15632" y="56457"/>
                    </a:moveTo>
                    <a:lnTo>
                      <a:pt x="15632" y="81908"/>
                    </a:lnTo>
                    <a:lnTo>
                      <a:pt x="0" y="81908"/>
                    </a:lnTo>
                    <a:lnTo>
                      <a:pt x="0" y="1679"/>
                    </a:lnTo>
                    <a:lnTo>
                      <a:pt x="15632" y="1679"/>
                    </a:lnTo>
                    <a:lnTo>
                      <a:pt x="15632" y="9560"/>
                    </a:lnTo>
                    <a:cubicBezTo>
                      <a:pt x="20154" y="5685"/>
                      <a:pt x="23901" y="3101"/>
                      <a:pt x="26743" y="1938"/>
                    </a:cubicBezTo>
                    <a:cubicBezTo>
                      <a:pt x="29585" y="646"/>
                      <a:pt x="32686" y="0"/>
                      <a:pt x="35786" y="0"/>
                    </a:cubicBezTo>
                    <a:cubicBezTo>
                      <a:pt x="42634" y="0"/>
                      <a:pt x="48060" y="2713"/>
                      <a:pt x="51806" y="8010"/>
                    </a:cubicBezTo>
                    <a:cubicBezTo>
                      <a:pt x="55553" y="13307"/>
                      <a:pt x="57491" y="20671"/>
                      <a:pt x="57491" y="30231"/>
                    </a:cubicBezTo>
                    <a:cubicBezTo>
                      <a:pt x="57491" y="39791"/>
                      <a:pt x="55036" y="47155"/>
                      <a:pt x="50256" y="52969"/>
                    </a:cubicBezTo>
                    <a:cubicBezTo>
                      <a:pt x="45476" y="58783"/>
                      <a:pt x="39404" y="61625"/>
                      <a:pt x="32169" y="61625"/>
                    </a:cubicBezTo>
                    <a:cubicBezTo>
                      <a:pt x="27131" y="61625"/>
                      <a:pt x="21575" y="59946"/>
                      <a:pt x="15503" y="56586"/>
                    </a:cubicBezTo>
                    <a:close/>
                    <a:moveTo>
                      <a:pt x="15632" y="16278"/>
                    </a:moveTo>
                    <a:lnTo>
                      <a:pt x="15632" y="48835"/>
                    </a:lnTo>
                    <a:cubicBezTo>
                      <a:pt x="18475" y="49998"/>
                      <a:pt x="21575" y="50514"/>
                      <a:pt x="25193" y="50514"/>
                    </a:cubicBezTo>
                    <a:cubicBezTo>
                      <a:pt x="36045" y="50514"/>
                      <a:pt x="41471" y="43926"/>
                      <a:pt x="41471" y="30748"/>
                    </a:cubicBezTo>
                    <a:cubicBezTo>
                      <a:pt x="41471" y="17570"/>
                      <a:pt x="36949" y="12015"/>
                      <a:pt x="27906" y="12015"/>
                    </a:cubicBezTo>
                    <a:cubicBezTo>
                      <a:pt x="24159" y="12015"/>
                      <a:pt x="20154" y="13436"/>
                      <a:pt x="15762" y="16149"/>
                    </a:cubicBezTo>
                    <a:close/>
                  </a:path>
                </a:pathLst>
              </a:custGeom>
              <a:solidFill>
                <a:srgbClr val="666666"/>
              </a:solidFill>
              <a:ln w="129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77" name="フリーフォーム: 図形 376">
                <a:extLst>
                  <a:ext uri="{FF2B5EF4-FFF2-40B4-BE49-F238E27FC236}">
                    <a16:creationId xmlns:a16="http://schemas.microsoft.com/office/drawing/2014/main" id="{19EAEE4D-9062-1B45-C1A4-5384E3D24FFB}"/>
                  </a:ext>
                </a:extLst>
              </p:cNvPr>
              <p:cNvSpPr/>
              <p:nvPr/>
            </p:nvSpPr>
            <p:spPr>
              <a:xfrm>
                <a:off x="473905" y="3758442"/>
                <a:ext cx="40049" cy="59170"/>
              </a:xfrm>
              <a:custGeom>
                <a:avLst/>
                <a:gdLst>
                  <a:gd name="connsiteX0" fmla="*/ 39921 w 40049"/>
                  <a:gd name="connsiteY0" fmla="*/ 16020 h 59170"/>
                  <a:gd name="connsiteX1" fmla="*/ 39404 w 40049"/>
                  <a:gd name="connsiteY1" fmla="*/ 16020 h 59170"/>
                  <a:gd name="connsiteX2" fmla="*/ 30877 w 40049"/>
                  <a:gd name="connsiteY2" fmla="*/ 15245 h 59170"/>
                  <a:gd name="connsiteX3" fmla="*/ 15632 w 40049"/>
                  <a:gd name="connsiteY3" fmla="*/ 17958 h 59170"/>
                  <a:gd name="connsiteX4" fmla="*/ 15632 w 40049"/>
                  <a:gd name="connsiteY4" fmla="*/ 59170 h 59170"/>
                  <a:gd name="connsiteX5" fmla="*/ 0 w 40049"/>
                  <a:gd name="connsiteY5" fmla="*/ 59170 h 59170"/>
                  <a:gd name="connsiteX6" fmla="*/ 0 w 40049"/>
                  <a:gd name="connsiteY6" fmla="*/ 129 h 59170"/>
                  <a:gd name="connsiteX7" fmla="*/ 15632 w 40049"/>
                  <a:gd name="connsiteY7" fmla="*/ 129 h 59170"/>
                  <a:gd name="connsiteX8" fmla="*/ 15632 w 40049"/>
                  <a:gd name="connsiteY8" fmla="*/ 10852 h 59170"/>
                  <a:gd name="connsiteX9" fmla="*/ 27518 w 40049"/>
                  <a:gd name="connsiteY9" fmla="*/ 2196 h 59170"/>
                  <a:gd name="connsiteX10" fmla="*/ 36691 w 40049"/>
                  <a:gd name="connsiteY10" fmla="*/ 0 h 59170"/>
                  <a:gd name="connsiteX11" fmla="*/ 40050 w 40049"/>
                  <a:gd name="connsiteY11" fmla="*/ 0 h 59170"/>
                  <a:gd name="connsiteX12" fmla="*/ 40050 w 40049"/>
                  <a:gd name="connsiteY12" fmla="*/ 16020 h 59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049" h="59170">
                    <a:moveTo>
                      <a:pt x="39921" y="16020"/>
                    </a:moveTo>
                    <a:lnTo>
                      <a:pt x="39404" y="16020"/>
                    </a:lnTo>
                    <a:cubicBezTo>
                      <a:pt x="37337" y="15503"/>
                      <a:pt x="34495" y="15245"/>
                      <a:pt x="30877" y="15245"/>
                    </a:cubicBezTo>
                    <a:cubicBezTo>
                      <a:pt x="25322" y="15245"/>
                      <a:pt x="20283" y="16149"/>
                      <a:pt x="15632" y="17958"/>
                    </a:cubicBezTo>
                    <a:lnTo>
                      <a:pt x="15632" y="59170"/>
                    </a:lnTo>
                    <a:lnTo>
                      <a:pt x="0" y="59170"/>
                    </a:lnTo>
                    <a:lnTo>
                      <a:pt x="0" y="129"/>
                    </a:lnTo>
                    <a:lnTo>
                      <a:pt x="15632" y="129"/>
                    </a:lnTo>
                    <a:lnTo>
                      <a:pt x="15632" y="10852"/>
                    </a:lnTo>
                    <a:cubicBezTo>
                      <a:pt x="20413" y="6589"/>
                      <a:pt x="24417" y="3617"/>
                      <a:pt x="27518" y="2196"/>
                    </a:cubicBezTo>
                    <a:cubicBezTo>
                      <a:pt x="30619" y="775"/>
                      <a:pt x="33590" y="0"/>
                      <a:pt x="36691" y="0"/>
                    </a:cubicBezTo>
                    <a:cubicBezTo>
                      <a:pt x="37466" y="0"/>
                      <a:pt x="38629" y="0"/>
                      <a:pt x="40050" y="0"/>
                    </a:cubicBezTo>
                    <a:lnTo>
                      <a:pt x="40050" y="16020"/>
                    </a:lnTo>
                    <a:close/>
                  </a:path>
                </a:pathLst>
              </a:custGeom>
              <a:solidFill>
                <a:srgbClr val="666666"/>
              </a:solidFill>
              <a:ln w="129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78" name="フリーフォーム: 図形 377">
                <a:extLst>
                  <a:ext uri="{FF2B5EF4-FFF2-40B4-BE49-F238E27FC236}">
                    <a16:creationId xmlns:a16="http://schemas.microsoft.com/office/drawing/2014/main" id="{661E0B8C-B894-FC24-5AA5-58DBECFCC263}"/>
                  </a:ext>
                </a:extLst>
              </p:cNvPr>
              <p:cNvSpPr/>
              <p:nvPr/>
            </p:nvSpPr>
            <p:spPr>
              <a:xfrm>
                <a:off x="520544" y="3756633"/>
                <a:ext cx="57620" cy="62400"/>
              </a:xfrm>
              <a:custGeom>
                <a:avLst/>
                <a:gdLst>
                  <a:gd name="connsiteX0" fmla="*/ 57620 w 57620"/>
                  <a:gd name="connsiteY0" fmla="*/ 33849 h 62400"/>
                  <a:gd name="connsiteX1" fmla="*/ 15762 w 57620"/>
                  <a:gd name="connsiteY1" fmla="*/ 33849 h 62400"/>
                  <a:gd name="connsiteX2" fmla="*/ 35916 w 57620"/>
                  <a:gd name="connsiteY2" fmla="*/ 51548 h 62400"/>
                  <a:gd name="connsiteX3" fmla="*/ 55941 w 57620"/>
                  <a:gd name="connsiteY3" fmla="*/ 44313 h 62400"/>
                  <a:gd name="connsiteX4" fmla="*/ 56457 w 57620"/>
                  <a:gd name="connsiteY4" fmla="*/ 44313 h 62400"/>
                  <a:gd name="connsiteX5" fmla="*/ 56457 w 57620"/>
                  <a:gd name="connsiteY5" fmla="*/ 57878 h 62400"/>
                  <a:gd name="connsiteX6" fmla="*/ 33978 w 57620"/>
                  <a:gd name="connsiteY6" fmla="*/ 62400 h 62400"/>
                  <a:gd name="connsiteX7" fmla="*/ 8656 w 57620"/>
                  <a:gd name="connsiteY7" fmla="*/ 54519 h 62400"/>
                  <a:gd name="connsiteX8" fmla="*/ 0 w 57620"/>
                  <a:gd name="connsiteY8" fmla="*/ 31782 h 62400"/>
                  <a:gd name="connsiteX9" fmla="*/ 8268 w 57620"/>
                  <a:gd name="connsiteY9" fmla="*/ 8527 h 62400"/>
                  <a:gd name="connsiteX10" fmla="*/ 31006 w 57620"/>
                  <a:gd name="connsiteY10" fmla="*/ 0 h 62400"/>
                  <a:gd name="connsiteX11" fmla="*/ 57620 w 57620"/>
                  <a:gd name="connsiteY11" fmla="*/ 28293 h 62400"/>
                  <a:gd name="connsiteX12" fmla="*/ 57620 w 57620"/>
                  <a:gd name="connsiteY12" fmla="*/ 33849 h 62400"/>
                  <a:gd name="connsiteX13" fmla="*/ 41988 w 57620"/>
                  <a:gd name="connsiteY13" fmla="*/ 25063 h 62400"/>
                  <a:gd name="connsiteX14" fmla="*/ 29585 w 57620"/>
                  <a:gd name="connsiteY14" fmla="*/ 9819 h 62400"/>
                  <a:gd name="connsiteX15" fmla="*/ 15762 w 57620"/>
                  <a:gd name="connsiteY15" fmla="*/ 25063 h 62400"/>
                  <a:gd name="connsiteX16" fmla="*/ 41988 w 57620"/>
                  <a:gd name="connsiteY16" fmla="*/ 25063 h 6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7620" h="62400">
                    <a:moveTo>
                      <a:pt x="57620" y="33849"/>
                    </a:moveTo>
                    <a:lnTo>
                      <a:pt x="15762" y="33849"/>
                    </a:lnTo>
                    <a:cubicBezTo>
                      <a:pt x="16408" y="45734"/>
                      <a:pt x="23126" y="51548"/>
                      <a:pt x="35916" y="51548"/>
                    </a:cubicBezTo>
                    <a:cubicBezTo>
                      <a:pt x="42634" y="51548"/>
                      <a:pt x="49223" y="49093"/>
                      <a:pt x="55941" y="44313"/>
                    </a:cubicBezTo>
                    <a:lnTo>
                      <a:pt x="56457" y="44313"/>
                    </a:lnTo>
                    <a:lnTo>
                      <a:pt x="56457" y="57878"/>
                    </a:lnTo>
                    <a:cubicBezTo>
                      <a:pt x="48447" y="60979"/>
                      <a:pt x="40954" y="62400"/>
                      <a:pt x="33978" y="62400"/>
                    </a:cubicBezTo>
                    <a:cubicBezTo>
                      <a:pt x="22867" y="62400"/>
                      <a:pt x="14470" y="59816"/>
                      <a:pt x="8656" y="54519"/>
                    </a:cubicBezTo>
                    <a:cubicBezTo>
                      <a:pt x="2842" y="49223"/>
                      <a:pt x="0" y="41600"/>
                      <a:pt x="0" y="31782"/>
                    </a:cubicBezTo>
                    <a:cubicBezTo>
                      <a:pt x="0" y="21963"/>
                      <a:pt x="2713" y="14211"/>
                      <a:pt x="8268" y="8527"/>
                    </a:cubicBezTo>
                    <a:cubicBezTo>
                      <a:pt x="13824" y="2842"/>
                      <a:pt x="21317" y="0"/>
                      <a:pt x="31006" y="0"/>
                    </a:cubicBezTo>
                    <a:cubicBezTo>
                      <a:pt x="48706" y="0"/>
                      <a:pt x="57620" y="9431"/>
                      <a:pt x="57620" y="28293"/>
                    </a:cubicBezTo>
                    <a:lnTo>
                      <a:pt x="57620" y="33849"/>
                    </a:lnTo>
                    <a:close/>
                    <a:moveTo>
                      <a:pt x="41988" y="25063"/>
                    </a:moveTo>
                    <a:cubicBezTo>
                      <a:pt x="41859" y="14857"/>
                      <a:pt x="37724" y="9819"/>
                      <a:pt x="29585" y="9819"/>
                    </a:cubicBezTo>
                    <a:cubicBezTo>
                      <a:pt x="20929" y="9819"/>
                      <a:pt x="16408" y="14857"/>
                      <a:pt x="15762" y="25063"/>
                    </a:cubicBezTo>
                    <a:lnTo>
                      <a:pt x="41988" y="25063"/>
                    </a:lnTo>
                    <a:close/>
                  </a:path>
                </a:pathLst>
              </a:custGeom>
              <a:solidFill>
                <a:srgbClr val="666666"/>
              </a:solidFill>
              <a:ln w="129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79" name="フリーフォーム: 図形 378">
                <a:extLst>
                  <a:ext uri="{FF2B5EF4-FFF2-40B4-BE49-F238E27FC236}">
                    <a16:creationId xmlns:a16="http://schemas.microsoft.com/office/drawing/2014/main" id="{C96EE8B2-68A2-7A22-2347-9A9A1F4D9674}"/>
                  </a:ext>
                </a:extLst>
              </p:cNvPr>
              <p:cNvSpPr/>
              <p:nvPr/>
            </p:nvSpPr>
            <p:spPr>
              <a:xfrm>
                <a:off x="586820" y="3756892"/>
                <a:ext cx="54648" cy="62270"/>
              </a:xfrm>
              <a:custGeom>
                <a:avLst/>
                <a:gdLst>
                  <a:gd name="connsiteX0" fmla="*/ 54519 w 54648"/>
                  <a:gd name="connsiteY0" fmla="*/ 60721 h 62270"/>
                  <a:gd name="connsiteX1" fmla="*/ 39016 w 54648"/>
                  <a:gd name="connsiteY1" fmla="*/ 60721 h 62270"/>
                  <a:gd name="connsiteX2" fmla="*/ 39016 w 54648"/>
                  <a:gd name="connsiteY2" fmla="*/ 52969 h 62270"/>
                  <a:gd name="connsiteX3" fmla="*/ 27389 w 54648"/>
                  <a:gd name="connsiteY3" fmla="*/ 60721 h 62270"/>
                  <a:gd name="connsiteX4" fmla="*/ 17829 w 54648"/>
                  <a:gd name="connsiteY4" fmla="*/ 62271 h 62270"/>
                  <a:gd name="connsiteX5" fmla="*/ 5039 w 54648"/>
                  <a:gd name="connsiteY5" fmla="*/ 57232 h 62270"/>
                  <a:gd name="connsiteX6" fmla="*/ 0 w 54648"/>
                  <a:gd name="connsiteY6" fmla="*/ 44313 h 62270"/>
                  <a:gd name="connsiteX7" fmla="*/ 7493 w 54648"/>
                  <a:gd name="connsiteY7" fmla="*/ 29198 h 62270"/>
                  <a:gd name="connsiteX8" fmla="*/ 39275 w 54648"/>
                  <a:gd name="connsiteY8" fmla="*/ 22738 h 62270"/>
                  <a:gd name="connsiteX9" fmla="*/ 39275 w 54648"/>
                  <a:gd name="connsiteY9" fmla="*/ 21188 h 62270"/>
                  <a:gd name="connsiteX10" fmla="*/ 35399 w 54648"/>
                  <a:gd name="connsiteY10" fmla="*/ 13178 h 62270"/>
                  <a:gd name="connsiteX11" fmla="*/ 22738 w 54648"/>
                  <a:gd name="connsiteY11" fmla="*/ 10723 h 62270"/>
                  <a:gd name="connsiteX12" fmla="*/ 5555 w 54648"/>
                  <a:gd name="connsiteY12" fmla="*/ 15245 h 62270"/>
                  <a:gd name="connsiteX13" fmla="*/ 5039 w 54648"/>
                  <a:gd name="connsiteY13" fmla="*/ 15245 h 62270"/>
                  <a:gd name="connsiteX14" fmla="*/ 5039 w 54648"/>
                  <a:gd name="connsiteY14" fmla="*/ 2842 h 62270"/>
                  <a:gd name="connsiteX15" fmla="*/ 26485 w 54648"/>
                  <a:gd name="connsiteY15" fmla="*/ 0 h 62270"/>
                  <a:gd name="connsiteX16" fmla="*/ 48060 w 54648"/>
                  <a:gd name="connsiteY16" fmla="*/ 4780 h 62270"/>
                  <a:gd name="connsiteX17" fmla="*/ 54649 w 54648"/>
                  <a:gd name="connsiteY17" fmla="*/ 20154 h 62270"/>
                  <a:gd name="connsiteX18" fmla="*/ 54649 w 54648"/>
                  <a:gd name="connsiteY18" fmla="*/ 60721 h 62270"/>
                  <a:gd name="connsiteX19" fmla="*/ 39016 w 54648"/>
                  <a:gd name="connsiteY19" fmla="*/ 46251 h 62270"/>
                  <a:gd name="connsiteX20" fmla="*/ 39016 w 54648"/>
                  <a:gd name="connsiteY20" fmla="*/ 31394 h 62270"/>
                  <a:gd name="connsiteX21" fmla="*/ 19767 w 54648"/>
                  <a:gd name="connsiteY21" fmla="*/ 35399 h 62270"/>
                  <a:gd name="connsiteX22" fmla="*/ 15891 w 54648"/>
                  <a:gd name="connsiteY22" fmla="*/ 42763 h 62270"/>
                  <a:gd name="connsiteX23" fmla="*/ 18604 w 54648"/>
                  <a:gd name="connsiteY23" fmla="*/ 49739 h 62270"/>
                  <a:gd name="connsiteX24" fmla="*/ 27131 w 54648"/>
                  <a:gd name="connsiteY24" fmla="*/ 51677 h 62270"/>
                  <a:gd name="connsiteX25" fmla="*/ 39145 w 54648"/>
                  <a:gd name="connsiteY25" fmla="*/ 46122 h 62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4648" h="62270">
                    <a:moveTo>
                      <a:pt x="54519" y="60721"/>
                    </a:moveTo>
                    <a:lnTo>
                      <a:pt x="39016" y="60721"/>
                    </a:lnTo>
                    <a:lnTo>
                      <a:pt x="39016" y="52969"/>
                    </a:lnTo>
                    <a:cubicBezTo>
                      <a:pt x="34236" y="57103"/>
                      <a:pt x="30360" y="59687"/>
                      <a:pt x="27389" y="60721"/>
                    </a:cubicBezTo>
                    <a:cubicBezTo>
                      <a:pt x="24417" y="61754"/>
                      <a:pt x="21188" y="62271"/>
                      <a:pt x="17829" y="62271"/>
                    </a:cubicBezTo>
                    <a:cubicBezTo>
                      <a:pt x="12661" y="62271"/>
                      <a:pt x="8398" y="60592"/>
                      <a:pt x="5039" y="57232"/>
                    </a:cubicBezTo>
                    <a:cubicBezTo>
                      <a:pt x="1680" y="53873"/>
                      <a:pt x="0" y="49610"/>
                      <a:pt x="0" y="44313"/>
                    </a:cubicBezTo>
                    <a:cubicBezTo>
                      <a:pt x="0" y="37595"/>
                      <a:pt x="2455" y="32557"/>
                      <a:pt x="7493" y="29198"/>
                    </a:cubicBezTo>
                    <a:cubicBezTo>
                      <a:pt x="12532" y="25709"/>
                      <a:pt x="23126" y="23642"/>
                      <a:pt x="39275" y="22738"/>
                    </a:cubicBezTo>
                    <a:lnTo>
                      <a:pt x="39275" y="21188"/>
                    </a:lnTo>
                    <a:cubicBezTo>
                      <a:pt x="39275" y="17441"/>
                      <a:pt x="37983" y="14857"/>
                      <a:pt x="35399" y="13178"/>
                    </a:cubicBezTo>
                    <a:cubicBezTo>
                      <a:pt x="32815" y="11498"/>
                      <a:pt x="28681" y="10723"/>
                      <a:pt x="22738" y="10723"/>
                    </a:cubicBezTo>
                    <a:cubicBezTo>
                      <a:pt x="18733" y="10723"/>
                      <a:pt x="13049" y="12273"/>
                      <a:pt x="5555" y="15245"/>
                    </a:cubicBezTo>
                    <a:lnTo>
                      <a:pt x="5039" y="15245"/>
                    </a:lnTo>
                    <a:lnTo>
                      <a:pt x="5039" y="2842"/>
                    </a:lnTo>
                    <a:cubicBezTo>
                      <a:pt x="12919" y="904"/>
                      <a:pt x="20025" y="0"/>
                      <a:pt x="26485" y="0"/>
                    </a:cubicBezTo>
                    <a:cubicBezTo>
                      <a:pt x="36432" y="0"/>
                      <a:pt x="43667" y="1550"/>
                      <a:pt x="48060" y="4780"/>
                    </a:cubicBezTo>
                    <a:cubicBezTo>
                      <a:pt x="52452" y="8010"/>
                      <a:pt x="54649" y="13048"/>
                      <a:pt x="54649" y="20154"/>
                    </a:cubicBezTo>
                    <a:lnTo>
                      <a:pt x="54649" y="60721"/>
                    </a:lnTo>
                    <a:close/>
                    <a:moveTo>
                      <a:pt x="39016" y="46251"/>
                    </a:moveTo>
                    <a:lnTo>
                      <a:pt x="39016" y="31394"/>
                    </a:lnTo>
                    <a:cubicBezTo>
                      <a:pt x="28810" y="32298"/>
                      <a:pt x="22350" y="33590"/>
                      <a:pt x="19767" y="35399"/>
                    </a:cubicBezTo>
                    <a:cubicBezTo>
                      <a:pt x="17183" y="37207"/>
                      <a:pt x="15891" y="39662"/>
                      <a:pt x="15891" y="42763"/>
                    </a:cubicBezTo>
                    <a:cubicBezTo>
                      <a:pt x="15891" y="46122"/>
                      <a:pt x="16795" y="48447"/>
                      <a:pt x="18604" y="49739"/>
                    </a:cubicBezTo>
                    <a:cubicBezTo>
                      <a:pt x="20413" y="51031"/>
                      <a:pt x="23255" y="51677"/>
                      <a:pt x="27131" y="51677"/>
                    </a:cubicBezTo>
                    <a:cubicBezTo>
                      <a:pt x="31136" y="51677"/>
                      <a:pt x="35141" y="49869"/>
                      <a:pt x="39145" y="46122"/>
                    </a:cubicBezTo>
                    <a:close/>
                  </a:path>
                </a:pathLst>
              </a:custGeom>
              <a:solidFill>
                <a:srgbClr val="666666"/>
              </a:solidFill>
              <a:ln w="129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80" name="フリーフォーム: 図形 379">
                <a:extLst>
                  <a:ext uri="{FF2B5EF4-FFF2-40B4-BE49-F238E27FC236}">
                    <a16:creationId xmlns:a16="http://schemas.microsoft.com/office/drawing/2014/main" id="{16CF1CE6-FA75-828C-C08F-2470DCC6A3F8}"/>
                  </a:ext>
                </a:extLst>
              </p:cNvPr>
              <p:cNvSpPr/>
              <p:nvPr/>
            </p:nvSpPr>
            <p:spPr>
              <a:xfrm>
                <a:off x="653613" y="3737254"/>
                <a:ext cx="57620" cy="81908"/>
              </a:xfrm>
              <a:custGeom>
                <a:avLst/>
                <a:gdLst>
                  <a:gd name="connsiteX0" fmla="*/ 57620 w 57620"/>
                  <a:gd name="connsiteY0" fmla="*/ 80358 h 81908"/>
                  <a:gd name="connsiteX1" fmla="*/ 41988 w 57620"/>
                  <a:gd name="connsiteY1" fmla="*/ 80358 h 81908"/>
                  <a:gd name="connsiteX2" fmla="*/ 41988 w 57620"/>
                  <a:gd name="connsiteY2" fmla="*/ 72606 h 81908"/>
                  <a:gd name="connsiteX3" fmla="*/ 30490 w 57620"/>
                  <a:gd name="connsiteY3" fmla="*/ 80358 h 81908"/>
                  <a:gd name="connsiteX4" fmla="*/ 22221 w 57620"/>
                  <a:gd name="connsiteY4" fmla="*/ 81908 h 81908"/>
                  <a:gd name="connsiteX5" fmla="*/ 6072 w 57620"/>
                  <a:gd name="connsiteY5" fmla="*/ 73640 h 81908"/>
                  <a:gd name="connsiteX6" fmla="*/ 0 w 57620"/>
                  <a:gd name="connsiteY6" fmla="*/ 51290 h 81908"/>
                  <a:gd name="connsiteX7" fmla="*/ 7235 w 57620"/>
                  <a:gd name="connsiteY7" fmla="*/ 28422 h 81908"/>
                  <a:gd name="connsiteX8" fmla="*/ 25322 w 57620"/>
                  <a:gd name="connsiteY8" fmla="*/ 19637 h 81908"/>
                  <a:gd name="connsiteX9" fmla="*/ 32427 w 57620"/>
                  <a:gd name="connsiteY9" fmla="*/ 20542 h 81908"/>
                  <a:gd name="connsiteX10" fmla="*/ 41988 w 57620"/>
                  <a:gd name="connsiteY10" fmla="*/ 24676 h 81908"/>
                  <a:gd name="connsiteX11" fmla="*/ 41988 w 57620"/>
                  <a:gd name="connsiteY11" fmla="*/ 0 h 81908"/>
                  <a:gd name="connsiteX12" fmla="*/ 57620 w 57620"/>
                  <a:gd name="connsiteY12" fmla="*/ 0 h 81908"/>
                  <a:gd name="connsiteX13" fmla="*/ 57620 w 57620"/>
                  <a:gd name="connsiteY13" fmla="*/ 80229 h 81908"/>
                  <a:gd name="connsiteX14" fmla="*/ 41988 w 57620"/>
                  <a:gd name="connsiteY14" fmla="*/ 65113 h 81908"/>
                  <a:gd name="connsiteX15" fmla="*/ 41988 w 57620"/>
                  <a:gd name="connsiteY15" fmla="*/ 33203 h 81908"/>
                  <a:gd name="connsiteX16" fmla="*/ 32557 w 57620"/>
                  <a:gd name="connsiteY16" fmla="*/ 31006 h 81908"/>
                  <a:gd name="connsiteX17" fmla="*/ 16278 w 57620"/>
                  <a:gd name="connsiteY17" fmla="*/ 50902 h 81908"/>
                  <a:gd name="connsiteX18" fmla="*/ 19637 w 57620"/>
                  <a:gd name="connsiteY18" fmla="*/ 65372 h 81908"/>
                  <a:gd name="connsiteX19" fmla="*/ 30231 w 57620"/>
                  <a:gd name="connsiteY19" fmla="*/ 69894 h 81908"/>
                  <a:gd name="connsiteX20" fmla="*/ 42117 w 57620"/>
                  <a:gd name="connsiteY20" fmla="*/ 65243 h 81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7620" h="81908">
                    <a:moveTo>
                      <a:pt x="57620" y="80358"/>
                    </a:moveTo>
                    <a:lnTo>
                      <a:pt x="41988" y="80358"/>
                    </a:lnTo>
                    <a:lnTo>
                      <a:pt x="41988" y="72606"/>
                    </a:lnTo>
                    <a:cubicBezTo>
                      <a:pt x="36949" y="76741"/>
                      <a:pt x="33073" y="79325"/>
                      <a:pt x="30490" y="80358"/>
                    </a:cubicBezTo>
                    <a:cubicBezTo>
                      <a:pt x="27906" y="81392"/>
                      <a:pt x="25193" y="81908"/>
                      <a:pt x="22221" y="81908"/>
                    </a:cubicBezTo>
                    <a:cubicBezTo>
                      <a:pt x="15503" y="81908"/>
                      <a:pt x="10077" y="79195"/>
                      <a:pt x="6072" y="73640"/>
                    </a:cubicBezTo>
                    <a:cubicBezTo>
                      <a:pt x="2067" y="68085"/>
                      <a:pt x="0" y="60721"/>
                      <a:pt x="0" y="51290"/>
                    </a:cubicBezTo>
                    <a:cubicBezTo>
                      <a:pt x="0" y="41859"/>
                      <a:pt x="2455" y="34236"/>
                      <a:pt x="7235" y="28422"/>
                    </a:cubicBezTo>
                    <a:cubicBezTo>
                      <a:pt x="12144" y="22609"/>
                      <a:pt x="18087" y="19637"/>
                      <a:pt x="25322" y="19637"/>
                    </a:cubicBezTo>
                    <a:cubicBezTo>
                      <a:pt x="27906" y="19637"/>
                      <a:pt x="30231" y="19896"/>
                      <a:pt x="32427" y="20542"/>
                    </a:cubicBezTo>
                    <a:cubicBezTo>
                      <a:pt x="34624" y="21059"/>
                      <a:pt x="37724" y="22480"/>
                      <a:pt x="41988" y="24676"/>
                    </a:cubicBezTo>
                    <a:lnTo>
                      <a:pt x="41988" y="0"/>
                    </a:lnTo>
                    <a:lnTo>
                      <a:pt x="57620" y="0"/>
                    </a:lnTo>
                    <a:lnTo>
                      <a:pt x="57620" y="80229"/>
                    </a:lnTo>
                    <a:close/>
                    <a:moveTo>
                      <a:pt x="41988" y="65113"/>
                    </a:moveTo>
                    <a:lnTo>
                      <a:pt x="41988" y="33203"/>
                    </a:lnTo>
                    <a:cubicBezTo>
                      <a:pt x="38629" y="31782"/>
                      <a:pt x="35399" y="31006"/>
                      <a:pt x="32557" y="31006"/>
                    </a:cubicBezTo>
                    <a:cubicBezTo>
                      <a:pt x="21704" y="31006"/>
                      <a:pt x="16278" y="37595"/>
                      <a:pt x="16278" y="50902"/>
                    </a:cubicBezTo>
                    <a:cubicBezTo>
                      <a:pt x="16278" y="57620"/>
                      <a:pt x="17441" y="62400"/>
                      <a:pt x="19637" y="65372"/>
                    </a:cubicBezTo>
                    <a:cubicBezTo>
                      <a:pt x="21834" y="68343"/>
                      <a:pt x="25451" y="69894"/>
                      <a:pt x="30231" y="69894"/>
                    </a:cubicBezTo>
                    <a:cubicBezTo>
                      <a:pt x="33849" y="69894"/>
                      <a:pt x="37724" y="68343"/>
                      <a:pt x="42117" y="65243"/>
                    </a:cubicBezTo>
                    <a:close/>
                  </a:path>
                </a:pathLst>
              </a:custGeom>
              <a:solidFill>
                <a:srgbClr val="666666"/>
              </a:solidFill>
              <a:ln w="129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81" name="フリーフォーム: 図形 380">
                <a:extLst>
                  <a:ext uri="{FF2B5EF4-FFF2-40B4-BE49-F238E27FC236}">
                    <a16:creationId xmlns:a16="http://schemas.microsoft.com/office/drawing/2014/main" id="{6BDF3034-3936-A874-A5A7-818D4318433F}"/>
                  </a:ext>
                </a:extLst>
              </p:cNvPr>
              <p:cNvSpPr/>
              <p:nvPr/>
            </p:nvSpPr>
            <p:spPr>
              <a:xfrm>
                <a:off x="371455" y="3887247"/>
                <a:ext cx="50772" cy="62529"/>
              </a:xfrm>
              <a:custGeom>
                <a:avLst/>
                <a:gdLst>
                  <a:gd name="connsiteX0" fmla="*/ 0 w 50772"/>
                  <a:gd name="connsiteY0" fmla="*/ 58008 h 62529"/>
                  <a:gd name="connsiteX1" fmla="*/ 0 w 50772"/>
                  <a:gd name="connsiteY1" fmla="*/ 43538 h 62529"/>
                  <a:gd name="connsiteX2" fmla="*/ 646 w 50772"/>
                  <a:gd name="connsiteY2" fmla="*/ 43538 h 62529"/>
                  <a:gd name="connsiteX3" fmla="*/ 22867 w 50772"/>
                  <a:gd name="connsiteY3" fmla="*/ 52065 h 62529"/>
                  <a:gd name="connsiteX4" fmla="*/ 34753 w 50772"/>
                  <a:gd name="connsiteY4" fmla="*/ 45605 h 62529"/>
                  <a:gd name="connsiteX5" fmla="*/ 32944 w 50772"/>
                  <a:gd name="connsiteY5" fmla="*/ 41600 h 62529"/>
                  <a:gd name="connsiteX6" fmla="*/ 26355 w 50772"/>
                  <a:gd name="connsiteY6" fmla="*/ 39145 h 62529"/>
                  <a:gd name="connsiteX7" fmla="*/ 16924 w 50772"/>
                  <a:gd name="connsiteY7" fmla="*/ 37208 h 62529"/>
                  <a:gd name="connsiteX8" fmla="*/ 7364 w 50772"/>
                  <a:gd name="connsiteY8" fmla="*/ 33332 h 62529"/>
                  <a:gd name="connsiteX9" fmla="*/ 2196 w 50772"/>
                  <a:gd name="connsiteY9" fmla="*/ 27389 h 62529"/>
                  <a:gd name="connsiteX10" fmla="*/ 517 w 50772"/>
                  <a:gd name="connsiteY10" fmla="*/ 19379 h 62529"/>
                  <a:gd name="connsiteX11" fmla="*/ 8010 w 50772"/>
                  <a:gd name="connsiteY11" fmla="*/ 5426 h 62529"/>
                  <a:gd name="connsiteX12" fmla="*/ 28164 w 50772"/>
                  <a:gd name="connsiteY12" fmla="*/ 0 h 62529"/>
                  <a:gd name="connsiteX13" fmla="*/ 48318 w 50772"/>
                  <a:gd name="connsiteY13" fmla="*/ 3876 h 62529"/>
                  <a:gd name="connsiteX14" fmla="*/ 48318 w 50772"/>
                  <a:gd name="connsiteY14" fmla="*/ 17699 h 62529"/>
                  <a:gd name="connsiteX15" fmla="*/ 47931 w 50772"/>
                  <a:gd name="connsiteY15" fmla="*/ 17699 h 62529"/>
                  <a:gd name="connsiteX16" fmla="*/ 28035 w 50772"/>
                  <a:gd name="connsiteY16" fmla="*/ 10465 h 62529"/>
                  <a:gd name="connsiteX17" fmla="*/ 19767 w 50772"/>
                  <a:gd name="connsiteY17" fmla="*/ 12273 h 62529"/>
                  <a:gd name="connsiteX18" fmla="*/ 16408 w 50772"/>
                  <a:gd name="connsiteY18" fmla="*/ 16924 h 62529"/>
                  <a:gd name="connsiteX19" fmla="*/ 18475 w 50772"/>
                  <a:gd name="connsiteY19" fmla="*/ 21446 h 62529"/>
                  <a:gd name="connsiteX20" fmla="*/ 25322 w 50772"/>
                  <a:gd name="connsiteY20" fmla="*/ 24030 h 62529"/>
                  <a:gd name="connsiteX21" fmla="*/ 37595 w 50772"/>
                  <a:gd name="connsiteY21" fmla="*/ 26743 h 62529"/>
                  <a:gd name="connsiteX22" fmla="*/ 47285 w 50772"/>
                  <a:gd name="connsiteY22" fmla="*/ 32298 h 62529"/>
                  <a:gd name="connsiteX23" fmla="*/ 50773 w 50772"/>
                  <a:gd name="connsiteY23" fmla="*/ 42634 h 62529"/>
                  <a:gd name="connsiteX24" fmla="*/ 43150 w 50772"/>
                  <a:gd name="connsiteY24" fmla="*/ 57103 h 62529"/>
                  <a:gd name="connsiteX25" fmla="*/ 22609 w 50772"/>
                  <a:gd name="connsiteY25" fmla="*/ 62529 h 62529"/>
                  <a:gd name="connsiteX26" fmla="*/ 129 w 50772"/>
                  <a:gd name="connsiteY26" fmla="*/ 58137 h 62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0772" h="62529">
                    <a:moveTo>
                      <a:pt x="0" y="58008"/>
                    </a:moveTo>
                    <a:lnTo>
                      <a:pt x="0" y="43538"/>
                    </a:lnTo>
                    <a:lnTo>
                      <a:pt x="646" y="43538"/>
                    </a:lnTo>
                    <a:cubicBezTo>
                      <a:pt x="7622" y="49223"/>
                      <a:pt x="15116" y="52065"/>
                      <a:pt x="22867" y="52065"/>
                    </a:cubicBezTo>
                    <a:cubicBezTo>
                      <a:pt x="30619" y="52065"/>
                      <a:pt x="34753" y="49869"/>
                      <a:pt x="34753" y="45605"/>
                    </a:cubicBezTo>
                    <a:cubicBezTo>
                      <a:pt x="34753" y="43926"/>
                      <a:pt x="34107" y="42504"/>
                      <a:pt x="32944" y="41600"/>
                    </a:cubicBezTo>
                    <a:cubicBezTo>
                      <a:pt x="31782" y="40696"/>
                      <a:pt x="29456" y="39921"/>
                      <a:pt x="26355" y="39145"/>
                    </a:cubicBezTo>
                    <a:cubicBezTo>
                      <a:pt x="24159" y="38758"/>
                      <a:pt x="21058" y="38112"/>
                      <a:pt x="16924" y="37208"/>
                    </a:cubicBezTo>
                    <a:cubicBezTo>
                      <a:pt x="12790" y="36303"/>
                      <a:pt x="9689" y="35011"/>
                      <a:pt x="7364" y="33332"/>
                    </a:cubicBezTo>
                    <a:cubicBezTo>
                      <a:pt x="5039" y="31652"/>
                      <a:pt x="3359" y="29714"/>
                      <a:pt x="2196" y="27389"/>
                    </a:cubicBezTo>
                    <a:cubicBezTo>
                      <a:pt x="1034" y="25063"/>
                      <a:pt x="517" y="22350"/>
                      <a:pt x="517" y="19379"/>
                    </a:cubicBezTo>
                    <a:cubicBezTo>
                      <a:pt x="517" y="13565"/>
                      <a:pt x="2971" y="8914"/>
                      <a:pt x="8010" y="5426"/>
                    </a:cubicBezTo>
                    <a:cubicBezTo>
                      <a:pt x="13049" y="1809"/>
                      <a:pt x="19767" y="0"/>
                      <a:pt x="28164" y="0"/>
                    </a:cubicBezTo>
                    <a:cubicBezTo>
                      <a:pt x="35657" y="0"/>
                      <a:pt x="42375" y="1292"/>
                      <a:pt x="48318" y="3876"/>
                    </a:cubicBezTo>
                    <a:lnTo>
                      <a:pt x="48318" y="17699"/>
                    </a:lnTo>
                    <a:lnTo>
                      <a:pt x="47931" y="17699"/>
                    </a:lnTo>
                    <a:cubicBezTo>
                      <a:pt x="41083" y="12790"/>
                      <a:pt x="34495" y="10465"/>
                      <a:pt x="28035" y="10465"/>
                    </a:cubicBezTo>
                    <a:cubicBezTo>
                      <a:pt x="24805" y="10465"/>
                      <a:pt x="21963" y="11111"/>
                      <a:pt x="19767" y="12273"/>
                    </a:cubicBezTo>
                    <a:cubicBezTo>
                      <a:pt x="17570" y="13436"/>
                      <a:pt x="16408" y="14986"/>
                      <a:pt x="16408" y="16924"/>
                    </a:cubicBezTo>
                    <a:cubicBezTo>
                      <a:pt x="16408" y="18991"/>
                      <a:pt x="17053" y="20542"/>
                      <a:pt x="18475" y="21446"/>
                    </a:cubicBezTo>
                    <a:cubicBezTo>
                      <a:pt x="19896" y="22350"/>
                      <a:pt x="22092" y="23255"/>
                      <a:pt x="25322" y="24030"/>
                    </a:cubicBezTo>
                    <a:cubicBezTo>
                      <a:pt x="29456" y="24805"/>
                      <a:pt x="33590" y="25709"/>
                      <a:pt x="37595" y="26743"/>
                    </a:cubicBezTo>
                    <a:cubicBezTo>
                      <a:pt x="41729" y="27776"/>
                      <a:pt x="44830" y="29714"/>
                      <a:pt x="47285" y="32298"/>
                    </a:cubicBezTo>
                    <a:cubicBezTo>
                      <a:pt x="49610" y="35011"/>
                      <a:pt x="50773" y="38370"/>
                      <a:pt x="50773" y="42634"/>
                    </a:cubicBezTo>
                    <a:cubicBezTo>
                      <a:pt x="50773" y="48577"/>
                      <a:pt x="48189" y="53486"/>
                      <a:pt x="43150" y="57103"/>
                    </a:cubicBezTo>
                    <a:cubicBezTo>
                      <a:pt x="38112" y="60721"/>
                      <a:pt x="31265" y="62529"/>
                      <a:pt x="22609" y="62529"/>
                    </a:cubicBezTo>
                    <a:cubicBezTo>
                      <a:pt x="13953" y="62529"/>
                      <a:pt x="6589" y="61108"/>
                      <a:pt x="129" y="58137"/>
                    </a:cubicBezTo>
                    <a:close/>
                  </a:path>
                </a:pathLst>
              </a:custGeom>
              <a:solidFill>
                <a:srgbClr val="666666"/>
              </a:solidFill>
              <a:ln w="129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82" name="フリーフォーム: 図形 381">
                <a:extLst>
                  <a:ext uri="{FF2B5EF4-FFF2-40B4-BE49-F238E27FC236}">
                    <a16:creationId xmlns:a16="http://schemas.microsoft.com/office/drawing/2014/main" id="{C0BD95A7-6ECF-AA37-A9C9-22DBAFDB6B06}"/>
                  </a:ext>
                </a:extLst>
              </p:cNvPr>
              <p:cNvSpPr/>
              <p:nvPr/>
            </p:nvSpPr>
            <p:spPr>
              <a:xfrm>
                <a:off x="434372" y="3867739"/>
                <a:ext cx="55165" cy="80357"/>
              </a:xfrm>
              <a:custGeom>
                <a:avLst/>
                <a:gdLst>
                  <a:gd name="connsiteX0" fmla="*/ 55165 w 55165"/>
                  <a:gd name="connsiteY0" fmla="*/ 80358 h 80357"/>
                  <a:gd name="connsiteX1" fmla="*/ 39404 w 55165"/>
                  <a:gd name="connsiteY1" fmla="*/ 80358 h 80357"/>
                  <a:gd name="connsiteX2" fmla="*/ 39404 w 55165"/>
                  <a:gd name="connsiteY2" fmla="*/ 50902 h 80357"/>
                  <a:gd name="connsiteX3" fmla="*/ 36691 w 55165"/>
                  <a:gd name="connsiteY3" fmla="*/ 35528 h 80357"/>
                  <a:gd name="connsiteX4" fmla="*/ 27906 w 55165"/>
                  <a:gd name="connsiteY4" fmla="*/ 32557 h 80357"/>
                  <a:gd name="connsiteX5" fmla="*/ 15632 w 55165"/>
                  <a:gd name="connsiteY5" fmla="*/ 37078 h 80357"/>
                  <a:gd name="connsiteX6" fmla="*/ 15632 w 55165"/>
                  <a:gd name="connsiteY6" fmla="*/ 80229 h 80357"/>
                  <a:gd name="connsiteX7" fmla="*/ 0 w 55165"/>
                  <a:gd name="connsiteY7" fmla="*/ 80229 h 80357"/>
                  <a:gd name="connsiteX8" fmla="*/ 0 w 55165"/>
                  <a:gd name="connsiteY8" fmla="*/ 0 h 80357"/>
                  <a:gd name="connsiteX9" fmla="*/ 15632 w 55165"/>
                  <a:gd name="connsiteY9" fmla="*/ 0 h 80357"/>
                  <a:gd name="connsiteX10" fmla="*/ 15632 w 55165"/>
                  <a:gd name="connsiteY10" fmla="*/ 29456 h 80357"/>
                  <a:gd name="connsiteX11" fmla="*/ 27389 w 55165"/>
                  <a:gd name="connsiteY11" fmla="*/ 21446 h 80357"/>
                  <a:gd name="connsiteX12" fmla="*/ 36562 w 55165"/>
                  <a:gd name="connsiteY12" fmla="*/ 19508 h 80357"/>
                  <a:gd name="connsiteX13" fmla="*/ 55165 w 55165"/>
                  <a:gd name="connsiteY13" fmla="*/ 41342 h 80357"/>
                  <a:gd name="connsiteX14" fmla="*/ 55165 w 55165"/>
                  <a:gd name="connsiteY14" fmla="*/ 80100 h 80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5165" h="80357">
                    <a:moveTo>
                      <a:pt x="55165" y="80358"/>
                    </a:moveTo>
                    <a:lnTo>
                      <a:pt x="39404" y="80358"/>
                    </a:lnTo>
                    <a:lnTo>
                      <a:pt x="39404" y="50902"/>
                    </a:lnTo>
                    <a:cubicBezTo>
                      <a:pt x="39404" y="42634"/>
                      <a:pt x="38500" y="37595"/>
                      <a:pt x="36691" y="35528"/>
                    </a:cubicBezTo>
                    <a:cubicBezTo>
                      <a:pt x="34882" y="33590"/>
                      <a:pt x="31911" y="32557"/>
                      <a:pt x="27906" y="32557"/>
                    </a:cubicBezTo>
                    <a:cubicBezTo>
                      <a:pt x="24547" y="32557"/>
                      <a:pt x="20413" y="34107"/>
                      <a:pt x="15632" y="37078"/>
                    </a:cubicBezTo>
                    <a:lnTo>
                      <a:pt x="15632" y="80229"/>
                    </a:lnTo>
                    <a:lnTo>
                      <a:pt x="0" y="80229"/>
                    </a:lnTo>
                    <a:lnTo>
                      <a:pt x="0" y="0"/>
                    </a:lnTo>
                    <a:lnTo>
                      <a:pt x="15632" y="0"/>
                    </a:lnTo>
                    <a:lnTo>
                      <a:pt x="15632" y="29456"/>
                    </a:lnTo>
                    <a:cubicBezTo>
                      <a:pt x="20542" y="25451"/>
                      <a:pt x="24417" y="22738"/>
                      <a:pt x="27389" y="21446"/>
                    </a:cubicBezTo>
                    <a:cubicBezTo>
                      <a:pt x="30360" y="20154"/>
                      <a:pt x="33332" y="19508"/>
                      <a:pt x="36562" y="19508"/>
                    </a:cubicBezTo>
                    <a:cubicBezTo>
                      <a:pt x="48964" y="19508"/>
                      <a:pt x="55165" y="26743"/>
                      <a:pt x="55165" y="41342"/>
                    </a:cubicBezTo>
                    <a:lnTo>
                      <a:pt x="55165" y="80100"/>
                    </a:lnTo>
                    <a:close/>
                  </a:path>
                </a:pathLst>
              </a:custGeom>
              <a:solidFill>
                <a:srgbClr val="666666"/>
              </a:solidFill>
              <a:ln w="129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83" name="フリーフォーム: 図形 382">
                <a:extLst>
                  <a:ext uri="{FF2B5EF4-FFF2-40B4-BE49-F238E27FC236}">
                    <a16:creationId xmlns:a16="http://schemas.microsoft.com/office/drawing/2014/main" id="{F800EC55-5B78-2A48-A606-A41E226B412C}"/>
                  </a:ext>
                </a:extLst>
              </p:cNvPr>
              <p:cNvSpPr/>
              <p:nvPr/>
            </p:nvSpPr>
            <p:spPr>
              <a:xfrm>
                <a:off x="501681" y="3887118"/>
                <a:ext cx="57620" cy="62400"/>
              </a:xfrm>
              <a:custGeom>
                <a:avLst/>
                <a:gdLst>
                  <a:gd name="connsiteX0" fmla="*/ 57620 w 57620"/>
                  <a:gd name="connsiteY0" fmla="*/ 33849 h 62400"/>
                  <a:gd name="connsiteX1" fmla="*/ 15762 w 57620"/>
                  <a:gd name="connsiteY1" fmla="*/ 33849 h 62400"/>
                  <a:gd name="connsiteX2" fmla="*/ 35916 w 57620"/>
                  <a:gd name="connsiteY2" fmla="*/ 51548 h 62400"/>
                  <a:gd name="connsiteX3" fmla="*/ 55941 w 57620"/>
                  <a:gd name="connsiteY3" fmla="*/ 44313 h 62400"/>
                  <a:gd name="connsiteX4" fmla="*/ 56457 w 57620"/>
                  <a:gd name="connsiteY4" fmla="*/ 44313 h 62400"/>
                  <a:gd name="connsiteX5" fmla="*/ 56457 w 57620"/>
                  <a:gd name="connsiteY5" fmla="*/ 57878 h 62400"/>
                  <a:gd name="connsiteX6" fmla="*/ 33978 w 57620"/>
                  <a:gd name="connsiteY6" fmla="*/ 62400 h 62400"/>
                  <a:gd name="connsiteX7" fmla="*/ 8656 w 57620"/>
                  <a:gd name="connsiteY7" fmla="*/ 54519 h 62400"/>
                  <a:gd name="connsiteX8" fmla="*/ 0 w 57620"/>
                  <a:gd name="connsiteY8" fmla="*/ 31781 h 62400"/>
                  <a:gd name="connsiteX9" fmla="*/ 8268 w 57620"/>
                  <a:gd name="connsiteY9" fmla="*/ 8527 h 62400"/>
                  <a:gd name="connsiteX10" fmla="*/ 31006 w 57620"/>
                  <a:gd name="connsiteY10" fmla="*/ 0 h 62400"/>
                  <a:gd name="connsiteX11" fmla="*/ 57620 w 57620"/>
                  <a:gd name="connsiteY11" fmla="*/ 28293 h 62400"/>
                  <a:gd name="connsiteX12" fmla="*/ 57620 w 57620"/>
                  <a:gd name="connsiteY12" fmla="*/ 33849 h 62400"/>
                  <a:gd name="connsiteX13" fmla="*/ 41988 w 57620"/>
                  <a:gd name="connsiteY13" fmla="*/ 25063 h 62400"/>
                  <a:gd name="connsiteX14" fmla="*/ 29585 w 57620"/>
                  <a:gd name="connsiteY14" fmla="*/ 9819 h 62400"/>
                  <a:gd name="connsiteX15" fmla="*/ 15762 w 57620"/>
                  <a:gd name="connsiteY15" fmla="*/ 25063 h 62400"/>
                  <a:gd name="connsiteX16" fmla="*/ 41988 w 57620"/>
                  <a:gd name="connsiteY16" fmla="*/ 25063 h 6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7620" h="62400">
                    <a:moveTo>
                      <a:pt x="57620" y="33849"/>
                    </a:moveTo>
                    <a:lnTo>
                      <a:pt x="15762" y="33849"/>
                    </a:lnTo>
                    <a:cubicBezTo>
                      <a:pt x="16408" y="45734"/>
                      <a:pt x="23126" y="51548"/>
                      <a:pt x="35916" y="51548"/>
                    </a:cubicBezTo>
                    <a:cubicBezTo>
                      <a:pt x="42634" y="51548"/>
                      <a:pt x="49223" y="49093"/>
                      <a:pt x="55941" y="44313"/>
                    </a:cubicBezTo>
                    <a:lnTo>
                      <a:pt x="56457" y="44313"/>
                    </a:lnTo>
                    <a:lnTo>
                      <a:pt x="56457" y="57878"/>
                    </a:lnTo>
                    <a:cubicBezTo>
                      <a:pt x="48447" y="60979"/>
                      <a:pt x="40954" y="62400"/>
                      <a:pt x="33978" y="62400"/>
                    </a:cubicBezTo>
                    <a:cubicBezTo>
                      <a:pt x="22867" y="62400"/>
                      <a:pt x="14470" y="59816"/>
                      <a:pt x="8656" y="54519"/>
                    </a:cubicBezTo>
                    <a:cubicBezTo>
                      <a:pt x="2842" y="49223"/>
                      <a:pt x="0" y="41600"/>
                      <a:pt x="0" y="31781"/>
                    </a:cubicBezTo>
                    <a:cubicBezTo>
                      <a:pt x="0" y="21963"/>
                      <a:pt x="2713" y="14211"/>
                      <a:pt x="8268" y="8527"/>
                    </a:cubicBezTo>
                    <a:cubicBezTo>
                      <a:pt x="13824" y="2842"/>
                      <a:pt x="21317" y="0"/>
                      <a:pt x="31006" y="0"/>
                    </a:cubicBezTo>
                    <a:cubicBezTo>
                      <a:pt x="48706" y="0"/>
                      <a:pt x="57620" y="9431"/>
                      <a:pt x="57620" y="28293"/>
                    </a:cubicBezTo>
                    <a:lnTo>
                      <a:pt x="57620" y="33849"/>
                    </a:lnTo>
                    <a:close/>
                    <a:moveTo>
                      <a:pt x="41988" y="25063"/>
                    </a:moveTo>
                    <a:cubicBezTo>
                      <a:pt x="41859" y="14857"/>
                      <a:pt x="37724" y="9819"/>
                      <a:pt x="29585" y="9819"/>
                    </a:cubicBezTo>
                    <a:cubicBezTo>
                      <a:pt x="20929" y="9819"/>
                      <a:pt x="16408" y="14857"/>
                      <a:pt x="15762" y="25063"/>
                    </a:cubicBezTo>
                    <a:lnTo>
                      <a:pt x="41988" y="25063"/>
                    </a:lnTo>
                    <a:close/>
                  </a:path>
                </a:pathLst>
              </a:custGeom>
              <a:solidFill>
                <a:srgbClr val="666666"/>
              </a:solidFill>
              <a:ln w="129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84" name="フリーフォーム: 図形 383">
                <a:extLst>
                  <a:ext uri="{FF2B5EF4-FFF2-40B4-BE49-F238E27FC236}">
                    <a16:creationId xmlns:a16="http://schemas.microsoft.com/office/drawing/2014/main" id="{1A3B1DA6-0AC5-9036-1FDE-989F04DAF052}"/>
                  </a:ext>
                </a:extLst>
              </p:cNvPr>
              <p:cNvSpPr/>
              <p:nvPr/>
            </p:nvSpPr>
            <p:spPr>
              <a:xfrm>
                <a:off x="568603" y="3887118"/>
                <a:ext cx="57620" cy="62400"/>
              </a:xfrm>
              <a:custGeom>
                <a:avLst/>
                <a:gdLst>
                  <a:gd name="connsiteX0" fmla="*/ 57620 w 57620"/>
                  <a:gd name="connsiteY0" fmla="*/ 33849 h 62400"/>
                  <a:gd name="connsiteX1" fmla="*/ 15762 w 57620"/>
                  <a:gd name="connsiteY1" fmla="*/ 33849 h 62400"/>
                  <a:gd name="connsiteX2" fmla="*/ 35916 w 57620"/>
                  <a:gd name="connsiteY2" fmla="*/ 51548 h 62400"/>
                  <a:gd name="connsiteX3" fmla="*/ 55941 w 57620"/>
                  <a:gd name="connsiteY3" fmla="*/ 44313 h 62400"/>
                  <a:gd name="connsiteX4" fmla="*/ 56457 w 57620"/>
                  <a:gd name="connsiteY4" fmla="*/ 44313 h 62400"/>
                  <a:gd name="connsiteX5" fmla="*/ 56457 w 57620"/>
                  <a:gd name="connsiteY5" fmla="*/ 57878 h 62400"/>
                  <a:gd name="connsiteX6" fmla="*/ 33978 w 57620"/>
                  <a:gd name="connsiteY6" fmla="*/ 62400 h 62400"/>
                  <a:gd name="connsiteX7" fmla="*/ 8656 w 57620"/>
                  <a:gd name="connsiteY7" fmla="*/ 54519 h 62400"/>
                  <a:gd name="connsiteX8" fmla="*/ 0 w 57620"/>
                  <a:gd name="connsiteY8" fmla="*/ 31781 h 62400"/>
                  <a:gd name="connsiteX9" fmla="*/ 8268 w 57620"/>
                  <a:gd name="connsiteY9" fmla="*/ 8527 h 62400"/>
                  <a:gd name="connsiteX10" fmla="*/ 31006 w 57620"/>
                  <a:gd name="connsiteY10" fmla="*/ 0 h 62400"/>
                  <a:gd name="connsiteX11" fmla="*/ 57620 w 57620"/>
                  <a:gd name="connsiteY11" fmla="*/ 28293 h 62400"/>
                  <a:gd name="connsiteX12" fmla="*/ 57620 w 57620"/>
                  <a:gd name="connsiteY12" fmla="*/ 33849 h 62400"/>
                  <a:gd name="connsiteX13" fmla="*/ 41988 w 57620"/>
                  <a:gd name="connsiteY13" fmla="*/ 25063 h 62400"/>
                  <a:gd name="connsiteX14" fmla="*/ 29585 w 57620"/>
                  <a:gd name="connsiteY14" fmla="*/ 9819 h 62400"/>
                  <a:gd name="connsiteX15" fmla="*/ 15762 w 57620"/>
                  <a:gd name="connsiteY15" fmla="*/ 25063 h 62400"/>
                  <a:gd name="connsiteX16" fmla="*/ 41988 w 57620"/>
                  <a:gd name="connsiteY16" fmla="*/ 25063 h 6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7620" h="62400">
                    <a:moveTo>
                      <a:pt x="57620" y="33849"/>
                    </a:moveTo>
                    <a:lnTo>
                      <a:pt x="15762" y="33849"/>
                    </a:lnTo>
                    <a:cubicBezTo>
                      <a:pt x="16408" y="45734"/>
                      <a:pt x="23126" y="51548"/>
                      <a:pt x="35916" y="51548"/>
                    </a:cubicBezTo>
                    <a:cubicBezTo>
                      <a:pt x="42634" y="51548"/>
                      <a:pt x="49223" y="49093"/>
                      <a:pt x="55941" y="44313"/>
                    </a:cubicBezTo>
                    <a:lnTo>
                      <a:pt x="56457" y="44313"/>
                    </a:lnTo>
                    <a:lnTo>
                      <a:pt x="56457" y="57878"/>
                    </a:lnTo>
                    <a:cubicBezTo>
                      <a:pt x="48447" y="60979"/>
                      <a:pt x="40954" y="62400"/>
                      <a:pt x="33978" y="62400"/>
                    </a:cubicBezTo>
                    <a:cubicBezTo>
                      <a:pt x="22867" y="62400"/>
                      <a:pt x="14470" y="59816"/>
                      <a:pt x="8656" y="54519"/>
                    </a:cubicBezTo>
                    <a:cubicBezTo>
                      <a:pt x="2842" y="49223"/>
                      <a:pt x="0" y="41600"/>
                      <a:pt x="0" y="31781"/>
                    </a:cubicBezTo>
                    <a:cubicBezTo>
                      <a:pt x="0" y="21963"/>
                      <a:pt x="2713" y="14211"/>
                      <a:pt x="8268" y="8527"/>
                    </a:cubicBezTo>
                    <a:cubicBezTo>
                      <a:pt x="13824" y="2842"/>
                      <a:pt x="21317" y="0"/>
                      <a:pt x="31006" y="0"/>
                    </a:cubicBezTo>
                    <a:cubicBezTo>
                      <a:pt x="48706" y="0"/>
                      <a:pt x="57620" y="9431"/>
                      <a:pt x="57620" y="28293"/>
                    </a:cubicBezTo>
                    <a:lnTo>
                      <a:pt x="57620" y="33849"/>
                    </a:lnTo>
                    <a:close/>
                    <a:moveTo>
                      <a:pt x="41988" y="25063"/>
                    </a:moveTo>
                    <a:cubicBezTo>
                      <a:pt x="41859" y="14857"/>
                      <a:pt x="37724" y="9819"/>
                      <a:pt x="29585" y="9819"/>
                    </a:cubicBezTo>
                    <a:cubicBezTo>
                      <a:pt x="20929" y="9819"/>
                      <a:pt x="16408" y="14857"/>
                      <a:pt x="15762" y="25063"/>
                    </a:cubicBezTo>
                    <a:lnTo>
                      <a:pt x="41988" y="25063"/>
                    </a:lnTo>
                    <a:close/>
                  </a:path>
                </a:pathLst>
              </a:custGeom>
              <a:solidFill>
                <a:srgbClr val="666666"/>
              </a:solidFill>
              <a:ln w="129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85" name="フリーフォーム: 図形 384">
                <a:extLst>
                  <a:ext uri="{FF2B5EF4-FFF2-40B4-BE49-F238E27FC236}">
                    <a16:creationId xmlns:a16="http://schemas.microsoft.com/office/drawing/2014/main" id="{CD721CAF-8EDC-9AB6-8C0C-92FB7C9E8197}"/>
                  </a:ext>
                </a:extLst>
              </p:cNvPr>
              <p:cNvSpPr/>
              <p:nvPr/>
            </p:nvSpPr>
            <p:spPr>
              <a:xfrm>
                <a:off x="632683" y="3872519"/>
                <a:ext cx="41600" cy="76740"/>
              </a:xfrm>
              <a:custGeom>
                <a:avLst/>
                <a:gdLst>
                  <a:gd name="connsiteX0" fmla="*/ 41600 w 41600"/>
                  <a:gd name="connsiteY0" fmla="*/ 75190 h 76740"/>
                  <a:gd name="connsiteX1" fmla="*/ 28164 w 41600"/>
                  <a:gd name="connsiteY1" fmla="*/ 76741 h 76740"/>
                  <a:gd name="connsiteX2" fmla="*/ 12661 w 41600"/>
                  <a:gd name="connsiteY2" fmla="*/ 72219 h 76740"/>
                  <a:gd name="connsiteX3" fmla="*/ 7752 w 41600"/>
                  <a:gd name="connsiteY3" fmla="*/ 57620 h 76740"/>
                  <a:gd name="connsiteX4" fmla="*/ 7752 w 41600"/>
                  <a:gd name="connsiteY4" fmla="*/ 26872 h 76740"/>
                  <a:gd name="connsiteX5" fmla="*/ 0 w 41600"/>
                  <a:gd name="connsiteY5" fmla="*/ 26872 h 76740"/>
                  <a:gd name="connsiteX6" fmla="*/ 0 w 41600"/>
                  <a:gd name="connsiteY6" fmla="*/ 16537 h 76740"/>
                  <a:gd name="connsiteX7" fmla="*/ 7752 w 41600"/>
                  <a:gd name="connsiteY7" fmla="*/ 16537 h 76740"/>
                  <a:gd name="connsiteX8" fmla="*/ 7752 w 41600"/>
                  <a:gd name="connsiteY8" fmla="*/ 0 h 76740"/>
                  <a:gd name="connsiteX9" fmla="*/ 23384 w 41600"/>
                  <a:gd name="connsiteY9" fmla="*/ 0 h 76740"/>
                  <a:gd name="connsiteX10" fmla="*/ 23384 w 41600"/>
                  <a:gd name="connsiteY10" fmla="*/ 16537 h 76740"/>
                  <a:gd name="connsiteX11" fmla="*/ 41471 w 41600"/>
                  <a:gd name="connsiteY11" fmla="*/ 16537 h 76740"/>
                  <a:gd name="connsiteX12" fmla="*/ 41471 w 41600"/>
                  <a:gd name="connsiteY12" fmla="*/ 26872 h 76740"/>
                  <a:gd name="connsiteX13" fmla="*/ 23384 w 41600"/>
                  <a:gd name="connsiteY13" fmla="*/ 26872 h 76740"/>
                  <a:gd name="connsiteX14" fmla="*/ 23384 w 41600"/>
                  <a:gd name="connsiteY14" fmla="*/ 51160 h 76740"/>
                  <a:gd name="connsiteX15" fmla="*/ 25839 w 41600"/>
                  <a:gd name="connsiteY15" fmla="*/ 63434 h 76740"/>
                  <a:gd name="connsiteX16" fmla="*/ 33849 w 41600"/>
                  <a:gd name="connsiteY16" fmla="*/ 66276 h 76740"/>
                  <a:gd name="connsiteX17" fmla="*/ 41083 w 41600"/>
                  <a:gd name="connsiteY17" fmla="*/ 64467 h 76740"/>
                  <a:gd name="connsiteX18" fmla="*/ 41600 w 41600"/>
                  <a:gd name="connsiteY18" fmla="*/ 64467 h 76740"/>
                  <a:gd name="connsiteX19" fmla="*/ 41600 w 41600"/>
                  <a:gd name="connsiteY19" fmla="*/ 75190 h 7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1600" h="76740">
                    <a:moveTo>
                      <a:pt x="41600" y="75190"/>
                    </a:moveTo>
                    <a:cubicBezTo>
                      <a:pt x="37466" y="76224"/>
                      <a:pt x="32944" y="76741"/>
                      <a:pt x="28164" y="76741"/>
                    </a:cubicBezTo>
                    <a:cubicBezTo>
                      <a:pt x="21188" y="76741"/>
                      <a:pt x="16020" y="75190"/>
                      <a:pt x="12661" y="72219"/>
                    </a:cubicBezTo>
                    <a:cubicBezTo>
                      <a:pt x="9431" y="69248"/>
                      <a:pt x="7752" y="64338"/>
                      <a:pt x="7752" y="57620"/>
                    </a:cubicBezTo>
                    <a:lnTo>
                      <a:pt x="7752" y="26872"/>
                    </a:lnTo>
                    <a:lnTo>
                      <a:pt x="0" y="26872"/>
                    </a:lnTo>
                    <a:lnTo>
                      <a:pt x="0" y="16537"/>
                    </a:lnTo>
                    <a:lnTo>
                      <a:pt x="7752" y="16537"/>
                    </a:lnTo>
                    <a:lnTo>
                      <a:pt x="7752" y="0"/>
                    </a:lnTo>
                    <a:lnTo>
                      <a:pt x="23384" y="0"/>
                    </a:lnTo>
                    <a:lnTo>
                      <a:pt x="23384" y="16537"/>
                    </a:lnTo>
                    <a:lnTo>
                      <a:pt x="41471" y="16537"/>
                    </a:lnTo>
                    <a:lnTo>
                      <a:pt x="41471" y="26872"/>
                    </a:lnTo>
                    <a:lnTo>
                      <a:pt x="23384" y="26872"/>
                    </a:lnTo>
                    <a:lnTo>
                      <a:pt x="23384" y="51160"/>
                    </a:lnTo>
                    <a:cubicBezTo>
                      <a:pt x="23384" y="57362"/>
                      <a:pt x="24159" y="61496"/>
                      <a:pt x="25839" y="63434"/>
                    </a:cubicBezTo>
                    <a:cubicBezTo>
                      <a:pt x="27389" y="65372"/>
                      <a:pt x="30102" y="66276"/>
                      <a:pt x="33849" y="66276"/>
                    </a:cubicBezTo>
                    <a:cubicBezTo>
                      <a:pt x="36303" y="66276"/>
                      <a:pt x="38629" y="65630"/>
                      <a:pt x="41083" y="64467"/>
                    </a:cubicBezTo>
                    <a:lnTo>
                      <a:pt x="41600" y="64467"/>
                    </a:lnTo>
                    <a:lnTo>
                      <a:pt x="41600" y="75190"/>
                    </a:lnTo>
                    <a:close/>
                  </a:path>
                </a:pathLst>
              </a:custGeom>
              <a:solidFill>
                <a:srgbClr val="666666"/>
              </a:solidFill>
              <a:ln w="1291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</p:grpSp>
      <p:grpSp>
        <p:nvGrpSpPr>
          <p:cNvPr id="386" name="グラフィックス 4">
            <a:extLst>
              <a:ext uri="{FF2B5EF4-FFF2-40B4-BE49-F238E27FC236}">
                <a16:creationId xmlns:a16="http://schemas.microsoft.com/office/drawing/2014/main" id="{8418939A-2BFA-E0C9-D6A6-93FF6772DD8A}"/>
              </a:ext>
            </a:extLst>
          </p:cNvPr>
          <p:cNvGrpSpPr/>
          <p:nvPr/>
        </p:nvGrpSpPr>
        <p:grpSpPr>
          <a:xfrm>
            <a:off x="1390401" y="1720163"/>
            <a:ext cx="5069665" cy="3337961"/>
            <a:chOff x="1390401" y="1720163"/>
            <a:chExt cx="5069665" cy="3337961"/>
          </a:xfrm>
          <a:noFill/>
        </p:grpSpPr>
        <p:sp>
          <p:nvSpPr>
            <p:cNvPr id="387" name="フリーフォーム: 図形 386">
              <a:extLst>
                <a:ext uri="{FF2B5EF4-FFF2-40B4-BE49-F238E27FC236}">
                  <a16:creationId xmlns:a16="http://schemas.microsoft.com/office/drawing/2014/main" id="{2835E297-CA8E-B18B-2DB3-0BEC3ECC4C04}"/>
                </a:ext>
              </a:extLst>
            </p:cNvPr>
            <p:cNvSpPr/>
            <p:nvPr/>
          </p:nvSpPr>
          <p:spPr>
            <a:xfrm>
              <a:off x="1390401" y="1720163"/>
              <a:ext cx="5069407" cy="1293739"/>
            </a:xfrm>
            <a:custGeom>
              <a:avLst/>
              <a:gdLst>
                <a:gd name="connsiteX0" fmla="*/ 0 w 5069407"/>
                <a:gd name="connsiteY0" fmla="*/ 1244775 h 1293739"/>
                <a:gd name="connsiteX1" fmla="*/ 0 w 5069407"/>
                <a:gd name="connsiteY1" fmla="*/ 29585 h 1293739"/>
                <a:gd name="connsiteX2" fmla="*/ 29585 w 5069407"/>
                <a:gd name="connsiteY2" fmla="*/ 0 h 1293739"/>
                <a:gd name="connsiteX3" fmla="*/ 5039822 w 5069407"/>
                <a:gd name="connsiteY3" fmla="*/ 0 h 1293739"/>
                <a:gd name="connsiteX4" fmla="*/ 5069407 w 5069407"/>
                <a:gd name="connsiteY4" fmla="*/ 29585 h 1293739"/>
                <a:gd name="connsiteX5" fmla="*/ 5069407 w 5069407"/>
                <a:gd name="connsiteY5" fmla="*/ 1293739 h 1293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69407" h="1293739">
                  <a:moveTo>
                    <a:pt x="0" y="1244775"/>
                  </a:moveTo>
                  <a:lnTo>
                    <a:pt x="0" y="29585"/>
                  </a:lnTo>
                  <a:cubicBezTo>
                    <a:pt x="0" y="13307"/>
                    <a:pt x="13307" y="0"/>
                    <a:pt x="29585" y="0"/>
                  </a:cubicBezTo>
                  <a:lnTo>
                    <a:pt x="5039822" y="0"/>
                  </a:lnTo>
                  <a:cubicBezTo>
                    <a:pt x="5056101" y="0"/>
                    <a:pt x="5069407" y="13307"/>
                    <a:pt x="5069407" y="29585"/>
                  </a:cubicBezTo>
                  <a:lnTo>
                    <a:pt x="5069407" y="1293739"/>
                  </a:lnTo>
                </a:path>
              </a:pathLst>
            </a:custGeom>
            <a:noFill/>
            <a:ln w="12653" cap="rnd">
              <a:solidFill>
                <a:srgbClr val="335B7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8" name="フリーフォーム: 図形 387">
              <a:extLst>
                <a:ext uri="{FF2B5EF4-FFF2-40B4-BE49-F238E27FC236}">
                  <a16:creationId xmlns:a16="http://schemas.microsoft.com/office/drawing/2014/main" id="{CC3A35EF-E817-3A3F-0BD4-1F6143F5F941}"/>
                </a:ext>
              </a:extLst>
            </p:cNvPr>
            <p:cNvSpPr/>
            <p:nvPr/>
          </p:nvSpPr>
          <p:spPr>
            <a:xfrm>
              <a:off x="1390401" y="3206787"/>
              <a:ext cx="12919" cy="494680"/>
            </a:xfrm>
            <a:custGeom>
              <a:avLst/>
              <a:gdLst>
                <a:gd name="connsiteX0" fmla="*/ 0 w 12919"/>
                <a:gd name="connsiteY0" fmla="*/ 0 h 494680"/>
                <a:gd name="connsiteX1" fmla="*/ 0 w 12919"/>
                <a:gd name="connsiteY1" fmla="*/ 494680 h 49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19" h="494680">
                  <a:moveTo>
                    <a:pt x="0" y="0"/>
                  </a:moveTo>
                  <a:lnTo>
                    <a:pt x="0" y="494680"/>
                  </a:lnTo>
                </a:path>
              </a:pathLst>
            </a:custGeom>
            <a:ln w="12653" cap="flat">
              <a:solidFill>
                <a:srgbClr val="335B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9" name="フリーフォーム: 図形 388">
              <a:extLst>
                <a:ext uri="{FF2B5EF4-FFF2-40B4-BE49-F238E27FC236}">
                  <a16:creationId xmlns:a16="http://schemas.microsoft.com/office/drawing/2014/main" id="{22974D7C-1750-EBB1-E131-1DD058015F6C}"/>
                </a:ext>
              </a:extLst>
            </p:cNvPr>
            <p:cNvSpPr/>
            <p:nvPr/>
          </p:nvSpPr>
          <p:spPr>
            <a:xfrm>
              <a:off x="1390401" y="3944221"/>
              <a:ext cx="12919" cy="494680"/>
            </a:xfrm>
            <a:custGeom>
              <a:avLst/>
              <a:gdLst>
                <a:gd name="connsiteX0" fmla="*/ 0 w 12919"/>
                <a:gd name="connsiteY0" fmla="*/ 0 h 494680"/>
                <a:gd name="connsiteX1" fmla="*/ 0 w 12919"/>
                <a:gd name="connsiteY1" fmla="*/ 494680 h 49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19" h="494680">
                  <a:moveTo>
                    <a:pt x="0" y="0"/>
                  </a:moveTo>
                  <a:lnTo>
                    <a:pt x="0" y="494680"/>
                  </a:lnTo>
                </a:path>
              </a:pathLst>
            </a:custGeom>
            <a:ln w="12653" cap="flat">
              <a:solidFill>
                <a:srgbClr val="335B7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0" name="フリーフォーム: 図形 389">
              <a:extLst>
                <a:ext uri="{FF2B5EF4-FFF2-40B4-BE49-F238E27FC236}">
                  <a16:creationId xmlns:a16="http://schemas.microsoft.com/office/drawing/2014/main" id="{4E92C38C-4952-EE67-DBD7-69DBD40711AC}"/>
                </a:ext>
              </a:extLst>
            </p:cNvPr>
            <p:cNvSpPr/>
            <p:nvPr/>
          </p:nvSpPr>
          <p:spPr>
            <a:xfrm>
              <a:off x="1392080" y="4604269"/>
              <a:ext cx="5064239" cy="453855"/>
            </a:xfrm>
            <a:custGeom>
              <a:avLst/>
              <a:gdLst>
                <a:gd name="connsiteX0" fmla="*/ 0 w 5064239"/>
                <a:gd name="connsiteY0" fmla="*/ 75966 h 453855"/>
                <a:gd name="connsiteX1" fmla="*/ 0 w 5064239"/>
                <a:gd name="connsiteY1" fmla="*/ 424270 h 453855"/>
                <a:gd name="connsiteX2" fmla="*/ 29585 w 5064239"/>
                <a:gd name="connsiteY2" fmla="*/ 453855 h 453855"/>
                <a:gd name="connsiteX3" fmla="*/ 5034654 w 5064239"/>
                <a:gd name="connsiteY3" fmla="*/ 453855 h 453855"/>
                <a:gd name="connsiteX4" fmla="*/ 5064240 w 5064239"/>
                <a:gd name="connsiteY4" fmla="*/ 424270 h 453855"/>
                <a:gd name="connsiteX5" fmla="*/ 5064240 w 5064239"/>
                <a:gd name="connsiteY5" fmla="*/ 0 h 453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64239" h="453855">
                  <a:moveTo>
                    <a:pt x="0" y="75966"/>
                  </a:moveTo>
                  <a:lnTo>
                    <a:pt x="0" y="424270"/>
                  </a:lnTo>
                  <a:cubicBezTo>
                    <a:pt x="0" y="440548"/>
                    <a:pt x="13307" y="453855"/>
                    <a:pt x="29585" y="453855"/>
                  </a:cubicBezTo>
                  <a:lnTo>
                    <a:pt x="5034654" y="453855"/>
                  </a:lnTo>
                  <a:cubicBezTo>
                    <a:pt x="5050933" y="453855"/>
                    <a:pt x="5064240" y="440548"/>
                    <a:pt x="5064240" y="424270"/>
                  </a:cubicBezTo>
                  <a:lnTo>
                    <a:pt x="5064240" y="0"/>
                  </a:lnTo>
                </a:path>
              </a:pathLst>
            </a:custGeom>
            <a:noFill/>
            <a:ln w="12653" cap="rnd">
              <a:solidFill>
                <a:srgbClr val="335B7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1" name="フリーフォーム: 図形 390">
              <a:extLst>
                <a:ext uri="{FF2B5EF4-FFF2-40B4-BE49-F238E27FC236}">
                  <a16:creationId xmlns:a16="http://schemas.microsoft.com/office/drawing/2014/main" id="{7836EC55-5E0E-A2A6-F8D3-42D5707E019F}"/>
                </a:ext>
              </a:extLst>
            </p:cNvPr>
            <p:cNvSpPr/>
            <p:nvPr/>
          </p:nvSpPr>
          <p:spPr>
            <a:xfrm>
              <a:off x="6460066" y="3363111"/>
              <a:ext cx="12919" cy="280865"/>
            </a:xfrm>
            <a:custGeom>
              <a:avLst/>
              <a:gdLst>
                <a:gd name="connsiteX0" fmla="*/ 0 w 12919"/>
                <a:gd name="connsiteY0" fmla="*/ 0 h 280865"/>
                <a:gd name="connsiteX1" fmla="*/ 0 w 12919"/>
                <a:gd name="connsiteY1" fmla="*/ 280866 h 28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19" h="280865">
                  <a:moveTo>
                    <a:pt x="0" y="0"/>
                  </a:moveTo>
                  <a:lnTo>
                    <a:pt x="0" y="280866"/>
                  </a:lnTo>
                </a:path>
              </a:pathLst>
            </a:custGeom>
            <a:ln w="12653" cap="rnd">
              <a:solidFill>
                <a:srgbClr val="335B7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2" name="フリーフォーム: 図形 391">
              <a:extLst>
                <a:ext uri="{FF2B5EF4-FFF2-40B4-BE49-F238E27FC236}">
                  <a16:creationId xmlns:a16="http://schemas.microsoft.com/office/drawing/2014/main" id="{49F39522-C21D-1EF1-CB2B-BEBBB586DCF3}"/>
                </a:ext>
              </a:extLst>
            </p:cNvPr>
            <p:cNvSpPr/>
            <p:nvPr/>
          </p:nvSpPr>
          <p:spPr>
            <a:xfrm>
              <a:off x="6460066" y="3977941"/>
              <a:ext cx="12919" cy="278540"/>
            </a:xfrm>
            <a:custGeom>
              <a:avLst/>
              <a:gdLst>
                <a:gd name="connsiteX0" fmla="*/ 0 w 12919"/>
                <a:gd name="connsiteY0" fmla="*/ 0 h 278540"/>
                <a:gd name="connsiteX1" fmla="*/ 0 w 12919"/>
                <a:gd name="connsiteY1" fmla="*/ 278540 h 27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19" h="278540">
                  <a:moveTo>
                    <a:pt x="0" y="0"/>
                  </a:moveTo>
                  <a:lnTo>
                    <a:pt x="0" y="278540"/>
                  </a:lnTo>
                </a:path>
              </a:pathLst>
            </a:custGeom>
            <a:ln w="12653" cap="rnd">
              <a:solidFill>
                <a:srgbClr val="335B7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402" name="フリーフォーム: 図形 401">
            <a:extLst>
              <a:ext uri="{FF2B5EF4-FFF2-40B4-BE49-F238E27FC236}">
                <a16:creationId xmlns:a16="http://schemas.microsoft.com/office/drawing/2014/main" id="{484F7D0D-451D-A5A8-854F-D11051418772}"/>
              </a:ext>
            </a:extLst>
          </p:cNvPr>
          <p:cNvSpPr/>
          <p:nvPr/>
        </p:nvSpPr>
        <p:spPr>
          <a:xfrm>
            <a:off x="6991644" y="2877797"/>
            <a:ext cx="2050810" cy="248955"/>
          </a:xfrm>
          <a:custGeom>
            <a:avLst/>
            <a:gdLst>
              <a:gd name="connsiteX0" fmla="*/ 0 w 2050810"/>
              <a:gd name="connsiteY0" fmla="*/ 0 h 248955"/>
              <a:gd name="connsiteX1" fmla="*/ 2050811 w 2050810"/>
              <a:gd name="connsiteY1" fmla="*/ 0 h 248955"/>
              <a:gd name="connsiteX2" fmla="*/ 2050811 w 2050810"/>
              <a:gd name="connsiteY2" fmla="*/ 248955 h 248955"/>
              <a:gd name="connsiteX3" fmla="*/ 0 w 2050810"/>
              <a:gd name="connsiteY3" fmla="*/ 248955 h 248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0810" h="248955">
                <a:moveTo>
                  <a:pt x="0" y="0"/>
                </a:moveTo>
                <a:lnTo>
                  <a:pt x="2050811" y="0"/>
                </a:lnTo>
                <a:lnTo>
                  <a:pt x="2050811" y="248955"/>
                </a:lnTo>
                <a:lnTo>
                  <a:pt x="0" y="248955"/>
                </a:lnTo>
                <a:close/>
              </a:path>
            </a:pathLst>
          </a:custGeom>
          <a:solidFill>
            <a:srgbClr val="FFB184"/>
          </a:solidFill>
          <a:ln w="6326" cap="flat">
            <a:solidFill>
              <a:srgbClr val="FFB184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03" name="フリーフォーム: 図形 402">
            <a:extLst>
              <a:ext uri="{FF2B5EF4-FFF2-40B4-BE49-F238E27FC236}">
                <a16:creationId xmlns:a16="http://schemas.microsoft.com/office/drawing/2014/main" id="{FD48E756-3632-0F36-82C9-8850B1B7405E}"/>
              </a:ext>
            </a:extLst>
          </p:cNvPr>
          <p:cNvSpPr/>
          <p:nvPr/>
        </p:nvSpPr>
        <p:spPr>
          <a:xfrm>
            <a:off x="9315362" y="1760858"/>
            <a:ext cx="1351230" cy="248955"/>
          </a:xfrm>
          <a:custGeom>
            <a:avLst/>
            <a:gdLst>
              <a:gd name="connsiteX0" fmla="*/ 0 w 1351230"/>
              <a:gd name="connsiteY0" fmla="*/ 0 h 248955"/>
              <a:gd name="connsiteX1" fmla="*/ 1351231 w 1351230"/>
              <a:gd name="connsiteY1" fmla="*/ 0 h 248955"/>
              <a:gd name="connsiteX2" fmla="*/ 1351231 w 1351230"/>
              <a:gd name="connsiteY2" fmla="*/ 248955 h 248955"/>
              <a:gd name="connsiteX3" fmla="*/ 0 w 1351230"/>
              <a:gd name="connsiteY3" fmla="*/ 248955 h 248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230" h="248955">
                <a:moveTo>
                  <a:pt x="0" y="0"/>
                </a:moveTo>
                <a:lnTo>
                  <a:pt x="1351231" y="0"/>
                </a:lnTo>
                <a:lnTo>
                  <a:pt x="1351231" y="248955"/>
                </a:lnTo>
                <a:lnTo>
                  <a:pt x="0" y="248955"/>
                </a:lnTo>
                <a:close/>
              </a:path>
            </a:pathLst>
          </a:custGeom>
          <a:solidFill>
            <a:srgbClr val="64BEC8"/>
          </a:solidFill>
          <a:ln w="6326" cap="flat">
            <a:solidFill>
              <a:srgbClr val="64BEC8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grpSp>
        <p:nvGrpSpPr>
          <p:cNvPr id="405" name="グラフィックス 4">
            <a:extLst>
              <a:ext uri="{FF2B5EF4-FFF2-40B4-BE49-F238E27FC236}">
                <a16:creationId xmlns:a16="http://schemas.microsoft.com/office/drawing/2014/main" id="{337F80D7-EAA6-B231-21A9-D8328504B1DA}"/>
              </a:ext>
            </a:extLst>
          </p:cNvPr>
          <p:cNvGrpSpPr/>
          <p:nvPr/>
        </p:nvGrpSpPr>
        <p:grpSpPr>
          <a:xfrm>
            <a:off x="9815856" y="1816024"/>
            <a:ext cx="567674" cy="134102"/>
            <a:chOff x="9815856" y="1816024"/>
            <a:chExt cx="567674" cy="134102"/>
          </a:xfrm>
          <a:solidFill>
            <a:srgbClr val="FFFFFF"/>
          </a:solidFill>
        </p:grpSpPr>
        <p:sp>
          <p:nvSpPr>
            <p:cNvPr id="406" name="フリーフォーム: 図形 405">
              <a:extLst>
                <a:ext uri="{FF2B5EF4-FFF2-40B4-BE49-F238E27FC236}">
                  <a16:creationId xmlns:a16="http://schemas.microsoft.com/office/drawing/2014/main" id="{DD00E2C2-1CAD-BD6B-E746-769B4E60419D}"/>
                </a:ext>
              </a:extLst>
            </p:cNvPr>
            <p:cNvSpPr/>
            <p:nvPr/>
          </p:nvSpPr>
          <p:spPr>
            <a:xfrm>
              <a:off x="9815856" y="1816024"/>
              <a:ext cx="141853" cy="130614"/>
            </a:xfrm>
            <a:custGeom>
              <a:avLst/>
              <a:gdLst>
                <a:gd name="connsiteX0" fmla="*/ 74157 w 141853"/>
                <a:gd name="connsiteY0" fmla="*/ 58654 h 130614"/>
                <a:gd name="connsiteX1" fmla="*/ 63821 w 141853"/>
                <a:gd name="connsiteY1" fmla="*/ 77774 h 130614"/>
                <a:gd name="connsiteX2" fmla="*/ 36174 w 141853"/>
                <a:gd name="connsiteY2" fmla="*/ 66664 h 130614"/>
                <a:gd name="connsiteX3" fmla="*/ 0 w 141853"/>
                <a:gd name="connsiteY3" fmla="*/ 55811 h 130614"/>
                <a:gd name="connsiteX4" fmla="*/ 8656 w 141853"/>
                <a:gd name="connsiteY4" fmla="*/ 37983 h 130614"/>
                <a:gd name="connsiteX5" fmla="*/ 37466 w 141853"/>
                <a:gd name="connsiteY5" fmla="*/ 45347 h 130614"/>
                <a:gd name="connsiteX6" fmla="*/ 74157 w 141853"/>
                <a:gd name="connsiteY6" fmla="*/ 58654 h 130614"/>
                <a:gd name="connsiteX7" fmla="*/ 141854 w 141853"/>
                <a:gd name="connsiteY7" fmla="*/ 52711 h 130614"/>
                <a:gd name="connsiteX8" fmla="*/ 90435 w 141853"/>
                <a:gd name="connsiteY8" fmla="*/ 107489 h 130614"/>
                <a:gd name="connsiteX9" fmla="*/ 13307 w 141853"/>
                <a:gd name="connsiteY9" fmla="*/ 130614 h 130614"/>
                <a:gd name="connsiteX10" fmla="*/ 8269 w 141853"/>
                <a:gd name="connsiteY10" fmla="*/ 110331 h 130614"/>
                <a:gd name="connsiteX11" fmla="*/ 74932 w 141853"/>
                <a:gd name="connsiteY11" fmla="*/ 91469 h 130614"/>
                <a:gd name="connsiteX12" fmla="*/ 122863 w 141853"/>
                <a:gd name="connsiteY12" fmla="*/ 43021 h 130614"/>
                <a:gd name="connsiteX13" fmla="*/ 141725 w 141853"/>
                <a:gd name="connsiteY13" fmla="*/ 52582 h 130614"/>
                <a:gd name="connsiteX14" fmla="*/ 88756 w 141853"/>
                <a:gd name="connsiteY14" fmla="*/ 21575 h 130614"/>
                <a:gd name="connsiteX15" fmla="*/ 78032 w 141853"/>
                <a:gd name="connsiteY15" fmla="*/ 40437 h 130614"/>
                <a:gd name="connsiteX16" fmla="*/ 60980 w 141853"/>
                <a:gd name="connsiteY16" fmla="*/ 33073 h 130614"/>
                <a:gd name="connsiteX17" fmla="*/ 46639 w 141853"/>
                <a:gd name="connsiteY17" fmla="*/ 27647 h 130614"/>
                <a:gd name="connsiteX18" fmla="*/ 14858 w 141853"/>
                <a:gd name="connsiteY18" fmla="*/ 17441 h 130614"/>
                <a:gd name="connsiteX19" fmla="*/ 23772 w 141853"/>
                <a:gd name="connsiteY19" fmla="*/ 0 h 130614"/>
                <a:gd name="connsiteX20" fmla="*/ 88756 w 141853"/>
                <a:gd name="connsiteY20" fmla="*/ 21446 h 130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1853" h="130614">
                  <a:moveTo>
                    <a:pt x="74157" y="58654"/>
                  </a:moveTo>
                  <a:lnTo>
                    <a:pt x="63821" y="77774"/>
                  </a:lnTo>
                  <a:cubicBezTo>
                    <a:pt x="52582" y="72865"/>
                    <a:pt x="43409" y="69247"/>
                    <a:pt x="36174" y="66664"/>
                  </a:cubicBezTo>
                  <a:cubicBezTo>
                    <a:pt x="28939" y="64080"/>
                    <a:pt x="16924" y="60592"/>
                    <a:pt x="0" y="55811"/>
                  </a:cubicBezTo>
                  <a:lnTo>
                    <a:pt x="8656" y="37983"/>
                  </a:lnTo>
                  <a:cubicBezTo>
                    <a:pt x="19250" y="40179"/>
                    <a:pt x="28810" y="42634"/>
                    <a:pt x="37466" y="45347"/>
                  </a:cubicBezTo>
                  <a:cubicBezTo>
                    <a:pt x="46122" y="48060"/>
                    <a:pt x="58396" y="52582"/>
                    <a:pt x="74157" y="58654"/>
                  </a:cubicBezTo>
                  <a:close/>
                  <a:moveTo>
                    <a:pt x="141854" y="52711"/>
                  </a:moveTo>
                  <a:cubicBezTo>
                    <a:pt x="129064" y="76612"/>
                    <a:pt x="111882" y="94828"/>
                    <a:pt x="90435" y="107489"/>
                  </a:cubicBezTo>
                  <a:cubicBezTo>
                    <a:pt x="68989" y="120150"/>
                    <a:pt x="43280" y="127901"/>
                    <a:pt x="13307" y="130614"/>
                  </a:cubicBezTo>
                  <a:lnTo>
                    <a:pt x="8269" y="110331"/>
                  </a:lnTo>
                  <a:cubicBezTo>
                    <a:pt x="34107" y="107618"/>
                    <a:pt x="56328" y="101417"/>
                    <a:pt x="74932" y="91469"/>
                  </a:cubicBezTo>
                  <a:cubicBezTo>
                    <a:pt x="93536" y="81521"/>
                    <a:pt x="109555" y="65372"/>
                    <a:pt x="122863" y="43021"/>
                  </a:cubicBezTo>
                  <a:lnTo>
                    <a:pt x="141725" y="52582"/>
                  </a:lnTo>
                  <a:close/>
                  <a:moveTo>
                    <a:pt x="88756" y="21575"/>
                  </a:moveTo>
                  <a:lnTo>
                    <a:pt x="78032" y="40437"/>
                  </a:lnTo>
                  <a:cubicBezTo>
                    <a:pt x="72477" y="37983"/>
                    <a:pt x="66793" y="35528"/>
                    <a:pt x="60980" y="33073"/>
                  </a:cubicBezTo>
                  <a:cubicBezTo>
                    <a:pt x="55166" y="30619"/>
                    <a:pt x="50386" y="28810"/>
                    <a:pt x="46639" y="27647"/>
                  </a:cubicBezTo>
                  <a:lnTo>
                    <a:pt x="14858" y="17441"/>
                  </a:lnTo>
                  <a:lnTo>
                    <a:pt x="23772" y="0"/>
                  </a:lnTo>
                  <a:cubicBezTo>
                    <a:pt x="39921" y="3617"/>
                    <a:pt x="61496" y="10723"/>
                    <a:pt x="88756" y="21446"/>
                  </a:cubicBez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07" name="フリーフォーム: 図形 406">
              <a:extLst>
                <a:ext uri="{FF2B5EF4-FFF2-40B4-BE49-F238E27FC236}">
                  <a16:creationId xmlns:a16="http://schemas.microsoft.com/office/drawing/2014/main" id="{19EF8ACF-3190-D059-6DBC-300441C8C512}"/>
                </a:ext>
              </a:extLst>
            </p:cNvPr>
            <p:cNvSpPr/>
            <p:nvPr/>
          </p:nvSpPr>
          <p:spPr>
            <a:xfrm>
              <a:off x="9945566" y="1822096"/>
              <a:ext cx="150768" cy="127125"/>
            </a:xfrm>
            <a:custGeom>
              <a:avLst/>
              <a:gdLst>
                <a:gd name="connsiteX0" fmla="*/ 150769 w 150768"/>
                <a:gd name="connsiteY0" fmla="*/ 110460 h 127125"/>
                <a:gd name="connsiteX1" fmla="*/ 133715 w 150768"/>
                <a:gd name="connsiteY1" fmla="*/ 126738 h 127125"/>
                <a:gd name="connsiteX2" fmla="*/ 81909 w 150768"/>
                <a:gd name="connsiteY2" fmla="*/ 79066 h 127125"/>
                <a:gd name="connsiteX3" fmla="*/ 11111 w 150768"/>
                <a:gd name="connsiteY3" fmla="*/ 127126 h 127125"/>
                <a:gd name="connsiteX4" fmla="*/ 0 w 150768"/>
                <a:gd name="connsiteY4" fmla="*/ 109297 h 127125"/>
                <a:gd name="connsiteX5" fmla="*/ 56329 w 150768"/>
                <a:gd name="connsiteY5" fmla="*/ 72865 h 127125"/>
                <a:gd name="connsiteX6" fmla="*/ 96895 w 150768"/>
                <a:gd name="connsiteY6" fmla="*/ 19896 h 127125"/>
                <a:gd name="connsiteX7" fmla="*/ 20155 w 150768"/>
                <a:gd name="connsiteY7" fmla="*/ 19896 h 127125"/>
                <a:gd name="connsiteX8" fmla="*/ 20155 w 150768"/>
                <a:gd name="connsiteY8" fmla="*/ 0 h 127125"/>
                <a:gd name="connsiteX9" fmla="*/ 119633 w 150768"/>
                <a:gd name="connsiteY9" fmla="*/ 0 h 127125"/>
                <a:gd name="connsiteX10" fmla="*/ 125835 w 150768"/>
                <a:gd name="connsiteY10" fmla="*/ 5943 h 127125"/>
                <a:gd name="connsiteX11" fmla="*/ 113432 w 150768"/>
                <a:gd name="connsiteY11" fmla="*/ 37595 h 127125"/>
                <a:gd name="connsiteX12" fmla="*/ 95862 w 150768"/>
                <a:gd name="connsiteY12" fmla="*/ 63046 h 127125"/>
                <a:gd name="connsiteX13" fmla="*/ 150640 w 150768"/>
                <a:gd name="connsiteY13" fmla="*/ 110460 h 12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0768" h="127125">
                  <a:moveTo>
                    <a:pt x="150769" y="110460"/>
                  </a:moveTo>
                  <a:lnTo>
                    <a:pt x="133715" y="126738"/>
                  </a:lnTo>
                  <a:cubicBezTo>
                    <a:pt x="124801" y="117049"/>
                    <a:pt x="107489" y="101158"/>
                    <a:pt x="81909" y="79066"/>
                  </a:cubicBezTo>
                  <a:cubicBezTo>
                    <a:pt x="59559" y="100771"/>
                    <a:pt x="35916" y="116791"/>
                    <a:pt x="11111" y="127126"/>
                  </a:cubicBezTo>
                  <a:lnTo>
                    <a:pt x="0" y="109297"/>
                  </a:lnTo>
                  <a:cubicBezTo>
                    <a:pt x="19250" y="101029"/>
                    <a:pt x="38112" y="88885"/>
                    <a:pt x="56329" y="72865"/>
                  </a:cubicBezTo>
                  <a:cubicBezTo>
                    <a:pt x="74545" y="56845"/>
                    <a:pt x="88110" y="39146"/>
                    <a:pt x="96895" y="19896"/>
                  </a:cubicBezTo>
                  <a:lnTo>
                    <a:pt x="20155" y="19896"/>
                  </a:lnTo>
                  <a:lnTo>
                    <a:pt x="20155" y="0"/>
                  </a:lnTo>
                  <a:lnTo>
                    <a:pt x="119633" y="0"/>
                  </a:lnTo>
                  <a:lnTo>
                    <a:pt x="125835" y="5943"/>
                  </a:lnTo>
                  <a:cubicBezTo>
                    <a:pt x="122217" y="18862"/>
                    <a:pt x="118083" y="29327"/>
                    <a:pt x="113432" y="37595"/>
                  </a:cubicBezTo>
                  <a:cubicBezTo>
                    <a:pt x="108781" y="45864"/>
                    <a:pt x="102967" y="54261"/>
                    <a:pt x="95862" y="63046"/>
                  </a:cubicBezTo>
                  <a:cubicBezTo>
                    <a:pt x="117695" y="80746"/>
                    <a:pt x="135911" y="96636"/>
                    <a:pt x="150640" y="110460"/>
                  </a:cubicBez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08" name="フリーフォーム: 図形 407">
              <a:extLst>
                <a:ext uri="{FF2B5EF4-FFF2-40B4-BE49-F238E27FC236}">
                  <a16:creationId xmlns:a16="http://schemas.microsoft.com/office/drawing/2014/main" id="{3EC38F83-4BA1-6397-F329-F669D5D48DDE}"/>
                </a:ext>
              </a:extLst>
            </p:cNvPr>
            <p:cNvSpPr/>
            <p:nvPr/>
          </p:nvSpPr>
          <p:spPr>
            <a:xfrm>
              <a:off x="10100340" y="1822354"/>
              <a:ext cx="141207" cy="126609"/>
            </a:xfrm>
            <a:custGeom>
              <a:avLst/>
              <a:gdLst>
                <a:gd name="connsiteX0" fmla="*/ 141208 w 141207"/>
                <a:gd name="connsiteY0" fmla="*/ 58654 h 126609"/>
                <a:gd name="connsiteX1" fmla="*/ 85913 w 141207"/>
                <a:gd name="connsiteY1" fmla="*/ 58654 h 126609"/>
                <a:gd name="connsiteX2" fmla="*/ 85913 w 141207"/>
                <a:gd name="connsiteY2" fmla="*/ 60979 h 126609"/>
                <a:gd name="connsiteX3" fmla="*/ 68989 w 141207"/>
                <a:gd name="connsiteY3" fmla="*/ 104259 h 126609"/>
                <a:gd name="connsiteX4" fmla="*/ 21446 w 141207"/>
                <a:gd name="connsiteY4" fmla="*/ 126609 h 126609"/>
                <a:gd name="connsiteX5" fmla="*/ 14599 w 141207"/>
                <a:gd name="connsiteY5" fmla="*/ 107876 h 126609"/>
                <a:gd name="connsiteX6" fmla="*/ 50256 w 141207"/>
                <a:gd name="connsiteY6" fmla="*/ 91210 h 126609"/>
                <a:gd name="connsiteX7" fmla="*/ 62658 w 141207"/>
                <a:gd name="connsiteY7" fmla="*/ 62013 h 126609"/>
                <a:gd name="connsiteX8" fmla="*/ 62658 w 141207"/>
                <a:gd name="connsiteY8" fmla="*/ 58654 h 126609"/>
                <a:gd name="connsiteX9" fmla="*/ 0 w 141207"/>
                <a:gd name="connsiteY9" fmla="*/ 58654 h 126609"/>
                <a:gd name="connsiteX10" fmla="*/ 0 w 141207"/>
                <a:gd name="connsiteY10" fmla="*/ 39145 h 126609"/>
                <a:gd name="connsiteX11" fmla="*/ 141208 w 141207"/>
                <a:gd name="connsiteY11" fmla="*/ 39145 h 126609"/>
                <a:gd name="connsiteX12" fmla="*/ 141208 w 141207"/>
                <a:gd name="connsiteY12" fmla="*/ 58654 h 126609"/>
                <a:gd name="connsiteX13" fmla="*/ 131906 w 141207"/>
                <a:gd name="connsiteY13" fmla="*/ 19379 h 126609"/>
                <a:gd name="connsiteX14" fmla="*/ 9172 w 141207"/>
                <a:gd name="connsiteY14" fmla="*/ 19379 h 126609"/>
                <a:gd name="connsiteX15" fmla="*/ 9172 w 141207"/>
                <a:gd name="connsiteY15" fmla="*/ 0 h 126609"/>
                <a:gd name="connsiteX16" fmla="*/ 131906 w 141207"/>
                <a:gd name="connsiteY16" fmla="*/ 0 h 126609"/>
                <a:gd name="connsiteX17" fmla="*/ 131906 w 141207"/>
                <a:gd name="connsiteY17" fmla="*/ 19379 h 126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1207" h="126609">
                  <a:moveTo>
                    <a:pt x="141208" y="58654"/>
                  </a:moveTo>
                  <a:lnTo>
                    <a:pt x="85913" y="58654"/>
                  </a:lnTo>
                  <a:lnTo>
                    <a:pt x="85913" y="60979"/>
                  </a:lnTo>
                  <a:cubicBezTo>
                    <a:pt x="85913" y="78679"/>
                    <a:pt x="80228" y="93148"/>
                    <a:pt x="68989" y="104259"/>
                  </a:cubicBezTo>
                  <a:cubicBezTo>
                    <a:pt x="57749" y="115369"/>
                    <a:pt x="41858" y="122863"/>
                    <a:pt x="21446" y="126609"/>
                  </a:cubicBezTo>
                  <a:lnTo>
                    <a:pt x="14599" y="107876"/>
                  </a:lnTo>
                  <a:cubicBezTo>
                    <a:pt x="30102" y="104646"/>
                    <a:pt x="41858" y="99091"/>
                    <a:pt x="50256" y="91210"/>
                  </a:cubicBezTo>
                  <a:cubicBezTo>
                    <a:pt x="58653" y="83329"/>
                    <a:pt x="62658" y="73640"/>
                    <a:pt x="62658" y="62013"/>
                  </a:cubicBezTo>
                  <a:lnTo>
                    <a:pt x="62658" y="58654"/>
                  </a:lnTo>
                  <a:lnTo>
                    <a:pt x="0" y="58654"/>
                  </a:lnTo>
                  <a:lnTo>
                    <a:pt x="0" y="39145"/>
                  </a:lnTo>
                  <a:lnTo>
                    <a:pt x="141208" y="39145"/>
                  </a:lnTo>
                  <a:lnTo>
                    <a:pt x="141208" y="58654"/>
                  </a:lnTo>
                  <a:close/>
                  <a:moveTo>
                    <a:pt x="131906" y="19379"/>
                  </a:moveTo>
                  <a:lnTo>
                    <a:pt x="9172" y="19379"/>
                  </a:lnTo>
                  <a:lnTo>
                    <a:pt x="9172" y="0"/>
                  </a:lnTo>
                  <a:lnTo>
                    <a:pt x="131906" y="0"/>
                  </a:lnTo>
                  <a:lnTo>
                    <a:pt x="131906" y="19379"/>
                  </a:ln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09" name="フリーフォーム: 図形 408">
              <a:extLst>
                <a:ext uri="{FF2B5EF4-FFF2-40B4-BE49-F238E27FC236}">
                  <a16:creationId xmlns:a16="http://schemas.microsoft.com/office/drawing/2014/main" id="{2EFEF24E-81F7-CB96-2793-C437F5F9A2A4}"/>
                </a:ext>
              </a:extLst>
            </p:cNvPr>
            <p:cNvSpPr/>
            <p:nvPr/>
          </p:nvSpPr>
          <p:spPr>
            <a:xfrm>
              <a:off x="10236767" y="1816670"/>
              <a:ext cx="146763" cy="133456"/>
            </a:xfrm>
            <a:custGeom>
              <a:avLst/>
              <a:gdLst>
                <a:gd name="connsiteX0" fmla="*/ 117565 w 146763"/>
                <a:gd name="connsiteY0" fmla="*/ 119245 h 133456"/>
                <a:gd name="connsiteX1" fmla="*/ 3359 w 146763"/>
                <a:gd name="connsiteY1" fmla="*/ 129451 h 133456"/>
                <a:gd name="connsiteX2" fmla="*/ 0 w 146763"/>
                <a:gd name="connsiteY2" fmla="*/ 108393 h 133456"/>
                <a:gd name="connsiteX3" fmla="*/ 17311 w 146763"/>
                <a:gd name="connsiteY3" fmla="*/ 108005 h 133456"/>
                <a:gd name="connsiteX4" fmla="*/ 37595 w 146763"/>
                <a:gd name="connsiteY4" fmla="*/ 57491 h 133456"/>
                <a:gd name="connsiteX5" fmla="*/ 56587 w 146763"/>
                <a:gd name="connsiteY5" fmla="*/ 0 h 133456"/>
                <a:gd name="connsiteX6" fmla="*/ 79841 w 146763"/>
                <a:gd name="connsiteY6" fmla="*/ 3747 h 133456"/>
                <a:gd name="connsiteX7" fmla="*/ 41470 w 146763"/>
                <a:gd name="connsiteY7" fmla="*/ 106713 h 133456"/>
                <a:gd name="connsiteX8" fmla="*/ 107876 w 146763"/>
                <a:gd name="connsiteY8" fmla="*/ 100900 h 133456"/>
                <a:gd name="connsiteX9" fmla="*/ 79971 w 146763"/>
                <a:gd name="connsiteY9" fmla="*/ 56587 h 133456"/>
                <a:gd name="connsiteX10" fmla="*/ 98704 w 146763"/>
                <a:gd name="connsiteY10" fmla="*/ 47026 h 133456"/>
                <a:gd name="connsiteX11" fmla="*/ 124542 w 146763"/>
                <a:gd name="connsiteY11" fmla="*/ 84751 h 133456"/>
                <a:gd name="connsiteX12" fmla="*/ 146763 w 146763"/>
                <a:gd name="connsiteY12" fmla="*/ 125576 h 133456"/>
                <a:gd name="connsiteX13" fmla="*/ 124025 w 146763"/>
                <a:gd name="connsiteY13" fmla="*/ 133456 h 133456"/>
                <a:gd name="connsiteX14" fmla="*/ 117695 w 146763"/>
                <a:gd name="connsiteY14" fmla="*/ 119504 h 13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6763" h="133456">
                  <a:moveTo>
                    <a:pt x="117565" y="119245"/>
                  </a:moveTo>
                  <a:cubicBezTo>
                    <a:pt x="90822" y="123121"/>
                    <a:pt x="52711" y="126480"/>
                    <a:pt x="3359" y="129451"/>
                  </a:cubicBezTo>
                  <a:lnTo>
                    <a:pt x="0" y="108393"/>
                  </a:lnTo>
                  <a:cubicBezTo>
                    <a:pt x="4780" y="108393"/>
                    <a:pt x="10465" y="108393"/>
                    <a:pt x="17311" y="108005"/>
                  </a:cubicBezTo>
                  <a:cubicBezTo>
                    <a:pt x="23384" y="94828"/>
                    <a:pt x="30231" y="78033"/>
                    <a:pt x="37595" y="57491"/>
                  </a:cubicBezTo>
                  <a:cubicBezTo>
                    <a:pt x="44959" y="36949"/>
                    <a:pt x="51419" y="17829"/>
                    <a:pt x="56587" y="0"/>
                  </a:cubicBezTo>
                  <a:lnTo>
                    <a:pt x="79841" y="3747"/>
                  </a:lnTo>
                  <a:cubicBezTo>
                    <a:pt x="68989" y="40179"/>
                    <a:pt x="56199" y="74415"/>
                    <a:pt x="41470" y="106713"/>
                  </a:cubicBezTo>
                  <a:cubicBezTo>
                    <a:pt x="71056" y="104905"/>
                    <a:pt x="93148" y="102967"/>
                    <a:pt x="107876" y="100900"/>
                  </a:cubicBezTo>
                  <a:cubicBezTo>
                    <a:pt x="105163" y="95861"/>
                    <a:pt x="95861" y="81133"/>
                    <a:pt x="79971" y="56587"/>
                  </a:cubicBezTo>
                  <a:lnTo>
                    <a:pt x="98704" y="47026"/>
                  </a:lnTo>
                  <a:cubicBezTo>
                    <a:pt x="106971" y="57233"/>
                    <a:pt x="115628" y="69764"/>
                    <a:pt x="124542" y="84751"/>
                  </a:cubicBezTo>
                  <a:cubicBezTo>
                    <a:pt x="133457" y="99737"/>
                    <a:pt x="140949" y="113302"/>
                    <a:pt x="146763" y="125576"/>
                  </a:cubicBezTo>
                  <a:lnTo>
                    <a:pt x="124025" y="133456"/>
                  </a:lnTo>
                  <a:cubicBezTo>
                    <a:pt x="121958" y="128418"/>
                    <a:pt x="119762" y="123767"/>
                    <a:pt x="117695" y="119504"/>
                  </a:cubicBez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410" name="グラフィックス 4">
            <a:extLst>
              <a:ext uri="{FF2B5EF4-FFF2-40B4-BE49-F238E27FC236}">
                <a16:creationId xmlns:a16="http://schemas.microsoft.com/office/drawing/2014/main" id="{F59011FE-7263-8930-0444-9CB0E823B7F9}"/>
              </a:ext>
            </a:extLst>
          </p:cNvPr>
          <p:cNvGrpSpPr/>
          <p:nvPr/>
        </p:nvGrpSpPr>
        <p:grpSpPr>
          <a:xfrm>
            <a:off x="9595194" y="1799358"/>
            <a:ext cx="172214" cy="172085"/>
            <a:chOff x="9595194" y="1799358"/>
            <a:chExt cx="172214" cy="172085"/>
          </a:xfrm>
          <a:solidFill>
            <a:srgbClr val="FFFFFF">
              <a:alpha val="50000"/>
            </a:srgbClr>
          </a:solidFill>
        </p:grpSpPr>
        <p:sp>
          <p:nvSpPr>
            <p:cNvPr id="411" name="フリーフォーム: 図形 410">
              <a:extLst>
                <a:ext uri="{FF2B5EF4-FFF2-40B4-BE49-F238E27FC236}">
                  <a16:creationId xmlns:a16="http://schemas.microsoft.com/office/drawing/2014/main" id="{F0517FE0-7AC0-3CC8-903B-15BAC1B863C8}"/>
                </a:ext>
              </a:extLst>
            </p:cNvPr>
            <p:cNvSpPr/>
            <p:nvPr/>
          </p:nvSpPr>
          <p:spPr>
            <a:xfrm>
              <a:off x="9639637" y="1799358"/>
              <a:ext cx="11886" cy="18991"/>
            </a:xfrm>
            <a:custGeom>
              <a:avLst/>
              <a:gdLst>
                <a:gd name="connsiteX0" fmla="*/ 11886 w 11886"/>
                <a:gd name="connsiteY0" fmla="*/ 5039 h 18991"/>
                <a:gd name="connsiteX1" fmla="*/ 6848 w 11886"/>
                <a:gd name="connsiteY1" fmla="*/ 0 h 18991"/>
                <a:gd name="connsiteX2" fmla="*/ 5039 w 11886"/>
                <a:gd name="connsiteY2" fmla="*/ 0 h 18991"/>
                <a:gd name="connsiteX3" fmla="*/ 0 w 11886"/>
                <a:gd name="connsiteY3" fmla="*/ 5039 h 18991"/>
                <a:gd name="connsiteX4" fmla="*/ 0 w 11886"/>
                <a:gd name="connsiteY4" fmla="*/ 18991 h 18991"/>
                <a:gd name="connsiteX5" fmla="*/ 11886 w 11886"/>
                <a:gd name="connsiteY5" fmla="*/ 18991 h 18991"/>
                <a:gd name="connsiteX6" fmla="*/ 11886 w 11886"/>
                <a:gd name="connsiteY6" fmla="*/ 5039 h 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6" h="18991">
                  <a:moveTo>
                    <a:pt x="11886" y="5039"/>
                  </a:moveTo>
                  <a:cubicBezTo>
                    <a:pt x="11886" y="2196"/>
                    <a:pt x="9689" y="0"/>
                    <a:pt x="6848" y="0"/>
                  </a:cubicBezTo>
                  <a:lnTo>
                    <a:pt x="5039" y="0"/>
                  </a:lnTo>
                  <a:cubicBezTo>
                    <a:pt x="2197" y="0"/>
                    <a:pt x="0" y="2196"/>
                    <a:pt x="0" y="5039"/>
                  </a:cubicBezTo>
                  <a:lnTo>
                    <a:pt x="0" y="18991"/>
                  </a:lnTo>
                  <a:lnTo>
                    <a:pt x="11886" y="18991"/>
                  </a:lnTo>
                  <a:lnTo>
                    <a:pt x="11886" y="5039"/>
                  </a:lnTo>
                  <a:close/>
                </a:path>
              </a:pathLst>
            </a:custGeom>
            <a:grpFill/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12" name="フリーフォーム: 図形 411">
              <a:extLst>
                <a:ext uri="{FF2B5EF4-FFF2-40B4-BE49-F238E27FC236}">
                  <a16:creationId xmlns:a16="http://schemas.microsoft.com/office/drawing/2014/main" id="{DABD77AB-4891-84C4-DBAA-33D4B7164FC9}"/>
                </a:ext>
              </a:extLst>
            </p:cNvPr>
            <p:cNvSpPr/>
            <p:nvPr/>
          </p:nvSpPr>
          <p:spPr>
            <a:xfrm>
              <a:off x="9663408" y="1799358"/>
              <a:ext cx="11885" cy="18991"/>
            </a:xfrm>
            <a:custGeom>
              <a:avLst/>
              <a:gdLst>
                <a:gd name="connsiteX0" fmla="*/ 11886 w 11885"/>
                <a:gd name="connsiteY0" fmla="*/ 5039 h 18991"/>
                <a:gd name="connsiteX1" fmla="*/ 6847 w 11885"/>
                <a:gd name="connsiteY1" fmla="*/ 0 h 18991"/>
                <a:gd name="connsiteX2" fmla="*/ 5039 w 11885"/>
                <a:gd name="connsiteY2" fmla="*/ 0 h 18991"/>
                <a:gd name="connsiteX3" fmla="*/ 0 w 11885"/>
                <a:gd name="connsiteY3" fmla="*/ 5039 h 18991"/>
                <a:gd name="connsiteX4" fmla="*/ 0 w 11885"/>
                <a:gd name="connsiteY4" fmla="*/ 18991 h 18991"/>
                <a:gd name="connsiteX5" fmla="*/ 11886 w 11885"/>
                <a:gd name="connsiteY5" fmla="*/ 18991 h 18991"/>
                <a:gd name="connsiteX6" fmla="*/ 11886 w 11885"/>
                <a:gd name="connsiteY6" fmla="*/ 5039 h 18991"/>
                <a:gd name="connsiteX7" fmla="*/ 11886 w 11885"/>
                <a:gd name="connsiteY7" fmla="*/ 5039 h 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85" h="18991">
                  <a:moveTo>
                    <a:pt x="11886" y="5039"/>
                  </a:moveTo>
                  <a:cubicBezTo>
                    <a:pt x="11886" y="2196"/>
                    <a:pt x="9689" y="0"/>
                    <a:pt x="6847" y="0"/>
                  </a:cubicBezTo>
                  <a:lnTo>
                    <a:pt x="5039" y="0"/>
                  </a:lnTo>
                  <a:cubicBezTo>
                    <a:pt x="2196" y="0"/>
                    <a:pt x="0" y="2196"/>
                    <a:pt x="0" y="5039"/>
                  </a:cubicBezTo>
                  <a:lnTo>
                    <a:pt x="0" y="18991"/>
                  </a:lnTo>
                  <a:lnTo>
                    <a:pt x="11886" y="18991"/>
                  </a:lnTo>
                  <a:lnTo>
                    <a:pt x="11886" y="5039"/>
                  </a:lnTo>
                  <a:lnTo>
                    <a:pt x="11886" y="5039"/>
                  </a:lnTo>
                  <a:close/>
                </a:path>
              </a:pathLst>
            </a:custGeom>
            <a:grpFill/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13" name="フリーフォーム: 図形 412">
              <a:extLst>
                <a:ext uri="{FF2B5EF4-FFF2-40B4-BE49-F238E27FC236}">
                  <a16:creationId xmlns:a16="http://schemas.microsoft.com/office/drawing/2014/main" id="{A5CB86DF-89B4-A329-EFFA-BAE8EF02619C}"/>
                </a:ext>
              </a:extLst>
            </p:cNvPr>
            <p:cNvSpPr/>
            <p:nvPr/>
          </p:nvSpPr>
          <p:spPr>
            <a:xfrm>
              <a:off x="9687309" y="1799358"/>
              <a:ext cx="11886" cy="18991"/>
            </a:xfrm>
            <a:custGeom>
              <a:avLst/>
              <a:gdLst>
                <a:gd name="connsiteX0" fmla="*/ 11886 w 11886"/>
                <a:gd name="connsiteY0" fmla="*/ 5039 h 18991"/>
                <a:gd name="connsiteX1" fmla="*/ 6848 w 11886"/>
                <a:gd name="connsiteY1" fmla="*/ 0 h 18991"/>
                <a:gd name="connsiteX2" fmla="*/ 5039 w 11886"/>
                <a:gd name="connsiteY2" fmla="*/ 0 h 18991"/>
                <a:gd name="connsiteX3" fmla="*/ 0 w 11886"/>
                <a:gd name="connsiteY3" fmla="*/ 5039 h 18991"/>
                <a:gd name="connsiteX4" fmla="*/ 0 w 11886"/>
                <a:gd name="connsiteY4" fmla="*/ 18991 h 18991"/>
                <a:gd name="connsiteX5" fmla="*/ 11886 w 11886"/>
                <a:gd name="connsiteY5" fmla="*/ 18991 h 18991"/>
                <a:gd name="connsiteX6" fmla="*/ 11886 w 11886"/>
                <a:gd name="connsiteY6" fmla="*/ 5039 h 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6" h="18991">
                  <a:moveTo>
                    <a:pt x="11886" y="5039"/>
                  </a:moveTo>
                  <a:cubicBezTo>
                    <a:pt x="11886" y="2196"/>
                    <a:pt x="9689" y="0"/>
                    <a:pt x="6848" y="0"/>
                  </a:cubicBezTo>
                  <a:lnTo>
                    <a:pt x="5039" y="0"/>
                  </a:lnTo>
                  <a:cubicBezTo>
                    <a:pt x="2197" y="0"/>
                    <a:pt x="0" y="2196"/>
                    <a:pt x="0" y="5039"/>
                  </a:cubicBezTo>
                  <a:lnTo>
                    <a:pt x="0" y="18991"/>
                  </a:lnTo>
                  <a:lnTo>
                    <a:pt x="11886" y="18991"/>
                  </a:lnTo>
                  <a:lnTo>
                    <a:pt x="11886" y="5039"/>
                  </a:lnTo>
                  <a:close/>
                </a:path>
              </a:pathLst>
            </a:custGeom>
            <a:grpFill/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14" name="フリーフォーム: 図形 413">
              <a:extLst>
                <a:ext uri="{FF2B5EF4-FFF2-40B4-BE49-F238E27FC236}">
                  <a16:creationId xmlns:a16="http://schemas.microsoft.com/office/drawing/2014/main" id="{9EFD2DAD-A302-AF5A-8916-4380A82B6B24}"/>
                </a:ext>
              </a:extLst>
            </p:cNvPr>
            <p:cNvSpPr/>
            <p:nvPr/>
          </p:nvSpPr>
          <p:spPr>
            <a:xfrm>
              <a:off x="9711210" y="1799358"/>
              <a:ext cx="11885" cy="18991"/>
            </a:xfrm>
            <a:custGeom>
              <a:avLst/>
              <a:gdLst>
                <a:gd name="connsiteX0" fmla="*/ 11886 w 11885"/>
                <a:gd name="connsiteY0" fmla="*/ 5039 h 18991"/>
                <a:gd name="connsiteX1" fmla="*/ 6847 w 11885"/>
                <a:gd name="connsiteY1" fmla="*/ 0 h 18991"/>
                <a:gd name="connsiteX2" fmla="*/ 5038 w 11885"/>
                <a:gd name="connsiteY2" fmla="*/ 0 h 18991"/>
                <a:gd name="connsiteX3" fmla="*/ 0 w 11885"/>
                <a:gd name="connsiteY3" fmla="*/ 5039 h 18991"/>
                <a:gd name="connsiteX4" fmla="*/ 0 w 11885"/>
                <a:gd name="connsiteY4" fmla="*/ 18991 h 18991"/>
                <a:gd name="connsiteX5" fmla="*/ 11886 w 11885"/>
                <a:gd name="connsiteY5" fmla="*/ 18991 h 18991"/>
                <a:gd name="connsiteX6" fmla="*/ 11886 w 11885"/>
                <a:gd name="connsiteY6" fmla="*/ 5039 h 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5" h="18991">
                  <a:moveTo>
                    <a:pt x="11886" y="5039"/>
                  </a:moveTo>
                  <a:cubicBezTo>
                    <a:pt x="11886" y="2196"/>
                    <a:pt x="9689" y="0"/>
                    <a:pt x="6847" y="0"/>
                  </a:cubicBezTo>
                  <a:lnTo>
                    <a:pt x="5038" y="0"/>
                  </a:lnTo>
                  <a:cubicBezTo>
                    <a:pt x="2196" y="0"/>
                    <a:pt x="0" y="2196"/>
                    <a:pt x="0" y="5039"/>
                  </a:cubicBezTo>
                  <a:lnTo>
                    <a:pt x="0" y="18991"/>
                  </a:lnTo>
                  <a:lnTo>
                    <a:pt x="11886" y="18991"/>
                  </a:lnTo>
                  <a:lnTo>
                    <a:pt x="11886" y="5039"/>
                  </a:lnTo>
                  <a:close/>
                </a:path>
              </a:pathLst>
            </a:custGeom>
            <a:grpFill/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15" name="フリーフォーム: 図形 414">
              <a:extLst>
                <a:ext uri="{FF2B5EF4-FFF2-40B4-BE49-F238E27FC236}">
                  <a16:creationId xmlns:a16="http://schemas.microsoft.com/office/drawing/2014/main" id="{72CB1977-82A3-8FA9-CC2F-B8154644232F}"/>
                </a:ext>
              </a:extLst>
            </p:cNvPr>
            <p:cNvSpPr/>
            <p:nvPr/>
          </p:nvSpPr>
          <p:spPr>
            <a:xfrm>
              <a:off x="9639508" y="1952452"/>
              <a:ext cx="11885" cy="18991"/>
            </a:xfrm>
            <a:custGeom>
              <a:avLst/>
              <a:gdLst>
                <a:gd name="connsiteX0" fmla="*/ 0 w 11885"/>
                <a:gd name="connsiteY0" fmla="*/ 13953 h 18991"/>
                <a:gd name="connsiteX1" fmla="*/ 5038 w 11885"/>
                <a:gd name="connsiteY1" fmla="*/ 18991 h 18991"/>
                <a:gd name="connsiteX2" fmla="*/ 6847 w 11885"/>
                <a:gd name="connsiteY2" fmla="*/ 18991 h 18991"/>
                <a:gd name="connsiteX3" fmla="*/ 11886 w 11885"/>
                <a:gd name="connsiteY3" fmla="*/ 13953 h 18991"/>
                <a:gd name="connsiteX4" fmla="*/ 11886 w 11885"/>
                <a:gd name="connsiteY4" fmla="*/ 0 h 18991"/>
                <a:gd name="connsiteX5" fmla="*/ 0 w 11885"/>
                <a:gd name="connsiteY5" fmla="*/ 0 h 18991"/>
                <a:gd name="connsiteX6" fmla="*/ 0 w 11885"/>
                <a:gd name="connsiteY6" fmla="*/ 13953 h 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5" h="18991">
                  <a:moveTo>
                    <a:pt x="0" y="13953"/>
                  </a:moveTo>
                  <a:cubicBezTo>
                    <a:pt x="0" y="16795"/>
                    <a:pt x="2196" y="18991"/>
                    <a:pt x="5038" y="18991"/>
                  </a:cubicBezTo>
                  <a:lnTo>
                    <a:pt x="6847" y="18991"/>
                  </a:lnTo>
                  <a:cubicBezTo>
                    <a:pt x="9689" y="18991"/>
                    <a:pt x="11886" y="16795"/>
                    <a:pt x="11886" y="13953"/>
                  </a:cubicBezTo>
                  <a:lnTo>
                    <a:pt x="11886" y="0"/>
                  </a:lnTo>
                  <a:lnTo>
                    <a:pt x="0" y="0"/>
                  </a:lnTo>
                  <a:lnTo>
                    <a:pt x="0" y="13953"/>
                  </a:lnTo>
                  <a:close/>
                </a:path>
              </a:pathLst>
            </a:custGeom>
            <a:grpFill/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16" name="フリーフォーム: 図形 415">
              <a:extLst>
                <a:ext uri="{FF2B5EF4-FFF2-40B4-BE49-F238E27FC236}">
                  <a16:creationId xmlns:a16="http://schemas.microsoft.com/office/drawing/2014/main" id="{ADE8A0AC-8497-3B79-E7C4-851F18683F07}"/>
                </a:ext>
              </a:extLst>
            </p:cNvPr>
            <p:cNvSpPr/>
            <p:nvPr/>
          </p:nvSpPr>
          <p:spPr>
            <a:xfrm>
              <a:off x="9663408" y="1952452"/>
              <a:ext cx="11885" cy="18991"/>
            </a:xfrm>
            <a:custGeom>
              <a:avLst/>
              <a:gdLst>
                <a:gd name="connsiteX0" fmla="*/ 0 w 11885"/>
                <a:gd name="connsiteY0" fmla="*/ 13953 h 18991"/>
                <a:gd name="connsiteX1" fmla="*/ 5039 w 11885"/>
                <a:gd name="connsiteY1" fmla="*/ 18991 h 18991"/>
                <a:gd name="connsiteX2" fmla="*/ 6847 w 11885"/>
                <a:gd name="connsiteY2" fmla="*/ 18991 h 18991"/>
                <a:gd name="connsiteX3" fmla="*/ 11886 w 11885"/>
                <a:gd name="connsiteY3" fmla="*/ 13953 h 18991"/>
                <a:gd name="connsiteX4" fmla="*/ 11886 w 11885"/>
                <a:gd name="connsiteY4" fmla="*/ 0 h 18991"/>
                <a:gd name="connsiteX5" fmla="*/ 0 w 11885"/>
                <a:gd name="connsiteY5" fmla="*/ 0 h 18991"/>
                <a:gd name="connsiteX6" fmla="*/ 0 w 11885"/>
                <a:gd name="connsiteY6" fmla="*/ 13953 h 18991"/>
                <a:gd name="connsiteX7" fmla="*/ 0 w 11885"/>
                <a:gd name="connsiteY7" fmla="*/ 13953 h 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85" h="18991">
                  <a:moveTo>
                    <a:pt x="0" y="13953"/>
                  </a:moveTo>
                  <a:cubicBezTo>
                    <a:pt x="0" y="16795"/>
                    <a:pt x="2196" y="18991"/>
                    <a:pt x="5039" y="18991"/>
                  </a:cubicBezTo>
                  <a:lnTo>
                    <a:pt x="6847" y="18991"/>
                  </a:lnTo>
                  <a:cubicBezTo>
                    <a:pt x="9689" y="18991"/>
                    <a:pt x="11886" y="16795"/>
                    <a:pt x="11886" y="13953"/>
                  </a:cubicBezTo>
                  <a:lnTo>
                    <a:pt x="11886" y="0"/>
                  </a:lnTo>
                  <a:lnTo>
                    <a:pt x="0" y="0"/>
                  </a:lnTo>
                  <a:lnTo>
                    <a:pt x="0" y="13953"/>
                  </a:lnTo>
                  <a:lnTo>
                    <a:pt x="0" y="13953"/>
                  </a:lnTo>
                  <a:close/>
                </a:path>
              </a:pathLst>
            </a:custGeom>
            <a:grpFill/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17" name="フリーフォーム: 図形 416">
              <a:extLst>
                <a:ext uri="{FF2B5EF4-FFF2-40B4-BE49-F238E27FC236}">
                  <a16:creationId xmlns:a16="http://schemas.microsoft.com/office/drawing/2014/main" id="{B5DA809B-AEEE-6EAA-0CDE-43DF0691CF36}"/>
                </a:ext>
              </a:extLst>
            </p:cNvPr>
            <p:cNvSpPr/>
            <p:nvPr/>
          </p:nvSpPr>
          <p:spPr>
            <a:xfrm>
              <a:off x="9687309" y="1952452"/>
              <a:ext cx="11886" cy="18991"/>
            </a:xfrm>
            <a:custGeom>
              <a:avLst/>
              <a:gdLst>
                <a:gd name="connsiteX0" fmla="*/ 0 w 11886"/>
                <a:gd name="connsiteY0" fmla="*/ 13953 h 18991"/>
                <a:gd name="connsiteX1" fmla="*/ 5039 w 11886"/>
                <a:gd name="connsiteY1" fmla="*/ 18991 h 18991"/>
                <a:gd name="connsiteX2" fmla="*/ 6848 w 11886"/>
                <a:gd name="connsiteY2" fmla="*/ 18991 h 18991"/>
                <a:gd name="connsiteX3" fmla="*/ 11886 w 11886"/>
                <a:gd name="connsiteY3" fmla="*/ 13953 h 18991"/>
                <a:gd name="connsiteX4" fmla="*/ 11886 w 11886"/>
                <a:gd name="connsiteY4" fmla="*/ 0 h 18991"/>
                <a:gd name="connsiteX5" fmla="*/ 0 w 11886"/>
                <a:gd name="connsiteY5" fmla="*/ 0 h 18991"/>
                <a:gd name="connsiteX6" fmla="*/ 0 w 11886"/>
                <a:gd name="connsiteY6" fmla="*/ 13953 h 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6" h="18991">
                  <a:moveTo>
                    <a:pt x="0" y="13953"/>
                  </a:moveTo>
                  <a:cubicBezTo>
                    <a:pt x="0" y="16795"/>
                    <a:pt x="2197" y="18991"/>
                    <a:pt x="5039" y="18991"/>
                  </a:cubicBezTo>
                  <a:lnTo>
                    <a:pt x="6848" y="18991"/>
                  </a:lnTo>
                  <a:cubicBezTo>
                    <a:pt x="9689" y="18991"/>
                    <a:pt x="11886" y="16795"/>
                    <a:pt x="11886" y="13953"/>
                  </a:cubicBezTo>
                  <a:lnTo>
                    <a:pt x="11886" y="0"/>
                  </a:lnTo>
                  <a:lnTo>
                    <a:pt x="0" y="0"/>
                  </a:lnTo>
                  <a:lnTo>
                    <a:pt x="0" y="13953"/>
                  </a:lnTo>
                  <a:close/>
                </a:path>
              </a:pathLst>
            </a:custGeom>
            <a:grpFill/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18" name="フリーフォーム: 図形 417">
              <a:extLst>
                <a:ext uri="{FF2B5EF4-FFF2-40B4-BE49-F238E27FC236}">
                  <a16:creationId xmlns:a16="http://schemas.microsoft.com/office/drawing/2014/main" id="{A373F587-CF98-6178-D33F-05F2EC376D3E}"/>
                </a:ext>
              </a:extLst>
            </p:cNvPr>
            <p:cNvSpPr/>
            <p:nvPr/>
          </p:nvSpPr>
          <p:spPr>
            <a:xfrm>
              <a:off x="9711081" y="1952452"/>
              <a:ext cx="11885" cy="18991"/>
            </a:xfrm>
            <a:custGeom>
              <a:avLst/>
              <a:gdLst>
                <a:gd name="connsiteX0" fmla="*/ 0 w 11885"/>
                <a:gd name="connsiteY0" fmla="*/ 13953 h 18991"/>
                <a:gd name="connsiteX1" fmla="*/ 5039 w 11885"/>
                <a:gd name="connsiteY1" fmla="*/ 18991 h 18991"/>
                <a:gd name="connsiteX2" fmla="*/ 6847 w 11885"/>
                <a:gd name="connsiteY2" fmla="*/ 18991 h 18991"/>
                <a:gd name="connsiteX3" fmla="*/ 11886 w 11885"/>
                <a:gd name="connsiteY3" fmla="*/ 13953 h 18991"/>
                <a:gd name="connsiteX4" fmla="*/ 11886 w 11885"/>
                <a:gd name="connsiteY4" fmla="*/ 0 h 18991"/>
                <a:gd name="connsiteX5" fmla="*/ 0 w 11885"/>
                <a:gd name="connsiteY5" fmla="*/ 0 h 18991"/>
                <a:gd name="connsiteX6" fmla="*/ 0 w 11885"/>
                <a:gd name="connsiteY6" fmla="*/ 13953 h 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5" h="18991">
                  <a:moveTo>
                    <a:pt x="0" y="13953"/>
                  </a:moveTo>
                  <a:cubicBezTo>
                    <a:pt x="0" y="16795"/>
                    <a:pt x="2196" y="18991"/>
                    <a:pt x="5039" y="18991"/>
                  </a:cubicBezTo>
                  <a:lnTo>
                    <a:pt x="6847" y="18991"/>
                  </a:lnTo>
                  <a:cubicBezTo>
                    <a:pt x="9689" y="18991"/>
                    <a:pt x="11886" y="16795"/>
                    <a:pt x="11886" y="13953"/>
                  </a:cubicBezTo>
                  <a:lnTo>
                    <a:pt x="11886" y="0"/>
                  </a:lnTo>
                  <a:lnTo>
                    <a:pt x="0" y="0"/>
                  </a:lnTo>
                  <a:lnTo>
                    <a:pt x="0" y="13953"/>
                  </a:lnTo>
                  <a:close/>
                </a:path>
              </a:pathLst>
            </a:custGeom>
            <a:grpFill/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19" name="フリーフォーム: 図形 418">
              <a:extLst>
                <a:ext uri="{FF2B5EF4-FFF2-40B4-BE49-F238E27FC236}">
                  <a16:creationId xmlns:a16="http://schemas.microsoft.com/office/drawing/2014/main" id="{AAD37039-1BA0-EF5E-7A5D-A0D7728CB9D2}"/>
                </a:ext>
              </a:extLst>
            </p:cNvPr>
            <p:cNvSpPr/>
            <p:nvPr/>
          </p:nvSpPr>
          <p:spPr>
            <a:xfrm>
              <a:off x="9748418" y="1843671"/>
              <a:ext cx="18991" cy="11885"/>
            </a:xfrm>
            <a:custGeom>
              <a:avLst/>
              <a:gdLst>
                <a:gd name="connsiteX0" fmla="*/ 13952 w 18991"/>
                <a:gd name="connsiteY0" fmla="*/ 0 h 11885"/>
                <a:gd name="connsiteX1" fmla="*/ 0 w 18991"/>
                <a:gd name="connsiteY1" fmla="*/ 0 h 11885"/>
                <a:gd name="connsiteX2" fmla="*/ 0 w 18991"/>
                <a:gd name="connsiteY2" fmla="*/ 11886 h 11885"/>
                <a:gd name="connsiteX3" fmla="*/ 13952 w 18991"/>
                <a:gd name="connsiteY3" fmla="*/ 11886 h 11885"/>
                <a:gd name="connsiteX4" fmla="*/ 18991 w 18991"/>
                <a:gd name="connsiteY4" fmla="*/ 6847 h 11885"/>
                <a:gd name="connsiteX5" fmla="*/ 18991 w 18991"/>
                <a:gd name="connsiteY5" fmla="*/ 5039 h 11885"/>
                <a:gd name="connsiteX6" fmla="*/ 13952 w 18991"/>
                <a:gd name="connsiteY6" fmla="*/ 0 h 11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1" h="11885">
                  <a:moveTo>
                    <a:pt x="13952" y="0"/>
                  </a:moveTo>
                  <a:lnTo>
                    <a:pt x="0" y="0"/>
                  </a:lnTo>
                  <a:lnTo>
                    <a:pt x="0" y="11886"/>
                  </a:lnTo>
                  <a:lnTo>
                    <a:pt x="13952" y="11886"/>
                  </a:lnTo>
                  <a:cubicBezTo>
                    <a:pt x="16795" y="11886"/>
                    <a:pt x="18991" y="9689"/>
                    <a:pt x="18991" y="6847"/>
                  </a:cubicBezTo>
                  <a:lnTo>
                    <a:pt x="18991" y="5039"/>
                  </a:lnTo>
                  <a:cubicBezTo>
                    <a:pt x="18991" y="2196"/>
                    <a:pt x="16795" y="0"/>
                    <a:pt x="13952" y="0"/>
                  </a:cubicBezTo>
                  <a:close/>
                </a:path>
              </a:pathLst>
            </a:custGeom>
            <a:grpFill/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20" name="フリーフォーム: 図形 419">
              <a:extLst>
                <a:ext uri="{FF2B5EF4-FFF2-40B4-BE49-F238E27FC236}">
                  <a16:creationId xmlns:a16="http://schemas.microsoft.com/office/drawing/2014/main" id="{7686B847-A3BB-3F61-1294-89C08E013080}"/>
                </a:ext>
              </a:extLst>
            </p:cNvPr>
            <p:cNvSpPr/>
            <p:nvPr/>
          </p:nvSpPr>
          <p:spPr>
            <a:xfrm>
              <a:off x="9748418" y="1867443"/>
              <a:ext cx="18991" cy="11885"/>
            </a:xfrm>
            <a:custGeom>
              <a:avLst/>
              <a:gdLst>
                <a:gd name="connsiteX0" fmla="*/ 13952 w 18991"/>
                <a:gd name="connsiteY0" fmla="*/ 0 h 11885"/>
                <a:gd name="connsiteX1" fmla="*/ 0 w 18991"/>
                <a:gd name="connsiteY1" fmla="*/ 0 h 11885"/>
                <a:gd name="connsiteX2" fmla="*/ 0 w 18991"/>
                <a:gd name="connsiteY2" fmla="*/ 11886 h 11885"/>
                <a:gd name="connsiteX3" fmla="*/ 13952 w 18991"/>
                <a:gd name="connsiteY3" fmla="*/ 11886 h 11885"/>
                <a:gd name="connsiteX4" fmla="*/ 18991 w 18991"/>
                <a:gd name="connsiteY4" fmla="*/ 6847 h 11885"/>
                <a:gd name="connsiteX5" fmla="*/ 18991 w 18991"/>
                <a:gd name="connsiteY5" fmla="*/ 5039 h 11885"/>
                <a:gd name="connsiteX6" fmla="*/ 13952 w 18991"/>
                <a:gd name="connsiteY6" fmla="*/ 0 h 11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1" h="11885">
                  <a:moveTo>
                    <a:pt x="13952" y="0"/>
                  </a:moveTo>
                  <a:lnTo>
                    <a:pt x="0" y="0"/>
                  </a:lnTo>
                  <a:lnTo>
                    <a:pt x="0" y="11886"/>
                  </a:lnTo>
                  <a:lnTo>
                    <a:pt x="13952" y="11886"/>
                  </a:lnTo>
                  <a:cubicBezTo>
                    <a:pt x="16795" y="11886"/>
                    <a:pt x="18991" y="9689"/>
                    <a:pt x="18991" y="6847"/>
                  </a:cubicBezTo>
                  <a:lnTo>
                    <a:pt x="18991" y="5039"/>
                  </a:lnTo>
                  <a:cubicBezTo>
                    <a:pt x="18991" y="2196"/>
                    <a:pt x="16795" y="0"/>
                    <a:pt x="13952" y="0"/>
                  </a:cubicBezTo>
                  <a:close/>
                </a:path>
              </a:pathLst>
            </a:custGeom>
            <a:grpFill/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21" name="フリーフォーム: 図形 420">
              <a:extLst>
                <a:ext uri="{FF2B5EF4-FFF2-40B4-BE49-F238E27FC236}">
                  <a16:creationId xmlns:a16="http://schemas.microsoft.com/office/drawing/2014/main" id="{E3110367-F847-B68C-AF69-EE869AE0D429}"/>
                </a:ext>
              </a:extLst>
            </p:cNvPr>
            <p:cNvSpPr/>
            <p:nvPr/>
          </p:nvSpPr>
          <p:spPr>
            <a:xfrm>
              <a:off x="9748418" y="1891343"/>
              <a:ext cx="18991" cy="11885"/>
            </a:xfrm>
            <a:custGeom>
              <a:avLst/>
              <a:gdLst>
                <a:gd name="connsiteX0" fmla="*/ 13952 w 18991"/>
                <a:gd name="connsiteY0" fmla="*/ 0 h 11885"/>
                <a:gd name="connsiteX1" fmla="*/ 0 w 18991"/>
                <a:gd name="connsiteY1" fmla="*/ 0 h 11885"/>
                <a:gd name="connsiteX2" fmla="*/ 0 w 18991"/>
                <a:gd name="connsiteY2" fmla="*/ 11886 h 11885"/>
                <a:gd name="connsiteX3" fmla="*/ 13952 w 18991"/>
                <a:gd name="connsiteY3" fmla="*/ 11886 h 11885"/>
                <a:gd name="connsiteX4" fmla="*/ 18991 w 18991"/>
                <a:gd name="connsiteY4" fmla="*/ 6847 h 11885"/>
                <a:gd name="connsiteX5" fmla="*/ 18991 w 18991"/>
                <a:gd name="connsiteY5" fmla="*/ 5039 h 11885"/>
                <a:gd name="connsiteX6" fmla="*/ 13952 w 18991"/>
                <a:gd name="connsiteY6" fmla="*/ 0 h 11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1" h="11885">
                  <a:moveTo>
                    <a:pt x="13952" y="0"/>
                  </a:moveTo>
                  <a:lnTo>
                    <a:pt x="0" y="0"/>
                  </a:lnTo>
                  <a:lnTo>
                    <a:pt x="0" y="11886"/>
                  </a:lnTo>
                  <a:lnTo>
                    <a:pt x="13952" y="11886"/>
                  </a:lnTo>
                  <a:cubicBezTo>
                    <a:pt x="16795" y="11886"/>
                    <a:pt x="18991" y="9689"/>
                    <a:pt x="18991" y="6847"/>
                  </a:cubicBezTo>
                  <a:lnTo>
                    <a:pt x="18991" y="5039"/>
                  </a:lnTo>
                  <a:cubicBezTo>
                    <a:pt x="18991" y="2196"/>
                    <a:pt x="16795" y="0"/>
                    <a:pt x="13952" y="0"/>
                  </a:cubicBezTo>
                  <a:close/>
                </a:path>
              </a:pathLst>
            </a:custGeom>
            <a:grpFill/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22" name="フリーフォーム: 図形 421">
              <a:extLst>
                <a:ext uri="{FF2B5EF4-FFF2-40B4-BE49-F238E27FC236}">
                  <a16:creationId xmlns:a16="http://schemas.microsoft.com/office/drawing/2014/main" id="{FB888D99-7619-009D-E6F6-688DBBD20133}"/>
                </a:ext>
              </a:extLst>
            </p:cNvPr>
            <p:cNvSpPr/>
            <p:nvPr/>
          </p:nvSpPr>
          <p:spPr>
            <a:xfrm>
              <a:off x="9748418" y="1915115"/>
              <a:ext cx="18991" cy="11885"/>
            </a:xfrm>
            <a:custGeom>
              <a:avLst/>
              <a:gdLst>
                <a:gd name="connsiteX0" fmla="*/ 13952 w 18991"/>
                <a:gd name="connsiteY0" fmla="*/ 0 h 11885"/>
                <a:gd name="connsiteX1" fmla="*/ 0 w 18991"/>
                <a:gd name="connsiteY1" fmla="*/ 0 h 11885"/>
                <a:gd name="connsiteX2" fmla="*/ 0 w 18991"/>
                <a:gd name="connsiteY2" fmla="*/ 11886 h 11885"/>
                <a:gd name="connsiteX3" fmla="*/ 13952 w 18991"/>
                <a:gd name="connsiteY3" fmla="*/ 11886 h 11885"/>
                <a:gd name="connsiteX4" fmla="*/ 18991 w 18991"/>
                <a:gd name="connsiteY4" fmla="*/ 6847 h 11885"/>
                <a:gd name="connsiteX5" fmla="*/ 18991 w 18991"/>
                <a:gd name="connsiteY5" fmla="*/ 5039 h 11885"/>
                <a:gd name="connsiteX6" fmla="*/ 13952 w 18991"/>
                <a:gd name="connsiteY6" fmla="*/ 0 h 11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1" h="11885">
                  <a:moveTo>
                    <a:pt x="13952" y="0"/>
                  </a:moveTo>
                  <a:lnTo>
                    <a:pt x="0" y="0"/>
                  </a:lnTo>
                  <a:lnTo>
                    <a:pt x="0" y="11886"/>
                  </a:lnTo>
                  <a:lnTo>
                    <a:pt x="13952" y="11886"/>
                  </a:lnTo>
                  <a:cubicBezTo>
                    <a:pt x="16795" y="11886"/>
                    <a:pt x="18991" y="9689"/>
                    <a:pt x="18991" y="6847"/>
                  </a:cubicBezTo>
                  <a:lnTo>
                    <a:pt x="18991" y="5039"/>
                  </a:lnTo>
                  <a:cubicBezTo>
                    <a:pt x="18991" y="2196"/>
                    <a:pt x="16795" y="0"/>
                    <a:pt x="13952" y="0"/>
                  </a:cubicBezTo>
                  <a:close/>
                </a:path>
              </a:pathLst>
            </a:custGeom>
            <a:grpFill/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23" name="フリーフォーム: 図形 422">
              <a:extLst>
                <a:ext uri="{FF2B5EF4-FFF2-40B4-BE49-F238E27FC236}">
                  <a16:creationId xmlns:a16="http://schemas.microsoft.com/office/drawing/2014/main" id="{483B33CD-DCFE-3031-131F-3AF1530C66DE}"/>
                </a:ext>
              </a:extLst>
            </p:cNvPr>
            <p:cNvSpPr/>
            <p:nvPr/>
          </p:nvSpPr>
          <p:spPr>
            <a:xfrm>
              <a:off x="9595194" y="1843671"/>
              <a:ext cx="18991" cy="11885"/>
            </a:xfrm>
            <a:custGeom>
              <a:avLst/>
              <a:gdLst>
                <a:gd name="connsiteX0" fmla="*/ 0 w 18991"/>
                <a:gd name="connsiteY0" fmla="*/ 5039 h 11885"/>
                <a:gd name="connsiteX1" fmla="*/ 0 w 18991"/>
                <a:gd name="connsiteY1" fmla="*/ 6847 h 11885"/>
                <a:gd name="connsiteX2" fmla="*/ 5039 w 18991"/>
                <a:gd name="connsiteY2" fmla="*/ 11886 h 11885"/>
                <a:gd name="connsiteX3" fmla="*/ 18992 w 18991"/>
                <a:gd name="connsiteY3" fmla="*/ 11886 h 11885"/>
                <a:gd name="connsiteX4" fmla="*/ 18992 w 18991"/>
                <a:gd name="connsiteY4" fmla="*/ 0 h 11885"/>
                <a:gd name="connsiteX5" fmla="*/ 5039 w 18991"/>
                <a:gd name="connsiteY5" fmla="*/ 0 h 11885"/>
                <a:gd name="connsiteX6" fmla="*/ 0 w 18991"/>
                <a:gd name="connsiteY6" fmla="*/ 5039 h 11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1" h="11885">
                  <a:moveTo>
                    <a:pt x="0" y="5039"/>
                  </a:moveTo>
                  <a:lnTo>
                    <a:pt x="0" y="6847"/>
                  </a:lnTo>
                  <a:cubicBezTo>
                    <a:pt x="0" y="9689"/>
                    <a:pt x="2197" y="11886"/>
                    <a:pt x="5039" y="11886"/>
                  </a:cubicBezTo>
                  <a:lnTo>
                    <a:pt x="18992" y="11886"/>
                  </a:lnTo>
                  <a:lnTo>
                    <a:pt x="18992" y="0"/>
                  </a:lnTo>
                  <a:lnTo>
                    <a:pt x="5039" y="0"/>
                  </a:lnTo>
                  <a:cubicBezTo>
                    <a:pt x="2197" y="0"/>
                    <a:pt x="0" y="2196"/>
                    <a:pt x="0" y="5039"/>
                  </a:cubicBezTo>
                  <a:close/>
                </a:path>
              </a:pathLst>
            </a:custGeom>
            <a:grpFill/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24" name="フリーフォーム: 図形 423">
              <a:extLst>
                <a:ext uri="{FF2B5EF4-FFF2-40B4-BE49-F238E27FC236}">
                  <a16:creationId xmlns:a16="http://schemas.microsoft.com/office/drawing/2014/main" id="{9B659F5C-5D94-8B2D-2EA2-B06741FD0930}"/>
                </a:ext>
              </a:extLst>
            </p:cNvPr>
            <p:cNvSpPr/>
            <p:nvPr/>
          </p:nvSpPr>
          <p:spPr>
            <a:xfrm>
              <a:off x="9595194" y="1867443"/>
              <a:ext cx="18991" cy="11885"/>
            </a:xfrm>
            <a:custGeom>
              <a:avLst/>
              <a:gdLst>
                <a:gd name="connsiteX0" fmla="*/ 0 w 18991"/>
                <a:gd name="connsiteY0" fmla="*/ 5039 h 11885"/>
                <a:gd name="connsiteX1" fmla="*/ 0 w 18991"/>
                <a:gd name="connsiteY1" fmla="*/ 6847 h 11885"/>
                <a:gd name="connsiteX2" fmla="*/ 5039 w 18991"/>
                <a:gd name="connsiteY2" fmla="*/ 11886 h 11885"/>
                <a:gd name="connsiteX3" fmla="*/ 18992 w 18991"/>
                <a:gd name="connsiteY3" fmla="*/ 11886 h 11885"/>
                <a:gd name="connsiteX4" fmla="*/ 18992 w 18991"/>
                <a:gd name="connsiteY4" fmla="*/ 0 h 11885"/>
                <a:gd name="connsiteX5" fmla="*/ 5039 w 18991"/>
                <a:gd name="connsiteY5" fmla="*/ 0 h 11885"/>
                <a:gd name="connsiteX6" fmla="*/ 0 w 18991"/>
                <a:gd name="connsiteY6" fmla="*/ 5039 h 11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1" h="11885">
                  <a:moveTo>
                    <a:pt x="0" y="5039"/>
                  </a:moveTo>
                  <a:lnTo>
                    <a:pt x="0" y="6847"/>
                  </a:lnTo>
                  <a:cubicBezTo>
                    <a:pt x="0" y="9689"/>
                    <a:pt x="2197" y="11886"/>
                    <a:pt x="5039" y="11886"/>
                  </a:cubicBezTo>
                  <a:lnTo>
                    <a:pt x="18992" y="11886"/>
                  </a:lnTo>
                  <a:lnTo>
                    <a:pt x="18992" y="0"/>
                  </a:lnTo>
                  <a:lnTo>
                    <a:pt x="5039" y="0"/>
                  </a:lnTo>
                  <a:cubicBezTo>
                    <a:pt x="2197" y="0"/>
                    <a:pt x="0" y="2196"/>
                    <a:pt x="0" y="5039"/>
                  </a:cubicBezTo>
                  <a:close/>
                </a:path>
              </a:pathLst>
            </a:custGeom>
            <a:grpFill/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25" name="フリーフォーム: 図形 424">
              <a:extLst>
                <a:ext uri="{FF2B5EF4-FFF2-40B4-BE49-F238E27FC236}">
                  <a16:creationId xmlns:a16="http://schemas.microsoft.com/office/drawing/2014/main" id="{C47C2BE6-A30C-FE28-839B-909D771B7B79}"/>
                </a:ext>
              </a:extLst>
            </p:cNvPr>
            <p:cNvSpPr/>
            <p:nvPr/>
          </p:nvSpPr>
          <p:spPr>
            <a:xfrm>
              <a:off x="9595194" y="1891343"/>
              <a:ext cx="18991" cy="11885"/>
            </a:xfrm>
            <a:custGeom>
              <a:avLst/>
              <a:gdLst>
                <a:gd name="connsiteX0" fmla="*/ 0 w 18991"/>
                <a:gd name="connsiteY0" fmla="*/ 5039 h 11885"/>
                <a:gd name="connsiteX1" fmla="*/ 0 w 18991"/>
                <a:gd name="connsiteY1" fmla="*/ 6847 h 11885"/>
                <a:gd name="connsiteX2" fmla="*/ 5039 w 18991"/>
                <a:gd name="connsiteY2" fmla="*/ 11886 h 11885"/>
                <a:gd name="connsiteX3" fmla="*/ 18992 w 18991"/>
                <a:gd name="connsiteY3" fmla="*/ 11886 h 11885"/>
                <a:gd name="connsiteX4" fmla="*/ 18992 w 18991"/>
                <a:gd name="connsiteY4" fmla="*/ 0 h 11885"/>
                <a:gd name="connsiteX5" fmla="*/ 5039 w 18991"/>
                <a:gd name="connsiteY5" fmla="*/ 0 h 11885"/>
                <a:gd name="connsiteX6" fmla="*/ 0 w 18991"/>
                <a:gd name="connsiteY6" fmla="*/ 5039 h 11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1" h="11885">
                  <a:moveTo>
                    <a:pt x="0" y="5039"/>
                  </a:moveTo>
                  <a:lnTo>
                    <a:pt x="0" y="6847"/>
                  </a:lnTo>
                  <a:cubicBezTo>
                    <a:pt x="0" y="9689"/>
                    <a:pt x="2197" y="11886"/>
                    <a:pt x="5039" y="11886"/>
                  </a:cubicBezTo>
                  <a:lnTo>
                    <a:pt x="18992" y="11886"/>
                  </a:lnTo>
                  <a:lnTo>
                    <a:pt x="18992" y="0"/>
                  </a:lnTo>
                  <a:lnTo>
                    <a:pt x="5039" y="0"/>
                  </a:lnTo>
                  <a:cubicBezTo>
                    <a:pt x="2197" y="0"/>
                    <a:pt x="0" y="2196"/>
                    <a:pt x="0" y="5039"/>
                  </a:cubicBezTo>
                  <a:close/>
                </a:path>
              </a:pathLst>
            </a:custGeom>
            <a:grpFill/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26" name="フリーフォーム: 図形 425">
              <a:extLst>
                <a:ext uri="{FF2B5EF4-FFF2-40B4-BE49-F238E27FC236}">
                  <a16:creationId xmlns:a16="http://schemas.microsoft.com/office/drawing/2014/main" id="{FAD3C472-C4F4-C18C-750A-418BB8E5B83D}"/>
                </a:ext>
              </a:extLst>
            </p:cNvPr>
            <p:cNvSpPr/>
            <p:nvPr/>
          </p:nvSpPr>
          <p:spPr>
            <a:xfrm>
              <a:off x="9595194" y="1915115"/>
              <a:ext cx="18991" cy="11885"/>
            </a:xfrm>
            <a:custGeom>
              <a:avLst/>
              <a:gdLst>
                <a:gd name="connsiteX0" fmla="*/ 0 w 18991"/>
                <a:gd name="connsiteY0" fmla="*/ 5039 h 11885"/>
                <a:gd name="connsiteX1" fmla="*/ 0 w 18991"/>
                <a:gd name="connsiteY1" fmla="*/ 6847 h 11885"/>
                <a:gd name="connsiteX2" fmla="*/ 5039 w 18991"/>
                <a:gd name="connsiteY2" fmla="*/ 11886 h 11885"/>
                <a:gd name="connsiteX3" fmla="*/ 18992 w 18991"/>
                <a:gd name="connsiteY3" fmla="*/ 11886 h 11885"/>
                <a:gd name="connsiteX4" fmla="*/ 18992 w 18991"/>
                <a:gd name="connsiteY4" fmla="*/ 0 h 11885"/>
                <a:gd name="connsiteX5" fmla="*/ 5039 w 18991"/>
                <a:gd name="connsiteY5" fmla="*/ 0 h 11885"/>
                <a:gd name="connsiteX6" fmla="*/ 0 w 18991"/>
                <a:gd name="connsiteY6" fmla="*/ 5039 h 11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91" h="11885">
                  <a:moveTo>
                    <a:pt x="0" y="5039"/>
                  </a:moveTo>
                  <a:lnTo>
                    <a:pt x="0" y="6847"/>
                  </a:lnTo>
                  <a:cubicBezTo>
                    <a:pt x="0" y="9689"/>
                    <a:pt x="2197" y="11886"/>
                    <a:pt x="5039" y="11886"/>
                  </a:cubicBezTo>
                  <a:lnTo>
                    <a:pt x="18992" y="11886"/>
                  </a:lnTo>
                  <a:lnTo>
                    <a:pt x="18992" y="0"/>
                  </a:lnTo>
                  <a:lnTo>
                    <a:pt x="5039" y="0"/>
                  </a:lnTo>
                  <a:cubicBezTo>
                    <a:pt x="2197" y="0"/>
                    <a:pt x="0" y="2196"/>
                    <a:pt x="0" y="5039"/>
                  </a:cubicBezTo>
                  <a:close/>
                </a:path>
              </a:pathLst>
            </a:custGeom>
            <a:grpFill/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27" name="フリーフォーム: 図形 426">
              <a:extLst>
                <a:ext uri="{FF2B5EF4-FFF2-40B4-BE49-F238E27FC236}">
                  <a16:creationId xmlns:a16="http://schemas.microsoft.com/office/drawing/2014/main" id="{91C41669-1626-4D93-8A60-876B43ED7066}"/>
                </a:ext>
              </a:extLst>
            </p:cNvPr>
            <p:cNvSpPr/>
            <p:nvPr/>
          </p:nvSpPr>
          <p:spPr>
            <a:xfrm>
              <a:off x="9621679" y="1825713"/>
              <a:ext cx="119244" cy="119245"/>
            </a:xfrm>
            <a:custGeom>
              <a:avLst/>
              <a:gdLst>
                <a:gd name="connsiteX0" fmla="*/ 0 w 119244"/>
                <a:gd name="connsiteY0" fmla="*/ 119245 h 119245"/>
                <a:gd name="connsiteX1" fmla="*/ 119245 w 119244"/>
                <a:gd name="connsiteY1" fmla="*/ 119245 h 119245"/>
                <a:gd name="connsiteX2" fmla="*/ 119245 w 119244"/>
                <a:gd name="connsiteY2" fmla="*/ 0 h 119245"/>
                <a:gd name="connsiteX3" fmla="*/ 0 w 119244"/>
                <a:gd name="connsiteY3" fmla="*/ 0 h 119245"/>
                <a:gd name="connsiteX4" fmla="*/ 0 w 119244"/>
                <a:gd name="connsiteY4" fmla="*/ 119245 h 119245"/>
                <a:gd name="connsiteX5" fmla="*/ 100125 w 119244"/>
                <a:gd name="connsiteY5" fmla="*/ 13953 h 119245"/>
                <a:gd name="connsiteX6" fmla="*/ 105680 w 119244"/>
                <a:gd name="connsiteY6" fmla="*/ 19508 h 119245"/>
                <a:gd name="connsiteX7" fmla="*/ 100125 w 119244"/>
                <a:gd name="connsiteY7" fmla="*/ 25063 h 119245"/>
                <a:gd name="connsiteX8" fmla="*/ 94569 w 119244"/>
                <a:gd name="connsiteY8" fmla="*/ 19508 h 119245"/>
                <a:gd name="connsiteX9" fmla="*/ 100125 w 119244"/>
                <a:gd name="connsiteY9" fmla="*/ 13953 h 119245"/>
                <a:gd name="connsiteX10" fmla="*/ 100125 w 119244"/>
                <a:gd name="connsiteY10" fmla="*/ 95086 h 119245"/>
                <a:gd name="connsiteX11" fmla="*/ 105680 w 119244"/>
                <a:gd name="connsiteY11" fmla="*/ 100641 h 119245"/>
                <a:gd name="connsiteX12" fmla="*/ 100125 w 119244"/>
                <a:gd name="connsiteY12" fmla="*/ 106197 h 119245"/>
                <a:gd name="connsiteX13" fmla="*/ 94569 w 119244"/>
                <a:gd name="connsiteY13" fmla="*/ 100641 h 119245"/>
                <a:gd name="connsiteX14" fmla="*/ 100125 w 119244"/>
                <a:gd name="connsiteY14" fmla="*/ 95086 h 119245"/>
                <a:gd name="connsiteX15" fmla="*/ 35528 w 119244"/>
                <a:gd name="connsiteY15" fmla="*/ 35528 h 119245"/>
                <a:gd name="connsiteX16" fmla="*/ 83717 w 119244"/>
                <a:gd name="connsiteY16" fmla="*/ 35528 h 119245"/>
                <a:gd name="connsiteX17" fmla="*/ 83717 w 119244"/>
                <a:gd name="connsiteY17" fmla="*/ 83717 h 119245"/>
                <a:gd name="connsiteX18" fmla="*/ 35528 w 119244"/>
                <a:gd name="connsiteY18" fmla="*/ 83717 h 119245"/>
                <a:gd name="connsiteX19" fmla="*/ 35528 w 119244"/>
                <a:gd name="connsiteY19" fmla="*/ 35528 h 119245"/>
                <a:gd name="connsiteX20" fmla="*/ 19120 w 119244"/>
                <a:gd name="connsiteY20" fmla="*/ 13953 h 119245"/>
                <a:gd name="connsiteX21" fmla="*/ 24676 w 119244"/>
                <a:gd name="connsiteY21" fmla="*/ 19508 h 119245"/>
                <a:gd name="connsiteX22" fmla="*/ 19120 w 119244"/>
                <a:gd name="connsiteY22" fmla="*/ 25063 h 119245"/>
                <a:gd name="connsiteX23" fmla="*/ 13565 w 119244"/>
                <a:gd name="connsiteY23" fmla="*/ 19508 h 119245"/>
                <a:gd name="connsiteX24" fmla="*/ 19120 w 119244"/>
                <a:gd name="connsiteY24" fmla="*/ 13953 h 119245"/>
                <a:gd name="connsiteX25" fmla="*/ 19120 w 119244"/>
                <a:gd name="connsiteY25" fmla="*/ 95086 h 119245"/>
                <a:gd name="connsiteX26" fmla="*/ 24676 w 119244"/>
                <a:gd name="connsiteY26" fmla="*/ 100641 h 119245"/>
                <a:gd name="connsiteX27" fmla="*/ 19120 w 119244"/>
                <a:gd name="connsiteY27" fmla="*/ 106197 h 119245"/>
                <a:gd name="connsiteX28" fmla="*/ 13565 w 119244"/>
                <a:gd name="connsiteY28" fmla="*/ 100641 h 119245"/>
                <a:gd name="connsiteX29" fmla="*/ 19120 w 119244"/>
                <a:gd name="connsiteY29" fmla="*/ 95086 h 11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19244" h="119245">
                  <a:moveTo>
                    <a:pt x="0" y="119245"/>
                  </a:moveTo>
                  <a:lnTo>
                    <a:pt x="119245" y="119245"/>
                  </a:lnTo>
                  <a:lnTo>
                    <a:pt x="119245" y="0"/>
                  </a:lnTo>
                  <a:lnTo>
                    <a:pt x="0" y="0"/>
                  </a:lnTo>
                  <a:lnTo>
                    <a:pt x="0" y="119245"/>
                  </a:lnTo>
                  <a:close/>
                  <a:moveTo>
                    <a:pt x="100125" y="13953"/>
                  </a:moveTo>
                  <a:cubicBezTo>
                    <a:pt x="103225" y="13953"/>
                    <a:pt x="105680" y="16407"/>
                    <a:pt x="105680" y="19508"/>
                  </a:cubicBezTo>
                  <a:cubicBezTo>
                    <a:pt x="105680" y="22609"/>
                    <a:pt x="103225" y="25063"/>
                    <a:pt x="100125" y="25063"/>
                  </a:cubicBezTo>
                  <a:cubicBezTo>
                    <a:pt x="97023" y="25063"/>
                    <a:pt x="94569" y="22609"/>
                    <a:pt x="94569" y="19508"/>
                  </a:cubicBezTo>
                  <a:cubicBezTo>
                    <a:pt x="94569" y="16407"/>
                    <a:pt x="97023" y="13953"/>
                    <a:pt x="100125" y="13953"/>
                  </a:cubicBezTo>
                  <a:close/>
                  <a:moveTo>
                    <a:pt x="100125" y="95086"/>
                  </a:moveTo>
                  <a:cubicBezTo>
                    <a:pt x="103225" y="95086"/>
                    <a:pt x="105680" y="97541"/>
                    <a:pt x="105680" y="100641"/>
                  </a:cubicBezTo>
                  <a:cubicBezTo>
                    <a:pt x="105680" y="103742"/>
                    <a:pt x="103225" y="106197"/>
                    <a:pt x="100125" y="106197"/>
                  </a:cubicBezTo>
                  <a:cubicBezTo>
                    <a:pt x="97023" y="106197"/>
                    <a:pt x="94569" y="103742"/>
                    <a:pt x="94569" y="100641"/>
                  </a:cubicBezTo>
                  <a:cubicBezTo>
                    <a:pt x="94569" y="97541"/>
                    <a:pt x="97023" y="95086"/>
                    <a:pt x="100125" y="95086"/>
                  </a:cubicBezTo>
                  <a:close/>
                  <a:moveTo>
                    <a:pt x="35528" y="35528"/>
                  </a:moveTo>
                  <a:lnTo>
                    <a:pt x="83717" y="35528"/>
                  </a:lnTo>
                  <a:lnTo>
                    <a:pt x="83717" y="83717"/>
                  </a:lnTo>
                  <a:lnTo>
                    <a:pt x="35528" y="83717"/>
                  </a:lnTo>
                  <a:lnTo>
                    <a:pt x="35528" y="35528"/>
                  </a:lnTo>
                  <a:close/>
                  <a:moveTo>
                    <a:pt x="19120" y="13953"/>
                  </a:moveTo>
                  <a:cubicBezTo>
                    <a:pt x="22221" y="13953"/>
                    <a:pt x="24676" y="16407"/>
                    <a:pt x="24676" y="19508"/>
                  </a:cubicBezTo>
                  <a:cubicBezTo>
                    <a:pt x="24676" y="22609"/>
                    <a:pt x="22221" y="25063"/>
                    <a:pt x="19120" y="25063"/>
                  </a:cubicBezTo>
                  <a:cubicBezTo>
                    <a:pt x="16020" y="25063"/>
                    <a:pt x="13565" y="22609"/>
                    <a:pt x="13565" y="19508"/>
                  </a:cubicBezTo>
                  <a:cubicBezTo>
                    <a:pt x="13565" y="16407"/>
                    <a:pt x="16020" y="13953"/>
                    <a:pt x="19120" y="13953"/>
                  </a:cubicBezTo>
                  <a:close/>
                  <a:moveTo>
                    <a:pt x="19120" y="95086"/>
                  </a:moveTo>
                  <a:cubicBezTo>
                    <a:pt x="22221" y="95086"/>
                    <a:pt x="24676" y="97541"/>
                    <a:pt x="24676" y="100641"/>
                  </a:cubicBezTo>
                  <a:cubicBezTo>
                    <a:pt x="24676" y="103742"/>
                    <a:pt x="22221" y="106197"/>
                    <a:pt x="19120" y="106197"/>
                  </a:cubicBezTo>
                  <a:cubicBezTo>
                    <a:pt x="16020" y="106197"/>
                    <a:pt x="13565" y="103742"/>
                    <a:pt x="13565" y="100641"/>
                  </a:cubicBezTo>
                  <a:cubicBezTo>
                    <a:pt x="13565" y="97541"/>
                    <a:pt x="16020" y="95086"/>
                    <a:pt x="19120" y="95086"/>
                  </a:cubicBezTo>
                  <a:close/>
                </a:path>
              </a:pathLst>
            </a:custGeom>
            <a:grpFill/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429" name="グラフィックス 4">
            <a:extLst>
              <a:ext uri="{FF2B5EF4-FFF2-40B4-BE49-F238E27FC236}">
                <a16:creationId xmlns:a16="http://schemas.microsoft.com/office/drawing/2014/main" id="{E2B17EEB-AD79-63C7-8C41-C12745543B9C}"/>
              </a:ext>
            </a:extLst>
          </p:cNvPr>
          <p:cNvGrpSpPr/>
          <p:nvPr/>
        </p:nvGrpSpPr>
        <p:grpSpPr>
          <a:xfrm>
            <a:off x="7356676" y="2975887"/>
            <a:ext cx="1309371" cy="142112"/>
            <a:chOff x="7474490" y="1807110"/>
            <a:chExt cx="1309371" cy="142112"/>
          </a:xfrm>
          <a:solidFill>
            <a:srgbClr val="FFFFFF"/>
          </a:solidFill>
        </p:grpSpPr>
        <p:sp>
          <p:nvSpPr>
            <p:cNvPr id="430" name="フリーフォーム: 図形 429">
              <a:extLst>
                <a:ext uri="{FF2B5EF4-FFF2-40B4-BE49-F238E27FC236}">
                  <a16:creationId xmlns:a16="http://schemas.microsoft.com/office/drawing/2014/main" id="{8A9A09F6-27B3-2A35-E968-56A85C6984EC}"/>
                </a:ext>
              </a:extLst>
            </p:cNvPr>
            <p:cNvSpPr/>
            <p:nvPr/>
          </p:nvSpPr>
          <p:spPr>
            <a:xfrm>
              <a:off x="7474490" y="1807110"/>
              <a:ext cx="120795" cy="141854"/>
            </a:xfrm>
            <a:custGeom>
              <a:avLst/>
              <a:gdLst>
                <a:gd name="connsiteX0" fmla="*/ 98962 w 120795"/>
                <a:gd name="connsiteY0" fmla="*/ 134102 h 141854"/>
                <a:gd name="connsiteX1" fmla="*/ 21704 w 120795"/>
                <a:gd name="connsiteY1" fmla="*/ 134102 h 141854"/>
                <a:gd name="connsiteX2" fmla="*/ 21704 w 120795"/>
                <a:gd name="connsiteY2" fmla="*/ 141854 h 141854"/>
                <a:gd name="connsiteX3" fmla="*/ 0 w 120795"/>
                <a:gd name="connsiteY3" fmla="*/ 141854 h 141854"/>
                <a:gd name="connsiteX4" fmla="*/ 0 w 120795"/>
                <a:gd name="connsiteY4" fmla="*/ 19379 h 141854"/>
                <a:gd name="connsiteX5" fmla="*/ 43797 w 120795"/>
                <a:gd name="connsiteY5" fmla="*/ 19379 h 141854"/>
                <a:gd name="connsiteX6" fmla="*/ 50127 w 120795"/>
                <a:gd name="connsiteY6" fmla="*/ 0 h 141854"/>
                <a:gd name="connsiteX7" fmla="*/ 72606 w 120795"/>
                <a:gd name="connsiteY7" fmla="*/ 3230 h 141854"/>
                <a:gd name="connsiteX8" fmla="*/ 65888 w 120795"/>
                <a:gd name="connsiteY8" fmla="*/ 19379 h 141854"/>
                <a:gd name="connsiteX9" fmla="*/ 120795 w 120795"/>
                <a:gd name="connsiteY9" fmla="*/ 19379 h 141854"/>
                <a:gd name="connsiteX10" fmla="*/ 120795 w 120795"/>
                <a:gd name="connsiteY10" fmla="*/ 141854 h 141854"/>
                <a:gd name="connsiteX11" fmla="*/ 98962 w 120795"/>
                <a:gd name="connsiteY11" fmla="*/ 141854 h 141854"/>
                <a:gd name="connsiteX12" fmla="*/ 98962 w 120795"/>
                <a:gd name="connsiteY12" fmla="*/ 134102 h 141854"/>
                <a:gd name="connsiteX13" fmla="*/ 98962 w 120795"/>
                <a:gd name="connsiteY13" fmla="*/ 51548 h 141854"/>
                <a:gd name="connsiteX14" fmla="*/ 98962 w 120795"/>
                <a:gd name="connsiteY14" fmla="*/ 35141 h 141854"/>
                <a:gd name="connsiteX15" fmla="*/ 21704 w 120795"/>
                <a:gd name="connsiteY15" fmla="*/ 35141 h 141854"/>
                <a:gd name="connsiteX16" fmla="*/ 21704 w 120795"/>
                <a:gd name="connsiteY16" fmla="*/ 51548 h 141854"/>
                <a:gd name="connsiteX17" fmla="*/ 98962 w 120795"/>
                <a:gd name="connsiteY17" fmla="*/ 51548 h 141854"/>
                <a:gd name="connsiteX18" fmla="*/ 21834 w 120795"/>
                <a:gd name="connsiteY18" fmla="*/ 83717 h 141854"/>
                <a:gd name="connsiteX19" fmla="*/ 99091 w 120795"/>
                <a:gd name="connsiteY19" fmla="*/ 83717 h 141854"/>
                <a:gd name="connsiteX20" fmla="*/ 99091 w 120795"/>
                <a:gd name="connsiteY20" fmla="*/ 67180 h 141854"/>
                <a:gd name="connsiteX21" fmla="*/ 21834 w 120795"/>
                <a:gd name="connsiteY21" fmla="*/ 67180 h 141854"/>
                <a:gd name="connsiteX22" fmla="*/ 21834 w 120795"/>
                <a:gd name="connsiteY22" fmla="*/ 83717 h 141854"/>
                <a:gd name="connsiteX23" fmla="*/ 21834 w 120795"/>
                <a:gd name="connsiteY23" fmla="*/ 117437 h 141854"/>
                <a:gd name="connsiteX24" fmla="*/ 99091 w 120795"/>
                <a:gd name="connsiteY24" fmla="*/ 117437 h 141854"/>
                <a:gd name="connsiteX25" fmla="*/ 99091 w 120795"/>
                <a:gd name="connsiteY25" fmla="*/ 99479 h 141854"/>
                <a:gd name="connsiteX26" fmla="*/ 21834 w 120795"/>
                <a:gd name="connsiteY26" fmla="*/ 99479 h 141854"/>
                <a:gd name="connsiteX27" fmla="*/ 21834 w 120795"/>
                <a:gd name="connsiteY27" fmla="*/ 117437 h 141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20795" h="141854">
                  <a:moveTo>
                    <a:pt x="98962" y="134102"/>
                  </a:moveTo>
                  <a:lnTo>
                    <a:pt x="21704" y="134102"/>
                  </a:lnTo>
                  <a:lnTo>
                    <a:pt x="21704" y="141854"/>
                  </a:lnTo>
                  <a:lnTo>
                    <a:pt x="0" y="141854"/>
                  </a:lnTo>
                  <a:lnTo>
                    <a:pt x="0" y="19379"/>
                  </a:lnTo>
                  <a:lnTo>
                    <a:pt x="43797" y="19379"/>
                  </a:lnTo>
                  <a:cubicBezTo>
                    <a:pt x="46897" y="11240"/>
                    <a:pt x="48964" y="4780"/>
                    <a:pt x="50127" y="0"/>
                  </a:cubicBezTo>
                  <a:lnTo>
                    <a:pt x="72606" y="3230"/>
                  </a:lnTo>
                  <a:cubicBezTo>
                    <a:pt x="70668" y="8527"/>
                    <a:pt x="68343" y="13824"/>
                    <a:pt x="65888" y="19379"/>
                  </a:cubicBezTo>
                  <a:lnTo>
                    <a:pt x="120795" y="19379"/>
                  </a:lnTo>
                  <a:lnTo>
                    <a:pt x="120795" y="141854"/>
                  </a:lnTo>
                  <a:lnTo>
                    <a:pt x="98962" y="141854"/>
                  </a:lnTo>
                  <a:lnTo>
                    <a:pt x="98962" y="134102"/>
                  </a:lnTo>
                  <a:close/>
                  <a:moveTo>
                    <a:pt x="98962" y="51548"/>
                  </a:moveTo>
                  <a:lnTo>
                    <a:pt x="98962" y="35141"/>
                  </a:lnTo>
                  <a:lnTo>
                    <a:pt x="21704" y="35141"/>
                  </a:lnTo>
                  <a:lnTo>
                    <a:pt x="21704" y="51548"/>
                  </a:lnTo>
                  <a:lnTo>
                    <a:pt x="98962" y="51548"/>
                  </a:lnTo>
                  <a:close/>
                  <a:moveTo>
                    <a:pt x="21834" y="83717"/>
                  </a:moveTo>
                  <a:lnTo>
                    <a:pt x="99091" y="83717"/>
                  </a:lnTo>
                  <a:lnTo>
                    <a:pt x="99091" y="67180"/>
                  </a:lnTo>
                  <a:lnTo>
                    <a:pt x="21834" y="67180"/>
                  </a:lnTo>
                  <a:lnTo>
                    <a:pt x="21834" y="83717"/>
                  </a:lnTo>
                  <a:close/>
                  <a:moveTo>
                    <a:pt x="21834" y="117437"/>
                  </a:moveTo>
                  <a:lnTo>
                    <a:pt x="99091" y="117437"/>
                  </a:lnTo>
                  <a:lnTo>
                    <a:pt x="99091" y="99479"/>
                  </a:lnTo>
                  <a:lnTo>
                    <a:pt x="21834" y="99479"/>
                  </a:lnTo>
                  <a:cubicBezTo>
                    <a:pt x="21834" y="99479"/>
                    <a:pt x="21834" y="117437"/>
                    <a:pt x="21834" y="117437"/>
                  </a:cubicBez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1" name="フリーフォーム: 図形 430">
              <a:extLst>
                <a:ext uri="{FF2B5EF4-FFF2-40B4-BE49-F238E27FC236}">
                  <a16:creationId xmlns:a16="http://schemas.microsoft.com/office/drawing/2014/main" id="{6478BE04-E5E5-1F6C-63D8-8BC68C4E3BE6}"/>
                </a:ext>
              </a:extLst>
            </p:cNvPr>
            <p:cNvSpPr/>
            <p:nvPr/>
          </p:nvSpPr>
          <p:spPr>
            <a:xfrm>
              <a:off x="7614664" y="1810856"/>
              <a:ext cx="140174" cy="137203"/>
            </a:xfrm>
            <a:custGeom>
              <a:avLst/>
              <a:gdLst>
                <a:gd name="connsiteX0" fmla="*/ 76482 w 140174"/>
                <a:gd name="connsiteY0" fmla="*/ 129322 h 137203"/>
                <a:gd name="connsiteX1" fmla="*/ 2843 w 140174"/>
                <a:gd name="connsiteY1" fmla="*/ 136299 h 137203"/>
                <a:gd name="connsiteX2" fmla="*/ 0 w 140174"/>
                <a:gd name="connsiteY2" fmla="*/ 119504 h 137203"/>
                <a:gd name="connsiteX3" fmla="*/ 33332 w 140174"/>
                <a:gd name="connsiteY3" fmla="*/ 118470 h 137203"/>
                <a:gd name="connsiteX4" fmla="*/ 33332 w 140174"/>
                <a:gd name="connsiteY4" fmla="*/ 111752 h 137203"/>
                <a:gd name="connsiteX5" fmla="*/ 2713 w 140174"/>
                <a:gd name="connsiteY5" fmla="*/ 111752 h 137203"/>
                <a:gd name="connsiteX6" fmla="*/ 2713 w 140174"/>
                <a:gd name="connsiteY6" fmla="*/ 98187 h 137203"/>
                <a:gd name="connsiteX7" fmla="*/ 33332 w 140174"/>
                <a:gd name="connsiteY7" fmla="*/ 98187 h 137203"/>
                <a:gd name="connsiteX8" fmla="*/ 33332 w 140174"/>
                <a:gd name="connsiteY8" fmla="*/ 91985 h 137203"/>
                <a:gd name="connsiteX9" fmla="*/ 5943 w 140174"/>
                <a:gd name="connsiteY9" fmla="*/ 91985 h 137203"/>
                <a:gd name="connsiteX10" fmla="*/ 5943 w 140174"/>
                <a:gd name="connsiteY10" fmla="*/ 43021 h 137203"/>
                <a:gd name="connsiteX11" fmla="*/ 33332 w 140174"/>
                <a:gd name="connsiteY11" fmla="*/ 43021 h 137203"/>
                <a:gd name="connsiteX12" fmla="*/ 33332 w 140174"/>
                <a:gd name="connsiteY12" fmla="*/ 37078 h 137203"/>
                <a:gd name="connsiteX13" fmla="*/ 2584 w 140174"/>
                <a:gd name="connsiteY13" fmla="*/ 37078 h 137203"/>
                <a:gd name="connsiteX14" fmla="*/ 2584 w 140174"/>
                <a:gd name="connsiteY14" fmla="*/ 24030 h 137203"/>
                <a:gd name="connsiteX15" fmla="*/ 33332 w 140174"/>
                <a:gd name="connsiteY15" fmla="*/ 24030 h 137203"/>
                <a:gd name="connsiteX16" fmla="*/ 33332 w 140174"/>
                <a:gd name="connsiteY16" fmla="*/ 19379 h 137203"/>
                <a:gd name="connsiteX17" fmla="*/ 8139 w 140174"/>
                <a:gd name="connsiteY17" fmla="*/ 20283 h 137203"/>
                <a:gd name="connsiteX18" fmla="*/ 6072 w 140174"/>
                <a:gd name="connsiteY18" fmla="*/ 6847 h 137203"/>
                <a:gd name="connsiteX19" fmla="*/ 69377 w 140174"/>
                <a:gd name="connsiteY19" fmla="*/ 0 h 137203"/>
                <a:gd name="connsiteX20" fmla="*/ 76095 w 140174"/>
                <a:gd name="connsiteY20" fmla="*/ 14470 h 137203"/>
                <a:gd name="connsiteX21" fmla="*/ 52452 w 140174"/>
                <a:gd name="connsiteY21" fmla="*/ 17958 h 137203"/>
                <a:gd name="connsiteX22" fmla="*/ 52452 w 140174"/>
                <a:gd name="connsiteY22" fmla="*/ 23901 h 137203"/>
                <a:gd name="connsiteX23" fmla="*/ 80875 w 140174"/>
                <a:gd name="connsiteY23" fmla="*/ 23901 h 137203"/>
                <a:gd name="connsiteX24" fmla="*/ 80875 w 140174"/>
                <a:gd name="connsiteY24" fmla="*/ 36949 h 137203"/>
                <a:gd name="connsiteX25" fmla="*/ 52452 w 140174"/>
                <a:gd name="connsiteY25" fmla="*/ 36949 h 137203"/>
                <a:gd name="connsiteX26" fmla="*/ 52452 w 140174"/>
                <a:gd name="connsiteY26" fmla="*/ 42892 h 137203"/>
                <a:gd name="connsiteX27" fmla="*/ 79583 w 140174"/>
                <a:gd name="connsiteY27" fmla="*/ 42892 h 137203"/>
                <a:gd name="connsiteX28" fmla="*/ 79583 w 140174"/>
                <a:gd name="connsiteY28" fmla="*/ 91856 h 137203"/>
                <a:gd name="connsiteX29" fmla="*/ 52452 w 140174"/>
                <a:gd name="connsiteY29" fmla="*/ 91856 h 137203"/>
                <a:gd name="connsiteX30" fmla="*/ 52452 w 140174"/>
                <a:gd name="connsiteY30" fmla="*/ 98058 h 137203"/>
                <a:gd name="connsiteX31" fmla="*/ 80359 w 140174"/>
                <a:gd name="connsiteY31" fmla="*/ 98058 h 137203"/>
                <a:gd name="connsiteX32" fmla="*/ 80359 w 140174"/>
                <a:gd name="connsiteY32" fmla="*/ 111623 h 137203"/>
                <a:gd name="connsiteX33" fmla="*/ 52452 w 140174"/>
                <a:gd name="connsiteY33" fmla="*/ 111623 h 137203"/>
                <a:gd name="connsiteX34" fmla="*/ 52452 w 140174"/>
                <a:gd name="connsiteY34" fmla="*/ 117436 h 137203"/>
                <a:gd name="connsiteX35" fmla="*/ 76611 w 140174"/>
                <a:gd name="connsiteY35" fmla="*/ 115499 h 137203"/>
                <a:gd name="connsiteX36" fmla="*/ 76611 w 140174"/>
                <a:gd name="connsiteY36" fmla="*/ 124284 h 137203"/>
                <a:gd name="connsiteX37" fmla="*/ 86947 w 140174"/>
                <a:gd name="connsiteY37" fmla="*/ 99220 h 137203"/>
                <a:gd name="connsiteX38" fmla="*/ 94311 w 140174"/>
                <a:gd name="connsiteY38" fmla="*/ 48577 h 137203"/>
                <a:gd name="connsiteX39" fmla="*/ 83976 w 140174"/>
                <a:gd name="connsiteY39" fmla="*/ 48577 h 137203"/>
                <a:gd name="connsiteX40" fmla="*/ 83976 w 140174"/>
                <a:gd name="connsiteY40" fmla="*/ 32040 h 137203"/>
                <a:gd name="connsiteX41" fmla="*/ 94053 w 140174"/>
                <a:gd name="connsiteY41" fmla="*/ 32040 h 137203"/>
                <a:gd name="connsiteX42" fmla="*/ 94053 w 140174"/>
                <a:gd name="connsiteY42" fmla="*/ 1421 h 137203"/>
                <a:gd name="connsiteX43" fmla="*/ 114724 w 140174"/>
                <a:gd name="connsiteY43" fmla="*/ 1421 h 137203"/>
                <a:gd name="connsiteX44" fmla="*/ 114724 w 140174"/>
                <a:gd name="connsiteY44" fmla="*/ 32040 h 137203"/>
                <a:gd name="connsiteX45" fmla="*/ 140175 w 140174"/>
                <a:gd name="connsiteY45" fmla="*/ 32040 h 137203"/>
                <a:gd name="connsiteX46" fmla="*/ 140175 w 140174"/>
                <a:gd name="connsiteY46" fmla="*/ 79971 h 137203"/>
                <a:gd name="connsiteX47" fmla="*/ 138753 w 140174"/>
                <a:gd name="connsiteY47" fmla="*/ 106197 h 137203"/>
                <a:gd name="connsiteX48" fmla="*/ 135523 w 140174"/>
                <a:gd name="connsiteY48" fmla="*/ 124801 h 137203"/>
                <a:gd name="connsiteX49" fmla="*/ 128935 w 140174"/>
                <a:gd name="connsiteY49" fmla="*/ 133069 h 137203"/>
                <a:gd name="connsiteX50" fmla="*/ 117695 w 140174"/>
                <a:gd name="connsiteY50" fmla="*/ 136428 h 137203"/>
                <a:gd name="connsiteX51" fmla="*/ 101546 w 140174"/>
                <a:gd name="connsiteY51" fmla="*/ 136428 h 137203"/>
                <a:gd name="connsiteX52" fmla="*/ 99479 w 140174"/>
                <a:gd name="connsiteY52" fmla="*/ 119374 h 137203"/>
                <a:gd name="connsiteX53" fmla="*/ 109814 w 140174"/>
                <a:gd name="connsiteY53" fmla="*/ 119374 h 137203"/>
                <a:gd name="connsiteX54" fmla="*/ 116144 w 140174"/>
                <a:gd name="connsiteY54" fmla="*/ 116791 h 137203"/>
                <a:gd name="connsiteX55" fmla="*/ 119762 w 140174"/>
                <a:gd name="connsiteY55" fmla="*/ 102192 h 137203"/>
                <a:gd name="connsiteX56" fmla="*/ 121054 w 140174"/>
                <a:gd name="connsiteY56" fmla="*/ 75449 h 137203"/>
                <a:gd name="connsiteX57" fmla="*/ 121054 w 140174"/>
                <a:gd name="connsiteY57" fmla="*/ 48706 h 137203"/>
                <a:gd name="connsiteX58" fmla="*/ 113303 w 140174"/>
                <a:gd name="connsiteY58" fmla="*/ 48706 h 137203"/>
                <a:gd name="connsiteX59" fmla="*/ 110460 w 140174"/>
                <a:gd name="connsiteY59" fmla="*/ 82038 h 137203"/>
                <a:gd name="connsiteX60" fmla="*/ 102967 w 140174"/>
                <a:gd name="connsiteY60" fmla="*/ 109039 h 137203"/>
                <a:gd name="connsiteX61" fmla="*/ 88626 w 140174"/>
                <a:gd name="connsiteY61" fmla="*/ 137203 h 137203"/>
                <a:gd name="connsiteX62" fmla="*/ 76611 w 140174"/>
                <a:gd name="connsiteY62" fmla="*/ 129451 h 137203"/>
                <a:gd name="connsiteX63" fmla="*/ 33461 w 140174"/>
                <a:gd name="connsiteY63" fmla="*/ 54519 h 137203"/>
                <a:gd name="connsiteX64" fmla="*/ 23513 w 140174"/>
                <a:gd name="connsiteY64" fmla="*/ 54519 h 137203"/>
                <a:gd name="connsiteX65" fmla="*/ 23513 w 140174"/>
                <a:gd name="connsiteY65" fmla="*/ 63175 h 137203"/>
                <a:gd name="connsiteX66" fmla="*/ 33461 w 140174"/>
                <a:gd name="connsiteY66" fmla="*/ 63175 h 137203"/>
                <a:gd name="connsiteX67" fmla="*/ 33461 w 140174"/>
                <a:gd name="connsiteY67" fmla="*/ 54519 h 137203"/>
                <a:gd name="connsiteX68" fmla="*/ 33461 w 140174"/>
                <a:gd name="connsiteY68" fmla="*/ 71444 h 137203"/>
                <a:gd name="connsiteX69" fmla="*/ 23513 w 140174"/>
                <a:gd name="connsiteY69" fmla="*/ 71444 h 137203"/>
                <a:gd name="connsiteX70" fmla="*/ 23513 w 140174"/>
                <a:gd name="connsiteY70" fmla="*/ 79971 h 137203"/>
                <a:gd name="connsiteX71" fmla="*/ 33461 w 140174"/>
                <a:gd name="connsiteY71" fmla="*/ 79971 h 137203"/>
                <a:gd name="connsiteX72" fmla="*/ 33461 w 140174"/>
                <a:gd name="connsiteY72" fmla="*/ 71444 h 137203"/>
                <a:gd name="connsiteX73" fmla="*/ 62400 w 140174"/>
                <a:gd name="connsiteY73" fmla="*/ 63175 h 137203"/>
                <a:gd name="connsiteX74" fmla="*/ 62400 w 140174"/>
                <a:gd name="connsiteY74" fmla="*/ 54519 h 137203"/>
                <a:gd name="connsiteX75" fmla="*/ 52452 w 140174"/>
                <a:gd name="connsiteY75" fmla="*/ 54519 h 137203"/>
                <a:gd name="connsiteX76" fmla="*/ 52452 w 140174"/>
                <a:gd name="connsiteY76" fmla="*/ 63175 h 137203"/>
                <a:gd name="connsiteX77" fmla="*/ 62400 w 140174"/>
                <a:gd name="connsiteY77" fmla="*/ 63175 h 137203"/>
                <a:gd name="connsiteX78" fmla="*/ 62400 w 140174"/>
                <a:gd name="connsiteY78" fmla="*/ 79971 h 137203"/>
                <a:gd name="connsiteX79" fmla="*/ 62400 w 140174"/>
                <a:gd name="connsiteY79" fmla="*/ 71444 h 137203"/>
                <a:gd name="connsiteX80" fmla="*/ 52452 w 140174"/>
                <a:gd name="connsiteY80" fmla="*/ 71444 h 137203"/>
                <a:gd name="connsiteX81" fmla="*/ 52452 w 140174"/>
                <a:gd name="connsiteY81" fmla="*/ 79971 h 137203"/>
                <a:gd name="connsiteX82" fmla="*/ 62400 w 140174"/>
                <a:gd name="connsiteY82" fmla="*/ 79971 h 13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0174" h="137203">
                  <a:moveTo>
                    <a:pt x="76482" y="129322"/>
                  </a:moveTo>
                  <a:cubicBezTo>
                    <a:pt x="71961" y="131131"/>
                    <a:pt x="47414" y="133456"/>
                    <a:pt x="2843" y="136299"/>
                  </a:cubicBezTo>
                  <a:lnTo>
                    <a:pt x="0" y="119504"/>
                  </a:lnTo>
                  <a:cubicBezTo>
                    <a:pt x="5555" y="119504"/>
                    <a:pt x="16666" y="119116"/>
                    <a:pt x="33332" y="118470"/>
                  </a:cubicBezTo>
                  <a:lnTo>
                    <a:pt x="33332" y="111752"/>
                  </a:lnTo>
                  <a:lnTo>
                    <a:pt x="2713" y="111752"/>
                  </a:lnTo>
                  <a:lnTo>
                    <a:pt x="2713" y="98187"/>
                  </a:lnTo>
                  <a:lnTo>
                    <a:pt x="33332" y="98187"/>
                  </a:lnTo>
                  <a:lnTo>
                    <a:pt x="33332" y="91985"/>
                  </a:lnTo>
                  <a:lnTo>
                    <a:pt x="5943" y="91985"/>
                  </a:lnTo>
                  <a:lnTo>
                    <a:pt x="5943" y="43021"/>
                  </a:lnTo>
                  <a:lnTo>
                    <a:pt x="33332" y="43021"/>
                  </a:lnTo>
                  <a:lnTo>
                    <a:pt x="33332" y="37078"/>
                  </a:lnTo>
                  <a:lnTo>
                    <a:pt x="2584" y="37078"/>
                  </a:lnTo>
                  <a:lnTo>
                    <a:pt x="2584" y="24030"/>
                  </a:lnTo>
                  <a:lnTo>
                    <a:pt x="33332" y="24030"/>
                  </a:lnTo>
                  <a:lnTo>
                    <a:pt x="33332" y="19379"/>
                  </a:lnTo>
                  <a:cubicBezTo>
                    <a:pt x="25322" y="19767"/>
                    <a:pt x="16924" y="20025"/>
                    <a:pt x="8139" y="20283"/>
                  </a:cubicBezTo>
                  <a:lnTo>
                    <a:pt x="6072" y="6847"/>
                  </a:lnTo>
                  <a:cubicBezTo>
                    <a:pt x="34494" y="5555"/>
                    <a:pt x="55553" y="3359"/>
                    <a:pt x="69377" y="0"/>
                  </a:cubicBezTo>
                  <a:lnTo>
                    <a:pt x="76095" y="14470"/>
                  </a:lnTo>
                  <a:cubicBezTo>
                    <a:pt x="70798" y="15891"/>
                    <a:pt x="62788" y="17053"/>
                    <a:pt x="52452" y="17958"/>
                  </a:cubicBezTo>
                  <a:lnTo>
                    <a:pt x="52452" y="23901"/>
                  </a:lnTo>
                  <a:lnTo>
                    <a:pt x="80875" y="23901"/>
                  </a:lnTo>
                  <a:lnTo>
                    <a:pt x="80875" y="36949"/>
                  </a:lnTo>
                  <a:lnTo>
                    <a:pt x="52452" y="36949"/>
                  </a:lnTo>
                  <a:lnTo>
                    <a:pt x="52452" y="42892"/>
                  </a:lnTo>
                  <a:lnTo>
                    <a:pt x="79583" y="42892"/>
                  </a:lnTo>
                  <a:lnTo>
                    <a:pt x="79583" y="91856"/>
                  </a:lnTo>
                  <a:lnTo>
                    <a:pt x="52452" y="91856"/>
                  </a:lnTo>
                  <a:lnTo>
                    <a:pt x="52452" y="98058"/>
                  </a:lnTo>
                  <a:lnTo>
                    <a:pt x="80359" y="98058"/>
                  </a:lnTo>
                  <a:lnTo>
                    <a:pt x="80359" y="111623"/>
                  </a:lnTo>
                  <a:lnTo>
                    <a:pt x="52452" y="111623"/>
                  </a:lnTo>
                  <a:lnTo>
                    <a:pt x="52452" y="117436"/>
                  </a:lnTo>
                  <a:cubicBezTo>
                    <a:pt x="65630" y="116791"/>
                    <a:pt x="73640" y="116145"/>
                    <a:pt x="76611" y="115499"/>
                  </a:cubicBezTo>
                  <a:lnTo>
                    <a:pt x="76611" y="124284"/>
                  </a:lnTo>
                  <a:cubicBezTo>
                    <a:pt x="78937" y="120666"/>
                    <a:pt x="82425" y="112269"/>
                    <a:pt x="86947" y="99220"/>
                  </a:cubicBezTo>
                  <a:cubicBezTo>
                    <a:pt x="91469" y="86172"/>
                    <a:pt x="93924" y="69248"/>
                    <a:pt x="94311" y="48577"/>
                  </a:cubicBezTo>
                  <a:lnTo>
                    <a:pt x="83976" y="48577"/>
                  </a:lnTo>
                  <a:lnTo>
                    <a:pt x="83976" y="32040"/>
                  </a:lnTo>
                  <a:lnTo>
                    <a:pt x="94053" y="32040"/>
                  </a:lnTo>
                  <a:lnTo>
                    <a:pt x="94053" y="1421"/>
                  </a:lnTo>
                  <a:lnTo>
                    <a:pt x="114724" y="1421"/>
                  </a:lnTo>
                  <a:lnTo>
                    <a:pt x="114724" y="32040"/>
                  </a:lnTo>
                  <a:lnTo>
                    <a:pt x="140175" y="32040"/>
                  </a:lnTo>
                  <a:lnTo>
                    <a:pt x="140175" y="79971"/>
                  </a:lnTo>
                  <a:cubicBezTo>
                    <a:pt x="140175" y="88497"/>
                    <a:pt x="139658" y="97153"/>
                    <a:pt x="138753" y="106197"/>
                  </a:cubicBezTo>
                  <a:cubicBezTo>
                    <a:pt x="137849" y="115240"/>
                    <a:pt x="136687" y="121442"/>
                    <a:pt x="135523" y="124801"/>
                  </a:cubicBezTo>
                  <a:cubicBezTo>
                    <a:pt x="134361" y="128160"/>
                    <a:pt x="132036" y="130873"/>
                    <a:pt x="128935" y="133069"/>
                  </a:cubicBezTo>
                  <a:cubicBezTo>
                    <a:pt x="125834" y="135265"/>
                    <a:pt x="121958" y="136428"/>
                    <a:pt x="117695" y="136428"/>
                  </a:cubicBezTo>
                  <a:lnTo>
                    <a:pt x="101546" y="136428"/>
                  </a:lnTo>
                  <a:lnTo>
                    <a:pt x="99479" y="119374"/>
                  </a:lnTo>
                  <a:lnTo>
                    <a:pt x="109814" y="119374"/>
                  </a:lnTo>
                  <a:cubicBezTo>
                    <a:pt x="112398" y="119374"/>
                    <a:pt x="114594" y="118470"/>
                    <a:pt x="116144" y="116791"/>
                  </a:cubicBezTo>
                  <a:cubicBezTo>
                    <a:pt x="117695" y="115111"/>
                    <a:pt x="118987" y="110202"/>
                    <a:pt x="119762" y="102192"/>
                  </a:cubicBezTo>
                  <a:cubicBezTo>
                    <a:pt x="120537" y="94182"/>
                    <a:pt x="121054" y="85267"/>
                    <a:pt x="121054" y="75449"/>
                  </a:cubicBezTo>
                  <a:lnTo>
                    <a:pt x="121054" y="48706"/>
                  </a:lnTo>
                  <a:lnTo>
                    <a:pt x="113303" y="48706"/>
                  </a:lnTo>
                  <a:cubicBezTo>
                    <a:pt x="112786" y="63305"/>
                    <a:pt x="111752" y="74415"/>
                    <a:pt x="110460" y="82038"/>
                  </a:cubicBezTo>
                  <a:cubicBezTo>
                    <a:pt x="109168" y="89660"/>
                    <a:pt x="106584" y="98574"/>
                    <a:pt x="102967" y="109039"/>
                  </a:cubicBezTo>
                  <a:cubicBezTo>
                    <a:pt x="99350" y="119504"/>
                    <a:pt x="94440" y="128806"/>
                    <a:pt x="88626" y="137203"/>
                  </a:cubicBezTo>
                  <a:lnTo>
                    <a:pt x="76611" y="129451"/>
                  </a:lnTo>
                  <a:close/>
                  <a:moveTo>
                    <a:pt x="33461" y="54519"/>
                  </a:moveTo>
                  <a:lnTo>
                    <a:pt x="23513" y="54519"/>
                  </a:lnTo>
                  <a:lnTo>
                    <a:pt x="23513" y="63175"/>
                  </a:lnTo>
                  <a:lnTo>
                    <a:pt x="33461" y="63175"/>
                  </a:lnTo>
                  <a:lnTo>
                    <a:pt x="33461" y="54519"/>
                  </a:lnTo>
                  <a:close/>
                  <a:moveTo>
                    <a:pt x="33461" y="71444"/>
                  </a:moveTo>
                  <a:lnTo>
                    <a:pt x="23513" y="71444"/>
                  </a:lnTo>
                  <a:lnTo>
                    <a:pt x="23513" y="79971"/>
                  </a:lnTo>
                  <a:lnTo>
                    <a:pt x="33461" y="79971"/>
                  </a:lnTo>
                  <a:lnTo>
                    <a:pt x="33461" y="71444"/>
                  </a:lnTo>
                  <a:close/>
                  <a:moveTo>
                    <a:pt x="62400" y="63175"/>
                  </a:moveTo>
                  <a:lnTo>
                    <a:pt x="62400" y="54519"/>
                  </a:lnTo>
                  <a:lnTo>
                    <a:pt x="52452" y="54519"/>
                  </a:lnTo>
                  <a:lnTo>
                    <a:pt x="52452" y="63175"/>
                  </a:lnTo>
                  <a:lnTo>
                    <a:pt x="62400" y="63175"/>
                  </a:lnTo>
                  <a:close/>
                  <a:moveTo>
                    <a:pt x="62400" y="79971"/>
                  </a:moveTo>
                  <a:lnTo>
                    <a:pt x="62400" y="71444"/>
                  </a:lnTo>
                  <a:lnTo>
                    <a:pt x="52452" y="71444"/>
                  </a:lnTo>
                  <a:lnTo>
                    <a:pt x="52452" y="79971"/>
                  </a:lnTo>
                  <a:lnTo>
                    <a:pt x="62400" y="79971"/>
                  </a:ln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2" name="フリーフォーム: 図形 431">
              <a:extLst>
                <a:ext uri="{FF2B5EF4-FFF2-40B4-BE49-F238E27FC236}">
                  <a16:creationId xmlns:a16="http://schemas.microsoft.com/office/drawing/2014/main" id="{0482B53F-2F40-641C-44D4-304361881C5D}"/>
                </a:ext>
              </a:extLst>
            </p:cNvPr>
            <p:cNvSpPr/>
            <p:nvPr/>
          </p:nvSpPr>
          <p:spPr>
            <a:xfrm>
              <a:off x="7766984" y="1809952"/>
              <a:ext cx="149347" cy="139011"/>
            </a:xfrm>
            <a:custGeom>
              <a:avLst/>
              <a:gdLst>
                <a:gd name="connsiteX0" fmla="*/ 45088 w 149347"/>
                <a:gd name="connsiteY0" fmla="*/ 139012 h 139011"/>
                <a:gd name="connsiteX1" fmla="*/ 24030 w 149347"/>
                <a:gd name="connsiteY1" fmla="*/ 139012 h 139011"/>
                <a:gd name="connsiteX2" fmla="*/ 24030 w 149347"/>
                <a:gd name="connsiteY2" fmla="*/ 75320 h 139011"/>
                <a:gd name="connsiteX3" fmla="*/ 13436 w 149347"/>
                <a:gd name="connsiteY3" fmla="*/ 89272 h 139011"/>
                <a:gd name="connsiteX4" fmla="*/ 0 w 149347"/>
                <a:gd name="connsiteY4" fmla="*/ 77128 h 139011"/>
                <a:gd name="connsiteX5" fmla="*/ 18991 w 149347"/>
                <a:gd name="connsiteY5" fmla="*/ 46251 h 139011"/>
                <a:gd name="connsiteX6" fmla="*/ 37595 w 149347"/>
                <a:gd name="connsiteY6" fmla="*/ 0 h 139011"/>
                <a:gd name="connsiteX7" fmla="*/ 58783 w 149347"/>
                <a:gd name="connsiteY7" fmla="*/ 3747 h 139011"/>
                <a:gd name="connsiteX8" fmla="*/ 41858 w 149347"/>
                <a:gd name="connsiteY8" fmla="*/ 44959 h 139011"/>
                <a:gd name="connsiteX9" fmla="*/ 45088 w 149347"/>
                <a:gd name="connsiteY9" fmla="*/ 44959 h 139011"/>
                <a:gd name="connsiteX10" fmla="*/ 45088 w 149347"/>
                <a:gd name="connsiteY10" fmla="*/ 139012 h 139011"/>
                <a:gd name="connsiteX11" fmla="*/ 148830 w 149347"/>
                <a:gd name="connsiteY11" fmla="*/ 118858 h 139011"/>
                <a:gd name="connsiteX12" fmla="*/ 144438 w 149347"/>
                <a:gd name="connsiteY12" fmla="*/ 130097 h 139011"/>
                <a:gd name="connsiteX13" fmla="*/ 133973 w 149347"/>
                <a:gd name="connsiteY13" fmla="*/ 135653 h 139011"/>
                <a:gd name="connsiteX14" fmla="*/ 110718 w 149347"/>
                <a:gd name="connsiteY14" fmla="*/ 136686 h 139011"/>
                <a:gd name="connsiteX15" fmla="*/ 82424 w 149347"/>
                <a:gd name="connsiteY15" fmla="*/ 135394 h 139011"/>
                <a:gd name="connsiteX16" fmla="*/ 73123 w 149347"/>
                <a:gd name="connsiteY16" fmla="*/ 129839 h 139011"/>
                <a:gd name="connsiteX17" fmla="*/ 69893 w 149347"/>
                <a:gd name="connsiteY17" fmla="*/ 118341 h 139011"/>
                <a:gd name="connsiteX18" fmla="*/ 69893 w 149347"/>
                <a:gd name="connsiteY18" fmla="*/ 2325 h 139011"/>
                <a:gd name="connsiteX19" fmla="*/ 90822 w 149347"/>
                <a:gd name="connsiteY19" fmla="*/ 2325 h 139011"/>
                <a:gd name="connsiteX20" fmla="*/ 90822 w 149347"/>
                <a:gd name="connsiteY20" fmla="*/ 45088 h 139011"/>
                <a:gd name="connsiteX21" fmla="*/ 134231 w 149347"/>
                <a:gd name="connsiteY21" fmla="*/ 16666 h 139011"/>
                <a:gd name="connsiteX22" fmla="*/ 149347 w 149347"/>
                <a:gd name="connsiteY22" fmla="*/ 33073 h 139011"/>
                <a:gd name="connsiteX23" fmla="*/ 90693 w 149347"/>
                <a:gd name="connsiteY23" fmla="*/ 67180 h 139011"/>
                <a:gd name="connsiteX24" fmla="*/ 90693 w 149347"/>
                <a:gd name="connsiteY24" fmla="*/ 111623 h 139011"/>
                <a:gd name="connsiteX25" fmla="*/ 93406 w 149347"/>
                <a:gd name="connsiteY25" fmla="*/ 116145 h 139011"/>
                <a:gd name="connsiteX26" fmla="*/ 110718 w 149347"/>
                <a:gd name="connsiteY26" fmla="*/ 117049 h 139011"/>
                <a:gd name="connsiteX27" fmla="*/ 123250 w 149347"/>
                <a:gd name="connsiteY27" fmla="*/ 116532 h 139011"/>
                <a:gd name="connsiteX28" fmla="*/ 128159 w 149347"/>
                <a:gd name="connsiteY28" fmla="*/ 112915 h 139011"/>
                <a:gd name="connsiteX29" fmla="*/ 129839 w 149347"/>
                <a:gd name="connsiteY29" fmla="*/ 88885 h 139011"/>
                <a:gd name="connsiteX30" fmla="*/ 148701 w 149347"/>
                <a:gd name="connsiteY30" fmla="*/ 91856 h 139011"/>
                <a:gd name="connsiteX31" fmla="*/ 148701 w 149347"/>
                <a:gd name="connsiteY31" fmla="*/ 118599 h 139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9347" h="139011">
                  <a:moveTo>
                    <a:pt x="45088" y="139012"/>
                  </a:moveTo>
                  <a:lnTo>
                    <a:pt x="24030" y="139012"/>
                  </a:lnTo>
                  <a:lnTo>
                    <a:pt x="24030" y="75320"/>
                  </a:lnTo>
                  <a:cubicBezTo>
                    <a:pt x="21187" y="79583"/>
                    <a:pt x="17570" y="84234"/>
                    <a:pt x="13436" y="89272"/>
                  </a:cubicBezTo>
                  <a:lnTo>
                    <a:pt x="0" y="77128"/>
                  </a:lnTo>
                  <a:cubicBezTo>
                    <a:pt x="4392" y="71702"/>
                    <a:pt x="10722" y="61367"/>
                    <a:pt x="18991" y="46251"/>
                  </a:cubicBezTo>
                  <a:cubicBezTo>
                    <a:pt x="27260" y="31136"/>
                    <a:pt x="33461" y="15632"/>
                    <a:pt x="37595" y="0"/>
                  </a:cubicBezTo>
                  <a:lnTo>
                    <a:pt x="58783" y="3747"/>
                  </a:lnTo>
                  <a:cubicBezTo>
                    <a:pt x="54519" y="18604"/>
                    <a:pt x="48835" y="32298"/>
                    <a:pt x="41858" y="44959"/>
                  </a:cubicBezTo>
                  <a:lnTo>
                    <a:pt x="45088" y="44959"/>
                  </a:lnTo>
                  <a:lnTo>
                    <a:pt x="45088" y="139012"/>
                  </a:lnTo>
                  <a:close/>
                  <a:moveTo>
                    <a:pt x="148830" y="118858"/>
                  </a:moveTo>
                  <a:cubicBezTo>
                    <a:pt x="148830" y="123379"/>
                    <a:pt x="147409" y="127126"/>
                    <a:pt x="144438" y="130097"/>
                  </a:cubicBezTo>
                  <a:cubicBezTo>
                    <a:pt x="141466" y="133069"/>
                    <a:pt x="137978" y="134878"/>
                    <a:pt x="133973" y="135653"/>
                  </a:cubicBezTo>
                  <a:cubicBezTo>
                    <a:pt x="129968" y="136428"/>
                    <a:pt x="122216" y="136686"/>
                    <a:pt x="110718" y="136686"/>
                  </a:cubicBezTo>
                  <a:cubicBezTo>
                    <a:pt x="95990" y="136686"/>
                    <a:pt x="86559" y="136299"/>
                    <a:pt x="82424" y="135394"/>
                  </a:cubicBezTo>
                  <a:cubicBezTo>
                    <a:pt x="78291" y="134490"/>
                    <a:pt x="75190" y="132681"/>
                    <a:pt x="73123" y="129839"/>
                  </a:cubicBezTo>
                  <a:cubicBezTo>
                    <a:pt x="71056" y="126997"/>
                    <a:pt x="69893" y="123121"/>
                    <a:pt x="69893" y="118341"/>
                  </a:cubicBezTo>
                  <a:lnTo>
                    <a:pt x="69893" y="2325"/>
                  </a:lnTo>
                  <a:lnTo>
                    <a:pt x="90822" y="2325"/>
                  </a:lnTo>
                  <a:lnTo>
                    <a:pt x="90822" y="45088"/>
                  </a:lnTo>
                  <a:cubicBezTo>
                    <a:pt x="111622" y="33719"/>
                    <a:pt x="126092" y="24159"/>
                    <a:pt x="134231" y="16666"/>
                  </a:cubicBezTo>
                  <a:lnTo>
                    <a:pt x="149347" y="33073"/>
                  </a:lnTo>
                  <a:cubicBezTo>
                    <a:pt x="135781" y="43926"/>
                    <a:pt x="116144" y="55295"/>
                    <a:pt x="90693" y="67180"/>
                  </a:cubicBezTo>
                  <a:lnTo>
                    <a:pt x="90693" y="111623"/>
                  </a:lnTo>
                  <a:cubicBezTo>
                    <a:pt x="90693" y="113948"/>
                    <a:pt x="91597" y="115499"/>
                    <a:pt x="93406" y="116145"/>
                  </a:cubicBezTo>
                  <a:cubicBezTo>
                    <a:pt x="95215" y="116791"/>
                    <a:pt x="101028" y="117049"/>
                    <a:pt x="110718" y="117049"/>
                  </a:cubicBezTo>
                  <a:cubicBezTo>
                    <a:pt x="111622" y="117049"/>
                    <a:pt x="115756" y="116920"/>
                    <a:pt x="123250" y="116532"/>
                  </a:cubicBezTo>
                  <a:cubicBezTo>
                    <a:pt x="125963" y="116532"/>
                    <a:pt x="127642" y="115240"/>
                    <a:pt x="128159" y="112915"/>
                  </a:cubicBezTo>
                  <a:cubicBezTo>
                    <a:pt x="128676" y="110589"/>
                    <a:pt x="129322" y="102579"/>
                    <a:pt x="129839" y="88885"/>
                  </a:cubicBezTo>
                  <a:lnTo>
                    <a:pt x="148701" y="91856"/>
                  </a:lnTo>
                  <a:lnTo>
                    <a:pt x="148701" y="118599"/>
                  </a:ln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3" name="フリーフォーム: 図形 432">
              <a:extLst>
                <a:ext uri="{FF2B5EF4-FFF2-40B4-BE49-F238E27FC236}">
                  <a16:creationId xmlns:a16="http://schemas.microsoft.com/office/drawing/2014/main" id="{0F453CA7-3D67-3E89-475E-75B7C978B87E}"/>
                </a:ext>
              </a:extLst>
            </p:cNvPr>
            <p:cNvSpPr/>
            <p:nvPr/>
          </p:nvSpPr>
          <p:spPr>
            <a:xfrm>
              <a:off x="7926020" y="1817833"/>
              <a:ext cx="129450" cy="131001"/>
            </a:xfrm>
            <a:custGeom>
              <a:avLst/>
              <a:gdLst>
                <a:gd name="connsiteX0" fmla="*/ 53357 w 129450"/>
                <a:gd name="connsiteY0" fmla="*/ 60075 h 131001"/>
                <a:gd name="connsiteX1" fmla="*/ 30877 w 129450"/>
                <a:gd name="connsiteY1" fmla="*/ 69635 h 131001"/>
                <a:gd name="connsiteX2" fmla="*/ 0 w 129450"/>
                <a:gd name="connsiteY2" fmla="*/ 9819 h 131001"/>
                <a:gd name="connsiteX3" fmla="*/ 20412 w 129450"/>
                <a:gd name="connsiteY3" fmla="*/ 0 h 131001"/>
                <a:gd name="connsiteX4" fmla="*/ 38370 w 129450"/>
                <a:gd name="connsiteY4" fmla="*/ 30490 h 131001"/>
                <a:gd name="connsiteX5" fmla="*/ 53357 w 129450"/>
                <a:gd name="connsiteY5" fmla="*/ 59946 h 131001"/>
                <a:gd name="connsiteX6" fmla="*/ 129451 w 129450"/>
                <a:gd name="connsiteY6" fmla="*/ 3230 h 131001"/>
                <a:gd name="connsiteX7" fmla="*/ 122991 w 129450"/>
                <a:gd name="connsiteY7" fmla="*/ 47414 h 131001"/>
                <a:gd name="connsiteX8" fmla="*/ 105809 w 129450"/>
                <a:gd name="connsiteY8" fmla="*/ 84105 h 131001"/>
                <a:gd name="connsiteX9" fmla="*/ 71443 w 129450"/>
                <a:gd name="connsiteY9" fmla="*/ 114853 h 131001"/>
                <a:gd name="connsiteX10" fmla="*/ 19379 w 129450"/>
                <a:gd name="connsiteY10" fmla="*/ 131002 h 131001"/>
                <a:gd name="connsiteX11" fmla="*/ 12661 w 129450"/>
                <a:gd name="connsiteY11" fmla="*/ 111494 h 131001"/>
                <a:gd name="connsiteX12" fmla="*/ 61237 w 129450"/>
                <a:gd name="connsiteY12" fmla="*/ 95344 h 131001"/>
                <a:gd name="connsiteX13" fmla="*/ 92243 w 129450"/>
                <a:gd name="connsiteY13" fmla="*/ 62142 h 131001"/>
                <a:gd name="connsiteX14" fmla="*/ 106067 w 129450"/>
                <a:gd name="connsiteY14" fmla="*/ 1292 h 131001"/>
                <a:gd name="connsiteX15" fmla="*/ 129322 w 129450"/>
                <a:gd name="connsiteY15" fmla="*/ 3230 h 13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9450" h="131001">
                  <a:moveTo>
                    <a:pt x="53357" y="60075"/>
                  </a:moveTo>
                  <a:lnTo>
                    <a:pt x="30877" y="69635"/>
                  </a:lnTo>
                  <a:cubicBezTo>
                    <a:pt x="23255" y="51677"/>
                    <a:pt x="13048" y="31652"/>
                    <a:pt x="0" y="9819"/>
                  </a:cubicBezTo>
                  <a:lnTo>
                    <a:pt x="20412" y="0"/>
                  </a:lnTo>
                  <a:cubicBezTo>
                    <a:pt x="30101" y="16149"/>
                    <a:pt x="36174" y="26355"/>
                    <a:pt x="38370" y="30490"/>
                  </a:cubicBezTo>
                  <a:cubicBezTo>
                    <a:pt x="40566" y="34624"/>
                    <a:pt x="45605" y="44442"/>
                    <a:pt x="53357" y="59946"/>
                  </a:cubicBezTo>
                  <a:close/>
                  <a:moveTo>
                    <a:pt x="129451" y="3230"/>
                  </a:moveTo>
                  <a:cubicBezTo>
                    <a:pt x="128030" y="20800"/>
                    <a:pt x="125963" y="35528"/>
                    <a:pt x="122991" y="47414"/>
                  </a:cubicBezTo>
                  <a:cubicBezTo>
                    <a:pt x="120020" y="59300"/>
                    <a:pt x="114336" y="71573"/>
                    <a:pt x="105809" y="84105"/>
                  </a:cubicBezTo>
                  <a:cubicBezTo>
                    <a:pt x="97282" y="96636"/>
                    <a:pt x="85784" y="106843"/>
                    <a:pt x="71443" y="114853"/>
                  </a:cubicBezTo>
                  <a:cubicBezTo>
                    <a:pt x="57103" y="122863"/>
                    <a:pt x="39791" y="128160"/>
                    <a:pt x="19379" y="131002"/>
                  </a:cubicBezTo>
                  <a:lnTo>
                    <a:pt x="12661" y="111494"/>
                  </a:lnTo>
                  <a:cubicBezTo>
                    <a:pt x="31781" y="108522"/>
                    <a:pt x="48059" y="103096"/>
                    <a:pt x="61237" y="95344"/>
                  </a:cubicBezTo>
                  <a:cubicBezTo>
                    <a:pt x="74415" y="87593"/>
                    <a:pt x="84751" y="76482"/>
                    <a:pt x="92243" y="62142"/>
                  </a:cubicBezTo>
                  <a:cubicBezTo>
                    <a:pt x="99737" y="47801"/>
                    <a:pt x="104258" y="27518"/>
                    <a:pt x="106067" y="1292"/>
                  </a:cubicBezTo>
                  <a:lnTo>
                    <a:pt x="129322" y="3230"/>
                  </a:ln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4" name="フリーフォーム: 図形 433">
              <a:extLst>
                <a:ext uri="{FF2B5EF4-FFF2-40B4-BE49-F238E27FC236}">
                  <a16:creationId xmlns:a16="http://schemas.microsoft.com/office/drawing/2014/main" id="{6E63C598-AD50-683B-92C7-7B5180362356}"/>
                </a:ext>
              </a:extLst>
            </p:cNvPr>
            <p:cNvSpPr/>
            <p:nvPr/>
          </p:nvSpPr>
          <p:spPr>
            <a:xfrm>
              <a:off x="8078984" y="1822613"/>
              <a:ext cx="120537" cy="125188"/>
            </a:xfrm>
            <a:custGeom>
              <a:avLst/>
              <a:gdLst>
                <a:gd name="connsiteX0" fmla="*/ 120537 w 120537"/>
                <a:gd name="connsiteY0" fmla="*/ 0 h 125188"/>
                <a:gd name="connsiteX1" fmla="*/ 108780 w 120537"/>
                <a:gd name="connsiteY1" fmla="*/ 65501 h 125188"/>
                <a:gd name="connsiteX2" fmla="*/ 70669 w 120537"/>
                <a:gd name="connsiteY2" fmla="*/ 107230 h 125188"/>
                <a:gd name="connsiteX3" fmla="*/ 7105 w 120537"/>
                <a:gd name="connsiteY3" fmla="*/ 125188 h 125188"/>
                <a:gd name="connsiteX4" fmla="*/ 1034 w 120537"/>
                <a:gd name="connsiteY4" fmla="*/ 105034 h 125188"/>
                <a:gd name="connsiteX5" fmla="*/ 54132 w 120537"/>
                <a:gd name="connsiteY5" fmla="*/ 90564 h 125188"/>
                <a:gd name="connsiteX6" fmla="*/ 84363 w 120537"/>
                <a:gd name="connsiteY6" fmla="*/ 62659 h 125188"/>
                <a:gd name="connsiteX7" fmla="*/ 95733 w 120537"/>
                <a:gd name="connsiteY7" fmla="*/ 19508 h 125188"/>
                <a:gd name="connsiteX8" fmla="*/ 0 w 120537"/>
                <a:gd name="connsiteY8" fmla="*/ 19508 h 125188"/>
                <a:gd name="connsiteX9" fmla="*/ 0 w 120537"/>
                <a:gd name="connsiteY9" fmla="*/ 0 h 125188"/>
                <a:gd name="connsiteX10" fmla="*/ 120408 w 120537"/>
                <a:gd name="connsiteY10" fmla="*/ 0 h 12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0537" h="125188">
                  <a:moveTo>
                    <a:pt x="120537" y="0"/>
                  </a:moveTo>
                  <a:cubicBezTo>
                    <a:pt x="120537" y="25709"/>
                    <a:pt x="116662" y="47543"/>
                    <a:pt x="108780" y="65501"/>
                  </a:cubicBezTo>
                  <a:cubicBezTo>
                    <a:pt x="100900" y="83459"/>
                    <a:pt x="88239" y="97412"/>
                    <a:pt x="70669" y="107230"/>
                  </a:cubicBezTo>
                  <a:cubicBezTo>
                    <a:pt x="53098" y="117049"/>
                    <a:pt x="31911" y="122992"/>
                    <a:pt x="7105" y="125188"/>
                  </a:cubicBezTo>
                  <a:lnTo>
                    <a:pt x="1034" y="105034"/>
                  </a:lnTo>
                  <a:cubicBezTo>
                    <a:pt x="22222" y="102838"/>
                    <a:pt x="39921" y="98058"/>
                    <a:pt x="54132" y="90564"/>
                  </a:cubicBezTo>
                  <a:cubicBezTo>
                    <a:pt x="68344" y="83071"/>
                    <a:pt x="78420" y="73769"/>
                    <a:pt x="84363" y="62659"/>
                  </a:cubicBezTo>
                  <a:cubicBezTo>
                    <a:pt x="90306" y="51548"/>
                    <a:pt x="94053" y="37208"/>
                    <a:pt x="95733" y="19508"/>
                  </a:cubicBezTo>
                  <a:lnTo>
                    <a:pt x="0" y="19508"/>
                  </a:lnTo>
                  <a:lnTo>
                    <a:pt x="0" y="0"/>
                  </a:lnTo>
                  <a:lnTo>
                    <a:pt x="120408" y="0"/>
                  </a:ln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5" name="フリーフォーム: 図形 434">
              <a:extLst>
                <a:ext uri="{FF2B5EF4-FFF2-40B4-BE49-F238E27FC236}">
                  <a16:creationId xmlns:a16="http://schemas.microsoft.com/office/drawing/2014/main" id="{6D1883BD-0E3F-1D88-E5E8-4F35E32D3EA8}"/>
                </a:ext>
              </a:extLst>
            </p:cNvPr>
            <p:cNvSpPr/>
            <p:nvPr/>
          </p:nvSpPr>
          <p:spPr>
            <a:xfrm>
              <a:off x="8234662" y="1812277"/>
              <a:ext cx="105034" cy="136557"/>
            </a:xfrm>
            <a:custGeom>
              <a:avLst/>
              <a:gdLst>
                <a:gd name="connsiteX0" fmla="*/ 105034 w 105034"/>
                <a:gd name="connsiteY0" fmla="*/ 78549 h 136557"/>
                <a:gd name="connsiteX1" fmla="*/ 90694 w 105034"/>
                <a:gd name="connsiteY1" fmla="*/ 96507 h 136557"/>
                <a:gd name="connsiteX2" fmla="*/ 23901 w 105034"/>
                <a:gd name="connsiteY2" fmla="*/ 62788 h 136557"/>
                <a:gd name="connsiteX3" fmla="*/ 23901 w 105034"/>
                <a:gd name="connsiteY3" fmla="*/ 136557 h 136557"/>
                <a:gd name="connsiteX4" fmla="*/ 0 w 105034"/>
                <a:gd name="connsiteY4" fmla="*/ 136557 h 136557"/>
                <a:gd name="connsiteX5" fmla="*/ 0 w 105034"/>
                <a:gd name="connsiteY5" fmla="*/ 0 h 136557"/>
                <a:gd name="connsiteX6" fmla="*/ 24031 w 105034"/>
                <a:gd name="connsiteY6" fmla="*/ 0 h 136557"/>
                <a:gd name="connsiteX7" fmla="*/ 24031 w 105034"/>
                <a:gd name="connsiteY7" fmla="*/ 40437 h 136557"/>
                <a:gd name="connsiteX8" fmla="*/ 104905 w 105034"/>
                <a:gd name="connsiteY8" fmla="*/ 78549 h 13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034" h="136557">
                  <a:moveTo>
                    <a:pt x="105034" y="78549"/>
                  </a:moveTo>
                  <a:lnTo>
                    <a:pt x="90694" y="96507"/>
                  </a:lnTo>
                  <a:cubicBezTo>
                    <a:pt x="69248" y="81908"/>
                    <a:pt x="46897" y="70669"/>
                    <a:pt x="23901" y="62788"/>
                  </a:cubicBezTo>
                  <a:lnTo>
                    <a:pt x="23901" y="136557"/>
                  </a:lnTo>
                  <a:lnTo>
                    <a:pt x="0" y="136557"/>
                  </a:lnTo>
                  <a:lnTo>
                    <a:pt x="0" y="0"/>
                  </a:lnTo>
                  <a:lnTo>
                    <a:pt x="24031" y="0"/>
                  </a:lnTo>
                  <a:lnTo>
                    <a:pt x="24031" y="40437"/>
                  </a:lnTo>
                  <a:cubicBezTo>
                    <a:pt x="49610" y="48706"/>
                    <a:pt x="76483" y="61367"/>
                    <a:pt x="104905" y="78549"/>
                  </a:cubicBez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6" name="フリーフォーム: 図形 435">
              <a:extLst>
                <a:ext uri="{FF2B5EF4-FFF2-40B4-BE49-F238E27FC236}">
                  <a16:creationId xmlns:a16="http://schemas.microsoft.com/office/drawing/2014/main" id="{935B90F9-A3AE-A088-CCCD-5DE82BF956C7}"/>
                </a:ext>
              </a:extLst>
            </p:cNvPr>
            <p:cNvSpPr/>
            <p:nvPr/>
          </p:nvSpPr>
          <p:spPr>
            <a:xfrm>
              <a:off x="8356620" y="1812665"/>
              <a:ext cx="128805" cy="136557"/>
            </a:xfrm>
            <a:custGeom>
              <a:avLst/>
              <a:gdLst>
                <a:gd name="connsiteX0" fmla="*/ 128806 w 128805"/>
                <a:gd name="connsiteY0" fmla="*/ 31265 h 136557"/>
                <a:gd name="connsiteX1" fmla="*/ 105034 w 128805"/>
                <a:gd name="connsiteY1" fmla="*/ 108781 h 136557"/>
                <a:gd name="connsiteX2" fmla="*/ 26356 w 128805"/>
                <a:gd name="connsiteY2" fmla="*/ 136557 h 136557"/>
                <a:gd name="connsiteX3" fmla="*/ 21446 w 128805"/>
                <a:gd name="connsiteY3" fmla="*/ 116532 h 136557"/>
                <a:gd name="connsiteX4" fmla="*/ 63821 w 128805"/>
                <a:gd name="connsiteY4" fmla="*/ 108264 h 136557"/>
                <a:gd name="connsiteX5" fmla="*/ 86301 w 128805"/>
                <a:gd name="connsiteY5" fmla="*/ 95215 h 136557"/>
                <a:gd name="connsiteX6" fmla="*/ 98317 w 128805"/>
                <a:gd name="connsiteY6" fmla="*/ 80358 h 136557"/>
                <a:gd name="connsiteX7" fmla="*/ 103225 w 128805"/>
                <a:gd name="connsiteY7" fmla="*/ 62271 h 136557"/>
                <a:gd name="connsiteX8" fmla="*/ 105034 w 128805"/>
                <a:gd name="connsiteY8" fmla="*/ 38500 h 136557"/>
                <a:gd name="connsiteX9" fmla="*/ 22479 w 128805"/>
                <a:gd name="connsiteY9" fmla="*/ 38500 h 136557"/>
                <a:gd name="connsiteX10" fmla="*/ 22479 w 128805"/>
                <a:gd name="connsiteY10" fmla="*/ 79712 h 136557"/>
                <a:gd name="connsiteX11" fmla="*/ 0 w 128805"/>
                <a:gd name="connsiteY11" fmla="*/ 79712 h 136557"/>
                <a:gd name="connsiteX12" fmla="*/ 0 w 128805"/>
                <a:gd name="connsiteY12" fmla="*/ 19250 h 136557"/>
                <a:gd name="connsiteX13" fmla="*/ 51936 w 128805"/>
                <a:gd name="connsiteY13" fmla="*/ 19250 h 136557"/>
                <a:gd name="connsiteX14" fmla="*/ 51936 w 128805"/>
                <a:gd name="connsiteY14" fmla="*/ 0 h 136557"/>
                <a:gd name="connsiteX15" fmla="*/ 75190 w 128805"/>
                <a:gd name="connsiteY15" fmla="*/ 0 h 136557"/>
                <a:gd name="connsiteX16" fmla="*/ 75190 w 128805"/>
                <a:gd name="connsiteY16" fmla="*/ 19250 h 136557"/>
                <a:gd name="connsiteX17" fmla="*/ 128806 w 128805"/>
                <a:gd name="connsiteY17" fmla="*/ 19250 h 136557"/>
                <a:gd name="connsiteX18" fmla="*/ 128806 w 128805"/>
                <a:gd name="connsiteY18" fmla="*/ 31394 h 136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8805" h="136557">
                  <a:moveTo>
                    <a:pt x="128806" y="31265"/>
                  </a:moveTo>
                  <a:cubicBezTo>
                    <a:pt x="128806" y="67697"/>
                    <a:pt x="120925" y="93536"/>
                    <a:pt x="105034" y="108781"/>
                  </a:cubicBezTo>
                  <a:cubicBezTo>
                    <a:pt x="89144" y="124025"/>
                    <a:pt x="62917" y="133198"/>
                    <a:pt x="26356" y="136557"/>
                  </a:cubicBezTo>
                  <a:lnTo>
                    <a:pt x="21446" y="116532"/>
                  </a:lnTo>
                  <a:cubicBezTo>
                    <a:pt x="40567" y="114207"/>
                    <a:pt x="54778" y="111494"/>
                    <a:pt x="63821" y="108264"/>
                  </a:cubicBezTo>
                  <a:cubicBezTo>
                    <a:pt x="72865" y="105034"/>
                    <a:pt x="80359" y="100641"/>
                    <a:pt x="86301" y="95215"/>
                  </a:cubicBezTo>
                  <a:cubicBezTo>
                    <a:pt x="92244" y="89789"/>
                    <a:pt x="96249" y="84751"/>
                    <a:pt x="98317" y="80358"/>
                  </a:cubicBezTo>
                  <a:cubicBezTo>
                    <a:pt x="100383" y="75966"/>
                    <a:pt x="101934" y="69893"/>
                    <a:pt x="103225" y="62271"/>
                  </a:cubicBezTo>
                  <a:cubicBezTo>
                    <a:pt x="104518" y="54649"/>
                    <a:pt x="105034" y="46639"/>
                    <a:pt x="105034" y="38500"/>
                  </a:cubicBezTo>
                  <a:lnTo>
                    <a:pt x="22479" y="38500"/>
                  </a:lnTo>
                  <a:lnTo>
                    <a:pt x="22479" y="79712"/>
                  </a:lnTo>
                  <a:lnTo>
                    <a:pt x="0" y="79712"/>
                  </a:lnTo>
                  <a:lnTo>
                    <a:pt x="0" y="19250"/>
                  </a:lnTo>
                  <a:lnTo>
                    <a:pt x="51936" y="19250"/>
                  </a:lnTo>
                  <a:lnTo>
                    <a:pt x="51936" y="0"/>
                  </a:lnTo>
                  <a:lnTo>
                    <a:pt x="75190" y="0"/>
                  </a:lnTo>
                  <a:lnTo>
                    <a:pt x="75190" y="19250"/>
                  </a:lnTo>
                  <a:lnTo>
                    <a:pt x="128806" y="19250"/>
                  </a:lnTo>
                  <a:lnTo>
                    <a:pt x="128806" y="31394"/>
                  </a:ln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7" name="フリーフォーム: 図形 436">
              <a:extLst>
                <a:ext uri="{FF2B5EF4-FFF2-40B4-BE49-F238E27FC236}">
                  <a16:creationId xmlns:a16="http://schemas.microsoft.com/office/drawing/2014/main" id="{10C95FE6-61B2-A9C4-7831-F887E6E4A7DD}"/>
                </a:ext>
              </a:extLst>
            </p:cNvPr>
            <p:cNvSpPr/>
            <p:nvPr/>
          </p:nvSpPr>
          <p:spPr>
            <a:xfrm>
              <a:off x="8499896" y="1845997"/>
              <a:ext cx="123379" cy="97928"/>
            </a:xfrm>
            <a:custGeom>
              <a:avLst/>
              <a:gdLst>
                <a:gd name="connsiteX0" fmla="*/ 123250 w 123379"/>
                <a:gd name="connsiteY0" fmla="*/ 97928 h 97928"/>
                <a:gd name="connsiteX1" fmla="*/ 0 w 123379"/>
                <a:gd name="connsiteY1" fmla="*/ 97928 h 97928"/>
                <a:gd name="connsiteX2" fmla="*/ 0 w 123379"/>
                <a:gd name="connsiteY2" fmla="*/ 80100 h 97928"/>
                <a:gd name="connsiteX3" fmla="*/ 51677 w 123379"/>
                <a:gd name="connsiteY3" fmla="*/ 80100 h 97928"/>
                <a:gd name="connsiteX4" fmla="*/ 51677 w 123379"/>
                <a:gd name="connsiteY4" fmla="*/ 17312 h 97928"/>
                <a:gd name="connsiteX5" fmla="*/ 8269 w 123379"/>
                <a:gd name="connsiteY5" fmla="*/ 17312 h 97928"/>
                <a:gd name="connsiteX6" fmla="*/ 8269 w 123379"/>
                <a:gd name="connsiteY6" fmla="*/ 0 h 97928"/>
                <a:gd name="connsiteX7" fmla="*/ 114465 w 123379"/>
                <a:gd name="connsiteY7" fmla="*/ 0 h 97928"/>
                <a:gd name="connsiteX8" fmla="*/ 114465 w 123379"/>
                <a:gd name="connsiteY8" fmla="*/ 17312 h 97928"/>
                <a:gd name="connsiteX9" fmla="*/ 72348 w 123379"/>
                <a:gd name="connsiteY9" fmla="*/ 17312 h 97928"/>
                <a:gd name="connsiteX10" fmla="*/ 72348 w 123379"/>
                <a:gd name="connsiteY10" fmla="*/ 80100 h 97928"/>
                <a:gd name="connsiteX11" fmla="*/ 123379 w 123379"/>
                <a:gd name="connsiteY11" fmla="*/ 80100 h 97928"/>
                <a:gd name="connsiteX12" fmla="*/ 123379 w 123379"/>
                <a:gd name="connsiteY12" fmla="*/ 97928 h 97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379" h="97928">
                  <a:moveTo>
                    <a:pt x="123250" y="97928"/>
                  </a:moveTo>
                  <a:lnTo>
                    <a:pt x="0" y="97928"/>
                  </a:lnTo>
                  <a:lnTo>
                    <a:pt x="0" y="80100"/>
                  </a:lnTo>
                  <a:lnTo>
                    <a:pt x="51677" y="80100"/>
                  </a:lnTo>
                  <a:lnTo>
                    <a:pt x="51677" y="17312"/>
                  </a:lnTo>
                  <a:lnTo>
                    <a:pt x="8269" y="17312"/>
                  </a:lnTo>
                  <a:lnTo>
                    <a:pt x="8269" y="0"/>
                  </a:lnTo>
                  <a:lnTo>
                    <a:pt x="114465" y="0"/>
                  </a:lnTo>
                  <a:lnTo>
                    <a:pt x="114465" y="17312"/>
                  </a:lnTo>
                  <a:lnTo>
                    <a:pt x="72348" y="17312"/>
                  </a:lnTo>
                  <a:lnTo>
                    <a:pt x="72348" y="80100"/>
                  </a:lnTo>
                  <a:lnTo>
                    <a:pt x="123379" y="80100"/>
                  </a:lnTo>
                  <a:lnTo>
                    <a:pt x="123379" y="97928"/>
                  </a:ln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8" name="フリーフォーム: 図形 437">
              <a:extLst>
                <a:ext uri="{FF2B5EF4-FFF2-40B4-BE49-F238E27FC236}">
                  <a16:creationId xmlns:a16="http://schemas.microsoft.com/office/drawing/2014/main" id="{2F837E6F-89E6-992C-5AA1-C69977F793EE}"/>
                </a:ext>
              </a:extLst>
            </p:cNvPr>
            <p:cNvSpPr/>
            <p:nvPr/>
          </p:nvSpPr>
          <p:spPr>
            <a:xfrm>
              <a:off x="8644592" y="1820804"/>
              <a:ext cx="139269" cy="128288"/>
            </a:xfrm>
            <a:custGeom>
              <a:avLst/>
              <a:gdLst>
                <a:gd name="connsiteX0" fmla="*/ 139270 w 139269"/>
                <a:gd name="connsiteY0" fmla="*/ 5684 h 128288"/>
                <a:gd name="connsiteX1" fmla="*/ 131389 w 139269"/>
                <a:gd name="connsiteY1" fmla="*/ 25839 h 128288"/>
                <a:gd name="connsiteX2" fmla="*/ 110460 w 139269"/>
                <a:gd name="connsiteY2" fmla="*/ 53228 h 128288"/>
                <a:gd name="connsiteX3" fmla="*/ 83329 w 139269"/>
                <a:gd name="connsiteY3" fmla="*/ 74028 h 128288"/>
                <a:gd name="connsiteX4" fmla="*/ 71573 w 139269"/>
                <a:gd name="connsiteY4" fmla="*/ 58395 h 128288"/>
                <a:gd name="connsiteX5" fmla="*/ 93277 w 139269"/>
                <a:gd name="connsiteY5" fmla="*/ 41083 h 128288"/>
                <a:gd name="connsiteX6" fmla="*/ 109297 w 139269"/>
                <a:gd name="connsiteY6" fmla="*/ 19508 h 128288"/>
                <a:gd name="connsiteX7" fmla="*/ 0 w 139269"/>
                <a:gd name="connsiteY7" fmla="*/ 19508 h 128288"/>
                <a:gd name="connsiteX8" fmla="*/ 0 w 139269"/>
                <a:gd name="connsiteY8" fmla="*/ 0 h 128288"/>
                <a:gd name="connsiteX9" fmla="*/ 132423 w 139269"/>
                <a:gd name="connsiteY9" fmla="*/ 0 h 128288"/>
                <a:gd name="connsiteX10" fmla="*/ 139270 w 139269"/>
                <a:gd name="connsiteY10" fmla="*/ 5814 h 128288"/>
                <a:gd name="connsiteX11" fmla="*/ 71961 w 139269"/>
                <a:gd name="connsiteY11" fmla="*/ 26614 h 128288"/>
                <a:gd name="connsiteX12" fmla="*/ 71961 w 139269"/>
                <a:gd name="connsiteY12" fmla="*/ 30360 h 128288"/>
                <a:gd name="connsiteX13" fmla="*/ 71443 w 139269"/>
                <a:gd name="connsiteY13" fmla="*/ 56199 h 128288"/>
                <a:gd name="connsiteX14" fmla="*/ 67309 w 139269"/>
                <a:gd name="connsiteY14" fmla="*/ 78033 h 128288"/>
                <a:gd name="connsiteX15" fmla="*/ 55940 w 139269"/>
                <a:gd name="connsiteY15" fmla="*/ 99608 h 128288"/>
                <a:gd name="connsiteX16" fmla="*/ 36433 w 139269"/>
                <a:gd name="connsiteY16" fmla="*/ 116791 h 128288"/>
                <a:gd name="connsiteX17" fmla="*/ 9302 w 139269"/>
                <a:gd name="connsiteY17" fmla="*/ 128289 h 128288"/>
                <a:gd name="connsiteX18" fmla="*/ 1162 w 139269"/>
                <a:gd name="connsiteY18" fmla="*/ 109943 h 128288"/>
                <a:gd name="connsiteX19" fmla="*/ 39274 w 139269"/>
                <a:gd name="connsiteY19" fmla="*/ 85138 h 128288"/>
                <a:gd name="connsiteX20" fmla="*/ 49223 w 139269"/>
                <a:gd name="connsiteY20" fmla="*/ 41342 h 128288"/>
                <a:gd name="connsiteX21" fmla="*/ 49223 w 139269"/>
                <a:gd name="connsiteY21" fmla="*/ 26872 h 128288"/>
                <a:gd name="connsiteX22" fmla="*/ 72218 w 139269"/>
                <a:gd name="connsiteY22" fmla="*/ 26872 h 12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9269" h="128288">
                  <a:moveTo>
                    <a:pt x="139270" y="5684"/>
                  </a:moveTo>
                  <a:cubicBezTo>
                    <a:pt x="138624" y="9819"/>
                    <a:pt x="136040" y="16537"/>
                    <a:pt x="131389" y="25839"/>
                  </a:cubicBezTo>
                  <a:cubicBezTo>
                    <a:pt x="126738" y="35141"/>
                    <a:pt x="119761" y="44184"/>
                    <a:pt x="110460" y="53228"/>
                  </a:cubicBezTo>
                  <a:cubicBezTo>
                    <a:pt x="101158" y="62271"/>
                    <a:pt x="92115" y="69118"/>
                    <a:pt x="83329" y="74028"/>
                  </a:cubicBezTo>
                  <a:lnTo>
                    <a:pt x="71573" y="58395"/>
                  </a:lnTo>
                  <a:cubicBezTo>
                    <a:pt x="79195" y="54003"/>
                    <a:pt x="86430" y="48318"/>
                    <a:pt x="93277" y="41083"/>
                  </a:cubicBezTo>
                  <a:cubicBezTo>
                    <a:pt x="100125" y="33849"/>
                    <a:pt x="105551" y="26614"/>
                    <a:pt x="109297" y="19508"/>
                  </a:cubicBezTo>
                  <a:lnTo>
                    <a:pt x="0" y="19508"/>
                  </a:lnTo>
                  <a:lnTo>
                    <a:pt x="0" y="0"/>
                  </a:lnTo>
                  <a:lnTo>
                    <a:pt x="132423" y="0"/>
                  </a:lnTo>
                  <a:lnTo>
                    <a:pt x="139270" y="5814"/>
                  </a:lnTo>
                  <a:close/>
                  <a:moveTo>
                    <a:pt x="71961" y="26614"/>
                  </a:moveTo>
                  <a:lnTo>
                    <a:pt x="71961" y="30360"/>
                  </a:lnTo>
                  <a:cubicBezTo>
                    <a:pt x="71961" y="40696"/>
                    <a:pt x="71831" y="49352"/>
                    <a:pt x="71443" y="56199"/>
                  </a:cubicBezTo>
                  <a:cubicBezTo>
                    <a:pt x="71056" y="63046"/>
                    <a:pt x="69634" y="70281"/>
                    <a:pt x="67309" y="78033"/>
                  </a:cubicBezTo>
                  <a:cubicBezTo>
                    <a:pt x="64984" y="85784"/>
                    <a:pt x="61108" y="92890"/>
                    <a:pt x="55940" y="99608"/>
                  </a:cubicBezTo>
                  <a:cubicBezTo>
                    <a:pt x="50773" y="106326"/>
                    <a:pt x="44184" y="112010"/>
                    <a:pt x="36433" y="116791"/>
                  </a:cubicBezTo>
                  <a:cubicBezTo>
                    <a:pt x="28680" y="121571"/>
                    <a:pt x="19637" y="125447"/>
                    <a:pt x="9302" y="128289"/>
                  </a:cubicBezTo>
                  <a:lnTo>
                    <a:pt x="1162" y="109943"/>
                  </a:lnTo>
                  <a:cubicBezTo>
                    <a:pt x="19895" y="104130"/>
                    <a:pt x="32556" y="95861"/>
                    <a:pt x="39274" y="85138"/>
                  </a:cubicBezTo>
                  <a:cubicBezTo>
                    <a:pt x="45993" y="74415"/>
                    <a:pt x="49223" y="59816"/>
                    <a:pt x="49223" y="41342"/>
                  </a:cubicBezTo>
                  <a:lnTo>
                    <a:pt x="49223" y="26872"/>
                  </a:lnTo>
                  <a:cubicBezTo>
                    <a:pt x="49223" y="26872"/>
                    <a:pt x="72218" y="26872"/>
                    <a:pt x="72218" y="26872"/>
                  </a:cubicBezTo>
                  <a:close/>
                </a:path>
              </a:pathLst>
            </a:custGeom>
            <a:solidFill>
              <a:srgbClr val="FFFFF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439" name="グラフィックス 4">
            <a:extLst>
              <a:ext uri="{FF2B5EF4-FFF2-40B4-BE49-F238E27FC236}">
                <a16:creationId xmlns:a16="http://schemas.microsoft.com/office/drawing/2014/main" id="{AF4776F4-4ECC-C72D-C42F-78F86028581B}"/>
              </a:ext>
            </a:extLst>
          </p:cNvPr>
          <p:cNvGrpSpPr/>
          <p:nvPr/>
        </p:nvGrpSpPr>
        <p:grpSpPr>
          <a:xfrm>
            <a:off x="7245560" y="1799487"/>
            <a:ext cx="172214" cy="172085"/>
            <a:chOff x="7245560" y="1799487"/>
            <a:chExt cx="172214" cy="172085"/>
          </a:xfrm>
          <a:solidFill>
            <a:srgbClr val="FFFFFF">
              <a:alpha val="50000"/>
            </a:srgbClr>
          </a:solidFill>
        </p:grpSpPr>
        <p:sp>
          <p:nvSpPr>
            <p:cNvPr id="440" name="フリーフォーム: 図形 439">
              <a:extLst>
                <a:ext uri="{FF2B5EF4-FFF2-40B4-BE49-F238E27FC236}">
                  <a16:creationId xmlns:a16="http://schemas.microsoft.com/office/drawing/2014/main" id="{30FF9DD3-99D4-B4CA-3C4F-9358CABEACE8}"/>
                </a:ext>
              </a:extLst>
            </p:cNvPr>
            <p:cNvSpPr/>
            <p:nvPr/>
          </p:nvSpPr>
          <p:spPr>
            <a:xfrm>
              <a:off x="7245560" y="1799487"/>
              <a:ext cx="172214" cy="172085"/>
            </a:xfrm>
            <a:custGeom>
              <a:avLst/>
              <a:gdLst>
                <a:gd name="connsiteX0" fmla="*/ 172215 w 172214"/>
                <a:gd name="connsiteY0" fmla="*/ 99091 h 172085"/>
                <a:gd name="connsiteX1" fmla="*/ 172215 w 172214"/>
                <a:gd name="connsiteY1" fmla="*/ 71702 h 172085"/>
                <a:gd name="connsiteX2" fmla="*/ 153094 w 172214"/>
                <a:gd name="connsiteY2" fmla="*/ 68989 h 172085"/>
                <a:gd name="connsiteX3" fmla="*/ 144955 w 172214"/>
                <a:gd name="connsiteY3" fmla="*/ 49610 h 172085"/>
                <a:gd name="connsiteX4" fmla="*/ 156324 w 172214"/>
                <a:gd name="connsiteY4" fmla="*/ 34495 h 172085"/>
                <a:gd name="connsiteX5" fmla="*/ 136945 w 172214"/>
                <a:gd name="connsiteY5" fmla="*/ 15116 h 172085"/>
                <a:gd name="connsiteX6" fmla="*/ 121700 w 172214"/>
                <a:gd name="connsiteY6" fmla="*/ 26614 h 172085"/>
                <a:gd name="connsiteX7" fmla="*/ 101934 w 172214"/>
                <a:gd name="connsiteY7" fmla="*/ 18475 h 172085"/>
                <a:gd name="connsiteX8" fmla="*/ 99350 w 172214"/>
                <a:gd name="connsiteY8" fmla="*/ 0 h 172085"/>
                <a:gd name="connsiteX9" fmla="*/ 71961 w 172214"/>
                <a:gd name="connsiteY9" fmla="*/ 0 h 172085"/>
                <a:gd name="connsiteX10" fmla="*/ 69377 w 172214"/>
                <a:gd name="connsiteY10" fmla="*/ 18475 h 172085"/>
                <a:gd name="connsiteX11" fmla="*/ 49223 w 172214"/>
                <a:gd name="connsiteY11" fmla="*/ 26872 h 172085"/>
                <a:gd name="connsiteX12" fmla="*/ 34624 w 172214"/>
                <a:gd name="connsiteY12" fmla="*/ 15891 h 172085"/>
                <a:gd name="connsiteX13" fmla="*/ 15245 w 172214"/>
                <a:gd name="connsiteY13" fmla="*/ 35270 h 172085"/>
                <a:gd name="connsiteX14" fmla="*/ 26227 w 172214"/>
                <a:gd name="connsiteY14" fmla="*/ 49869 h 172085"/>
                <a:gd name="connsiteX15" fmla="*/ 17829 w 172214"/>
                <a:gd name="connsiteY15" fmla="*/ 70281 h 172085"/>
                <a:gd name="connsiteX16" fmla="*/ 0 w 172214"/>
                <a:gd name="connsiteY16" fmla="*/ 72865 h 172085"/>
                <a:gd name="connsiteX17" fmla="*/ 0 w 172214"/>
                <a:gd name="connsiteY17" fmla="*/ 100254 h 172085"/>
                <a:gd name="connsiteX18" fmla="*/ 18087 w 172214"/>
                <a:gd name="connsiteY18" fmla="*/ 102838 h 172085"/>
                <a:gd name="connsiteX19" fmla="*/ 26743 w 172214"/>
                <a:gd name="connsiteY19" fmla="*/ 123121 h 172085"/>
                <a:gd name="connsiteX20" fmla="*/ 15891 w 172214"/>
                <a:gd name="connsiteY20" fmla="*/ 137591 h 172085"/>
                <a:gd name="connsiteX21" fmla="*/ 35270 w 172214"/>
                <a:gd name="connsiteY21" fmla="*/ 156970 h 172085"/>
                <a:gd name="connsiteX22" fmla="*/ 50127 w 172214"/>
                <a:gd name="connsiteY22" fmla="*/ 145859 h 172085"/>
                <a:gd name="connsiteX23" fmla="*/ 70281 w 172214"/>
                <a:gd name="connsiteY23" fmla="*/ 153869 h 172085"/>
                <a:gd name="connsiteX24" fmla="*/ 72865 w 172214"/>
                <a:gd name="connsiteY24" fmla="*/ 172085 h 172085"/>
                <a:gd name="connsiteX25" fmla="*/ 100254 w 172214"/>
                <a:gd name="connsiteY25" fmla="*/ 172085 h 172085"/>
                <a:gd name="connsiteX26" fmla="*/ 102967 w 172214"/>
                <a:gd name="connsiteY26" fmla="*/ 153352 h 172085"/>
                <a:gd name="connsiteX27" fmla="*/ 122604 w 172214"/>
                <a:gd name="connsiteY27" fmla="*/ 144955 h 172085"/>
                <a:gd name="connsiteX28" fmla="*/ 137591 w 172214"/>
                <a:gd name="connsiteY28" fmla="*/ 156194 h 172085"/>
                <a:gd name="connsiteX29" fmla="*/ 156970 w 172214"/>
                <a:gd name="connsiteY29" fmla="*/ 136815 h 172085"/>
                <a:gd name="connsiteX30" fmla="*/ 145472 w 172214"/>
                <a:gd name="connsiteY30" fmla="*/ 121441 h 172085"/>
                <a:gd name="connsiteX31" fmla="*/ 153352 w 172214"/>
                <a:gd name="connsiteY31" fmla="*/ 101933 h 172085"/>
                <a:gd name="connsiteX32" fmla="*/ 172215 w 172214"/>
                <a:gd name="connsiteY32" fmla="*/ 99220 h 172085"/>
                <a:gd name="connsiteX33" fmla="*/ 85655 w 172214"/>
                <a:gd name="connsiteY33" fmla="*/ 134490 h 172085"/>
                <a:gd name="connsiteX34" fmla="*/ 37078 w 172214"/>
                <a:gd name="connsiteY34" fmla="*/ 85913 h 172085"/>
                <a:gd name="connsiteX35" fmla="*/ 85655 w 172214"/>
                <a:gd name="connsiteY35" fmla="*/ 37337 h 172085"/>
                <a:gd name="connsiteX36" fmla="*/ 134232 w 172214"/>
                <a:gd name="connsiteY36" fmla="*/ 85913 h 172085"/>
                <a:gd name="connsiteX37" fmla="*/ 85655 w 172214"/>
                <a:gd name="connsiteY37" fmla="*/ 134490 h 172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72214" h="172085">
                  <a:moveTo>
                    <a:pt x="172215" y="99091"/>
                  </a:moveTo>
                  <a:lnTo>
                    <a:pt x="172215" y="71702"/>
                  </a:lnTo>
                  <a:lnTo>
                    <a:pt x="153094" y="68989"/>
                  </a:lnTo>
                  <a:cubicBezTo>
                    <a:pt x="151415" y="62013"/>
                    <a:pt x="148572" y="55553"/>
                    <a:pt x="144955" y="49610"/>
                  </a:cubicBezTo>
                  <a:lnTo>
                    <a:pt x="156324" y="34495"/>
                  </a:lnTo>
                  <a:lnTo>
                    <a:pt x="136945" y="15116"/>
                  </a:lnTo>
                  <a:lnTo>
                    <a:pt x="121700" y="26614"/>
                  </a:lnTo>
                  <a:cubicBezTo>
                    <a:pt x="115628" y="22996"/>
                    <a:pt x="109039" y="20154"/>
                    <a:pt x="101934" y="18475"/>
                  </a:cubicBezTo>
                  <a:lnTo>
                    <a:pt x="99350" y="0"/>
                  </a:lnTo>
                  <a:lnTo>
                    <a:pt x="71961" y="0"/>
                  </a:lnTo>
                  <a:lnTo>
                    <a:pt x="69377" y="18475"/>
                  </a:lnTo>
                  <a:cubicBezTo>
                    <a:pt x="62142" y="20154"/>
                    <a:pt x="55424" y="22996"/>
                    <a:pt x="49223" y="26872"/>
                  </a:cubicBezTo>
                  <a:lnTo>
                    <a:pt x="34624" y="15891"/>
                  </a:lnTo>
                  <a:lnTo>
                    <a:pt x="15245" y="35270"/>
                  </a:lnTo>
                  <a:lnTo>
                    <a:pt x="26227" y="49869"/>
                  </a:lnTo>
                  <a:cubicBezTo>
                    <a:pt x="22479" y="56070"/>
                    <a:pt x="19638" y="62917"/>
                    <a:pt x="17829" y="70281"/>
                  </a:cubicBezTo>
                  <a:lnTo>
                    <a:pt x="0" y="72865"/>
                  </a:lnTo>
                  <a:lnTo>
                    <a:pt x="0" y="100254"/>
                  </a:lnTo>
                  <a:lnTo>
                    <a:pt x="18087" y="102838"/>
                  </a:lnTo>
                  <a:cubicBezTo>
                    <a:pt x="19896" y="110073"/>
                    <a:pt x="22867" y="116920"/>
                    <a:pt x="26743" y="123121"/>
                  </a:cubicBezTo>
                  <a:lnTo>
                    <a:pt x="15891" y="137591"/>
                  </a:lnTo>
                  <a:lnTo>
                    <a:pt x="35270" y="156970"/>
                  </a:lnTo>
                  <a:lnTo>
                    <a:pt x="50127" y="145859"/>
                  </a:lnTo>
                  <a:cubicBezTo>
                    <a:pt x="56329" y="149606"/>
                    <a:pt x="63176" y="152319"/>
                    <a:pt x="70281" y="153869"/>
                  </a:cubicBezTo>
                  <a:lnTo>
                    <a:pt x="72865" y="172085"/>
                  </a:lnTo>
                  <a:lnTo>
                    <a:pt x="100254" y="172085"/>
                  </a:lnTo>
                  <a:lnTo>
                    <a:pt x="102967" y="153352"/>
                  </a:lnTo>
                  <a:cubicBezTo>
                    <a:pt x="109943" y="151543"/>
                    <a:pt x="116662" y="148701"/>
                    <a:pt x="122604" y="144955"/>
                  </a:cubicBezTo>
                  <a:lnTo>
                    <a:pt x="137591" y="156194"/>
                  </a:lnTo>
                  <a:lnTo>
                    <a:pt x="156970" y="136815"/>
                  </a:lnTo>
                  <a:lnTo>
                    <a:pt x="145472" y="121441"/>
                  </a:lnTo>
                  <a:cubicBezTo>
                    <a:pt x="149089" y="115499"/>
                    <a:pt x="151673" y="108910"/>
                    <a:pt x="153352" y="101933"/>
                  </a:cubicBezTo>
                  <a:lnTo>
                    <a:pt x="172215" y="99220"/>
                  </a:lnTo>
                  <a:close/>
                  <a:moveTo>
                    <a:pt x="85655" y="134490"/>
                  </a:moveTo>
                  <a:cubicBezTo>
                    <a:pt x="58783" y="134490"/>
                    <a:pt x="37078" y="112786"/>
                    <a:pt x="37078" y="85913"/>
                  </a:cubicBezTo>
                  <a:cubicBezTo>
                    <a:pt x="37078" y="59041"/>
                    <a:pt x="58783" y="37337"/>
                    <a:pt x="85655" y="37337"/>
                  </a:cubicBezTo>
                  <a:cubicBezTo>
                    <a:pt x="112527" y="37337"/>
                    <a:pt x="134232" y="59041"/>
                    <a:pt x="134232" y="85913"/>
                  </a:cubicBezTo>
                  <a:cubicBezTo>
                    <a:pt x="134232" y="112786"/>
                    <a:pt x="112527" y="134490"/>
                    <a:pt x="85655" y="134490"/>
                  </a:cubicBezTo>
                  <a:close/>
                </a:path>
              </a:pathLst>
            </a:custGeom>
            <a:grpFill/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41" name="フリーフォーム: 図形 440">
              <a:extLst>
                <a:ext uri="{FF2B5EF4-FFF2-40B4-BE49-F238E27FC236}">
                  <a16:creationId xmlns:a16="http://schemas.microsoft.com/office/drawing/2014/main" id="{11D1EDA1-5B26-2E0A-DDD4-DA6C92A3C959}"/>
                </a:ext>
              </a:extLst>
            </p:cNvPr>
            <p:cNvSpPr/>
            <p:nvPr/>
          </p:nvSpPr>
          <p:spPr>
            <a:xfrm>
              <a:off x="7312224" y="1865892"/>
              <a:ext cx="39016" cy="39016"/>
            </a:xfrm>
            <a:custGeom>
              <a:avLst/>
              <a:gdLst>
                <a:gd name="connsiteX0" fmla="*/ 39016 w 39016"/>
                <a:gd name="connsiteY0" fmla="*/ 19508 h 39016"/>
                <a:gd name="connsiteX1" fmla="*/ 19508 w 39016"/>
                <a:gd name="connsiteY1" fmla="*/ 39016 h 39016"/>
                <a:gd name="connsiteX2" fmla="*/ -1 w 39016"/>
                <a:gd name="connsiteY2" fmla="*/ 19508 h 39016"/>
                <a:gd name="connsiteX3" fmla="*/ 19508 w 39016"/>
                <a:gd name="connsiteY3" fmla="*/ 0 h 39016"/>
                <a:gd name="connsiteX4" fmla="*/ 39016 w 39016"/>
                <a:gd name="connsiteY4" fmla="*/ 19508 h 39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16" h="39016">
                  <a:moveTo>
                    <a:pt x="39016" y="19508"/>
                  </a:moveTo>
                  <a:cubicBezTo>
                    <a:pt x="39016" y="30282"/>
                    <a:pt x="30282" y="39016"/>
                    <a:pt x="19508" y="39016"/>
                  </a:cubicBezTo>
                  <a:cubicBezTo>
                    <a:pt x="8734" y="39016"/>
                    <a:pt x="-1" y="30282"/>
                    <a:pt x="-1" y="19508"/>
                  </a:cubicBezTo>
                  <a:cubicBezTo>
                    <a:pt x="-1" y="8734"/>
                    <a:pt x="8733" y="0"/>
                    <a:pt x="19508" y="0"/>
                  </a:cubicBezTo>
                  <a:cubicBezTo>
                    <a:pt x="30281" y="0"/>
                    <a:pt x="39016" y="8734"/>
                    <a:pt x="39016" y="19508"/>
                  </a:cubicBezTo>
                  <a:close/>
                </a:path>
              </a:pathLst>
            </a:custGeom>
            <a:grpFill/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442" name="フリーフォーム: 図形 441">
            <a:extLst>
              <a:ext uri="{FF2B5EF4-FFF2-40B4-BE49-F238E27FC236}">
                <a16:creationId xmlns:a16="http://schemas.microsoft.com/office/drawing/2014/main" id="{96285001-63DE-3372-F296-F8BA67B880CC}"/>
              </a:ext>
            </a:extLst>
          </p:cNvPr>
          <p:cNvSpPr/>
          <p:nvPr/>
        </p:nvSpPr>
        <p:spPr>
          <a:xfrm>
            <a:off x="4952383" y="2048701"/>
            <a:ext cx="1221132" cy="311872"/>
          </a:xfrm>
          <a:custGeom>
            <a:avLst/>
            <a:gdLst>
              <a:gd name="connsiteX0" fmla="*/ 0 w 1221132"/>
              <a:gd name="connsiteY0" fmla="*/ 0 h 311872"/>
              <a:gd name="connsiteX1" fmla="*/ 1221133 w 1221132"/>
              <a:gd name="connsiteY1" fmla="*/ 0 h 311872"/>
              <a:gd name="connsiteX2" fmla="*/ 1221133 w 1221132"/>
              <a:gd name="connsiteY2" fmla="*/ 311872 h 31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1132" h="311872">
                <a:moveTo>
                  <a:pt x="0" y="0"/>
                </a:moveTo>
                <a:lnTo>
                  <a:pt x="1221133" y="0"/>
                </a:lnTo>
                <a:lnTo>
                  <a:pt x="1221133" y="311872"/>
                </a:lnTo>
              </a:path>
            </a:pathLst>
          </a:custGeom>
          <a:noFill/>
          <a:ln w="21045" cap="flat">
            <a:solidFill>
              <a:srgbClr val="002B62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43" name="フリーフォーム: 図形 442">
            <a:extLst>
              <a:ext uri="{FF2B5EF4-FFF2-40B4-BE49-F238E27FC236}">
                <a16:creationId xmlns:a16="http://schemas.microsoft.com/office/drawing/2014/main" id="{69B086D3-C983-7830-9773-3AD7C4D00171}"/>
              </a:ext>
            </a:extLst>
          </p:cNvPr>
          <p:cNvSpPr/>
          <p:nvPr/>
        </p:nvSpPr>
        <p:spPr>
          <a:xfrm>
            <a:off x="1676951" y="2048701"/>
            <a:ext cx="1221133" cy="311872"/>
          </a:xfrm>
          <a:custGeom>
            <a:avLst/>
            <a:gdLst>
              <a:gd name="connsiteX0" fmla="*/ 1221133 w 1221133"/>
              <a:gd name="connsiteY0" fmla="*/ 0 h 311872"/>
              <a:gd name="connsiteX1" fmla="*/ 0 w 1221133"/>
              <a:gd name="connsiteY1" fmla="*/ 0 h 311872"/>
              <a:gd name="connsiteX2" fmla="*/ 0 w 1221133"/>
              <a:gd name="connsiteY2" fmla="*/ 311872 h 311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1133" h="311872">
                <a:moveTo>
                  <a:pt x="1221133" y="0"/>
                </a:moveTo>
                <a:lnTo>
                  <a:pt x="0" y="0"/>
                </a:lnTo>
                <a:lnTo>
                  <a:pt x="0" y="311872"/>
                </a:lnTo>
              </a:path>
            </a:pathLst>
          </a:custGeom>
          <a:noFill/>
          <a:ln w="21045" cap="flat">
            <a:solidFill>
              <a:srgbClr val="002B62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44" name="フリーフォーム: 図形 443">
            <a:extLst>
              <a:ext uri="{FF2B5EF4-FFF2-40B4-BE49-F238E27FC236}">
                <a16:creationId xmlns:a16="http://schemas.microsoft.com/office/drawing/2014/main" id="{581AA1FC-ACA7-2818-C6C4-A8EB8902F99B}"/>
              </a:ext>
            </a:extLst>
          </p:cNvPr>
          <p:cNvSpPr/>
          <p:nvPr/>
        </p:nvSpPr>
        <p:spPr>
          <a:xfrm>
            <a:off x="1440011" y="5286279"/>
            <a:ext cx="12919" cy="123121"/>
          </a:xfrm>
          <a:custGeom>
            <a:avLst/>
            <a:gdLst>
              <a:gd name="connsiteX0" fmla="*/ 0 w 12919"/>
              <a:gd name="connsiteY0" fmla="*/ 0 h 123121"/>
              <a:gd name="connsiteX1" fmla="*/ 0 w 12919"/>
              <a:gd name="connsiteY1" fmla="*/ 123121 h 1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19" h="123121">
                <a:moveTo>
                  <a:pt x="0" y="0"/>
                </a:moveTo>
                <a:lnTo>
                  <a:pt x="0" y="123121"/>
                </a:lnTo>
              </a:path>
            </a:pathLst>
          </a:custGeom>
          <a:ln w="14719" cap="flat">
            <a:solidFill>
              <a:srgbClr val="999999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45" name="フリーフォーム: 図形 444">
            <a:extLst>
              <a:ext uri="{FF2B5EF4-FFF2-40B4-BE49-F238E27FC236}">
                <a16:creationId xmlns:a16="http://schemas.microsoft.com/office/drawing/2014/main" id="{0C9F1C4F-D7E7-B145-FB74-437D6E34F8E7}"/>
              </a:ext>
            </a:extLst>
          </p:cNvPr>
          <p:cNvSpPr/>
          <p:nvPr/>
        </p:nvSpPr>
        <p:spPr>
          <a:xfrm>
            <a:off x="3923748" y="5286279"/>
            <a:ext cx="12919" cy="123121"/>
          </a:xfrm>
          <a:custGeom>
            <a:avLst/>
            <a:gdLst>
              <a:gd name="connsiteX0" fmla="*/ 0 w 12919"/>
              <a:gd name="connsiteY0" fmla="*/ 0 h 123121"/>
              <a:gd name="connsiteX1" fmla="*/ 0 w 12919"/>
              <a:gd name="connsiteY1" fmla="*/ 123121 h 1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19" h="123121">
                <a:moveTo>
                  <a:pt x="0" y="0"/>
                </a:moveTo>
                <a:lnTo>
                  <a:pt x="0" y="123121"/>
                </a:lnTo>
              </a:path>
            </a:pathLst>
          </a:custGeom>
          <a:ln w="14719" cap="flat">
            <a:solidFill>
              <a:srgbClr val="999999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46" name="フリーフォーム: 図形 445">
            <a:extLst>
              <a:ext uri="{FF2B5EF4-FFF2-40B4-BE49-F238E27FC236}">
                <a16:creationId xmlns:a16="http://schemas.microsoft.com/office/drawing/2014/main" id="{4C64941C-FA15-AD0E-0577-2C72E3BA5B82}"/>
              </a:ext>
            </a:extLst>
          </p:cNvPr>
          <p:cNvSpPr/>
          <p:nvPr/>
        </p:nvSpPr>
        <p:spPr>
          <a:xfrm>
            <a:off x="7100218" y="5286279"/>
            <a:ext cx="12919" cy="123121"/>
          </a:xfrm>
          <a:custGeom>
            <a:avLst/>
            <a:gdLst>
              <a:gd name="connsiteX0" fmla="*/ 0 w 12919"/>
              <a:gd name="connsiteY0" fmla="*/ 0 h 123121"/>
              <a:gd name="connsiteX1" fmla="*/ 0 w 12919"/>
              <a:gd name="connsiteY1" fmla="*/ 123121 h 1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19" h="123121">
                <a:moveTo>
                  <a:pt x="0" y="0"/>
                </a:moveTo>
                <a:lnTo>
                  <a:pt x="0" y="123121"/>
                </a:lnTo>
              </a:path>
            </a:pathLst>
          </a:custGeom>
          <a:ln w="14719" cap="flat">
            <a:solidFill>
              <a:srgbClr val="999999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47" name="フリーフォーム: 図形 446">
            <a:extLst>
              <a:ext uri="{FF2B5EF4-FFF2-40B4-BE49-F238E27FC236}">
                <a16:creationId xmlns:a16="http://schemas.microsoft.com/office/drawing/2014/main" id="{11B3501C-4888-B642-A1B9-46139354BB58}"/>
              </a:ext>
            </a:extLst>
          </p:cNvPr>
          <p:cNvSpPr/>
          <p:nvPr/>
        </p:nvSpPr>
        <p:spPr>
          <a:xfrm>
            <a:off x="9989233" y="5286279"/>
            <a:ext cx="12919" cy="123121"/>
          </a:xfrm>
          <a:custGeom>
            <a:avLst/>
            <a:gdLst>
              <a:gd name="connsiteX0" fmla="*/ 0 w 12919"/>
              <a:gd name="connsiteY0" fmla="*/ 0 h 123121"/>
              <a:gd name="connsiteX1" fmla="*/ 0 w 12919"/>
              <a:gd name="connsiteY1" fmla="*/ 123121 h 12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19" h="123121">
                <a:moveTo>
                  <a:pt x="0" y="0"/>
                </a:moveTo>
                <a:lnTo>
                  <a:pt x="0" y="123121"/>
                </a:lnTo>
              </a:path>
            </a:pathLst>
          </a:custGeom>
          <a:ln w="14719" cap="flat">
            <a:solidFill>
              <a:srgbClr val="999999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grpSp>
        <p:nvGrpSpPr>
          <p:cNvPr id="448" name="グラフィックス 4">
            <a:extLst>
              <a:ext uri="{FF2B5EF4-FFF2-40B4-BE49-F238E27FC236}">
                <a16:creationId xmlns:a16="http://schemas.microsoft.com/office/drawing/2014/main" id="{9A8C4385-8066-1E35-6D62-097E5D4F7B05}"/>
              </a:ext>
            </a:extLst>
          </p:cNvPr>
          <p:cNvGrpSpPr/>
          <p:nvPr/>
        </p:nvGrpSpPr>
        <p:grpSpPr>
          <a:xfrm>
            <a:off x="5812550" y="2917137"/>
            <a:ext cx="1123592" cy="1785835"/>
            <a:chOff x="5812550" y="2917137"/>
            <a:chExt cx="1123592" cy="1785835"/>
          </a:xfrm>
          <a:gradFill flip="none" rotWithShape="1">
            <a:gsLst>
              <a:gs pos="0">
                <a:srgbClr val="002B62"/>
              </a:gs>
              <a:gs pos="50000">
                <a:srgbClr val="002B62"/>
              </a:gs>
              <a:gs pos="100000">
                <a:srgbClr val="66849F"/>
              </a:gs>
            </a:gsLst>
            <a:lin ang="0" scaled="0"/>
            <a:tileRect/>
          </a:gradFill>
        </p:grpSpPr>
        <p:sp>
          <p:nvSpPr>
            <p:cNvPr id="449" name="フリーフォーム: 図形 448">
              <a:extLst>
                <a:ext uri="{FF2B5EF4-FFF2-40B4-BE49-F238E27FC236}">
                  <a16:creationId xmlns:a16="http://schemas.microsoft.com/office/drawing/2014/main" id="{D81F2EA5-6DE3-0E3D-DC67-F4E8189AC8F7}"/>
                </a:ext>
              </a:extLst>
            </p:cNvPr>
            <p:cNvSpPr/>
            <p:nvPr/>
          </p:nvSpPr>
          <p:spPr>
            <a:xfrm>
              <a:off x="5828958" y="3594237"/>
              <a:ext cx="1107185" cy="431634"/>
            </a:xfrm>
            <a:custGeom>
              <a:avLst/>
              <a:gdLst>
                <a:gd name="connsiteX0" fmla="*/ 1107185 w 1107185"/>
                <a:gd name="connsiteY0" fmla="*/ 215753 h 431634"/>
                <a:gd name="connsiteX1" fmla="*/ 877867 w 1107185"/>
                <a:gd name="connsiteY1" fmla="*/ 0 h 431634"/>
                <a:gd name="connsiteX2" fmla="*/ 877867 w 1107185"/>
                <a:gd name="connsiteY2" fmla="*/ 79712 h 431634"/>
                <a:gd name="connsiteX3" fmla="*/ 0 w 1107185"/>
                <a:gd name="connsiteY3" fmla="*/ 79712 h 431634"/>
                <a:gd name="connsiteX4" fmla="*/ 0 w 1107185"/>
                <a:gd name="connsiteY4" fmla="*/ 351922 h 431634"/>
                <a:gd name="connsiteX5" fmla="*/ 877867 w 1107185"/>
                <a:gd name="connsiteY5" fmla="*/ 351922 h 431634"/>
                <a:gd name="connsiteX6" fmla="*/ 877867 w 1107185"/>
                <a:gd name="connsiteY6" fmla="*/ 431634 h 431634"/>
                <a:gd name="connsiteX7" fmla="*/ 1107185 w 1107185"/>
                <a:gd name="connsiteY7" fmla="*/ 215753 h 431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7185" h="431634">
                  <a:moveTo>
                    <a:pt x="1107185" y="215753"/>
                  </a:moveTo>
                  <a:lnTo>
                    <a:pt x="877867" y="0"/>
                  </a:lnTo>
                  <a:lnTo>
                    <a:pt x="877867" y="79712"/>
                  </a:lnTo>
                  <a:lnTo>
                    <a:pt x="0" y="79712"/>
                  </a:lnTo>
                  <a:lnTo>
                    <a:pt x="0" y="351922"/>
                  </a:lnTo>
                  <a:lnTo>
                    <a:pt x="877867" y="351922"/>
                  </a:lnTo>
                  <a:lnTo>
                    <a:pt x="877867" y="431634"/>
                  </a:lnTo>
                  <a:lnTo>
                    <a:pt x="1107185" y="215753"/>
                  </a:lnTo>
                  <a:close/>
                </a:path>
              </a:pathLst>
            </a:custGeom>
            <a:grpFill/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50" name="フリーフォーム: 図形 449">
              <a:extLst>
                <a:ext uri="{FF2B5EF4-FFF2-40B4-BE49-F238E27FC236}">
                  <a16:creationId xmlns:a16="http://schemas.microsoft.com/office/drawing/2014/main" id="{0DE80D50-B1FD-2CD0-39E3-BBED87C1C147}"/>
                </a:ext>
              </a:extLst>
            </p:cNvPr>
            <p:cNvSpPr/>
            <p:nvPr/>
          </p:nvSpPr>
          <p:spPr>
            <a:xfrm>
              <a:off x="5812550" y="2917137"/>
              <a:ext cx="1104730" cy="567157"/>
            </a:xfrm>
            <a:custGeom>
              <a:avLst/>
              <a:gdLst>
                <a:gd name="connsiteX0" fmla="*/ 1104730 w 1104730"/>
                <a:gd name="connsiteY0" fmla="*/ 149089 h 567157"/>
                <a:gd name="connsiteX1" fmla="*/ 827353 w 1104730"/>
                <a:gd name="connsiteY1" fmla="*/ 0 h 567157"/>
                <a:gd name="connsiteX2" fmla="*/ 847894 w 1104730"/>
                <a:gd name="connsiteY2" fmla="*/ 76999 h 567157"/>
                <a:gd name="connsiteX3" fmla="*/ 0 w 1104730"/>
                <a:gd name="connsiteY3" fmla="*/ 304120 h 567157"/>
                <a:gd name="connsiteX4" fmla="*/ 70539 w 1104730"/>
                <a:gd name="connsiteY4" fmla="*/ 567158 h 567157"/>
                <a:gd name="connsiteX5" fmla="*/ 918434 w 1104730"/>
                <a:gd name="connsiteY5" fmla="*/ 340036 h 567157"/>
                <a:gd name="connsiteX6" fmla="*/ 939105 w 1104730"/>
                <a:gd name="connsiteY6" fmla="*/ 417035 h 567157"/>
                <a:gd name="connsiteX7" fmla="*/ 1104730 w 1104730"/>
                <a:gd name="connsiteY7" fmla="*/ 149089 h 56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4730" h="567157">
                  <a:moveTo>
                    <a:pt x="1104730" y="149089"/>
                  </a:moveTo>
                  <a:lnTo>
                    <a:pt x="827353" y="0"/>
                  </a:lnTo>
                  <a:lnTo>
                    <a:pt x="847894" y="76999"/>
                  </a:lnTo>
                  <a:lnTo>
                    <a:pt x="0" y="304120"/>
                  </a:lnTo>
                  <a:lnTo>
                    <a:pt x="70539" y="567158"/>
                  </a:lnTo>
                  <a:lnTo>
                    <a:pt x="918434" y="340036"/>
                  </a:lnTo>
                  <a:lnTo>
                    <a:pt x="939105" y="417035"/>
                  </a:lnTo>
                  <a:lnTo>
                    <a:pt x="1104730" y="149089"/>
                  </a:lnTo>
                  <a:close/>
                </a:path>
              </a:pathLst>
            </a:custGeom>
            <a:grpFill/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51" name="フリーフォーム: 図形 450">
              <a:extLst>
                <a:ext uri="{FF2B5EF4-FFF2-40B4-BE49-F238E27FC236}">
                  <a16:creationId xmlns:a16="http://schemas.microsoft.com/office/drawing/2014/main" id="{DA0B0070-874B-DE17-81E0-C348281896F7}"/>
                </a:ext>
              </a:extLst>
            </p:cNvPr>
            <p:cNvSpPr/>
            <p:nvPr/>
          </p:nvSpPr>
          <p:spPr>
            <a:xfrm>
              <a:off x="5812550" y="4135815"/>
              <a:ext cx="1104730" cy="567157"/>
            </a:xfrm>
            <a:custGeom>
              <a:avLst/>
              <a:gdLst>
                <a:gd name="connsiteX0" fmla="*/ 1104730 w 1104730"/>
                <a:gd name="connsiteY0" fmla="*/ 418069 h 567157"/>
                <a:gd name="connsiteX1" fmla="*/ 939105 w 1104730"/>
                <a:gd name="connsiteY1" fmla="*/ 150122 h 567157"/>
                <a:gd name="connsiteX2" fmla="*/ 918434 w 1104730"/>
                <a:gd name="connsiteY2" fmla="*/ 227121 h 567157"/>
                <a:gd name="connsiteX3" fmla="*/ 70539 w 1104730"/>
                <a:gd name="connsiteY3" fmla="*/ 0 h 567157"/>
                <a:gd name="connsiteX4" fmla="*/ 0 w 1104730"/>
                <a:gd name="connsiteY4" fmla="*/ 263037 h 567157"/>
                <a:gd name="connsiteX5" fmla="*/ 847894 w 1104730"/>
                <a:gd name="connsiteY5" fmla="*/ 490158 h 567157"/>
                <a:gd name="connsiteX6" fmla="*/ 827353 w 1104730"/>
                <a:gd name="connsiteY6" fmla="*/ 567157 h 567157"/>
                <a:gd name="connsiteX7" fmla="*/ 1104730 w 1104730"/>
                <a:gd name="connsiteY7" fmla="*/ 418069 h 567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4730" h="567157">
                  <a:moveTo>
                    <a:pt x="1104730" y="418069"/>
                  </a:moveTo>
                  <a:lnTo>
                    <a:pt x="939105" y="150122"/>
                  </a:lnTo>
                  <a:lnTo>
                    <a:pt x="918434" y="227121"/>
                  </a:lnTo>
                  <a:lnTo>
                    <a:pt x="70539" y="0"/>
                  </a:lnTo>
                  <a:lnTo>
                    <a:pt x="0" y="263037"/>
                  </a:lnTo>
                  <a:lnTo>
                    <a:pt x="847894" y="490158"/>
                  </a:lnTo>
                  <a:lnTo>
                    <a:pt x="827353" y="567157"/>
                  </a:lnTo>
                  <a:lnTo>
                    <a:pt x="1104730" y="418069"/>
                  </a:lnTo>
                  <a:close/>
                </a:path>
              </a:pathLst>
            </a:custGeom>
            <a:grpFill/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454" name="フリーフォーム: 図形 453">
            <a:extLst>
              <a:ext uri="{FF2B5EF4-FFF2-40B4-BE49-F238E27FC236}">
                <a16:creationId xmlns:a16="http://schemas.microsoft.com/office/drawing/2014/main" id="{B2EB980E-27F3-34E9-A423-82D8A1E5D568}"/>
              </a:ext>
            </a:extLst>
          </p:cNvPr>
          <p:cNvSpPr/>
          <p:nvPr/>
        </p:nvSpPr>
        <p:spPr>
          <a:xfrm>
            <a:off x="7168452" y="2066542"/>
            <a:ext cx="1601606" cy="590024"/>
          </a:xfrm>
          <a:custGeom>
            <a:avLst/>
            <a:gdLst>
              <a:gd name="connsiteX0" fmla="*/ 0 w 1601606"/>
              <a:gd name="connsiteY0" fmla="*/ 0 h 590024"/>
              <a:gd name="connsiteX1" fmla="*/ 1601606 w 1601606"/>
              <a:gd name="connsiteY1" fmla="*/ 0 h 590024"/>
              <a:gd name="connsiteX2" fmla="*/ 1601606 w 1601606"/>
              <a:gd name="connsiteY2" fmla="*/ 590025 h 590024"/>
              <a:gd name="connsiteX3" fmla="*/ 0 w 1601606"/>
              <a:gd name="connsiteY3" fmla="*/ 590025 h 59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1606" h="590024">
                <a:moveTo>
                  <a:pt x="0" y="0"/>
                </a:moveTo>
                <a:lnTo>
                  <a:pt x="1601606" y="0"/>
                </a:lnTo>
                <a:lnTo>
                  <a:pt x="1601606" y="590025"/>
                </a:lnTo>
                <a:lnTo>
                  <a:pt x="0" y="590025"/>
                </a:lnTo>
                <a:close/>
              </a:path>
            </a:pathLst>
          </a:custGeom>
          <a:noFill/>
          <a:ln w="12911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55" name="正方形/長方形 454">
            <a:extLst>
              <a:ext uri="{FF2B5EF4-FFF2-40B4-BE49-F238E27FC236}">
                <a16:creationId xmlns:a16="http://schemas.microsoft.com/office/drawing/2014/main" id="{D910904F-94C7-EBD4-D29B-D60ED03DE19F}"/>
              </a:ext>
            </a:extLst>
          </p:cNvPr>
          <p:cNvSpPr/>
          <p:nvPr/>
        </p:nvSpPr>
        <p:spPr>
          <a:xfrm>
            <a:off x="5709842" y="3081082"/>
            <a:ext cx="259158" cy="1434044"/>
          </a:xfrm>
          <a:prstGeom prst="rect">
            <a:avLst/>
          </a:prstGeom>
          <a:solidFill>
            <a:srgbClr val="E8F4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フリーフォーム: 図形 90">
            <a:extLst>
              <a:ext uri="{FF2B5EF4-FFF2-40B4-BE49-F238E27FC236}">
                <a16:creationId xmlns:a16="http://schemas.microsoft.com/office/drawing/2014/main" id="{D43956A0-A4C7-2A70-D58F-A15A47F5C0A1}"/>
              </a:ext>
            </a:extLst>
          </p:cNvPr>
          <p:cNvSpPr/>
          <p:nvPr/>
        </p:nvSpPr>
        <p:spPr>
          <a:xfrm>
            <a:off x="5719015" y="3072556"/>
            <a:ext cx="12919" cy="1488691"/>
          </a:xfrm>
          <a:custGeom>
            <a:avLst/>
            <a:gdLst>
              <a:gd name="connsiteX0" fmla="*/ 0 w 12919"/>
              <a:gd name="connsiteY0" fmla="*/ 0 h 1488691"/>
              <a:gd name="connsiteX1" fmla="*/ 0 w 12919"/>
              <a:gd name="connsiteY1" fmla="*/ 1488692 h 1488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19" h="1488691">
                <a:moveTo>
                  <a:pt x="0" y="0"/>
                </a:moveTo>
                <a:lnTo>
                  <a:pt x="0" y="1488692"/>
                </a:lnTo>
              </a:path>
            </a:pathLst>
          </a:custGeom>
          <a:ln w="29438" cap="flat">
            <a:solidFill>
              <a:srgbClr val="002B62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92" name="フリーフォーム: 図形 91">
            <a:extLst>
              <a:ext uri="{FF2B5EF4-FFF2-40B4-BE49-F238E27FC236}">
                <a16:creationId xmlns:a16="http://schemas.microsoft.com/office/drawing/2014/main" id="{E58FE846-4514-DEE7-419C-E9B5955136CF}"/>
              </a:ext>
            </a:extLst>
          </p:cNvPr>
          <p:cNvSpPr/>
          <p:nvPr/>
        </p:nvSpPr>
        <p:spPr>
          <a:xfrm>
            <a:off x="5561658" y="2751382"/>
            <a:ext cx="314714" cy="313939"/>
          </a:xfrm>
          <a:custGeom>
            <a:avLst/>
            <a:gdLst>
              <a:gd name="connsiteX0" fmla="*/ 0 w 314714"/>
              <a:gd name="connsiteY0" fmla="*/ 156970 h 313939"/>
              <a:gd name="connsiteX1" fmla="*/ 157357 w 314714"/>
              <a:gd name="connsiteY1" fmla="*/ 0 h 313939"/>
              <a:gd name="connsiteX2" fmla="*/ 314714 w 314714"/>
              <a:gd name="connsiteY2" fmla="*/ 156970 h 313939"/>
              <a:gd name="connsiteX3" fmla="*/ 314714 w 314714"/>
              <a:gd name="connsiteY3" fmla="*/ 313939 h 313939"/>
              <a:gd name="connsiteX4" fmla="*/ 0 w 314714"/>
              <a:gd name="connsiteY4" fmla="*/ 313939 h 313939"/>
              <a:gd name="connsiteX5" fmla="*/ 0 w 314714"/>
              <a:gd name="connsiteY5" fmla="*/ 156970 h 31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714" h="313939">
                <a:moveTo>
                  <a:pt x="0" y="156970"/>
                </a:moveTo>
                <a:cubicBezTo>
                  <a:pt x="0" y="70281"/>
                  <a:pt x="70410" y="0"/>
                  <a:pt x="157357" y="0"/>
                </a:cubicBezTo>
                <a:cubicBezTo>
                  <a:pt x="244304" y="0"/>
                  <a:pt x="314714" y="70281"/>
                  <a:pt x="314714" y="156970"/>
                </a:cubicBezTo>
                <a:lnTo>
                  <a:pt x="314714" y="313939"/>
                </a:lnTo>
                <a:lnTo>
                  <a:pt x="0" y="313939"/>
                </a:lnTo>
                <a:lnTo>
                  <a:pt x="0" y="156970"/>
                </a:lnTo>
                <a:close/>
              </a:path>
            </a:pathLst>
          </a:custGeom>
          <a:solidFill>
            <a:srgbClr val="FFFFFF"/>
          </a:solidFill>
          <a:ln w="29438" cap="flat">
            <a:solidFill>
              <a:srgbClr val="002B62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93" name="フリーフォーム: 図形 92">
            <a:extLst>
              <a:ext uri="{FF2B5EF4-FFF2-40B4-BE49-F238E27FC236}">
                <a16:creationId xmlns:a16="http://schemas.microsoft.com/office/drawing/2014/main" id="{29723BEF-8AFA-1EB3-67A8-D03BEE9EEDBD}"/>
              </a:ext>
            </a:extLst>
          </p:cNvPr>
          <p:cNvSpPr/>
          <p:nvPr/>
        </p:nvSpPr>
        <p:spPr>
          <a:xfrm>
            <a:off x="5561658" y="4564607"/>
            <a:ext cx="314714" cy="313939"/>
          </a:xfrm>
          <a:custGeom>
            <a:avLst/>
            <a:gdLst>
              <a:gd name="connsiteX0" fmla="*/ 314714 w 314714"/>
              <a:gd name="connsiteY0" fmla="*/ 156970 h 313939"/>
              <a:gd name="connsiteX1" fmla="*/ 157357 w 314714"/>
              <a:gd name="connsiteY1" fmla="*/ 313939 h 313939"/>
              <a:gd name="connsiteX2" fmla="*/ 0 w 314714"/>
              <a:gd name="connsiteY2" fmla="*/ 156970 h 313939"/>
              <a:gd name="connsiteX3" fmla="*/ 0 w 314714"/>
              <a:gd name="connsiteY3" fmla="*/ 0 h 313939"/>
              <a:gd name="connsiteX4" fmla="*/ 314714 w 314714"/>
              <a:gd name="connsiteY4" fmla="*/ 0 h 313939"/>
              <a:gd name="connsiteX5" fmla="*/ 314714 w 314714"/>
              <a:gd name="connsiteY5" fmla="*/ 156970 h 31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4714" h="313939">
                <a:moveTo>
                  <a:pt x="314714" y="156970"/>
                </a:moveTo>
                <a:cubicBezTo>
                  <a:pt x="314714" y="243658"/>
                  <a:pt x="244304" y="313939"/>
                  <a:pt x="157357" y="313939"/>
                </a:cubicBezTo>
                <a:cubicBezTo>
                  <a:pt x="70410" y="313939"/>
                  <a:pt x="0" y="243658"/>
                  <a:pt x="0" y="156970"/>
                </a:cubicBezTo>
                <a:lnTo>
                  <a:pt x="0" y="0"/>
                </a:lnTo>
                <a:lnTo>
                  <a:pt x="314714" y="0"/>
                </a:lnTo>
                <a:lnTo>
                  <a:pt x="314714" y="156970"/>
                </a:lnTo>
                <a:close/>
              </a:path>
            </a:pathLst>
          </a:custGeom>
          <a:solidFill>
            <a:srgbClr val="FFFFFF"/>
          </a:solidFill>
          <a:ln w="29438" cap="flat">
            <a:solidFill>
              <a:srgbClr val="002B62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94" name="フリーフォーム: 図形 93">
            <a:extLst>
              <a:ext uri="{FF2B5EF4-FFF2-40B4-BE49-F238E27FC236}">
                <a16:creationId xmlns:a16="http://schemas.microsoft.com/office/drawing/2014/main" id="{0F2319A3-B90A-43B4-5CB8-F4D4F6484CDE}"/>
              </a:ext>
            </a:extLst>
          </p:cNvPr>
          <p:cNvSpPr/>
          <p:nvPr/>
        </p:nvSpPr>
        <p:spPr>
          <a:xfrm>
            <a:off x="5654418" y="2843626"/>
            <a:ext cx="129451" cy="165625"/>
          </a:xfrm>
          <a:custGeom>
            <a:avLst/>
            <a:gdLst>
              <a:gd name="connsiteX0" fmla="*/ 0 w 129451"/>
              <a:gd name="connsiteY0" fmla="*/ 153094 h 165625"/>
              <a:gd name="connsiteX1" fmla="*/ 0 w 129451"/>
              <a:gd name="connsiteY1" fmla="*/ 119245 h 165625"/>
              <a:gd name="connsiteX2" fmla="*/ 3617 w 129451"/>
              <a:gd name="connsiteY2" fmla="*/ 119245 h 165625"/>
              <a:gd name="connsiteX3" fmla="*/ 30877 w 129451"/>
              <a:gd name="connsiteY3" fmla="*/ 134748 h 165625"/>
              <a:gd name="connsiteX4" fmla="*/ 60462 w 129451"/>
              <a:gd name="connsiteY4" fmla="*/ 140433 h 165625"/>
              <a:gd name="connsiteX5" fmla="*/ 84234 w 129451"/>
              <a:gd name="connsiteY5" fmla="*/ 135136 h 165625"/>
              <a:gd name="connsiteX6" fmla="*/ 93277 w 129451"/>
              <a:gd name="connsiteY6" fmla="*/ 120408 h 165625"/>
              <a:gd name="connsiteX7" fmla="*/ 89014 w 129451"/>
              <a:gd name="connsiteY7" fmla="*/ 108781 h 165625"/>
              <a:gd name="connsiteX8" fmla="*/ 72736 w 129451"/>
              <a:gd name="connsiteY8" fmla="*/ 101546 h 165625"/>
              <a:gd name="connsiteX9" fmla="*/ 43409 w 129451"/>
              <a:gd name="connsiteY9" fmla="*/ 95345 h 165625"/>
              <a:gd name="connsiteX10" fmla="*/ 11886 w 129451"/>
              <a:gd name="connsiteY10" fmla="*/ 78937 h 165625"/>
              <a:gd name="connsiteX11" fmla="*/ 1033 w 129451"/>
              <a:gd name="connsiteY11" fmla="*/ 48964 h 165625"/>
              <a:gd name="connsiteX12" fmla="*/ 19637 w 129451"/>
              <a:gd name="connsiteY12" fmla="*/ 13565 h 165625"/>
              <a:gd name="connsiteX13" fmla="*/ 67309 w 129451"/>
              <a:gd name="connsiteY13" fmla="*/ 0 h 165625"/>
              <a:gd name="connsiteX14" fmla="*/ 123121 w 129451"/>
              <a:gd name="connsiteY14" fmla="*/ 10852 h 165625"/>
              <a:gd name="connsiteX15" fmla="*/ 123121 w 129451"/>
              <a:gd name="connsiteY15" fmla="*/ 43150 h 165625"/>
              <a:gd name="connsiteX16" fmla="*/ 119633 w 129451"/>
              <a:gd name="connsiteY16" fmla="*/ 43150 h 165625"/>
              <a:gd name="connsiteX17" fmla="*/ 68601 w 129451"/>
              <a:gd name="connsiteY17" fmla="*/ 25193 h 165625"/>
              <a:gd name="connsiteX18" fmla="*/ 46122 w 129451"/>
              <a:gd name="connsiteY18" fmla="*/ 30231 h 165625"/>
              <a:gd name="connsiteX19" fmla="*/ 37208 w 129451"/>
              <a:gd name="connsiteY19" fmla="*/ 44055 h 165625"/>
              <a:gd name="connsiteX20" fmla="*/ 42246 w 129451"/>
              <a:gd name="connsiteY20" fmla="*/ 56070 h 165625"/>
              <a:gd name="connsiteX21" fmla="*/ 59429 w 129451"/>
              <a:gd name="connsiteY21" fmla="*/ 63434 h 165625"/>
              <a:gd name="connsiteX22" fmla="*/ 86559 w 129451"/>
              <a:gd name="connsiteY22" fmla="*/ 69377 h 165625"/>
              <a:gd name="connsiteX23" fmla="*/ 108910 w 129451"/>
              <a:gd name="connsiteY23" fmla="*/ 77645 h 165625"/>
              <a:gd name="connsiteX24" fmla="*/ 120666 w 129451"/>
              <a:gd name="connsiteY24" fmla="*/ 87593 h 165625"/>
              <a:gd name="connsiteX25" fmla="*/ 127255 w 129451"/>
              <a:gd name="connsiteY25" fmla="*/ 99479 h 165625"/>
              <a:gd name="connsiteX26" fmla="*/ 129451 w 129451"/>
              <a:gd name="connsiteY26" fmla="*/ 113948 h 165625"/>
              <a:gd name="connsiteX27" fmla="*/ 110460 w 129451"/>
              <a:gd name="connsiteY27" fmla="*/ 151414 h 165625"/>
              <a:gd name="connsiteX28" fmla="*/ 60075 w 129451"/>
              <a:gd name="connsiteY28" fmla="*/ 165625 h 165625"/>
              <a:gd name="connsiteX29" fmla="*/ 129 w 129451"/>
              <a:gd name="connsiteY29" fmla="*/ 153094 h 16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9451" h="165625">
                <a:moveTo>
                  <a:pt x="0" y="153094"/>
                </a:moveTo>
                <a:lnTo>
                  <a:pt x="0" y="119245"/>
                </a:lnTo>
                <a:lnTo>
                  <a:pt x="3617" y="119245"/>
                </a:lnTo>
                <a:cubicBezTo>
                  <a:pt x="11498" y="125705"/>
                  <a:pt x="20671" y="130873"/>
                  <a:pt x="30877" y="134748"/>
                </a:cubicBezTo>
                <a:cubicBezTo>
                  <a:pt x="41083" y="138624"/>
                  <a:pt x="51031" y="140433"/>
                  <a:pt x="60462" y="140433"/>
                </a:cubicBezTo>
                <a:cubicBezTo>
                  <a:pt x="69894" y="140433"/>
                  <a:pt x="78162" y="138624"/>
                  <a:pt x="84234" y="135136"/>
                </a:cubicBezTo>
                <a:cubicBezTo>
                  <a:pt x="90306" y="131648"/>
                  <a:pt x="93277" y="126738"/>
                  <a:pt x="93277" y="120408"/>
                </a:cubicBezTo>
                <a:cubicBezTo>
                  <a:pt x="93277" y="115499"/>
                  <a:pt x="91856" y="111623"/>
                  <a:pt x="89014" y="108781"/>
                </a:cubicBezTo>
                <a:cubicBezTo>
                  <a:pt x="86172" y="105938"/>
                  <a:pt x="80746" y="103484"/>
                  <a:pt x="72736" y="101546"/>
                </a:cubicBezTo>
                <a:cubicBezTo>
                  <a:pt x="67051" y="100512"/>
                  <a:pt x="57232" y="98445"/>
                  <a:pt x="43409" y="95345"/>
                </a:cubicBezTo>
                <a:cubicBezTo>
                  <a:pt x="29585" y="92244"/>
                  <a:pt x="19120" y="86818"/>
                  <a:pt x="11886" y="78937"/>
                </a:cubicBezTo>
                <a:cubicBezTo>
                  <a:pt x="4651" y="71056"/>
                  <a:pt x="1033" y="61108"/>
                  <a:pt x="1033" y="48964"/>
                </a:cubicBezTo>
                <a:cubicBezTo>
                  <a:pt x="1033" y="34495"/>
                  <a:pt x="7235" y="22738"/>
                  <a:pt x="19637" y="13565"/>
                </a:cubicBezTo>
                <a:cubicBezTo>
                  <a:pt x="32040" y="4393"/>
                  <a:pt x="47931" y="0"/>
                  <a:pt x="67309" y="0"/>
                </a:cubicBezTo>
                <a:cubicBezTo>
                  <a:pt x="86688" y="0"/>
                  <a:pt x="105680" y="3617"/>
                  <a:pt x="123121" y="10852"/>
                </a:cubicBezTo>
                <a:lnTo>
                  <a:pt x="123121" y="43150"/>
                </a:lnTo>
                <a:lnTo>
                  <a:pt x="119633" y="43150"/>
                </a:lnTo>
                <a:cubicBezTo>
                  <a:pt x="104775" y="31136"/>
                  <a:pt x="87722" y="25193"/>
                  <a:pt x="68601" y="25193"/>
                </a:cubicBezTo>
                <a:cubicBezTo>
                  <a:pt x="59429" y="25193"/>
                  <a:pt x="51935" y="26872"/>
                  <a:pt x="46122" y="30231"/>
                </a:cubicBezTo>
                <a:cubicBezTo>
                  <a:pt x="40308" y="33590"/>
                  <a:pt x="37208" y="38241"/>
                  <a:pt x="37208" y="44055"/>
                </a:cubicBezTo>
                <a:cubicBezTo>
                  <a:pt x="37208" y="49093"/>
                  <a:pt x="38887" y="53098"/>
                  <a:pt x="42246" y="56070"/>
                </a:cubicBezTo>
                <a:cubicBezTo>
                  <a:pt x="45605" y="59041"/>
                  <a:pt x="51290" y="61496"/>
                  <a:pt x="59429" y="63434"/>
                </a:cubicBezTo>
                <a:cubicBezTo>
                  <a:pt x="67568" y="64855"/>
                  <a:pt x="76611" y="66922"/>
                  <a:pt x="86559" y="69377"/>
                </a:cubicBezTo>
                <a:cubicBezTo>
                  <a:pt x="96507" y="71831"/>
                  <a:pt x="104000" y="74544"/>
                  <a:pt x="108910" y="77645"/>
                </a:cubicBezTo>
                <a:cubicBezTo>
                  <a:pt x="113819" y="80746"/>
                  <a:pt x="117695" y="83976"/>
                  <a:pt x="120666" y="87593"/>
                </a:cubicBezTo>
                <a:cubicBezTo>
                  <a:pt x="123638" y="91210"/>
                  <a:pt x="125834" y="95086"/>
                  <a:pt x="127255" y="99479"/>
                </a:cubicBezTo>
                <a:cubicBezTo>
                  <a:pt x="128676" y="103871"/>
                  <a:pt x="129451" y="108651"/>
                  <a:pt x="129451" y="113948"/>
                </a:cubicBezTo>
                <a:cubicBezTo>
                  <a:pt x="129451" y="129452"/>
                  <a:pt x="123121" y="141983"/>
                  <a:pt x="110460" y="151414"/>
                </a:cubicBezTo>
                <a:cubicBezTo>
                  <a:pt x="97799" y="160845"/>
                  <a:pt x="81004" y="165625"/>
                  <a:pt x="60075" y="165625"/>
                </a:cubicBezTo>
                <a:cubicBezTo>
                  <a:pt x="39145" y="165625"/>
                  <a:pt x="19767" y="161491"/>
                  <a:pt x="129" y="153094"/>
                </a:cubicBezTo>
                <a:close/>
              </a:path>
            </a:pathLst>
          </a:custGeom>
          <a:solidFill>
            <a:srgbClr val="002B62"/>
          </a:solidFill>
          <a:ln w="12911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95" name="フリーフォーム: 図形 94">
            <a:extLst>
              <a:ext uri="{FF2B5EF4-FFF2-40B4-BE49-F238E27FC236}">
                <a16:creationId xmlns:a16="http://schemas.microsoft.com/office/drawing/2014/main" id="{9F69196A-FCB9-67ED-71AC-688ACF35B9CB}"/>
              </a:ext>
            </a:extLst>
          </p:cNvPr>
          <p:cNvSpPr/>
          <p:nvPr/>
        </p:nvSpPr>
        <p:spPr>
          <a:xfrm>
            <a:off x="5663461" y="4623648"/>
            <a:ext cx="111235" cy="159682"/>
          </a:xfrm>
          <a:custGeom>
            <a:avLst/>
            <a:gdLst>
              <a:gd name="connsiteX0" fmla="*/ 111235 w 111235"/>
              <a:gd name="connsiteY0" fmla="*/ 159682 h 159682"/>
              <a:gd name="connsiteX1" fmla="*/ 0 w 111235"/>
              <a:gd name="connsiteY1" fmla="*/ 159682 h 159682"/>
              <a:gd name="connsiteX2" fmla="*/ 0 w 111235"/>
              <a:gd name="connsiteY2" fmla="*/ 0 h 159682"/>
              <a:gd name="connsiteX3" fmla="*/ 111235 w 111235"/>
              <a:gd name="connsiteY3" fmla="*/ 0 h 159682"/>
              <a:gd name="connsiteX4" fmla="*/ 111235 w 111235"/>
              <a:gd name="connsiteY4" fmla="*/ 26484 h 159682"/>
              <a:gd name="connsiteX5" fmla="*/ 34753 w 111235"/>
              <a:gd name="connsiteY5" fmla="*/ 26484 h 159682"/>
              <a:gd name="connsiteX6" fmla="*/ 34753 w 111235"/>
              <a:gd name="connsiteY6" fmla="*/ 60592 h 159682"/>
              <a:gd name="connsiteX7" fmla="*/ 105938 w 111235"/>
              <a:gd name="connsiteY7" fmla="*/ 60592 h 159682"/>
              <a:gd name="connsiteX8" fmla="*/ 105938 w 111235"/>
              <a:gd name="connsiteY8" fmla="*/ 86947 h 159682"/>
              <a:gd name="connsiteX9" fmla="*/ 34753 w 111235"/>
              <a:gd name="connsiteY9" fmla="*/ 86947 h 159682"/>
              <a:gd name="connsiteX10" fmla="*/ 34753 w 111235"/>
              <a:gd name="connsiteY10" fmla="*/ 133198 h 159682"/>
              <a:gd name="connsiteX11" fmla="*/ 111235 w 111235"/>
              <a:gd name="connsiteY11" fmla="*/ 133198 h 159682"/>
              <a:gd name="connsiteX12" fmla="*/ 111235 w 111235"/>
              <a:gd name="connsiteY12" fmla="*/ 159682 h 159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1235" h="159682">
                <a:moveTo>
                  <a:pt x="111235" y="159682"/>
                </a:moveTo>
                <a:lnTo>
                  <a:pt x="0" y="159682"/>
                </a:lnTo>
                <a:lnTo>
                  <a:pt x="0" y="0"/>
                </a:lnTo>
                <a:lnTo>
                  <a:pt x="111235" y="0"/>
                </a:lnTo>
                <a:lnTo>
                  <a:pt x="111235" y="26484"/>
                </a:lnTo>
                <a:lnTo>
                  <a:pt x="34753" y="26484"/>
                </a:lnTo>
                <a:lnTo>
                  <a:pt x="34753" y="60592"/>
                </a:lnTo>
                <a:lnTo>
                  <a:pt x="105938" y="60592"/>
                </a:lnTo>
                <a:lnTo>
                  <a:pt x="105938" y="86947"/>
                </a:lnTo>
                <a:lnTo>
                  <a:pt x="34753" y="86947"/>
                </a:lnTo>
                <a:lnTo>
                  <a:pt x="34753" y="133198"/>
                </a:lnTo>
                <a:lnTo>
                  <a:pt x="111235" y="133198"/>
                </a:lnTo>
                <a:lnTo>
                  <a:pt x="111235" y="159682"/>
                </a:lnTo>
                <a:close/>
              </a:path>
            </a:pathLst>
          </a:custGeom>
          <a:solidFill>
            <a:srgbClr val="002B62"/>
          </a:solidFill>
          <a:ln w="12911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grpSp>
        <p:nvGrpSpPr>
          <p:cNvPr id="393" name="グラフィックス 4">
            <a:extLst>
              <a:ext uri="{FF2B5EF4-FFF2-40B4-BE49-F238E27FC236}">
                <a16:creationId xmlns:a16="http://schemas.microsoft.com/office/drawing/2014/main" id="{2E172B5A-6354-2C81-2321-3AA6C8513A3D}"/>
              </a:ext>
            </a:extLst>
          </p:cNvPr>
          <p:cNvGrpSpPr/>
          <p:nvPr/>
        </p:nvGrpSpPr>
        <p:grpSpPr>
          <a:xfrm>
            <a:off x="5571605" y="3221903"/>
            <a:ext cx="295076" cy="284483"/>
            <a:chOff x="5571605" y="3221903"/>
            <a:chExt cx="295076" cy="284483"/>
          </a:xfrm>
        </p:grpSpPr>
        <p:sp>
          <p:nvSpPr>
            <p:cNvPr id="394" name="フリーフォーム: 図形 393">
              <a:extLst>
                <a:ext uri="{FF2B5EF4-FFF2-40B4-BE49-F238E27FC236}">
                  <a16:creationId xmlns:a16="http://schemas.microsoft.com/office/drawing/2014/main" id="{4653C9FA-3C7A-5531-AD66-487E9BD9EE8A}"/>
                </a:ext>
              </a:extLst>
            </p:cNvPr>
            <p:cNvSpPr/>
            <p:nvPr/>
          </p:nvSpPr>
          <p:spPr>
            <a:xfrm>
              <a:off x="5571605" y="3221903"/>
              <a:ext cx="295076" cy="284483"/>
            </a:xfrm>
            <a:custGeom>
              <a:avLst/>
              <a:gdLst>
                <a:gd name="connsiteX0" fmla="*/ 0 w 295076"/>
                <a:gd name="connsiteY0" fmla="*/ 142242 h 284483"/>
                <a:gd name="connsiteX1" fmla="*/ 147538 w 295076"/>
                <a:gd name="connsiteY1" fmla="*/ 0 h 284483"/>
                <a:gd name="connsiteX2" fmla="*/ 295077 w 295076"/>
                <a:gd name="connsiteY2" fmla="*/ 142242 h 284483"/>
                <a:gd name="connsiteX3" fmla="*/ 147538 w 295076"/>
                <a:gd name="connsiteY3" fmla="*/ 284483 h 284483"/>
                <a:gd name="connsiteX4" fmla="*/ 0 w 295076"/>
                <a:gd name="connsiteY4" fmla="*/ 142242 h 284483"/>
                <a:gd name="connsiteX5" fmla="*/ 0 w 295076"/>
                <a:gd name="connsiteY5" fmla="*/ 142242 h 284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076" h="284483">
                  <a:moveTo>
                    <a:pt x="0" y="142242"/>
                  </a:moveTo>
                  <a:cubicBezTo>
                    <a:pt x="0" y="63692"/>
                    <a:pt x="66017" y="0"/>
                    <a:pt x="147538" y="0"/>
                  </a:cubicBezTo>
                  <a:cubicBezTo>
                    <a:pt x="229059" y="0"/>
                    <a:pt x="295077" y="63692"/>
                    <a:pt x="295077" y="142242"/>
                  </a:cubicBezTo>
                  <a:cubicBezTo>
                    <a:pt x="295077" y="220791"/>
                    <a:pt x="229059" y="284483"/>
                    <a:pt x="147538" y="284483"/>
                  </a:cubicBezTo>
                  <a:cubicBezTo>
                    <a:pt x="66017" y="284483"/>
                    <a:pt x="0" y="220791"/>
                    <a:pt x="0" y="142242"/>
                  </a:cubicBezTo>
                  <a:lnTo>
                    <a:pt x="0" y="142242"/>
                  </a:lnTo>
                  <a:close/>
                </a:path>
              </a:pathLst>
            </a:custGeom>
            <a:solidFill>
              <a:srgbClr val="FFFFFF"/>
            </a:solidFill>
            <a:ln w="29438" cap="flat">
              <a:solidFill>
                <a:srgbClr val="002B6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5" name="フリーフォーム: 図形 394">
              <a:extLst>
                <a:ext uri="{FF2B5EF4-FFF2-40B4-BE49-F238E27FC236}">
                  <a16:creationId xmlns:a16="http://schemas.microsoft.com/office/drawing/2014/main" id="{188841F4-FA5D-B89E-D78B-4695BB03416D}"/>
                </a:ext>
              </a:extLst>
            </p:cNvPr>
            <p:cNvSpPr/>
            <p:nvPr/>
          </p:nvSpPr>
          <p:spPr>
            <a:xfrm>
              <a:off x="5625479" y="3270609"/>
              <a:ext cx="187071" cy="187071"/>
            </a:xfrm>
            <a:custGeom>
              <a:avLst/>
              <a:gdLst>
                <a:gd name="connsiteX0" fmla="*/ 187072 w 187071"/>
                <a:gd name="connsiteY0" fmla="*/ 93536 h 187071"/>
                <a:gd name="connsiteX1" fmla="*/ 93536 w 187071"/>
                <a:gd name="connsiteY1" fmla="*/ 187072 h 187071"/>
                <a:gd name="connsiteX2" fmla="*/ 0 w 187071"/>
                <a:gd name="connsiteY2" fmla="*/ 93536 h 187071"/>
                <a:gd name="connsiteX3" fmla="*/ 93536 w 187071"/>
                <a:gd name="connsiteY3" fmla="*/ 0 h 187071"/>
                <a:gd name="connsiteX4" fmla="*/ 187072 w 187071"/>
                <a:gd name="connsiteY4" fmla="*/ 93536 h 18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071" h="187071">
                  <a:moveTo>
                    <a:pt x="187072" y="93536"/>
                  </a:moveTo>
                  <a:cubicBezTo>
                    <a:pt x="187072" y="145194"/>
                    <a:pt x="145194" y="187072"/>
                    <a:pt x="93536" y="187072"/>
                  </a:cubicBezTo>
                  <a:cubicBezTo>
                    <a:pt x="41878" y="187072"/>
                    <a:pt x="0" y="145194"/>
                    <a:pt x="0" y="93536"/>
                  </a:cubicBezTo>
                  <a:cubicBezTo>
                    <a:pt x="0" y="41877"/>
                    <a:pt x="41878" y="0"/>
                    <a:pt x="93536" y="0"/>
                  </a:cubicBezTo>
                  <a:cubicBezTo>
                    <a:pt x="145194" y="0"/>
                    <a:pt x="187072" y="41877"/>
                    <a:pt x="187072" y="93536"/>
                  </a:cubicBezTo>
                  <a:close/>
                </a:path>
              </a:pathLst>
            </a:custGeom>
            <a:solidFill>
              <a:srgbClr val="8CC63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396" name="グラフィックス 4">
            <a:extLst>
              <a:ext uri="{FF2B5EF4-FFF2-40B4-BE49-F238E27FC236}">
                <a16:creationId xmlns:a16="http://schemas.microsoft.com/office/drawing/2014/main" id="{7B24403D-EB75-881E-E131-487D9B44EE63}"/>
              </a:ext>
            </a:extLst>
          </p:cNvPr>
          <p:cNvGrpSpPr/>
          <p:nvPr/>
        </p:nvGrpSpPr>
        <p:grpSpPr>
          <a:xfrm>
            <a:off x="5571605" y="3662839"/>
            <a:ext cx="295076" cy="294301"/>
            <a:chOff x="5571605" y="3662839"/>
            <a:chExt cx="295076" cy="294301"/>
          </a:xfrm>
        </p:grpSpPr>
        <p:sp>
          <p:nvSpPr>
            <p:cNvPr id="397" name="フリーフォーム: 図形 396">
              <a:extLst>
                <a:ext uri="{FF2B5EF4-FFF2-40B4-BE49-F238E27FC236}">
                  <a16:creationId xmlns:a16="http://schemas.microsoft.com/office/drawing/2014/main" id="{3CE65AC9-23CD-A109-0921-F9B0FDF67351}"/>
                </a:ext>
              </a:extLst>
            </p:cNvPr>
            <p:cNvSpPr/>
            <p:nvPr/>
          </p:nvSpPr>
          <p:spPr>
            <a:xfrm>
              <a:off x="5571605" y="3662839"/>
              <a:ext cx="295076" cy="294301"/>
            </a:xfrm>
            <a:custGeom>
              <a:avLst/>
              <a:gdLst>
                <a:gd name="connsiteX0" fmla="*/ 0 w 295076"/>
                <a:gd name="connsiteY0" fmla="*/ 147151 h 294301"/>
                <a:gd name="connsiteX1" fmla="*/ 147538 w 295076"/>
                <a:gd name="connsiteY1" fmla="*/ 0 h 294301"/>
                <a:gd name="connsiteX2" fmla="*/ 295077 w 295076"/>
                <a:gd name="connsiteY2" fmla="*/ 147151 h 294301"/>
                <a:gd name="connsiteX3" fmla="*/ 147538 w 295076"/>
                <a:gd name="connsiteY3" fmla="*/ 294302 h 294301"/>
                <a:gd name="connsiteX4" fmla="*/ 0 w 295076"/>
                <a:gd name="connsiteY4" fmla="*/ 147151 h 294301"/>
                <a:gd name="connsiteX5" fmla="*/ 0 w 295076"/>
                <a:gd name="connsiteY5" fmla="*/ 147151 h 29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076" h="294301">
                  <a:moveTo>
                    <a:pt x="0" y="147151"/>
                  </a:moveTo>
                  <a:cubicBezTo>
                    <a:pt x="0" y="65888"/>
                    <a:pt x="66017" y="0"/>
                    <a:pt x="147538" y="0"/>
                  </a:cubicBezTo>
                  <a:cubicBezTo>
                    <a:pt x="229059" y="0"/>
                    <a:pt x="295077" y="65888"/>
                    <a:pt x="295077" y="147151"/>
                  </a:cubicBezTo>
                  <a:cubicBezTo>
                    <a:pt x="295077" y="228413"/>
                    <a:pt x="229059" y="294302"/>
                    <a:pt x="147538" y="294302"/>
                  </a:cubicBezTo>
                  <a:cubicBezTo>
                    <a:pt x="66017" y="294302"/>
                    <a:pt x="0" y="228413"/>
                    <a:pt x="0" y="147151"/>
                  </a:cubicBezTo>
                  <a:lnTo>
                    <a:pt x="0" y="147151"/>
                  </a:lnTo>
                  <a:close/>
                </a:path>
              </a:pathLst>
            </a:custGeom>
            <a:solidFill>
              <a:srgbClr val="FFFFFF"/>
            </a:solidFill>
            <a:ln w="29438" cap="flat">
              <a:solidFill>
                <a:srgbClr val="002B6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8" name="フリーフォーム: 図形 397">
              <a:extLst>
                <a:ext uri="{FF2B5EF4-FFF2-40B4-BE49-F238E27FC236}">
                  <a16:creationId xmlns:a16="http://schemas.microsoft.com/office/drawing/2014/main" id="{A42806B2-171C-2CB8-024A-76F48DE97A8E}"/>
                </a:ext>
              </a:extLst>
            </p:cNvPr>
            <p:cNvSpPr/>
            <p:nvPr/>
          </p:nvSpPr>
          <p:spPr>
            <a:xfrm>
              <a:off x="5625479" y="3719426"/>
              <a:ext cx="187071" cy="187071"/>
            </a:xfrm>
            <a:custGeom>
              <a:avLst/>
              <a:gdLst>
                <a:gd name="connsiteX0" fmla="*/ 187072 w 187071"/>
                <a:gd name="connsiteY0" fmla="*/ 93536 h 187071"/>
                <a:gd name="connsiteX1" fmla="*/ 93536 w 187071"/>
                <a:gd name="connsiteY1" fmla="*/ 187072 h 187071"/>
                <a:gd name="connsiteX2" fmla="*/ 0 w 187071"/>
                <a:gd name="connsiteY2" fmla="*/ 93536 h 187071"/>
                <a:gd name="connsiteX3" fmla="*/ 93536 w 187071"/>
                <a:gd name="connsiteY3" fmla="*/ 0 h 187071"/>
                <a:gd name="connsiteX4" fmla="*/ 187072 w 187071"/>
                <a:gd name="connsiteY4" fmla="*/ 93536 h 18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071" h="187071">
                  <a:moveTo>
                    <a:pt x="187072" y="93536"/>
                  </a:moveTo>
                  <a:cubicBezTo>
                    <a:pt x="187072" y="145194"/>
                    <a:pt x="145194" y="187072"/>
                    <a:pt x="93536" y="187072"/>
                  </a:cubicBezTo>
                  <a:cubicBezTo>
                    <a:pt x="41878" y="187072"/>
                    <a:pt x="0" y="145194"/>
                    <a:pt x="0" y="93536"/>
                  </a:cubicBezTo>
                  <a:cubicBezTo>
                    <a:pt x="0" y="41877"/>
                    <a:pt x="41878" y="0"/>
                    <a:pt x="93536" y="0"/>
                  </a:cubicBezTo>
                  <a:cubicBezTo>
                    <a:pt x="145194" y="0"/>
                    <a:pt x="187072" y="41877"/>
                    <a:pt x="187072" y="93536"/>
                  </a:cubicBezTo>
                  <a:close/>
                </a:path>
              </a:pathLst>
            </a:custGeom>
            <a:solidFill>
              <a:srgbClr val="8CC63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399" name="グラフィックス 4">
            <a:extLst>
              <a:ext uri="{FF2B5EF4-FFF2-40B4-BE49-F238E27FC236}">
                <a16:creationId xmlns:a16="http://schemas.microsoft.com/office/drawing/2014/main" id="{F4819ED6-F78C-14E7-454F-71A3BC840193}"/>
              </a:ext>
            </a:extLst>
          </p:cNvPr>
          <p:cNvGrpSpPr/>
          <p:nvPr/>
        </p:nvGrpSpPr>
        <p:grpSpPr>
          <a:xfrm>
            <a:off x="5571605" y="4113723"/>
            <a:ext cx="295076" cy="294301"/>
            <a:chOff x="5571605" y="4113723"/>
            <a:chExt cx="295076" cy="294301"/>
          </a:xfrm>
        </p:grpSpPr>
        <p:sp>
          <p:nvSpPr>
            <p:cNvPr id="400" name="フリーフォーム: 図形 399">
              <a:extLst>
                <a:ext uri="{FF2B5EF4-FFF2-40B4-BE49-F238E27FC236}">
                  <a16:creationId xmlns:a16="http://schemas.microsoft.com/office/drawing/2014/main" id="{6F7A497B-A94F-7E25-39CC-04A2EBE4158D}"/>
                </a:ext>
              </a:extLst>
            </p:cNvPr>
            <p:cNvSpPr/>
            <p:nvPr/>
          </p:nvSpPr>
          <p:spPr>
            <a:xfrm>
              <a:off x="5571605" y="4113723"/>
              <a:ext cx="295076" cy="294301"/>
            </a:xfrm>
            <a:custGeom>
              <a:avLst/>
              <a:gdLst>
                <a:gd name="connsiteX0" fmla="*/ 0 w 295076"/>
                <a:gd name="connsiteY0" fmla="*/ 147151 h 294301"/>
                <a:gd name="connsiteX1" fmla="*/ 147538 w 295076"/>
                <a:gd name="connsiteY1" fmla="*/ 0 h 294301"/>
                <a:gd name="connsiteX2" fmla="*/ 295077 w 295076"/>
                <a:gd name="connsiteY2" fmla="*/ 147151 h 294301"/>
                <a:gd name="connsiteX3" fmla="*/ 147538 w 295076"/>
                <a:gd name="connsiteY3" fmla="*/ 294302 h 294301"/>
                <a:gd name="connsiteX4" fmla="*/ 0 w 295076"/>
                <a:gd name="connsiteY4" fmla="*/ 147151 h 294301"/>
                <a:gd name="connsiteX5" fmla="*/ 0 w 295076"/>
                <a:gd name="connsiteY5" fmla="*/ 147151 h 29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076" h="294301">
                  <a:moveTo>
                    <a:pt x="0" y="147151"/>
                  </a:moveTo>
                  <a:cubicBezTo>
                    <a:pt x="0" y="65889"/>
                    <a:pt x="66017" y="0"/>
                    <a:pt x="147538" y="0"/>
                  </a:cubicBezTo>
                  <a:cubicBezTo>
                    <a:pt x="229059" y="0"/>
                    <a:pt x="295077" y="65889"/>
                    <a:pt x="295077" y="147151"/>
                  </a:cubicBezTo>
                  <a:cubicBezTo>
                    <a:pt x="295077" y="228413"/>
                    <a:pt x="229059" y="294302"/>
                    <a:pt x="147538" y="294302"/>
                  </a:cubicBezTo>
                  <a:cubicBezTo>
                    <a:pt x="66017" y="294302"/>
                    <a:pt x="0" y="228413"/>
                    <a:pt x="0" y="147151"/>
                  </a:cubicBezTo>
                  <a:lnTo>
                    <a:pt x="0" y="147151"/>
                  </a:lnTo>
                  <a:close/>
                </a:path>
              </a:pathLst>
            </a:custGeom>
            <a:solidFill>
              <a:srgbClr val="FFFFFF"/>
            </a:solidFill>
            <a:ln w="29438" cap="flat">
              <a:solidFill>
                <a:srgbClr val="002B6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01" name="フリーフォーム: 図形 400">
              <a:extLst>
                <a:ext uri="{FF2B5EF4-FFF2-40B4-BE49-F238E27FC236}">
                  <a16:creationId xmlns:a16="http://schemas.microsoft.com/office/drawing/2014/main" id="{32E399F4-4614-BD92-D056-0F8925C3848F}"/>
                </a:ext>
              </a:extLst>
            </p:cNvPr>
            <p:cNvSpPr/>
            <p:nvPr/>
          </p:nvSpPr>
          <p:spPr>
            <a:xfrm>
              <a:off x="5625479" y="4168242"/>
              <a:ext cx="187071" cy="187071"/>
            </a:xfrm>
            <a:custGeom>
              <a:avLst/>
              <a:gdLst>
                <a:gd name="connsiteX0" fmla="*/ 187072 w 187071"/>
                <a:gd name="connsiteY0" fmla="*/ 93536 h 187071"/>
                <a:gd name="connsiteX1" fmla="*/ 93536 w 187071"/>
                <a:gd name="connsiteY1" fmla="*/ 187072 h 187071"/>
                <a:gd name="connsiteX2" fmla="*/ 0 w 187071"/>
                <a:gd name="connsiteY2" fmla="*/ 93536 h 187071"/>
                <a:gd name="connsiteX3" fmla="*/ 93536 w 187071"/>
                <a:gd name="connsiteY3" fmla="*/ 0 h 187071"/>
                <a:gd name="connsiteX4" fmla="*/ 187072 w 187071"/>
                <a:gd name="connsiteY4" fmla="*/ 93536 h 18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071" h="187071">
                  <a:moveTo>
                    <a:pt x="187072" y="93536"/>
                  </a:moveTo>
                  <a:cubicBezTo>
                    <a:pt x="187072" y="145194"/>
                    <a:pt x="145194" y="187072"/>
                    <a:pt x="93536" y="187072"/>
                  </a:cubicBezTo>
                  <a:cubicBezTo>
                    <a:pt x="41878" y="187072"/>
                    <a:pt x="0" y="145194"/>
                    <a:pt x="0" y="93536"/>
                  </a:cubicBezTo>
                  <a:cubicBezTo>
                    <a:pt x="0" y="41878"/>
                    <a:pt x="41878" y="0"/>
                    <a:pt x="93536" y="0"/>
                  </a:cubicBezTo>
                  <a:cubicBezTo>
                    <a:pt x="145194" y="0"/>
                    <a:pt x="187072" y="41877"/>
                    <a:pt x="187072" y="93536"/>
                  </a:cubicBezTo>
                  <a:close/>
                </a:path>
              </a:pathLst>
            </a:custGeom>
            <a:solidFill>
              <a:srgbClr val="8CC63F"/>
            </a:solidFill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pic>
        <p:nvPicPr>
          <p:cNvPr id="457" name="グラフィックス 456">
            <a:extLst>
              <a:ext uri="{FF2B5EF4-FFF2-40B4-BE49-F238E27FC236}">
                <a16:creationId xmlns:a16="http://schemas.microsoft.com/office/drawing/2014/main" id="{AA52F2A8-9D39-B1BB-767F-B229886BA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7887" y="1835919"/>
            <a:ext cx="1854563" cy="430990"/>
          </a:xfrm>
          <a:prstGeom prst="rect">
            <a:avLst/>
          </a:prstGeom>
        </p:spPr>
      </p:pic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49A87B5E-14EE-67AB-2C9B-1F0F37DAD352}"/>
              </a:ext>
            </a:extLst>
          </p:cNvPr>
          <p:cNvSpPr/>
          <p:nvPr/>
        </p:nvSpPr>
        <p:spPr>
          <a:xfrm>
            <a:off x="6966711" y="1718201"/>
            <a:ext cx="2050810" cy="248955"/>
          </a:xfrm>
          <a:custGeom>
            <a:avLst/>
            <a:gdLst>
              <a:gd name="connsiteX0" fmla="*/ 0 w 2050810"/>
              <a:gd name="connsiteY0" fmla="*/ 0 h 248955"/>
              <a:gd name="connsiteX1" fmla="*/ 2050811 w 2050810"/>
              <a:gd name="connsiteY1" fmla="*/ 0 h 248955"/>
              <a:gd name="connsiteX2" fmla="*/ 2050811 w 2050810"/>
              <a:gd name="connsiteY2" fmla="*/ 248955 h 248955"/>
              <a:gd name="connsiteX3" fmla="*/ 0 w 2050810"/>
              <a:gd name="connsiteY3" fmla="*/ 248955 h 248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0810" h="248955">
                <a:moveTo>
                  <a:pt x="0" y="0"/>
                </a:moveTo>
                <a:lnTo>
                  <a:pt x="2050811" y="0"/>
                </a:lnTo>
                <a:lnTo>
                  <a:pt x="2050811" y="248955"/>
                </a:lnTo>
                <a:lnTo>
                  <a:pt x="0" y="248955"/>
                </a:lnTo>
                <a:close/>
              </a:path>
            </a:pathLst>
          </a:custGeom>
          <a:solidFill>
            <a:srgbClr val="FFB184"/>
          </a:solidFill>
          <a:ln w="6326" cap="flat">
            <a:solidFill>
              <a:srgbClr val="FFB184"/>
            </a:solidFill>
            <a:prstDash val="solid"/>
            <a:miter/>
          </a:ln>
        </p:spPr>
        <p:txBody>
          <a:bodyPr rtlCol="0" anchor="ctr"/>
          <a:lstStyle/>
          <a:p>
            <a:pPr algn="ctr" fontAlgn="base"/>
            <a:r>
              <a:rPr lang="en-US" altLang="ja-JP" sz="1000" b="1" i="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Ansible Execution Agent</a:t>
            </a:r>
          </a:p>
        </p:txBody>
      </p:sp>
      <p:grpSp>
        <p:nvGrpSpPr>
          <p:cNvPr id="3" name="グラフィックス 4">
            <a:extLst>
              <a:ext uri="{FF2B5EF4-FFF2-40B4-BE49-F238E27FC236}">
                <a16:creationId xmlns:a16="http://schemas.microsoft.com/office/drawing/2014/main" id="{CC1DF29F-6974-B08B-78FA-8F00492001A6}"/>
              </a:ext>
            </a:extLst>
          </p:cNvPr>
          <p:cNvGrpSpPr/>
          <p:nvPr/>
        </p:nvGrpSpPr>
        <p:grpSpPr>
          <a:xfrm>
            <a:off x="7218153" y="3261411"/>
            <a:ext cx="1601606" cy="590024"/>
            <a:chOff x="7218300" y="2372329"/>
            <a:chExt cx="1601606" cy="590024"/>
          </a:xfrm>
          <a:noFill/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28670556-E145-E69C-F611-8A54C8B1F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91940" y="2446099"/>
              <a:ext cx="1485720" cy="452175"/>
            </a:xfrm>
            <a:custGeom>
              <a:avLst/>
              <a:gdLst>
                <a:gd name="connsiteX0" fmla="*/ -541 w 1485720"/>
                <a:gd name="connsiteY0" fmla="*/ -227 h 452175"/>
                <a:gd name="connsiteX1" fmla="*/ 1485179 w 1485720"/>
                <a:gd name="connsiteY1" fmla="*/ -227 h 452175"/>
                <a:gd name="connsiteX2" fmla="*/ 1485179 w 1485720"/>
                <a:gd name="connsiteY2" fmla="*/ 451949 h 452175"/>
                <a:gd name="connsiteX3" fmla="*/ -541 w 1485720"/>
                <a:gd name="connsiteY3" fmla="*/ 451949 h 452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5720" h="452175">
                  <a:moveTo>
                    <a:pt x="-541" y="-227"/>
                  </a:moveTo>
                  <a:lnTo>
                    <a:pt x="1485179" y="-227"/>
                  </a:lnTo>
                  <a:lnTo>
                    <a:pt x="1485179" y="451949"/>
                  </a:lnTo>
                  <a:lnTo>
                    <a:pt x="-541" y="451949"/>
                  </a:lnTo>
                  <a:close/>
                </a:path>
              </a:pathLst>
            </a:custGeom>
          </p:spPr>
        </p:pic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E42E1F54-316B-D076-BA71-349C8473E7CD}"/>
                </a:ext>
              </a:extLst>
            </p:cNvPr>
            <p:cNvSpPr/>
            <p:nvPr/>
          </p:nvSpPr>
          <p:spPr>
            <a:xfrm>
              <a:off x="7218300" y="2372329"/>
              <a:ext cx="1601606" cy="590024"/>
            </a:xfrm>
            <a:custGeom>
              <a:avLst/>
              <a:gdLst>
                <a:gd name="connsiteX0" fmla="*/ 0 w 1601606"/>
                <a:gd name="connsiteY0" fmla="*/ 0 h 590024"/>
                <a:gd name="connsiteX1" fmla="*/ 1601606 w 1601606"/>
                <a:gd name="connsiteY1" fmla="*/ 0 h 590024"/>
                <a:gd name="connsiteX2" fmla="*/ 1601606 w 1601606"/>
                <a:gd name="connsiteY2" fmla="*/ 590025 h 590024"/>
                <a:gd name="connsiteX3" fmla="*/ 0 w 1601606"/>
                <a:gd name="connsiteY3" fmla="*/ 590025 h 590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606" h="590024">
                  <a:moveTo>
                    <a:pt x="0" y="0"/>
                  </a:moveTo>
                  <a:lnTo>
                    <a:pt x="1601606" y="0"/>
                  </a:lnTo>
                  <a:lnTo>
                    <a:pt x="1601606" y="590025"/>
                  </a:lnTo>
                  <a:lnTo>
                    <a:pt x="0" y="590025"/>
                  </a:lnTo>
                  <a:close/>
                </a:path>
              </a:pathLst>
            </a:custGeom>
            <a:noFill/>
            <a:ln w="129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8D0D95CF-8A64-46DF-F7EF-232A5B2F80D7}"/>
              </a:ext>
            </a:extLst>
          </p:cNvPr>
          <p:cNvSpPr/>
          <p:nvPr/>
        </p:nvSpPr>
        <p:spPr>
          <a:xfrm>
            <a:off x="8108050" y="2260212"/>
            <a:ext cx="1154340" cy="176040"/>
          </a:xfrm>
          <a:custGeom>
            <a:avLst/>
            <a:gdLst>
              <a:gd name="connsiteX0" fmla="*/ 1154340 w 1154340"/>
              <a:gd name="connsiteY0" fmla="*/ 154773 h 309675"/>
              <a:gd name="connsiteX1" fmla="*/ 987810 w 1154340"/>
              <a:gd name="connsiteY1" fmla="*/ 0 h 309675"/>
              <a:gd name="connsiteX2" fmla="*/ 987810 w 1154340"/>
              <a:gd name="connsiteY2" fmla="*/ 70540 h 309675"/>
              <a:gd name="connsiteX3" fmla="*/ 0 w 1154340"/>
              <a:gd name="connsiteY3" fmla="*/ 70540 h 309675"/>
              <a:gd name="connsiteX4" fmla="*/ 0 w 1154340"/>
              <a:gd name="connsiteY4" fmla="*/ 239136 h 309675"/>
              <a:gd name="connsiteX5" fmla="*/ 987810 w 1154340"/>
              <a:gd name="connsiteY5" fmla="*/ 239136 h 309675"/>
              <a:gd name="connsiteX6" fmla="*/ 987810 w 1154340"/>
              <a:gd name="connsiteY6" fmla="*/ 309676 h 309675"/>
              <a:gd name="connsiteX7" fmla="*/ 1154340 w 1154340"/>
              <a:gd name="connsiteY7" fmla="*/ 154773 h 3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4340" h="309675">
                <a:moveTo>
                  <a:pt x="1154340" y="154773"/>
                </a:moveTo>
                <a:lnTo>
                  <a:pt x="987810" y="0"/>
                </a:lnTo>
                <a:lnTo>
                  <a:pt x="987810" y="70540"/>
                </a:lnTo>
                <a:lnTo>
                  <a:pt x="0" y="70540"/>
                </a:lnTo>
                <a:lnTo>
                  <a:pt x="0" y="239136"/>
                </a:lnTo>
                <a:lnTo>
                  <a:pt x="987810" y="239136"/>
                </a:lnTo>
                <a:lnTo>
                  <a:pt x="987810" y="309676"/>
                </a:lnTo>
                <a:lnTo>
                  <a:pt x="1154340" y="15477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2911" cap="flat">
            <a:solidFill>
              <a:schemeClr val="accent2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 dirty="0">
              <a:highlight>
                <a:srgbClr val="FFFF00"/>
              </a:highlight>
            </a:endParaRPr>
          </a:p>
        </p:txBody>
      </p:sp>
      <p:sp>
        <p:nvSpPr>
          <p:cNvPr id="456" name="フリーフォーム: 図形 455">
            <a:extLst>
              <a:ext uri="{FF2B5EF4-FFF2-40B4-BE49-F238E27FC236}">
                <a16:creationId xmlns:a16="http://schemas.microsoft.com/office/drawing/2014/main" id="{E938AAAD-F9B5-61AA-E011-75BD6126CB06}"/>
              </a:ext>
            </a:extLst>
          </p:cNvPr>
          <p:cNvSpPr/>
          <p:nvPr/>
        </p:nvSpPr>
        <p:spPr>
          <a:xfrm>
            <a:off x="6967933" y="1984105"/>
            <a:ext cx="2050810" cy="795408"/>
          </a:xfrm>
          <a:custGeom>
            <a:avLst/>
            <a:gdLst>
              <a:gd name="connsiteX0" fmla="*/ 0 w 926314"/>
              <a:gd name="connsiteY0" fmla="*/ 0 h 1996291"/>
              <a:gd name="connsiteX1" fmla="*/ 926314 w 926314"/>
              <a:gd name="connsiteY1" fmla="*/ 0 h 1996291"/>
              <a:gd name="connsiteX2" fmla="*/ 926314 w 926314"/>
              <a:gd name="connsiteY2" fmla="*/ 1996292 h 1996291"/>
              <a:gd name="connsiteX3" fmla="*/ 0 w 926314"/>
              <a:gd name="connsiteY3" fmla="*/ 1996292 h 1996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6314" h="1996291">
                <a:moveTo>
                  <a:pt x="0" y="0"/>
                </a:moveTo>
                <a:lnTo>
                  <a:pt x="926314" y="0"/>
                </a:lnTo>
                <a:lnTo>
                  <a:pt x="926314" y="1996292"/>
                </a:lnTo>
                <a:lnTo>
                  <a:pt x="0" y="1996292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6350" cap="flat">
            <a:solidFill>
              <a:schemeClr val="accent2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altLang="ja-JP" sz="1000" dirty="0">
                <a:solidFill>
                  <a:sysClr val="windowText" lastClr="000000"/>
                </a:solidFill>
              </a:rPr>
              <a:t>Automation execution environment </a:t>
            </a:r>
            <a:endParaRPr kumimoji="1" lang="ja-JP" altLang="en-US" sz="1000" dirty="0">
              <a:solidFill>
                <a:sysClr val="windowText" lastClr="000000"/>
              </a:solidFill>
            </a:endParaRPr>
          </a:p>
          <a:p>
            <a:endParaRPr lang="ja-JP" altLang="en-US" dirty="0"/>
          </a:p>
        </p:txBody>
      </p:sp>
      <p:sp>
        <p:nvSpPr>
          <p:cNvPr id="460" name="フリーフォーム: 図形 459">
            <a:extLst>
              <a:ext uri="{FF2B5EF4-FFF2-40B4-BE49-F238E27FC236}">
                <a16:creationId xmlns:a16="http://schemas.microsoft.com/office/drawing/2014/main" id="{5ED6F0FF-8ABF-9D4C-F7A4-273257A0BF9F}"/>
              </a:ext>
            </a:extLst>
          </p:cNvPr>
          <p:cNvSpPr/>
          <p:nvPr/>
        </p:nvSpPr>
        <p:spPr>
          <a:xfrm>
            <a:off x="7243526" y="1863495"/>
            <a:ext cx="1601606" cy="590024"/>
          </a:xfrm>
          <a:custGeom>
            <a:avLst/>
            <a:gdLst>
              <a:gd name="connsiteX0" fmla="*/ 0 w 1601606"/>
              <a:gd name="connsiteY0" fmla="*/ 0 h 590024"/>
              <a:gd name="connsiteX1" fmla="*/ 1601606 w 1601606"/>
              <a:gd name="connsiteY1" fmla="*/ 0 h 590024"/>
              <a:gd name="connsiteX2" fmla="*/ 1601606 w 1601606"/>
              <a:gd name="connsiteY2" fmla="*/ 590025 h 590024"/>
              <a:gd name="connsiteX3" fmla="*/ 0 w 1601606"/>
              <a:gd name="connsiteY3" fmla="*/ 590025 h 590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1606" h="590024">
                <a:moveTo>
                  <a:pt x="0" y="0"/>
                </a:moveTo>
                <a:lnTo>
                  <a:pt x="1601606" y="0"/>
                </a:lnTo>
                <a:lnTo>
                  <a:pt x="1601606" y="590025"/>
                </a:lnTo>
                <a:lnTo>
                  <a:pt x="0" y="590025"/>
                </a:lnTo>
                <a:close/>
              </a:path>
            </a:pathLst>
          </a:custGeom>
          <a:noFill/>
          <a:ln w="12911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61" name="フリーフォーム: 図形 460">
            <a:extLst>
              <a:ext uri="{FF2B5EF4-FFF2-40B4-BE49-F238E27FC236}">
                <a16:creationId xmlns:a16="http://schemas.microsoft.com/office/drawing/2014/main" id="{C8BDE326-4640-4CE6-67C9-E8643E01A2B6}"/>
              </a:ext>
            </a:extLst>
          </p:cNvPr>
          <p:cNvSpPr/>
          <p:nvPr/>
        </p:nvSpPr>
        <p:spPr>
          <a:xfrm>
            <a:off x="7043244" y="2059389"/>
            <a:ext cx="1911282" cy="633661"/>
          </a:xfrm>
          <a:custGeom>
            <a:avLst/>
            <a:gdLst>
              <a:gd name="connsiteX0" fmla="*/ 1841647 w 1911282"/>
              <a:gd name="connsiteY0" fmla="*/ 0 h 1187284"/>
              <a:gd name="connsiteX1" fmla="*/ 1911283 w 1911282"/>
              <a:gd name="connsiteY1" fmla="*/ 69635 h 1187284"/>
              <a:gd name="connsiteX2" fmla="*/ 1911283 w 1911282"/>
              <a:gd name="connsiteY2" fmla="*/ 1117649 h 1187284"/>
              <a:gd name="connsiteX3" fmla="*/ 1841647 w 1911282"/>
              <a:gd name="connsiteY3" fmla="*/ 1187285 h 1187284"/>
              <a:gd name="connsiteX4" fmla="*/ 69635 w 1911282"/>
              <a:gd name="connsiteY4" fmla="*/ 1187285 h 1187284"/>
              <a:gd name="connsiteX5" fmla="*/ 0 w 1911282"/>
              <a:gd name="connsiteY5" fmla="*/ 1117649 h 1187284"/>
              <a:gd name="connsiteX6" fmla="*/ 0 w 1911282"/>
              <a:gd name="connsiteY6" fmla="*/ 69635 h 1187284"/>
              <a:gd name="connsiteX7" fmla="*/ 69635 w 1911282"/>
              <a:gd name="connsiteY7" fmla="*/ 0 h 118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1282" h="1187284">
                <a:moveTo>
                  <a:pt x="1841647" y="0"/>
                </a:moveTo>
                <a:cubicBezTo>
                  <a:pt x="1880106" y="0"/>
                  <a:pt x="1911283" y="31177"/>
                  <a:pt x="1911283" y="69635"/>
                </a:cubicBezTo>
                <a:lnTo>
                  <a:pt x="1911283" y="1117649"/>
                </a:lnTo>
                <a:cubicBezTo>
                  <a:pt x="1911283" y="1156108"/>
                  <a:pt x="1880106" y="1187285"/>
                  <a:pt x="1841647" y="1187285"/>
                </a:cubicBezTo>
                <a:lnTo>
                  <a:pt x="69635" y="1187285"/>
                </a:lnTo>
                <a:cubicBezTo>
                  <a:pt x="31177" y="1187285"/>
                  <a:pt x="0" y="1156108"/>
                  <a:pt x="0" y="1117649"/>
                </a:cubicBezTo>
                <a:lnTo>
                  <a:pt x="0" y="69635"/>
                </a:lnTo>
                <a:cubicBezTo>
                  <a:pt x="0" y="31177"/>
                  <a:pt x="31177" y="0"/>
                  <a:pt x="69635" y="0"/>
                </a:cubicBezTo>
                <a:close/>
              </a:path>
            </a:pathLst>
          </a:custGeom>
          <a:solidFill>
            <a:srgbClr val="FFFFFF"/>
          </a:solidFill>
          <a:ln w="12911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ja-JP" altLang="en-US" sz="1000" b="1" dirty="0">
              <a:solidFill>
                <a:sysClr val="windowText" lastClr="000000"/>
              </a:solidFill>
            </a:endParaRPr>
          </a:p>
          <a:p>
            <a:pPr algn="ctr"/>
            <a:endParaRPr lang="ja-JP" altLang="en-US" sz="10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ja-JP" sz="1000" b="1" dirty="0">
                <a:solidFill>
                  <a:sysClr val="windowText" lastClr="000000"/>
                </a:solidFill>
              </a:rPr>
              <a:t>Automation execution environment </a:t>
            </a:r>
            <a:br>
              <a:rPr lang="ja-JP" altLang="en-US" sz="1000" b="1" dirty="0">
                <a:solidFill>
                  <a:sysClr val="windowText" lastClr="000000"/>
                </a:solidFill>
              </a:rPr>
            </a:br>
            <a:r>
              <a:rPr lang="ja-JP" altLang="en-US" sz="1000" b="1" dirty="0">
                <a:solidFill>
                  <a:sysClr val="windowText" lastClr="000000"/>
                </a:solidFill>
              </a:rPr>
              <a:t>実行環境</a:t>
            </a:r>
            <a:r>
              <a:rPr lang="en-US" altLang="ja-JP" sz="1000" b="1" dirty="0">
                <a:solidFill>
                  <a:sysClr val="windowText" lastClr="000000"/>
                </a:solidFill>
              </a:rPr>
              <a:t>(</a:t>
            </a:r>
            <a:r>
              <a:rPr lang="ja-JP" altLang="en-US" sz="1000" b="1" dirty="0">
                <a:solidFill>
                  <a:sysClr val="windowText" lastClr="000000"/>
                </a:solidFill>
              </a:rPr>
              <a:t>コンテナ</a:t>
            </a:r>
            <a:r>
              <a:rPr lang="en-US" altLang="ja-JP" sz="1000" b="1" dirty="0">
                <a:solidFill>
                  <a:sysClr val="windowText" lastClr="000000"/>
                </a:solidFill>
              </a:rPr>
              <a:t>)</a:t>
            </a:r>
            <a:endParaRPr kumimoji="1" lang="ja-JP" altLang="en-US" sz="1000" b="1" dirty="0">
              <a:solidFill>
                <a:sysClr val="windowText" lastClr="000000"/>
              </a:solidFill>
            </a:endParaRP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580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A112B7-89CB-BEC5-AAD5-B728EB43861C}"/>
              </a:ext>
            </a:extLst>
          </p:cNvPr>
          <p:cNvSpPr/>
          <p:nvPr/>
        </p:nvSpPr>
        <p:spPr>
          <a:xfrm>
            <a:off x="143421" y="638804"/>
            <a:ext cx="3312000" cy="4858189"/>
          </a:xfrm>
          <a:prstGeom prst="rect">
            <a:avLst/>
          </a:prstGeom>
          <a:solidFill>
            <a:schemeClr val="accent5">
              <a:lumMod val="25000"/>
              <a:lumOff val="75000"/>
            </a:schemeClr>
          </a:solidFill>
          <a:ln w="22225"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2" name="正方形/長方形 451">
            <a:extLst>
              <a:ext uri="{FF2B5EF4-FFF2-40B4-BE49-F238E27FC236}">
                <a16:creationId xmlns:a16="http://schemas.microsoft.com/office/drawing/2014/main" id="{827F6534-B3DF-993D-6DD8-184D5027198C}"/>
              </a:ext>
            </a:extLst>
          </p:cNvPr>
          <p:cNvSpPr/>
          <p:nvPr/>
        </p:nvSpPr>
        <p:spPr>
          <a:xfrm>
            <a:off x="331067" y="2388173"/>
            <a:ext cx="2976649" cy="2925496"/>
          </a:xfrm>
          <a:prstGeom prst="rect">
            <a:avLst/>
          </a:prstGeom>
          <a:solidFill>
            <a:schemeClr val="bg1"/>
          </a:solidFill>
          <a:ln w="22225"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3" name="正方形/長方形 452">
            <a:extLst>
              <a:ext uri="{FF2B5EF4-FFF2-40B4-BE49-F238E27FC236}">
                <a16:creationId xmlns:a16="http://schemas.microsoft.com/office/drawing/2014/main" id="{85A386AE-3017-BF15-059A-402019132489}"/>
              </a:ext>
            </a:extLst>
          </p:cNvPr>
          <p:cNvSpPr/>
          <p:nvPr/>
        </p:nvSpPr>
        <p:spPr>
          <a:xfrm>
            <a:off x="11136132" y="1138788"/>
            <a:ext cx="986852" cy="744699"/>
          </a:xfrm>
          <a:prstGeom prst="rect">
            <a:avLst/>
          </a:prstGeom>
          <a:solidFill>
            <a:schemeClr val="accent5">
              <a:lumMod val="25000"/>
              <a:lumOff val="75000"/>
            </a:schemeClr>
          </a:solidFill>
          <a:ln w="22225"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作業対象</a:t>
            </a:r>
            <a:br>
              <a:rPr kumimoji="1" lang="en-US" altLang="ja-JP" sz="1200" dirty="0">
                <a:solidFill>
                  <a:schemeClr val="tx1"/>
                </a:solidFill>
              </a:rPr>
            </a:br>
            <a:r>
              <a:rPr kumimoji="1" lang="ja-JP" altLang="en-US" sz="1200" dirty="0">
                <a:solidFill>
                  <a:schemeClr val="tx1"/>
                </a:solidFill>
              </a:rPr>
              <a:t>システム</a:t>
            </a:r>
          </a:p>
        </p:txBody>
      </p:sp>
      <p:sp>
        <p:nvSpPr>
          <p:cNvPr id="458" name="正方形/長方形 457">
            <a:extLst>
              <a:ext uri="{FF2B5EF4-FFF2-40B4-BE49-F238E27FC236}">
                <a16:creationId xmlns:a16="http://schemas.microsoft.com/office/drawing/2014/main" id="{15989151-4003-B17C-A61D-9FFAAD15E6CB}"/>
              </a:ext>
            </a:extLst>
          </p:cNvPr>
          <p:cNvSpPr/>
          <p:nvPr/>
        </p:nvSpPr>
        <p:spPr>
          <a:xfrm>
            <a:off x="11136132" y="2297997"/>
            <a:ext cx="986852" cy="744699"/>
          </a:xfrm>
          <a:prstGeom prst="rect">
            <a:avLst/>
          </a:prstGeom>
          <a:solidFill>
            <a:schemeClr val="accent5">
              <a:lumMod val="25000"/>
              <a:lumOff val="75000"/>
            </a:schemeClr>
          </a:solidFill>
          <a:ln w="22225"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作業対象</a:t>
            </a:r>
            <a:br>
              <a:rPr kumimoji="1" lang="en-US" altLang="ja-JP" sz="1200" dirty="0">
                <a:solidFill>
                  <a:schemeClr val="tx1"/>
                </a:solidFill>
              </a:rPr>
            </a:br>
            <a:r>
              <a:rPr kumimoji="1" lang="ja-JP" altLang="en-US" sz="1200" dirty="0">
                <a:solidFill>
                  <a:schemeClr val="tx1"/>
                </a:solidFill>
              </a:rPr>
              <a:t>システム</a:t>
            </a:r>
          </a:p>
        </p:txBody>
      </p:sp>
      <p:sp>
        <p:nvSpPr>
          <p:cNvPr id="459" name="正方形/長方形 458">
            <a:extLst>
              <a:ext uri="{FF2B5EF4-FFF2-40B4-BE49-F238E27FC236}">
                <a16:creationId xmlns:a16="http://schemas.microsoft.com/office/drawing/2014/main" id="{F93C4EED-572E-57C0-5ABA-D992F74C6907}"/>
              </a:ext>
            </a:extLst>
          </p:cNvPr>
          <p:cNvSpPr/>
          <p:nvPr/>
        </p:nvSpPr>
        <p:spPr>
          <a:xfrm>
            <a:off x="11136132" y="4382112"/>
            <a:ext cx="986852" cy="744699"/>
          </a:xfrm>
          <a:prstGeom prst="rect">
            <a:avLst/>
          </a:prstGeom>
          <a:solidFill>
            <a:schemeClr val="accent5">
              <a:lumMod val="25000"/>
              <a:lumOff val="75000"/>
            </a:schemeClr>
          </a:solidFill>
          <a:ln w="22225"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作業対象</a:t>
            </a:r>
            <a:br>
              <a:rPr kumimoji="1" lang="en-US" altLang="ja-JP" sz="1200" dirty="0">
                <a:solidFill>
                  <a:schemeClr val="tx1"/>
                </a:solidFill>
              </a:rPr>
            </a:br>
            <a:r>
              <a:rPr kumimoji="1" lang="ja-JP" altLang="en-US" sz="1200" dirty="0">
                <a:solidFill>
                  <a:schemeClr val="tx1"/>
                </a:solidFill>
              </a:rPr>
              <a:t>システム</a:t>
            </a:r>
          </a:p>
        </p:txBody>
      </p: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F8EAF339-4C88-321E-014B-25DEC003509D}"/>
              </a:ext>
            </a:extLst>
          </p:cNvPr>
          <p:cNvSpPr txBox="1"/>
          <p:nvPr/>
        </p:nvSpPr>
        <p:spPr>
          <a:xfrm>
            <a:off x="0" y="22654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ITA</a:t>
            </a:r>
            <a:endParaRPr kumimoji="1" lang="ja-JP" altLang="en-US" dirty="0"/>
          </a:p>
        </p:txBody>
      </p:sp>
      <p:sp>
        <p:nvSpPr>
          <p:cNvPr id="463" name="テキスト ボックス 462">
            <a:extLst>
              <a:ext uri="{FF2B5EF4-FFF2-40B4-BE49-F238E27FC236}">
                <a16:creationId xmlns:a16="http://schemas.microsoft.com/office/drawing/2014/main" id="{372CC7B7-35DC-08AD-C5A4-5D9988A045FE}"/>
              </a:ext>
            </a:extLst>
          </p:cNvPr>
          <p:cNvSpPr txBox="1"/>
          <p:nvPr/>
        </p:nvSpPr>
        <p:spPr>
          <a:xfrm>
            <a:off x="89247" y="674896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ワークスペース</a:t>
            </a:r>
          </a:p>
        </p:txBody>
      </p: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DEA47499-3D63-10F5-5875-A78FC70906CD}"/>
              </a:ext>
            </a:extLst>
          </p:cNvPr>
          <p:cNvCxnSpPr>
            <a:cxnSpLocks/>
          </p:cNvCxnSpPr>
          <p:nvPr/>
        </p:nvCxnSpPr>
        <p:spPr>
          <a:xfrm>
            <a:off x="4331412" y="159021"/>
            <a:ext cx="0" cy="5520136"/>
          </a:xfrm>
          <a:prstGeom prst="line">
            <a:avLst/>
          </a:prstGeom>
          <a:ln w="57150">
            <a:solidFill>
              <a:schemeClr val="tx2">
                <a:lumMod val="25000"/>
                <a:lumOff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テキスト ボックス 464">
            <a:extLst>
              <a:ext uri="{FF2B5EF4-FFF2-40B4-BE49-F238E27FC236}">
                <a16:creationId xmlns:a16="http://schemas.microsoft.com/office/drawing/2014/main" id="{98AE826D-2AB3-D190-3FE3-ECFC2563AD34}"/>
              </a:ext>
            </a:extLst>
          </p:cNvPr>
          <p:cNvSpPr txBox="1"/>
          <p:nvPr/>
        </p:nvSpPr>
        <p:spPr>
          <a:xfrm>
            <a:off x="3919543" y="1992236"/>
            <a:ext cx="461665" cy="28018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ja-JP" altLang="en-US" dirty="0"/>
              <a:t>インターネット環境</a:t>
            </a:r>
          </a:p>
        </p:txBody>
      </p: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8D5DF3E2-EAC3-282C-5068-4FABBD009581}"/>
              </a:ext>
            </a:extLst>
          </p:cNvPr>
          <p:cNvCxnSpPr>
            <a:cxnSpLocks/>
          </p:cNvCxnSpPr>
          <p:nvPr/>
        </p:nvCxnSpPr>
        <p:spPr>
          <a:xfrm flipH="1">
            <a:off x="3985416" y="3444804"/>
            <a:ext cx="7906034" cy="12402"/>
          </a:xfrm>
          <a:prstGeom prst="line">
            <a:avLst/>
          </a:prstGeom>
          <a:ln w="57150" cmpd="sng">
            <a:solidFill>
              <a:schemeClr val="tx2">
                <a:lumMod val="25000"/>
                <a:lumOff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フローチャート: 結合子 466">
            <a:extLst>
              <a:ext uri="{FF2B5EF4-FFF2-40B4-BE49-F238E27FC236}">
                <a16:creationId xmlns:a16="http://schemas.microsoft.com/office/drawing/2014/main" id="{C881A469-2CB4-3666-B27D-6DFB5B820792}"/>
              </a:ext>
            </a:extLst>
          </p:cNvPr>
          <p:cNvSpPr/>
          <p:nvPr/>
        </p:nvSpPr>
        <p:spPr>
          <a:xfrm>
            <a:off x="8931266" y="973542"/>
            <a:ext cx="998261" cy="1018694"/>
          </a:xfrm>
          <a:prstGeom prst="flowChartConnector">
            <a:avLst/>
          </a:prstGeom>
          <a:solidFill>
            <a:srgbClr val="FFA032"/>
          </a:solidFill>
          <a:ln w="22225"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 baseline="0" dirty="0"/>
              <a:t>実行環境</a:t>
            </a:r>
            <a:r>
              <a:rPr kumimoji="1" lang="en-US" altLang="ja-JP" sz="1800" baseline="0" dirty="0"/>
              <a:t>A</a:t>
            </a:r>
            <a:endParaRPr kumimoji="1" lang="ja-JP" altLang="en-US" dirty="0"/>
          </a:p>
        </p:txBody>
      </p:sp>
      <p:sp>
        <p:nvSpPr>
          <p:cNvPr id="468" name="フローチャート: 結合子 467">
            <a:extLst>
              <a:ext uri="{FF2B5EF4-FFF2-40B4-BE49-F238E27FC236}">
                <a16:creationId xmlns:a16="http://schemas.microsoft.com/office/drawing/2014/main" id="{B3732108-C5BF-E710-6362-5765A53F9122}"/>
              </a:ext>
            </a:extLst>
          </p:cNvPr>
          <p:cNvSpPr/>
          <p:nvPr/>
        </p:nvSpPr>
        <p:spPr>
          <a:xfrm>
            <a:off x="8931265" y="4245113"/>
            <a:ext cx="998261" cy="1018694"/>
          </a:xfrm>
          <a:prstGeom prst="flowChartConnector">
            <a:avLst/>
          </a:prstGeom>
          <a:solidFill>
            <a:srgbClr val="FFDFCD"/>
          </a:solidFill>
          <a:ln w="22225"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 baseline="0" dirty="0">
                <a:solidFill>
                  <a:schemeClr val="tx1"/>
                </a:solidFill>
              </a:rPr>
              <a:t>実行環境</a:t>
            </a:r>
            <a:r>
              <a:rPr kumimoji="1" lang="en-US" altLang="ja-JP" sz="1800" baseline="0" dirty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9" name="フローチャート: 結合子 468">
            <a:extLst>
              <a:ext uri="{FF2B5EF4-FFF2-40B4-BE49-F238E27FC236}">
                <a16:creationId xmlns:a16="http://schemas.microsoft.com/office/drawing/2014/main" id="{6E5185C6-14EE-7B33-5F31-ADFE4740963E}"/>
              </a:ext>
            </a:extLst>
          </p:cNvPr>
          <p:cNvSpPr/>
          <p:nvPr/>
        </p:nvSpPr>
        <p:spPr>
          <a:xfrm>
            <a:off x="8933788" y="2154207"/>
            <a:ext cx="998261" cy="1018694"/>
          </a:xfrm>
          <a:prstGeom prst="flowChartConnector">
            <a:avLst/>
          </a:prstGeom>
          <a:solidFill>
            <a:srgbClr val="FFA032"/>
          </a:solidFill>
          <a:ln w="22225"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 baseline="0" dirty="0"/>
              <a:t>実行環境</a:t>
            </a:r>
            <a:r>
              <a:rPr kumimoji="1" lang="en-US" altLang="ja-JP" sz="1800" baseline="0" dirty="0"/>
              <a:t>A</a:t>
            </a:r>
            <a:endParaRPr kumimoji="1" lang="ja-JP" altLang="en-US" dirty="0"/>
          </a:p>
        </p:txBody>
      </p:sp>
      <p:sp>
        <p:nvSpPr>
          <p:cNvPr id="470" name="フローチャート: 処理 469">
            <a:extLst>
              <a:ext uri="{FF2B5EF4-FFF2-40B4-BE49-F238E27FC236}">
                <a16:creationId xmlns:a16="http://schemas.microsoft.com/office/drawing/2014/main" id="{2682F365-6C8C-A7A1-81E0-7E95D665102F}"/>
              </a:ext>
            </a:extLst>
          </p:cNvPr>
          <p:cNvSpPr/>
          <p:nvPr/>
        </p:nvSpPr>
        <p:spPr>
          <a:xfrm>
            <a:off x="4744394" y="958310"/>
            <a:ext cx="998259" cy="805391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 w="22225"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Agent1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1" name="フローチャート: 処理 470">
            <a:extLst>
              <a:ext uri="{FF2B5EF4-FFF2-40B4-BE49-F238E27FC236}">
                <a16:creationId xmlns:a16="http://schemas.microsoft.com/office/drawing/2014/main" id="{C1806BEC-03A5-1E40-3F1C-951FEEDCDCCB}"/>
              </a:ext>
            </a:extLst>
          </p:cNvPr>
          <p:cNvSpPr/>
          <p:nvPr/>
        </p:nvSpPr>
        <p:spPr>
          <a:xfrm>
            <a:off x="4769964" y="2605234"/>
            <a:ext cx="998259" cy="750565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 w="22225"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Agent2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2" name="フローチャート: 処理 471">
            <a:extLst>
              <a:ext uri="{FF2B5EF4-FFF2-40B4-BE49-F238E27FC236}">
                <a16:creationId xmlns:a16="http://schemas.microsoft.com/office/drawing/2014/main" id="{E474A5FC-6F85-AB04-1D82-E0AC31442A28}"/>
              </a:ext>
            </a:extLst>
          </p:cNvPr>
          <p:cNvSpPr/>
          <p:nvPr/>
        </p:nvSpPr>
        <p:spPr>
          <a:xfrm>
            <a:off x="4744394" y="4269291"/>
            <a:ext cx="998259" cy="1049514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 w="22225"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Agent3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73" name="直線矢印コネクタ 472">
            <a:extLst>
              <a:ext uri="{FF2B5EF4-FFF2-40B4-BE49-F238E27FC236}">
                <a16:creationId xmlns:a16="http://schemas.microsoft.com/office/drawing/2014/main" id="{F2E049DA-5697-B0DC-281E-EE1557B4B7E5}"/>
              </a:ext>
            </a:extLst>
          </p:cNvPr>
          <p:cNvCxnSpPr>
            <a:cxnSpLocks/>
          </p:cNvCxnSpPr>
          <p:nvPr/>
        </p:nvCxnSpPr>
        <p:spPr>
          <a:xfrm>
            <a:off x="1256695" y="2972285"/>
            <a:ext cx="0" cy="1972052"/>
          </a:xfrm>
          <a:prstGeom prst="straightConnector1">
            <a:avLst/>
          </a:prstGeom>
          <a:ln w="3492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フローチャート: 準備 473">
            <a:extLst>
              <a:ext uri="{FF2B5EF4-FFF2-40B4-BE49-F238E27FC236}">
                <a16:creationId xmlns:a16="http://schemas.microsoft.com/office/drawing/2014/main" id="{0AD14A04-AF32-0CBB-4C64-DAD5EE915D9D}"/>
              </a:ext>
            </a:extLst>
          </p:cNvPr>
          <p:cNvSpPr/>
          <p:nvPr/>
        </p:nvSpPr>
        <p:spPr>
          <a:xfrm>
            <a:off x="351034" y="2613563"/>
            <a:ext cx="1957970" cy="351929"/>
          </a:xfrm>
          <a:prstGeom prst="flowChartPreparation">
            <a:avLst/>
          </a:prstGeom>
          <a:solidFill>
            <a:schemeClr val="accent3"/>
          </a:solidFill>
          <a:ln w="22225"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movement1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75" name="フローチャート: 準備 474">
            <a:extLst>
              <a:ext uri="{FF2B5EF4-FFF2-40B4-BE49-F238E27FC236}">
                <a16:creationId xmlns:a16="http://schemas.microsoft.com/office/drawing/2014/main" id="{5A2AF6ED-8075-3B82-9838-3F6204A84737}"/>
              </a:ext>
            </a:extLst>
          </p:cNvPr>
          <p:cNvSpPr/>
          <p:nvPr/>
        </p:nvSpPr>
        <p:spPr>
          <a:xfrm>
            <a:off x="351034" y="3515473"/>
            <a:ext cx="1957970" cy="351929"/>
          </a:xfrm>
          <a:prstGeom prst="flowChartPreparation">
            <a:avLst/>
          </a:prstGeom>
          <a:solidFill>
            <a:schemeClr val="accent3"/>
          </a:solidFill>
          <a:ln w="22225"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movement2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76" name="フローチャート: 準備 475">
            <a:extLst>
              <a:ext uri="{FF2B5EF4-FFF2-40B4-BE49-F238E27FC236}">
                <a16:creationId xmlns:a16="http://schemas.microsoft.com/office/drawing/2014/main" id="{544A7FA3-1840-D90F-6A47-83E6642C060D}"/>
              </a:ext>
            </a:extLst>
          </p:cNvPr>
          <p:cNvSpPr/>
          <p:nvPr/>
        </p:nvSpPr>
        <p:spPr>
          <a:xfrm>
            <a:off x="374150" y="4342070"/>
            <a:ext cx="1957970" cy="351929"/>
          </a:xfrm>
          <a:prstGeom prst="flowChartPreparation">
            <a:avLst/>
          </a:prstGeom>
          <a:solidFill>
            <a:schemeClr val="accent3"/>
          </a:solidFill>
          <a:ln w="22225"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movement3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77" name="フローチャート: 結合子 476">
            <a:extLst>
              <a:ext uri="{FF2B5EF4-FFF2-40B4-BE49-F238E27FC236}">
                <a16:creationId xmlns:a16="http://schemas.microsoft.com/office/drawing/2014/main" id="{393697C1-9CE7-6C42-411B-D9ED050EABE8}"/>
              </a:ext>
            </a:extLst>
          </p:cNvPr>
          <p:cNvSpPr/>
          <p:nvPr/>
        </p:nvSpPr>
        <p:spPr>
          <a:xfrm>
            <a:off x="2044618" y="2620356"/>
            <a:ext cx="392883" cy="351929"/>
          </a:xfrm>
          <a:prstGeom prst="flowChartConnector">
            <a:avLst/>
          </a:prstGeom>
          <a:solidFill>
            <a:srgbClr val="FFA032">
              <a:alpha val="95000"/>
            </a:srgbClr>
          </a:solidFill>
          <a:ln w="22225"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478" name="フローチャート: 結合子 477">
            <a:extLst>
              <a:ext uri="{FF2B5EF4-FFF2-40B4-BE49-F238E27FC236}">
                <a16:creationId xmlns:a16="http://schemas.microsoft.com/office/drawing/2014/main" id="{264A2F5D-59BC-42D1-EB81-1E7029509E7A}"/>
              </a:ext>
            </a:extLst>
          </p:cNvPr>
          <p:cNvSpPr/>
          <p:nvPr/>
        </p:nvSpPr>
        <p:spPr>
          <a:xfrm>
            <a:off x="2042185" y="4362230"/>
            <a:ext cx="392883" cy="351929"/>
          </a:xfrm>
          <a:prstGeom prst="flowChartConnector">
            <a:avLst/>
          </a:prstGeom>
          <a:solidFill>
            <a:srgbClr val="FFA032">
              <a:alpha val="95000"/>
            </a:srgbClr>
          </a:solidFill>
          <a:ln w="22225"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479" name="フローチャート: 結合子 478">
            <a:extLst>
              <a:ext uri="{FF2B5EF4-FFF2-40B4-BE49-F238E27FC236}">
                <a16:creationId xmlns:a16="http://schemas.microsoft.com/office/drawing/2014/main" id="{3D76B5F8-7EDB-FCAB-B2D4-83C3588B06EC}"/>
              </a:ext>
            </a:extLst>
          </p:cNvPr>
          <p:cNvSpPr/>
          <p:nvPr/>
        </p:nvSpPr>
        <p:spPr>
          <a:xfrm>
            <a:off x="2044618" y="3521189"/>
            <a:ext cx="392883" cy="351929"/>
          </a:xfrm>
          <a:prstGeom prst="flowChartConnector">
            <a:avLst/>
          </a:prstGeom>
          <a:solidFill>
            <a:srgbClr val="FFDFCD"/>
          </a:solidFill>
          <a:ln w="22225"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0" name="フローチャート: 書類 479">
            <a:extLst>
              <a:ext uri="{FF2B5EF4-FFF2-40B4-BE49-F238E27FC236}">
                <a16:creationId xmlns:a16="http://schemas.microsoft.com/office/drawing/2014/main" id="{85616FFA-E0CF-FD6A-86D0-088610774452}"/>
              </a:ext>
            </a:extLst>
          </p:cNvPr>
          <p:cNvSpPr/>
          <p:nvPr/>
        </p:nvSpPr>
        <p:spPr>
          <a:xfrm>
            <a:off x="5984274" y="973542"/>
            <a:ext cx="1064153" cy="694257"/>
          </a:xfrm>
          <a:prstGeom prst="flowChartDocument">
            <a:avLst/>
          </a:prstGeom>
          <a:solidFill>
            <a:schemeClr val="bg1"/>
          </a:solidFill>
          <a:ln w="22225"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Builder</a:t>
            </a:r>
            <a:br>
              <a:rPr lang="en-US" altLang="ja-JP" sz="1200" dirty="0">
                <a:solidFill>
                  <a:schemeClr val="tx1"/>
                </a:solidFill>
              </a:rPr>
            </a:br>
            <a:r>
              <a:rPr kumimoji="1" lang="en-US" altLang="ja-JP" sz="1200" dirty="0">
                <a:solidFill>
                  <a:schemeClr val="tx1"/>
                </a:solidFill>
              </a:rPr>
              <a:t>template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81" name="フローチャート: 内部記憶 480">
            <a:extLst>
              <a:ext uri="{FF2B5EF4-FFF2-40B4-BE49-F238E27FC236}">
                <a16:creationId xmlns:a16="http://schemas.microsoft.com/office/drawing/2014/main" id="{B38D060F-4522-5CC3-90CE-4580BC727893}"/>
              </a:ext>
            </a:extLst>
          </p:cNvPr>
          <p:cNvSpPr/>
          <p:nvPr/>
        </p:nvSpPr>
        <p:spPr>
          <a:xfrm>
            <a:off x="7268632" y="245547"/>
            <a:ext cx="1431170" cy="603716"/>
          </a:xfrm>
          <a:prstGeom prst="flowChartInternalStorage">
            <a:avLst/>
          </a:prstGeom>
          <a:solidFill>
            <a:srgbClr val="F9FFD7"/>
          </a:solidFill>
          <a:ln w="22225"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repository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82" name="フローチャート: 書類 481">
            <a:extLst>
              <a:ext uri="{FF2B5EF4-FFF2-40B4-BE49-F238E27FC236}">
                <a16:creationId xmlns:a16="http://schemas.microsoft.com/office/drawing/2014/main" id="{4B0F7494-8E43-0B83-BDC5-243575B303A8}"/>
              </a:ext>
            </a:extLst>
          </p:cNvPr>
          <p:cNvSpPr/>
          <p:nvPr/>
        </p:nvSpPr>
        <p:spPr>
          <a:xfrm>
            <a:off x="9821674" y="1165833"/>
            <a:ext cx="1064153" cy="694257"/>
          </a:xfrm>
          <a:prstGeom prst="flowChartDocument">
            <a:avLst/>
          </a:prstGeom>
          <a:solidFill>
            <a:schemeClr val="bg1"/>
          </a:solidFill>
          <a:ln w="22225"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playbook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83" name="テキスト ボックス 482">
            <a:extLst>
              <a:ext uri="{FF2B5EF4-FFF2-40B4-BE49-F238E27FC236}">
                <a16:creationId xmlns:a16="http://schemas.microsoft.com/office/drawing/2014/main" id="{D2CB41EA-2442-A88B-DD67-24D8A98CFDAC}"/>
              </a:ext>
            </a:extLst>
          </p:cNvPr>
          <p:cNvSpPr txBox="1"/>
          <p:nvPr/>
        </p:nvSpPr>
        <p:spPr>
          <a:xfrm>
            <a:off x="4439744" y="22654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AWS</a:t>
            </a:r>
            <a:endParaRPr kumimoji="1" lang="ja-JP" altLang="en-US" dirty="0"/>
          </a:p>
        </p:txBody>
      </p:sp>
      <p:sp>
        <p:nvSpPr>
          <p:cNvPr id="484" name="フローチャート: 書類 483">
            <a:extLst>
              <a:ext uri="{FF2B5EF4-FFF2-40B4-BE49-F238E27FC236}">
                <a16:creationId xmlns:a16="http://schemas.microsoft.com/office/drawing/2014/main" id="{DBCCB4FA-030A-41BB-172D-7B26EDEC7880}"/>
              </a:ext>
            </a:extLst>
          </p:cNvPr>
          <p:cNvSpPr/>
          <p:nvPr/>
        </p:nvSpPr>
        <p:spPr>
          <a:xfrm>
            <a:off x="9821674" y="2324829"/>
            <a:ext cx="1064153" cy="694257"/>
          </a:xfrm>
          <a:prstGeom prst="flowChartDocument">
            <a:avLst/>
          </a:prstGeom>
          <a:solidFill>
            <a:schemeClr val="bg1"/>
          </a:solidFill>
          <a:ln w="22225"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playbook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85" name="フローチャート: 書類 484">
            <a:extLst>
              <a:ext uri="{FF2B5EF4-FFF2-40B4-BE49-F238E27FC236}">
                <a16:creationId xmlns:a16="http://schemas.microsoft.com/office/drawing/2014/main" id="{3E227DBA-177C-BD68-B0C1-FD865A591B9C}"/>
              </a:ext>
            </a:extLst>
          </p:cNvPr>
          <p:cNvSpPr/>
          <p:nvPr/>
        </p:nvSpPr>
        <p:spPr>
          <a:xfrm>
            <a:off x="9817254" y="4406656"/>
            <a:ext cx="1064153" cy="694257"/>
          </a:xfrm>
          <a:prstGeom prst="flowChartDocument">
            <a:avLst/>
          </a:prstGeom>
          <a:solidFill>
            <a:schemeClr val="bg1"/>
          </a:solidFill>
          <a:ln w="22225"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playbook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86" name="フローチャート: 内部記憶 485">
            <a:extLst>
              <a:ext uri="{FF2B5EF4-FFF2-40B4-BE49-F238E27FC236}">
                <a16:creationId xmlns:a16="http://schemas.microsoft.com/office/drawing/2014/main" id="{393F7CF1-4646-E122-B082-4EF959BB08B4}"/>
              </a:ext>
            </a:extLst>
          </p:cNvPr>
          <p:cNvSpPr/>
          <p:nvPr/>
        </p:nvSpPr>
        <p:spPr>
          <a:xfrm>
            <a:off x="7538360" y="5115924"/>
            <a:ext cx="1431170" cy="603716"/>
          </a:xfrm>
          <a:prstGeom prst="flowChartInternalStorage">
            <a:avLst/>
          </a:prstGeom>
          <a:solidFill>
            <a:srgbClr val="F9FFD7"/>
          </a:solidFill>
          <a:ln w="22225"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repository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87" name="フローチャート: 書類 486">
            <a:extLst>
              <a:ext uri="{FF2B5EF4-FFF2-40B4-BE49-F238E27FC236}">
                <a16:creationId xmlns:a16="http://schemas.microsoft.com/office/drawing/2014/main" id="{647EA176-8BDC-DC75-7A12-BEF89AA1B46B}"/>
              </a:ext>
            </a:extLst>
          </p:cNvPr>
          <p:cNvSpPr/>
          <p:nvPr/>
        </p:nvSpPr>
        <p:spPr>
          <a:xfrm>
            <a:off x="5997880" y="4446919"/>
            <a:ext cx="1064153" cy="694257"/>
          </a:xfrm>
          <a:prstGeom prst="flowChartDocument">
            <a:avLst/>
          </a:prstGeom>
          <a:solidFill>
            <a:schemeClr val="bg1"/>
          </a:solidFill>
          <a:ln w="22225"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Builder</a:t>
            </a:r>
            <a:br>
              <a:rPr lang="en-US" altLang="ja-JP" sz="1200" dirty="0">
                <a:solidFill>
                  <a:schemeClr val="tx1"/>
                </a:solidFill>
              </a:rPr>
            </a:br>
            <a:r>
              <a:rPr kumimoji="1" lang="en-US" altLang="ja-JP" sz="1200" dirty="0">
                <a:solidFill>
                  <a:schemeClr val="tx1"/>
                </a:solidFill>
              </a:rPr>
              <a:t>template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488" name="直線矢印コネクタ 487">
            <a:extLst>
              <a:ext uri="{FF2B5EF4-FFF2-40B4-BE49-F238E27FC236}">
                <a16:creationId xmlns:a16="http://schemas.microsoft.com/office/drawing/2014/main" id="{3A2A00C6-A197-4F47-0C2D-E27A1AC5C893}"/>
              </a:ext>
            </a:extLst>
          </p:cNvPr>
          <p:cNvCxnSpPr>
            <a:cxnSpLocks/>
            <a:stCxn id="480" idx="0"/>
            <a:endCxn id="481" idx="1"/>
          </p:cNvCxnSpPr>
          <p:nvPr/>
        </p:nvCxnSpPr>
        <p:spPr>
          <a:xfrm flipV="1">
            <a:off x="6516351" y="547405"/>
            <a:ext cx="752281" cy="4261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矢印コネクタ 488">
            <a:extLst>
              <a:ext uri="{FF2B5EF4-FFF2-40B4-BE49-F238E27FC236}">
                <a16:creationId xmlns:a16="http://schemas.microsoft.com/office/drawing/2014/main" id="{BADAA0BA-8BE7-4846-1000-D22586AE5534}"/>
              </a:ext>
            </a:extLst>
          </p:cNvPr>
          <p:cNvCxnSpPr>
            <a:cxnSpLocks/>
            <a:stCxn id="481" idx="2"/>
            <a:endCxn id="467" idx="2"/>
          </p:cNvCxnSpPr>
          <p:nvPr/>
        </p:nvCxnSpPr>
        <p:spPr>
          <a:xfrm>
            <a:off x="7984217" y="849263"/>
            <a:ext cx="947049" cy="633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矢印コネクタ 489">
            <a:extLst>
              <a:ext uri="{FF2B5EF4-FFF2-40B4-BE49-F238E27FC236}">
                <a16:creationId xmlns:a16="http://schemas.microsoft.com/office/drawing/2014/main" id="{AB63CC48-5900-EDE2-9A35-6E38919F495C}"/>
              </a:ext>
            </a:extLst>
          </p:cNvPr>
          <p:cNvCxnSpPr>
            <a:cxnSpLocks/>
            <a:stCxn id="481" idx="2"/>
            <a:endCxn id="469" idx="2"/>
          </p:cNvCxnSpPr>
          <p:nvPr/>
        </p:nvCxnSpPr>
        <p:spPr>
          <a:xfrm>
            <a:off x="7984217" y="849263"/>
            <a:ext cx="949571" cy="1814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矢印コネクタ 490">
            <a:extLst>
              <a:ext uri="{FF2B5EF4-FFF2-40B4-BE49-F238E27FC236}">
                <a16:creationId xmlns:a16="http://schemas.microsoft.com/office/drawing/2014/main" id="{778E71B4-16B7-DA11-561E-E48464C8F931}"/>
              </a:ext>
            </a:extLst>
          </p:cNvPr>
          <p:cNvCxnSpPr>
            <a:cxnSpLocks/>
            <a:stCxn id="470" idx="3"/>
            <a:endCxn id="480" idx="1"/>
          </p:cNvCxnSpPr>
          <p:nvPr/>
        </p:nvCxnSpPr>
        <p:spPr>
          <a:xfrm flipV="1">
            <a:off x="5742653" y="1320671"/>
            <a:ext cx="241621" cy="40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矢印コネクタ 491">
            <a:extLst>
              <a:ext uri="{FF2B5EF4-FFF2-40B4-BE49-F238E27FC236}">
                <a16:creationId xmlns:a16="http://schemas.microsoft.com/office/drawing/2014/main" id="{06B37DC5-B5B5-3CA4-0B01-1F463AAB7B4B}"/>
              </a:ext>
            </a:extLst>
          </p:cNvPr>
          <p:cNvCxnSpPr>
            <a:cxnSpLocks/>
            <a:stCxn id="470" idx="1"/>
            <a:endCxn id="477" idx="6"/>
          </p:cNvCxnSpPr>
          <p:nvPr/>
        </p:nvCxnSpPr>
        <p:spPr>
          <a:xfrm flipH="1">
            <a:off x="2437501" y="1361006"/>
            <a:ext cx="2306893" cy="1435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矢印コネクタ 492">
            <a:extLst>
              <a:ext uri="{FF2B5EF4-FFF2-40B4-BE49-F238E27FC236}">
                <a16:creationId xmlns:a16="http://schemas.microsoft.com/office/drawing/2014/main" id="{A46AC7BF-A532-570E-0ABE-4A1B5DD3FE26}"/>
              </a:ext>
            </a:extLst>
          </p:cNvPr>
          <p:cNvCxnSpPr>
            <a:cxnSpLocks/>
            <a:stCxn id="482" idx="3"/>
            <a:endCxn id="453" idx="1"/>
          </p:cNvCxnSpPr>
          <p:nvPr/>
        </p:nvCxnSpPr>
        <p:spPr>
          <a:xfrm flipV="1">
            <a:off x="10885827" y="1511138"/>
            <a:ext cx="250305" cy="18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テキスト ボックス 493">
            <a:extLst>
              <a:ext uri="{FF2B5EF4-FFF2-40B4-BE49-F238E27FC236}">
                <a16:creationId xmlns:a16="http://schemas.microsoft.com/office/drawing/2014/main" id="{3889D711-7C07-4A2F-E2BF-09DE703A46B5}"/>
              </a:ext>
            </a:extLst>
          </p:cNvPr>
          <p:cNvSpPr txBox="1"/>
          <p:nvPr/>
        </p:nvSpPr>
        <p:spPr>
          <a:xfrm>
            <a:off x="4383749" y="3609807"/>
            <a:ext cx="137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Azure</a:t>
            </a:r>
            <a:endParaRPr kumimoji="1" lang="ja-JP" altLang="en-US" dirty="0"/>
          </a:p>
        </p:txBody>
      </p:sp>
      <p:cxnSp>
        <p:nvCxnSpPr>
          <p:cNvPr id="495" name="直線矢印コネクタ 494">
            <a:extLst>
              <a:ext uri="{FF2B5EF4-FFF2-40B4-BE49-F238E27FC236}">
                <a16:creationId xmlns:a16="http://schemas.microsoft.com/office/drawing/2014/main" id="{839A6CDE-C955-4499-BA2C-BC2FC2EF88DD}"/>
              </a:ext>
            </a:extLst>
          </p:cNvPr>
          <p:cNvCxnSpPr>
            <a:cxnSpLocks/>
            <a:stCxn id="484" idx="3"/>
            <a:endCxn id="458" idx="1"/>
          </p:cNvCxnSpPr>
          <p:nvPr/>
        </p:nvCxnSpPr>
        <p:spPr>
          <a:xfrm flipV="1">
            <a:off x="10885827" y="2670347"/>
            <a:ext cx="250305" cy="1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矢印コネクタ 495">
            <a:extLst>
              <a:ext uri="{FF2B5EF4-FFF2-40B4-BE49-F238E27FC236}">
                <a16:creationId xmlns:a16="http://schemas.microsoft.com/office/drawing/2014/main" id="{487D7832-7658-DE9F-12A4-56CE3F6715C4}"/>
              </a:ext>
            </a:extLst>
          </p:cNvPr>
          <p:cNvCxnSpPr>
            <a:cxnSpLocks/>
            <a:stCxn id="485" idx="3"/>
            <a:endCxn id="459" idx="1"/>
          </p:cNvCxnSpPr>
          <p:nvPr/>
        </p:nvCxnSpPr>
        <p:spPr>
          <a:xfrm>
            <a:off x="10881407" y="4753785"/>
            <a:ext cx="254725" cy="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矢印コネクタ 496">
            <a:extLst>
              <a:ext uri="{FF2B5EF4-FFF2-40B4-BE49-F238E27FC236}">
                <a16:creationId xmlns:a16="http://schemas.microsoft.com/office/drawing/2014/main" id="{BB08C738-3BFD-93FE-DDAD-124BEF621DDC}"/>
              </a:ext>
            </a:extLst>
          </p:cNvPr>
          <p:cNvCxnSpPr>
            <a:cxnSpLocks/>
            <a:stCxn id="471" idx="3"/>
          </p:cNvCxnSpPr>
          <p:nvPr/>
        </p:nvCxnSpPr>
        <p:spPr>
          <a:xfrm flipV="1">
            <a:off x="5768223" y="1109407"/>
            <a:ext cx="1843178" cy="18711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矢印コネクタ 497">
            <a:extLst>
              <a:ext uri="{FF2B5EF4-FFF2-40B4-BE49-F238E27FC236}">
                <a16:creationId xmlns:a16="http://schemas.microsoft.com/office/drawing/2014/main" id="{0AE437B8-5E06-144A-F36C-D04306F0CD75}"/>
              </a:ext>
            </a:extLst>
          </p:cNvPr>
          <p:cNvCxnSpPr>
            <a:cxnSpLocks/>
            <a:stCxn id="472" idx="3"/>
            <a:endCxn id="487" idx="1"/>
          </p:cNvCxnSpPr>
          <p:nvPr/>
        </p:nvCxnSpPr>
        <p:spPr>
          <a:xfrm>
            <a:off x="5742653" y="4794048"/>
            <a:ext cx="2552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矢印コネクタ 498">
            <a:extLst>
              <a:ext uri="{FF2B5EF4-FFF2-40B4-BE49-F238E27FC236}">
                <a16:creationId xmlns:a16="http://schemas.microsoft.com/office/drawing/2014/main" id="{DF8605DA-B2A4-ECD6-C756-0CF082A61E91}"/>
              </a:ext>
            </a:extLst>
          </p:cNvPr>
          <p:cNvCxnSpPr>
            <a:cxnSpLocks/>
            <a:stCxn id="487" idx="3"/>
            <a:endCxn id="486" idx="1"/>
          </p:cNvCxnSpPr>
          <p:nvPr/>
        </p:nvCxnSpPr>
        <p:spPr>
          <a:xfrm>
            <a:off x="7062033" y="4794048"/>
            <a:ext cx="476327" cy="623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矢印コネクタ 499">
            <a:extLst>
              <a:ext uri="{FF2B5EF4-FFF2-40B4-BE49-F238E27FC236}">
                <a16:creationId xmlns:a16="http://schemas.microsoft.com/office/drawing/2014/main" id="{DEC11AFF-028B-6237-76A6-713528EBDF38}"/>
              </a:ext>
            </a:extLst>
          </p:cNvPr>
          <p:cNvCxnSpPr>
            <a:cxnSpLocks/>
            <a:stCxn id="486" idx="3"/>
            <a:endCxn id="468" idx="2"/>
          </p:cNvCxnSpPr>
          <p:nvPr/>
        </p:nvCxnSpPr>
        <p:spPr>
          <a:xfrm flipH="1" flipV="1">
            <a:off x="8931265" y="4754460"/>
            <a:ext cx="38265" cy="663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矢印コネクタ 500">
            <a:extLst>
              <a:ext uri="{FF2B5EF4-FFF2-40B4-BE49-F238E27FC236}">
                <a16:creationId xmlns:a16="http://schemas.microsoft.com/office/drawing/2014/main" id="{ED1E2B21-C52F-5D7C-22D8-F1833E27D5EA}"/>
              </a:ext>
            </a:extLst>
          </p:cNvPr>
          <p:cNvCxnSpPr>
            <a:cxnSpLocks/>
            <a:stCxn id="471" idx="1"/>
            <a:endCxn id="478" idx="6"/>
          </p:cNvCxnSpPr>
          <p:nvPr/>
        </p:nvCxnSpPr>
        <p:spPr>
          <a:xfrm flipH="1">
            <a:off x="2435068" y="2980517"/>
            <a:ext cx="2334896" cy="1557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線矢印コネクタ 501">
            <a:extLst>
              <a:ext uri="{FF2B5EF4-FFF2-40B4-BE49-F238E27FC236}">
                <a16:creationId xmlns:a16="http://schemas.microsoft.com/office/drawing/2014/main" id="{E9024509-A75C-73F9-70CE-F092B11E31E0}"/>
              </a:ext>
            </a:extLst>
          </p:cNvPr>
          <p:cNvCxnSpPr>
            <a:cxnSpLocks/>
            <a:stCxn id="472" idx="1"/>
            <a:endCxn id="479" idx="6"/>
          </p:cNvCxnSpPr>
          <p:nvPr/>
        </p:nvCxnSpPr>
        <p:spPr>
          <a:xfrm flipH="1" flipV="1">
            <a:off x="2437501" y="3697154"/>
            <a:ext cx="2306893" cy="1096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雲 502">
            <a:extLst>
              <a:ext uri="{FF2B5EF4-FFF2-40B4-BE49-F238E27FC236}">
                <a16:creationId xmlns:a16="http://schemas.microsoft.com/office/drawing/2014/main" id="{1D7CB8B3-101C-5CC6-45CB-A3B1EC70B321}"/>
              </a:ext>
            </a:extLst>
          </p:cNvPr>
          <p:cNvSpPr/>
          <p:nvPr/>
        </p:nvSpPr>
        <p:spPr>
          <a:xfrm>
            <a:off x="7239851" y="3123000"/>
            <a:ext cx="2334371" cy="750565"/>
          </a:xfrm>
          <a:prstGeom prst="cloud">
            <a:avLst/>
          </a:prstGeom>
          <a:solidFill>
            <a:srgbClr val="F9FFD7"/>
          </a:solidFill>
          <a:ln w="22225"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image</a:t>
            </a:r>
            <a:br>
              <a:rPr lang="en-US" altLang="ja-JP" sz="1200" dirty="0">
                <a:solidFill>
                  <a:schemeClr val="tx1"/>
                </a:solidFill>
              </a:rPr>
            </a:br>
            <a:r>
              <a:rPr lang="en-US" altLang="ja-JP" sz="1200" dirty="0">
                <a:solidFill>
                  <a:schemeClr val="tx1"/>
                </a:solidFill>
              </a:rPr>
              <a:t>registry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504" name="直線矢印コネクタ 503">
            <a:extLst>
              <a:ext uri="{FF2B5EF4-FFF2-40B4-BE49-F238E27FC236}">
                <a16:creationId xmlns:a16="http://schemas.microsoft.com/office/drawing/2014/main" id="{84C42B9E-ECBF-213F-7493-7E8E60AA32A2}"/>
              </a:ext>
            </a:extLst>
          </p:cNvPr>
          <p:cNvCxnSpPr>
            <a:cxnSpLocks/>
          </p:cNvCxnSpPr>
          <p:nvPr/>
        </p:nvCxnSpPr>
        <p:spPr>
          <a:xfrm flipH="1" flipV="1">
            <a:off x="7919518" y="848887"/>
            <a:ext cx="1" cy="2165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矢印コネクタ 504">
            <a:extLst>
              <a:ext uri="{FF2B5EF4-FFF2-40B4-BE49-F238E27FC236}">
                <a16:creationId xmlns:a16="http://schemas.microsoft.com/office/drawing/2014/main" id="{B33A331D-B3F1-3BC5-3E37-D36B3646E03F}"/>
              </a:ext>
            </a:extLst>
          </p:cNvPr>
          <p:cNvCxnSpPr>
            <a:cxnSpLocks/>
          </p:cNvCxnSpPr>
          <p:nvPr/>
        </p:nvCxnSpPr>
        <p:spPr>
          <a:xfrm>
            <a:off x="7938541" y="3892236"/>
            <a:ext cx="11743" cy="1169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テキスト ボックス 505">
            <a:extLst>
              <a:ext uri="{FF2B5EF4-FFF2-40B4-BE49-F238E27FC236}">
                <a16:creationId xmlns:a16="http://schemas.microsoft.com/office/drawing/2014/main" id="{101BFF27-3610-0681-82DE-1F2B6E61C251}"/>
              </a:ext>
            </a:extLst>
          </p:cNvPr>
          <p:cNvSpPr txBox="1"/>
          <p:nvPr/>
        </p:nvSpPr>
        <p:spPr>
          <a:xfrm>
            <a:off x="8699802" y="703169"/>
            <a:ext cx="14638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EE</a:t>
            </a:r>
            <a:r>
              <a:rPr kumimoji="1" lang="ja-JP" altLang="en-US" sz="1100" dirty="0"/>
              <a:t>（コンテナ）を生成</a:t>
            </a:r>
          </a:p>
        </p:txBody>
      </p:sp>
      <p:sp>
        <p:nvSpPr>
          <p:cNvPr id="507" name="テキスト ボックス 506">
            <a:extLst>
              <a:ext uri="{FF2B5EF4-FFF2-40B4-BE49-F238E27FC236}">
                <a16:creationId xmlns:a16="http://schemas.microsoft.com/office/drawing/2014/main" id="{7D8EB99C-E341-38DA-FC49-F369552320D0}"/>
              </a:ext>
            </a:extLst>
          </p:cNvPr>
          <p:cNvSpPr txBox="1"/>
          <p:nvPr/>
        </p:nvSpPr>
        <p:spPr>
          <a:xfrm>
            <a:off x="5633145" y="484407"/>
            <a:ext cx="1468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イメージを生成・保存</a:t>
            </a:r>
            <a:endParaRPr kumimoji="1" lang="ja-JP" altLang="en-US" sz="1100" dirty="0"/>
          </a:p>
        </p:txBody>
      </p:sp>
      <p:sp>
        <p:nvSpPr>
          <p:cNvPr id="508" name="テキスト ボックス 507">
            <a:extLst>
              <a:ext uri="{FF2B5EF4-FFF2-40B4-BE49-F238E27FC236}">
                <a16:creationId xmlns:a16="http://schemas.microsoft.com/office/drawing/2014/main" id="{16020078-31AE-983B-8ECB-AAAEC58E0FF8}"/>
              </a:ext>
            </a:extLst>
          </p:cNvPr>
          <p:cNvSpPr txBox="1"/>
          <p:nvPr/>
        </p:nvSpPr>
        <p:spPr>
          <a:xfrm>
            <a:off x="6906949" y="2897640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イメージを</a:t>
            </a:r>
            <a:r>
              <a:rPr lang="en-US" altLang="ja-JP" sz="1100" dirty="0"/>
              <a:t>DL</a:t>
            </a:r>
            <a:endParaRPr kumimoji="1" lang="ja-JP" altLang="en-US" sz="1100" dirty="0"/>
          </a:p>
        </p:txBody>
      </p:sp>
      <p:cxnSp>
        <p:nvCxnSpPr>
          <p:cNvPr id="510" name="直線矢印コネクタ 509">
            <a:extLst>
              <a:ext uri="{FF2B5EF4-FFF2-40B4-BE49-F238E27FC236}">
                <a16:creationId xmlns:a16="http://schemas.microsoft.com/office/drawing/2014/main" id="{25D876C9-42D6-D0B3-B55B-E48943739C6E}"/>
              </a:ext>
            </a:extLst>
          </p:cNvPr>
          <p:cNvCxnSpPr>
            <a:cxnSpLocks/>
            <a:stCxn id="471" idx="1"/>
            <a:endCxn id="511" idx="6"/>
          </p:cNvCxnSpPr>
          <p:nvPr/>
        </p:nvCxnSpPr>
        <p:spPr>
          <a:xfrm flipH="1" flipV="1">
            <a:off x="2922656" y="2771939"/>
            <a:ext cx="1847308" cy="208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&quot;禁止&quot;マーク 510">
            <a:extLst>
              <a:ext uri="{FF2B5EF4-FFF2-40B4-BE49-F238E27FC236}">
                <a16:creationId xmlns:a16="http://schemas.microsoft.com/office/drawing/2014/main" id="{F863A3B4-38EB-1AB5-642C-4AE6EB054812}"/>
              </a:ext>
            </a:extLst>
          </p:cNvPr>
          <p:cNvSpPr/>
          <p:nvPr/>
        </p:nvSpPr>
        <p:spPr>
          <a:xfrm>
            <a:off x="2643045" y="2620356"/>
            <a:ext cx="279611" cy="303165"/>
          </a:xfrm>
          <a:prstGeom prst="noSmoking">
            <a:avLst/>
          </a:prstGeom>
          <a:solidFill>
            <a:schemeClr val="accent5">
              <a:lumMod val="25000"/>
              <a:lumOff val="75000"/>
            </a:schemeClr>
          </a:solidFill>
          <a:ln w="22225"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8" name="テキスト ボックス 327">
            <a:extLst>
              <a:ext uri="{FF2B5EF4-FFF2-40B4-BE49-F238E27FC236}">
                <a16:creationId xmlns:a16="http://schemas.microsoft.com/office/drawing/2014/main" id="{F859483F-F0D0-94B7-711C-3C0228EFA1F2}"/>
              </a:ext>
            </a:extLst>
          </p:cNvPr>
          <p:cNvSpPr txBox="1"/>
          <p:nvPr/>
        </p:nvSpPr>
        <p:spPr>
          <a:xfrm>
            <a:off x="2573343" y="2939597"/>
            <a:ext cx="802680" cy="267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排他制御</a:t>
            </a:r>
          </a:p>
        </p:txBody>
      </p:sp>
      <p:sp>
        <p:nvSpPr>
          <p:cNvPr id="348" name="フローチャート: 処理 347">
            <a:extLst>
              <a:ext uri="{FF2B5EF4-FFF2-40B4-BE49-F238E27FC236}">
                <a16:creationId xmlns:a16="http://schemas.microsoft.com/office/drawing/2014/main" id="{32293186-B60F-D1D5-2742-76626F089838}"/>
              </a:ext>
            </a:extLst>
          </p:cNvPr>
          <p:cNvSpPr/>
          <p:nvPr/>
        </p:nvSpPr>
        <p:spPr>
          <a:xfrm>
            <a:off x="5188667" y="3147394"/>
            <a:ext cx="2067631" cy="670206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 w="22225"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000" dirty="0">
                <a:solidFill>
                  <a:schemeClr val="tx1"/>
                </a:solidFill>
              </a:rPr>
              <a:t>Agent2</a:t>
            </a:r>
            <a:r>
              <a:rPr kumimoji="1" lang="ja-JP" altLang="en-US" sz="1000" dirty="0">
                <a:solidFill>
                  <a:schemeClr val="tx1"/>
                </a:solidFill>
              </a:rPr>
              <a:t>の</a:t>
            </a:r>
            <a:r>
              <a:rPr kumimoji="1" lang="en-US" altLang="ja-JP" sz="1000" dirty="0">
                <a:solidFill>
                  <a:schemeClr val="tx1"/>
                </a:solidFill>
              </a:rPr>
              <a:t>.env</a:t>
            </a:r>
            <a:br>
              <a:rPr kumimoji="1" lang="ja-JP" altLang="en-US" sz="800" dirty="0">
                <a:solidFill>
                  <a:schemeClr val="tx1"/>
                </a:solidFill>
              </a:rPr>
            </a:br>
            <a:br>
              <a:rPr kumimoji="1" lang="ja-JP" altLang="en-US" sz="800" dirty="0">
                <a:solidFill>
                  <a:schemeClr val="tx1"/>
                </a:solidFill>
              </a:rPr>
            </a:br>
            <a:r>
              <a:rPr kumimoji="1" lang="en-US" altLang="ja-JP" sz="600" b="1" dirty="0">
                <a:solidFill>
                  <a:schemeClr val="tx1"/>
                </a:solidFill>
              </a:rPr>
              <a:t>EXECUTION_ENVIRONMENT_NAMES</a:t>
            </a:r>
            <a:r>
              <a:rPr kumimoji="1" lang="en-US" altLang="ja-JP" sz="800" b="1" dirty="0">
                <a:solidFill>
                  <a:schemeClr val="tx1"/>
                </a:solidFill>
              </a:rPr>
              <a:t>=A</a:t>
            </a:r>
            <a:endParaRPr kumimoji="1" lang="ja-JP" altLang="en-US" sz="800" b="1" dirty="0">
              <a:solidFill>
                <a:schemeClr val="tx1"/>
              </a:solidFill>
            </a:endParaRPr>
          </a:p>
          <a:p>
            <a:r>
              <a:rPr lang="en-US" altLang="ja-JP" sz="800" dirty="0">
                <a:solidFill>
                  <a:schemeClr val="tx1"/>
                </a:solidFill>
              </a:rPr>
              <a:t>※Agent</a:t>
            </a:r>
            <a:r>
              <a:rPr lang="ja-JP" altLang="en-US" sz="800" dirty="0">
                <a:solidFill>
                  <a:schemeClr val="tx1"/>
                </a:solidFill>
              </a:rPr>
              <a:t>で処理する実行環境を指定可能</a:t>
            </a:r>
            <a:endParaRPr kumimoji="1" lang="ja-JP" altLang="en-US" sz="800" b="1" dirty="0">
              <a:solidFill>
                <a:schemeClr val="tx1"/>
              </a:solidFill>
            </a:endParaRPr>
          </a:p>
        </p:txBody>
      </p:sp>
      <p:pic>
        <p:nvPicPr>
          <p:cNvPr id="350" name="図 349">
            <a:extLst>
              <a:ext uri="{FF2B5EF4-FFF2-40B4-BE49-F238E27FC236}">
                <a16:creationId xmlns:a16="http://schemas.microsoft.com/office/drawing/2014/main" id="{908050D8-C717-0479-DDA7-0194BB62A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55" y="1021945"/>
            <a:ext cx="2571001" cy="1267002"/>
          </a:xfrm>
          <a:prstGeom prst="rect">
            <a:avLst/>
          </a:prstGeom>
        </p:spPr>
      </p:pic>
      <p:sp>
        <p:nvSpPr>
          <p:cNvPr id="351" name="フローチャート: 処理 350">
            <a:extLst>
              <a:ext uri="{FF2B5EF4-FFF2-40B4-BE49-F238E27FC236}">
                <a16:creationId xmlns:a16="http://schemas.microsoft.com/office/drawing/2014/main" id="{5D0FADF3-EA18-6E14-4E36-5A15C4545B46}"/>
              </a:ext>
            </a:extLst>
          </p:cNvPr>
          <p:cNvSpPr/>
          <p:nvPr/>
        </p:nvSpPr>
        <p:spPr>
          <a:xfrm>
            <a:off x="5129742" y="1718233"/>
            <a:ext cx="2067631" cy="670206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 w="22225"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000" dirty="0">
                <a:solidFill>
                  <a:schemeClr val="tx1"/>
                </a:solidFill>
              </a:rPr>
              <a:t>Agent2</a:t>
            </a:r>
            <a:r>
              <a:rPr kumimoji="1" lang="ja-JP" altLang="en-US" sz="1000" dirty="0">
                <a:solidFill>
                  <a:schemeClr val="tx1"/>
                </a:solidFill>
              </a:rPr>
              <a:t>の</a:t>
            </a:r>
            <a:r>
              <a:rPr kumimoji="1" lang="en-US" altLang="ja-JP" sz="1000" dirty="0">
                <a:solidFill>
                  <a:schemeClr val="tx1"/>
                </a:solidFill>
              </a:rPr>
              <a:t>.env</a:t>
            </a:r>
            <a:br>
              <a:rPr kumimoji="1" lang="ja-JP" altLang="en-US" sz="800" dirty="0">
                <a:solidFill>
                  <a:schemeClr val="tx1"/>
                </a:solidFill>
              </a:rPr>
            </a:br>
            <a:br>
              <a:rPr kumimoji="1" lang="ja-JP" altLang="en-US" sz="800" dirty="0">
                <a:solidFill>
                  <a:schemeClr val="tx1"/>
                </a:solidFill>
              </a:rPr>
            </a:br>
            <a:r>
              <a:rPr kumimoji="1" lang="en-US" altLang="ja-JP" sz="600" b="1" dirty="0">
                <a:solidFill>
                  <a:schemeClr val="tx1"/>
                </a:solidFill>
              </a:rPr>
              <a:t>EXECUTION_ENVIRONMENT_NAMES</a:t>
            </a:r>
            <a:r>
              <a:rPr kumimoji="1" lang="en-US" altLang="ja-JP" sz="800" b="1" dirty="0">
                <a:solidFill>
                  <a:schemeClr val="tx1"/>
                </a:solidFill>
              </a:rPr>
              <a:t>=A</a:t>
            </a:r>
            <a:endParaRPr kumimoji="1" lang="ja-JP" altLang="en-US" sz="800" b="1" dirty="0">
              <a:solidFill>
                <a:schemeClr val="tx1"/>
              </a:solidFill>
            </a:endParaRPr>
          </a:p>
          <a:p>
            <a:r>
              <a:rPr lang="en-US" altLang="ja-JP" sz="800" dirty="0">
                <a:solidFill>
                  <a:schemeClr val="tx1"/>
                </a:solidFill>
              </a:rPr>
              <a:t>※Agent</a:t>
            </a:r>
            <a:r>
              <a:rPr lang="ja-JP" altLang="en-US" sz="800" dirty="0">
                <a:solidFill>
                  <a:schemeClr val="tx1"/>
                </a:solidFill>
              </a:rPr>
              <a:t>で処理する実行環境を指定可能</a:t>
            </a:r>
            <a:endParaRPr kumimoji="1" lang="ja-JP" altLang="en-US" sz="800" b="1" dirty="0">
              <a:solidFill>
                <a:schemeClr val="tx1"/>
              </a:solidFill>
            </a:endParaRPr>
          </a:p>
        </p:txBody>
      </p:sp>
      <p:sp>
        <p:nvSpPr>
          <p:cNvPr id="352" name="フローチャート: 処理 351">
            <a:extLst>
              <a:ext uri="{FF2B5EF4-FFF2-40B4-BE49-F238E27FC236}">
                <a16:creationId xmlns:a16="http://schemas.microsoft.com/office/drawing/2014/main" id="{F8CD9E1A-7D5D-5063-BAC4-70FACCD1F796}"/>
              </a:ext>
            </a:extLst>
          </p:cNvPr>
          <p:cNvSpPr/>
          <p:nvPr/>
        </p:nvSpPr>
        <p:spPr>
          <a:xfrm>
            <a:off x="5229986" y="5201897"/>
            <a:ext cx="2067631" cy="670206"/>
          </a:xfrm>
          <a:prstGeom prst="flowChartProcess">
            <a:avLst/>
          </a:prstGeom>
          <a:solidFill>
            <a:schemeClr val="accent5">
              <a:lumMod val="25000"/>
              <a:lumOff val="75000"/>
            </a:schemeClr>
          </a:solidFill>
          <a:ln w="22225">
            <a:solidFill>
              <a:schemeClr val="accent5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000" dirty="0">
                <a:solidFill>
                  <a:schemeClr val="tx1"/>
                </a:solidFill>
              </a:rPr>
              <a:t>Agent3</a:t>
            </a:r>
            <a:r>
              <a:rPr kumimoji="1" lang="ja-JP" altLang="en-US" sz="1000" dirty="0">
                <a:solidFill>
                  <a:schemeClr val="tx1"/>
                </a:solidFill>
              </a:rPr>
              <a:t>の</a:t>
            </a:r>
            <a:r>
              <a:rPr kumimoji="1" lang="en-US" altLang="ja-JP" sz="1000" dirty="0">
                <a:solidFill>
                  <a:schemeClr val="tx1"/>
                </a:solidFill>
              </a:rPr>
              <a:t>.</a:t>
            </a:r>
            <a:r>
              <a:rPr lang="en-US" altLang="ja-JP" sz="1000" dirty="0">
                <a:solidFill>
                  <a:schemeClr val="tx1"/>
                </a:solidFill>
              </a:rPr>
              <a:t>.env</a:t>
            </a:r>
            <a:br>
              <a:rPr kumimoji="1" lang="ja-JP" altLang="en-US" sz="800" dirty="0">
                <a:solidFill>
                  <a:schemeClr val="tx1"/>
                </a:solidFill>
              </a:rPr>
            </a:br>
            <a:br>
              <a:rPr kumimoji="1" lang="ja-JP" altLang="en-US" sz="800" dirty="0">
                <a:solidFill>
                  <a:schemeClr val="tx1"/>
                </a:solidFill>
              </a:rPr>
            </a:br>
            <a:r>
              <a:rPr kumimoji="1" lang="en-US" altLang="ja-JP" sz="600" b="1" dirty="0">
                <a:solidFill>
                  <a:schemeClr val="tx1"/>
                </a:solidFill>
              </a:rPr>
              <a:t>EXECUTION_ENVIRONMENT_NAMES</a:t>
            </a:r>
            <a:r>
              <a:rPr kumimoji="1" lang="en-US" altLang="ja-JP" sz="800" b="1" dirty="0">
                <a:solidFill>
                  <a:schemeClr val="tx1"/>
                </a:solidFill>
              </a:rPr>
              <a:t>=B</a:t>
            </a:r>
            <a:endParaRPr kumimoji="1" lang="ja-JP" altLang="en-US" sz="800" b="1" dirty="0">
              <a:solidFill>
                <a:schemeClr val="tx1"/>
              </a:solidFill>
            </a:endParaRPr>
          </a:p>
          <a:p>
            <a:r>
              <a:rPr lang="en-US" altLang="ja-JP" sz="800" dirty="0">
                <a:solidFill>
                  <a:schemeClr val="tx1"/>
                </a:solidFill>
              </a:rPr>
              <a:t>※Agent</a:t>
            </a:r>
            <a:r>
              <a:rPr lang="ja-JP" altLang="en-US" sz="800" dirty="0">
                <a:solidFill>
                  <a:schemeClr val="tx1"/>
                </a:solidFill>
              </a:rPr>
              <a:t>で処理する実行環境を指定可能</a:t>
            </a:r>
            <a:endParaRPr kumimoji="1" lang="ja-JP" alt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267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25000"/>
            <a:lumOff val="75000"/>
          </a:schemeClr>
        </a:solidFill>
        <a:ln w="22225">
          <a:solidFill>
            <a:schemeClr val="accent5">
              <a:lumMod val="90000"/>
              <a:lumOff val="10000"/>
            </a:schemeClr>
          </a:solidFill>
        </a:ln>
      </a:spPr>
      <a:bodyPr rtlCol="0" anchor="ctr"/>
      <a:lstStyle>
        <a:defPPr algn="l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150</Words>
  <Application>Microsoft Office PowerPoint</Application>
  <PresentationFormat>ワイド画面</PresentationFormat>
  <Paragraphs>43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katou keita(加藤　桂太)</dc:creator>
  <cp:lastModifiedBy>Enomoto Masashi(榎本　雅士)</cp:lastModifiedBy>
  <cp:revision>6</cp:revision>
  <dcterms:created xsi:type="dcterms:W3CDTF">2024-11-21T02:33:21Z</dcterms:created>
  <dcterms:modified xsi:type="dcterms:W3CDTF">2024-11-21T05:38:17Z</dcterms:modified>
</cp:coreProperties>
</file>