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8"/>
  </p:notesMasterIdLst>
  <p:sldIdLst>
    <p:sldId id="256" r:id="rId7"/>
    <p:sldId id="257" r:id="rId8"/>
    <p:sldId id="357" r:id="rId9"/>
    <p:sldId id="382" r:id="rId10"/>
    <p:sldId id="259" r:id="rId11"/>
    <p:sldId id="260" r:id="rId12"/>
    <p:sldId id="272" r:id="rId13"/>
    <p:sldId id="341" r:id="rId14"/>
    <p:sldId id="381" r:id="rId15"/>
    <p:sldId id="365" r:id="rId16"/>
    <p:sldId id="376" r:id="rId17"/>
    <p:sldId id="366" r:id="rId18"/>
    <p:sldId id="261" r:id="rId19"/>
    <p:sldId id="271" r:id="rId20"/>
    <p:sldId id="310" r:id="rId21"/>
    <p:sldId id="367" r:id="rId22"/>
    <p:sldId id="315" r:id="rId23"/>
    <p:sldId id="345" r:id="rId24"/>
    <p:sldId id="333" r:id="rId25"/>
    <p:sldId id="334" r:id="rId26"/>
    <p:sldId id="335" r:id="rId27"/>
    <p:sldId id="320" r:id="rId28"/>
    <p:sldId id="322" r:id="rId29"/>
    <p:sldId id="368" r:id="rId30"/>
    <p:sldId id="323" r:id="rId31"/>
    <p:sldId id="369" r:id="rId32"/>
    <p:sldId id="370" r:id="rId33"/>
    <p:sldId id="371" r:id="rId34"/>
    <p:sldId id="372" r:id="rId35"/>
    <p:sldId id="373" r:id="rId36"/>
    <p:sldId id="374" r:id="rId37"/>
    <p:sldId id="377" r:id="rId38"/>
    <p:sldId id="378" r:id="rId39"/>
    <p:sldId id="379" r:id="rId40"/>
    <p:sldId id="380" r:id="rId41"/>
    <p:sldId id="324" r:id="rId42"/>
    <p:sldId id="331" r:id="rId43"/>
    <p:sldId id="355" r:id="rId44"/>
    <p:sldId id="384" r:id="rId45"/>
    <p:sldId id="383" r:id="rId46"/>
    <p:sldId id="292" r:id="rId47"/>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82"/>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こんなときは" id="{B74105D7-79F6-4150-ABC8-D1347943A5A9}">
          <p14:sldIdLst>
            <p14:sldId id="384"/>
            <p14:sldId id="383"/>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807B1-A383-4B06-8A13-2B7DF840E5CB}" v="2" dt="2022-05-24T06:56:4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3" autoAdjust="0"/>
    <p:restoredTop sz="94650" autoAdjust="0"/>
  </p:normalViewPr>
  <p:slideViewPr>
    <p:cSldViewPr snapToGrid="0">
      <p:cViewPr varScale="1">
        <p:scale>
          <a:sx n="83" d="100"/>
          <a:sy n="83" d="100"/>
        </p:scale>
        <p:origin x="114" y="198"/>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05415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3154717"/>
          </a:xfrm>
        </p:spPr>
        <p:txBody>
          <a:bodyPr vert="horz" lIns="91440" tIns="45720" rIns="91440" bIns="45720" rtlCol="0" anchor="t">
            <a:no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359705" lvl="1" indent="-179705"/>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359705" lvl="1" indent="-179705"/>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a:p>
            <a:pPr marL="359705" lvl="1" indent="-179705"/>
            <a:r>
              <a:rPr lang="en-US" altLang="ja-JP" dirty="0"/>
              <a:t>ita_answers.txt</a:t>
            </a:r>
            <a:r>
              <a:rPr lang="ja-JP" altLang="en-US" dirty="0"/>
              <a:t>内の</a:t>
            </a:r>
            <a:r>
              <a:rPr lang="en-US" altLang="ja-JP" dirty="0" err="1"/>
              <a:t>db_name</a:t>
            </a:r>
            <a:r>
              <a:rPr lang="ja-JP" altLang="en-US" dirty="0"/>
              <a:t>を「</a:t>
            </a:r>
            <a:r>
              <a:rPr lang="en-US" altLang="ja-JP" dirty="0"/>
              <a:t>ITA</a:t>
            </a:r>
            <a:r>
              <a:rPr lang="ja-JP" altLang="en-US" dirty="0"/>
              <a:t>」としてください。</a:t>
            </a:r>
            <a:br>
              <a:rPr lang="en-US" altLang="ja-JP" dirty="0"/>
            </a:br>
            <a:endParaRPr lang="en-US" altLang="ja-JP" dirty="0"/>
          </a:p>
        </p:txBody>
      </p:sp>
      <p:sp>
        <p:nvSpPr>
          <p:cNvPr id="3" name="テキスト ボックス 2">
            <a:extLst>
              <a:ext uri="{FF2B5EF4-FFF2-40B4-BE49-F238E27FC236}">
                <a16:creationId xmlns:a16="http://schemas.microsoft.com/office/drawing/2014/main" id="{0F4D1729-9DD0-4A39-8B65-F3273CABA672}"/>
              </a:ext>
            </a:extLst>
          </p:cNvPr>
          <p:cNvSpPr txBox="1"/>
          <p:nvPr/>
        </p:nvSpPr>
        <p:spPr>
          <a:xfrm>
            <a:off x="753072" y="3321611"/>
            <a:ext cx="8403772" cy="923330"/>
          </a:xfrm>
          <a:prstGeom prst="rect">
            <a:avLst/>
          </a:prstGeom>
          <a:solidFill>
            <a:schemeClr val="tx1"/>
          </a:solidFill>
        </p:spPr>
        <p:txBody>
          <a:bodyPr wrap="square" rtlCol="0">
            <a:spAutoFit/>
          </a:bodyPr>
          <a:lstStyle/>
          <a:p>
            <a:pPr marL="179705" indent="-179705"/>
            <a:r>
              <a:rPr lang="en-US" altLang="ja-JP" dirty="0">
                <a:solidFill>
                  <a:schemeClr val="bg1"/>
                </a:solidFill>
              </a:rPr>
              <a:t># Decide the database name, username, and password for ITA.</a:t>
            </a:r>
          </a:p>
          <a:p>
            <a:pPr marL="179705" indent="-179705"/>
            <a:r>
              <a:rPr lang="en-US" altLang="ja-JP" dirty="0">
                <a:solidFill>
                  <a:schemeClr val="bg1"/>
                </a:solidFill>
              </a:rPr>
              <a:t># </a:t>
            </a:r>
            <a:r>
              <a:rPr lang="en-US" altLang="ja-JP" dirty="0" err="1">
                <a:solidFill>
                  <a:schemeClr val="bg1"/>
                </a:solidFill>
              </a:rPr>
              <a:t>e.g</a:t>
            </a:r>
            <a:r>
              <a:rPr lang="en-US" altLang="ja-JP" dirty="0">
                <a:solidFill>
                  <a:schemeClr val="bg1"/>
                </a:solidFill>
              </a:rPr>
              <a:t>) </a:t>
            </a:r>
            <a:r>
              <a:rPr lang="en-US" altLang="ja-JP" dirty="0" err="1">
                <a:solidFill>
                  <a:schemeClr val="bg1"/>
                </a:solidFill>
              </a:rPr>
              <a:t>db_name:sample_db_name</a:t>
            </a:r>
            <a:endParaRPr lang="en-US" altLang="ja-JP" dirty="0">
              <a:solidFill>
                <a:schemeClr val="bg1"/>
              </a:solidFill>
            </a:endParaRPr>
          </a:p>
          <a:p>
            <a:pPr marL="179705" indent="-179705"/>
            <a:r>
              <a:rPr lang="en-US" altLang="ja-JP" dirty="0" err="1">
                <a:solidFill>
                  <a:schemeClr val="bg1"/>
                </a:solidFill>
              </a:rPr>
              <a:t>db_name:ITA</a:t>
            </a:r>
            <a:endParaRPr lang="en-US" altLang="ja-JP" dirty="0">
              <a:solidFill>
                <a:schemeClr val="bg1"/>
              </a:solidFill>
            </a:endParaRPr>
          </a:p>
        </p:txBody>
      </p:sp>
    </p:spTree>
    <p:extLst>
      <p:ext uri="{BB962C8B-B14F-4D97-AF65-F5344CB8AC3E}">
        <p14:creationId xmlns:p14="http://schemas.microsoft.com/office/powerpoint/2010/main" val="18148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a:t>Conductor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publisher</a:t>
                      </a:r>
                      <a:endParaRPr kumimoji="1" lang="ja-JP" altLang="en-US" dirty="0"/>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offer</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lang="en-US" altLang="ja-JP" dirty="0"/>
              <a:t>4</a:t>
            </a:r>
            <a:r>
              <a:rPr kumimoji="1" lang="en-US" altLang="ja-JP" dirty="0"/>
              <a:t>. </a:t>
            </a:r>
            <a:r>
              <a:rPr kumimoji="1" lang="ja-JP" altLang="en-US" dirty="0"/>
              <a:t>こんなときは？</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65282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sz="2400" kern="0" dirty="0">
                <a:ea typeface="+mn-lt"/>
                <a:cs typeface="+mn-lt"/>
              </a:rPr>
              <a:t>こんなときは？</a:t>
            </a:r>
            <a:endParaRPr lang="en-US" altLang="ja-JP" sz="2400" kern="0" dirty="0">
              <a:ea typeface="+mn-lt"/>
              <a:cs typeface="+mn-lt"/>
            </a:endParaRPr>
          </a:p>
          <a:p>
            <a:pPr marL="637200" lvl="1" indent="-457200" defTabSz="914400">
              <a:buFont typeface="+mj-lt"/>
              <a:buAutoNum type="arabicPeriod"/>
            </a:pPr>
            <a:r>
              <a:rPr lang="ja-JP" altLang="en-US" sz="2000" dirty="0"/>
              <a:t>作成した</a:t>
            </a:r>
            <a:r>
              <a:rPr lang="en-US" altLang="ja-JP" sz="2000" dirty="0"/>
              <a:t>Linux</a:t>
            </a:r>
            <a:r>
              <a:rPr lang="ja-JP" altLang="en-US" sz="2000" dirty="0"/>
              <a:t>に</a:t>
            </a:r>
            <a:r>
              <a:rPr lang="en-US" altLang="ja-JP" sz="2000" dirty="0"/>
              <a:t>SSH</a:t>
            </a:r>
            <a:r>
              <a:rPr lang="ja-JP" altLang="en-US" sz="2000" dirty="0"/>
              <a:t>ができない。</a:t>
            </a:r>
            <a:endParaRPr lang="ja-JP" sz="2000" kern="0" dirty="0">
              <a:ea typeface="+mn-lt"/>
              <a:cs typeface="+mn-lt"/>
            </a:endParaRPr>
          </a:p>
        </p:txBody>
      </p:sp>
    </p:spTree>
    <p:extLst>
      <p:ext uri="{BB962C8B-B14F-4D97-AF65-F5344CB8AC3E}">
        <p14:creationId xmlns:p14="http://schemas.microsoft.com/office/powerpoint/2010/main" val="363861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normAutofit/>
          </a:bodyPr>
          <a:lstStyle/>
          <a:p>
            <a:r>
              <a:rPr lang="en-US" altLang="ja-JP" dirty="0"/>
              <a:t>4.1</a:t>
            </a:r>
            <a:r>
              <a:rPr lang="ja-JP" altLang="en-US" sz="2400" dirty="0"/>
              <a:t>作成した</a:t>
            </a:r>
            <a:r>
              <a:rPr lang="en-US" altLang="ja-JP" sz="2400" dirty="0"/>
              <a:t>Linux</a:t>
            </a:r>
            <a:r>
              <a:rPr lang="ja-JP" altLang="en-US" sz="2400" dirty="0"/>
              <a:t>に</a:t>
            </a:r>
            <a:r>
              <a:rPr lang="en-US" altLang="ja-JP" sz="2400" dirty="0"/>
              <a:t>SSH</a:t>
            </a:r>
            <a:r>
              <a:rPr lang="ja-JP" altLang="en-US" sz="2400" dirty="0"/>
              <a:t>ができない。</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a:xfrm>
            <a:off x="239350" y="836711"/>
            <a:ext cx="11713301" cy="3318599"/>
          </a:xfrm>
        </p:spPr>
        <p:txBody>
          <a:bodyPr>
            <a:normAutofit/>
          </a:bodyPr>
          <a:lstStyle/>
          <a:p>
            <a:r>
              <a:rPr lang="ja-JP" altLang="en-US" dirty="0"/>
              <a:t>鍵認証を有効にしています。下記の手順で下記ファイルを作成してください。</a:t>
            </a:r>
            <a:endParaRPr lang="en-US" altLang="ja-JP" dirty="0"/>
          </a:p>
          <a:p>
            <a:pPr marL="522900" lvl="1" indent="-342900">
              <a:buFont typeface="+mj-lt"/>
              <a:buAutoNum type="arabicPeriod"/>
            </a:pP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作業一覧」へ移動する。</a:t>
            </a:r>
          </a:p>
          <a:p>
            <a:pPr marL="522900" lvl="1" indent="-342900">
              <a:buFont typeface="+mj-lt"/>
              <a:buAutoNum type="arabicPeriod"/>
            </a:pPr>
            <a:r>
              <a:rPr lang="ja-JP" altLang="en-US" b="0" i="0" dirty="0">
                <a:solidFill>
                  <a:srgbClr val="333333"/>
                </a:solidFill>
                <a:effectLst/>
                <a:latin typeface="YakuHanJPs"/>
              </a:rPr>
              <a:t>作業対象のレコードの詳細ボタンをクリック。</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「仮想マシン作成」をクリックして作業状態確認へ移動する。</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進行状況</a:t>
            </a:r>
            <a:r>
              <a:rPr lang="en-US" altLang="ja-JP" b="0" i="0" dirty="0">
                <a:solidFill>
                  <a:srgbClr val="333333"/>
                </a:solidFill>
                <a:effectLst/>
                <a:latin typeface="YakuHanJPs"/>
              </a:rPr>
              <a:t>(Apply</a:t>
            </a:r>
            <a:r>
              <a:rPr lang="ja-JP" altLang="en-US" b="0" i="0" dirty="0">
                <a:solidFill>
                  <a:srgbClr val="333333"/>
                </a:solidFill>
                <a:effectLst/>
                <a:latin typeface="YakuHanJPs"/>
              </a:rPr>
              <a:t>ログ</a:t>
            </a:r>
            <a:r>
              <a:rPr lang="en-US" altLang="ja-JP" b="0" i="0" dirty="0">
                <a:solidFill>
                  <a:srgbClr val="333333"/>
                </a:solidFill>
                <a:effectLst/>
                <a:latin typeface="YakuHanJPs"/>
              </a:rPr>
              <a:t>)</a:t>
            </a:r>
            <a:r>
              <a:rPr lang="ja-JP" altLang="en-US" b="0" i="0" dirty="0">
                <a:solidFill>
                  <a:srgbClr val="333333"/>
                </a:solidFill>
                <a:effectLst/>
                <a:latin typeface="YakuHanJPs"/>
              </a:rPr>
              <a:t>のフィルタに</a:t>
            </a:r>
            <a:r>
              <a:rPr lang="en-US" altLang="ja-JP" dirty="0">
                <a:solidFill>
                  <a:srgbClr val="333333"/>
                </a:solidFill>
                <a:latin typeface="YakuHanJPs"/>
              </a:rPr>
              <a:t>”</a:t>
            </a:r>
            <a:r>
              <a:rPr lang="en-US" altLang="ja-JP" b="0" i="0" dirty="0">
                <a:solidFill>
                  <a:srgbClr val="333333"/>
                </a:solidFill>
                <a:effectLst/>
                <a:latin typeface="YakuHanJPs"/>
              </a:rPr>
              <a:t>Outputs”</a:t>
            </a:r>
            <a:r>
              <a:rPr lang="ja-JP" altLang="en-US" b="0" i="0" dirty="0">
                <a:solidFill>
                  <a:srgbClr val="333333"/>
                </a:solidFill>
                <a:effectLst/>
                <a:latin typeface="YakuHanJPs"/>
              </a:rPr>
              <a:t>を入力し、該当行のみ表示をチェックする。</a:t>
            </a:r>
            <a:endParaRPr lang="en-US" altLang="ja-JP" dirty="0">
              <a:solidFill>
                <a:srgbClr val="333333"/>
              </a:solidFill>
              <a:latin typeface="YakuHanJPs"/>
            </a:endParaRPr>
          </a:p>
          <a:p>
            <a:pPr marL="522900" lvl="1" indent="-342900">
              <a:buFont typeface="+mj-lt"/>
              <a:buAutoNum type="arabicPeriod"/>
            </a:pPr>
            <a:r>
              <a:rPr lang="ja-JP" altLang="en-US" b="0" i="0" dirty="0">
                <a:solidFill>
                  <a:srgbClr val="333333"/>
                </a:solidFill>
                <a:effectLst/>
                <a:latin typeface="YakuHanJPs"/>
              </a:rPr>
              <a:t>表示されているログの「</a:t>
            </a:r>
            <a:r>
              <a:rPr lang="en-US" altLang="ja-JP" b="0" i="0" dirty="0">
                <a:solidFill>
                  <a:srgbClr val="333333"/>
                </a:solidFill>
                <a:effectLst/>
                <a:latin typeface="YakuHanJPs"/>
              </a:rPr>
              <a:t>-----BEGIN RSA PRIVATE KEY-----</a:t>
            </a:r>
            <a:r>
              <a:rPr lang="ja-JP" altLang="en-US" b="0" i="0" dirty="0">
                <a:solidFill>
                  <a:srgbClr val="333333"/>
                </a:solidFill>
                <a:effectLst/>
                <a:latin typeface="YakuHanJPs"/>
              </a:rPr>
              <a:t>」から「</a:t>
            </a:r>
            <a:r>
              <a:rPr lang="en-US" altLang="ja-JP" b="0" i="0" dirty="0">
                <a:solidFill>
                  <a:srgbClr val="333333"/>
                </a:solidFill>
                <a:effectLst/>
                <a:latin typeface="YakuHanJPs"/>
              </a:rPr>
              <a:t>-----END RSA PRIVATE KEY-----</a:t>
            </a:r>
            <a:r>
              <a:rPr lang="ja-JP" altLang="en-US" b="0" i="0" dirty="0">
                <a:solidFill>
                  <a:srgbClr val="333333"/>
                </a:solidFill>
                <a:effectLst/>
                <a:latin typeface="YakuHanJPs"/>
              </a:rPr>
              <a:t>」までをコピーし、テキストエディタに貼り付ける。</a:t>
            </a:r>
            <a:endParaRPr lang="en-US" altLang="ja-JP" b="0" i="0" dirty="0">
              <a:solidFill>
                <a:srgbClr val="333333"/>
              </a:solidFill>
              <a:effectLst/>
              <a:latin typeface="YakuHanJPs"/>
            </a:endParaRPr>
          </a:p>
          <a:p>
            <a:pPr marL="522900" lvl="1" indent="-342900">
              <a:buFont typeface="+mj-lt"/>
              <a:buAutoNum type="arabicPeriod"/>
            </a:pPr>
            <a:r>
              <a:rPr lang="en-US" altLang="ja-JP" b="0" i="0" dirty="0">
                <a:solidFill>
                  <a:srgbClr val="333333"/>
                </a:solidFill>
                <a:effectLst/>
                <a:latin typeface="YakuHanJPs"/>
              </a:rPr>
              <a:t>“\n”</a:t>
            </a:r>
            <a:r>
              <a:rPr lang="ja-JP" altLang="en-US" b="0" i="0" dirty="0">
                <a:solidFill>
                  <a:srgbClr val="333333"/>
                </a:solidFill>
                <a:effectLst/>
                <a:latin typeface="YakuHanJPs"/>
              </a:rPr>
              <a:t>となっている箇所で改行させ、拡張子を</a:t>
            </a:r>
            <a:r>
              <a:rPr lang="en-US" altLang="ja-JP" b="0" i="0" dirty="0">
                <a:solidFill>
                  <a:srgbClr val="333333"/>
                </a:solidFill>
                <a:effectLst/>
                <a:latin typeface="YakuHanJPs"/>
              </a:rPr>
              <a:t>“.</a:t>
            </a:r>
            <a:r>
              <a:rPr lang="en-US" altLang="ja-JP" b="0" i="0" dirty="0" err="1">
                <a:solidFill>
                  <a:srgbClr val="333333"/>
                </a:solidFill>
                <a:effectLst/>
                <a:latin typeface="YakuHanJPs"/>
              </a:rPr>
              <a:t>rsa</a:t>
            </a:r>
            <a:r>
              <a:rPr lang="en-US" altLang="ja-JP" b="0" i="0" dirty="0">
                <a:solidFill>
                  <a:srgbClr val="333333"/>
                </a:solidFill>
                <a:effectLst/>
                <a:latin typeface="YakuHanJPs"/>
              </a:rPr>
              <a:t>”</a:t>
            </a:r>
            <a:r>
              <a:rPr lang="ja-JP" altLang="en-US" b="0" i="0" dirty="0">
                <a:solidFill>
                  <a:srgbClr val="333333"/>
                </a:solidFill>
                <a:effectLst/>
                <a:latin typeface="YakuHanJPs"/>
              </a:rPr>
              <a:t>として、保存する。</a:t>
            </a:r>
            <a:br>
              <a:rPr lang="en-US" altLang="ja-JP" b="0" i="0" dirty="0">
                <a:solidFill>
                  <a:srgbClr val="333333"/>
                </a:solidFill>
                <a:effectLst/>
                <a:latin typeface="YakuHanJPs"/>
              </a:rPr>
            </a:br>
            <a:r>
              <a:rPr lang="en-US" altLang="ja-JP" b="0" i="0" dirty="0">
                <a:solidFill>
                  <a:srgbClr val="333333"/>
                </a:solidFill>
                <a:effectLst/>
                <a:latin typeface="YakuHanJPs"/>
              </a:rPr>
              <a:t>※</a:t>
            </a:r>
            <a:r>
              <a:rPr lang="ja-JP" altLang="en-US" b="0" i="0" dirty="0">
                <a:solidFill>
                  <a:srgbClr val="333333"/>
                </a:solidFill>
                <a:effectLst/>
                <a:latin typeface="YakuHanJPs"/>
              </a:rPr>
              <a:t>ファイル名は自由</a:t>
            </a:r>
            <a:endParaRPr lang="en-US" altLang="ja-JP" b="0" i="0" dirty="0">
              <a:solidFill>
                <a:srgbClr val="333333"/>
              </a:solidFill>
              <a:effectLst/>
              <a:latin typeface="YakuHanJPs"/>
            </a:endParaRPr>
          </a:p>
        </p:txBody>
      </p:sp>
      <p:sp>
        <p:nvSpPr>
          <p:cNvPr id="15" name="コンテンツ プレースホルダー 2">
            <a:extLst>
              <a:ext uri="{FF2B5EF4-FFF2-40B4-BE49-F238E27FC236}">
                <a16:creationId xmlns:a16="http://schemas.microsoft.com/office/drawing/2014/main" id="{33D05A74-135D-41D4-965A-9646776C0034}"/>
              </a:ext>
            </a:extLst>
          </p:cNvPr>
          <p:cNvSpPr txBox="1">
            <a:spLocks/>
          </p:cNvSpPr>
          <p:nvPr/>
        </p:nvSpPr>
        <p:spPr bwMode="gray">
          <a:xfrm>
            <a:off x="777650" y="3572802"/>
            <a:ext cx="3794349" cy="2216993"/>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例：</a:t>
            </a:r>
            <a:r>
              <a:rPr lang="en-US" altLang="ja-JP" sz="1600" kern="0" dirty="0" err="1"/>
              <a:t>sample.rsa</a:t>
            </a:r>
            <a:endParaRPr lang="en-US" altLang="ja-JP" sz="1600" kern="0" dirty="0"/>
          </a:p>
          <a:p>
            <a:pPr marL="0" indent="0" defTabSz="914400">
              <a:buNone/>
            </a:pPr>
            <a:endParaRPr lang="en-US" altLang="ja-JP" sz="1600" kern="0" dirty="0"/>
          </a:p>
          <a:p>
            <a:pPr marL="0" indent="0" defTabSz="914400">
              <a:buNone/>
            </a:pPr>
            <a:r>
              <a:rPr lang="en-US" altLang="ja-JP" sz="1600" kern="0" dirty="0"/>
              <a:t>-----BEGIN RSA PRIVATE KEY-----MIIJJgjBAAKCAgEAuVVF+U23a8r8</a:t>
            </a:r>
          </a:p>
          <a:p>
            <a:pPr marL="0" indent="0" defTabSz="914400">
              <a:buNone/>
            </a:pPr>
            <a:r>
              <a:rPr lang="ja-JP" altLang="en-US" sz="1600" kern="0" dirty="0"/>
              <a:t>　　　　　～ 略 ～</a:t>
            </a:r>
            <a:endParaRPr lang="en-US" altLang="ja-JP" sz="1600" kern="0" dirty="0"/>
          </a:p>
          <a:p>
            <a:pPr marL="0" indent="0" defTabSz="914400">
              <a:buNone/>
            </a:pPr>
            <a:r>
              <a:rPr lang="en-US" altLang="ja-JP" sz="1600" kern="0" dirty="0"/>
              <a:t>DUITcv76RRZZ4yhglwgHWWdd==</a:t>
            </a:r>
          </a:p>
          <a:p>
            <a:pPr marL="0" indent="0" defTabSz="914400">
              <a:buNone/>
            </a:pPr>
            <a:r>
              <a:rPr lang="en-US" altLang="ja-JP" sz="1600" kern="0" dirty="0"/>
              <a:t>-----END RSA PRIVATE KEY-----</a:t>
            </a:r>
            <a:endParaRPr lang="ja-JP" altLang="en-US" sz="1600" kern="0" dirty="0"/>
          </a:p>
        </p:txBody>
      </p:sp>
    </p:spTree>
    <p:extLst>
      <p:ext uri="{BB962C8B-B14F-4D97-AF65-F5344CB8AC3E}">
        <p14:creationId xmlns:p14="http://schemas.microsoft.com/office/powerpoint/2010/main" val="249840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1643784397"/>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Props1.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FAA168-53E1-42B2-8580-5C75D114E4C7}">
  <ds:schemaRefs>
    <ds:schemaRef ds:uri="http://schemas.microsoft.com/sharepoint/v3/contenttype/forms"/>
  </ds:schemaRefs>
</ds:datastoreItem>
</file>

<file path=customXml/itemProps3.xml><?xml version="1.0" encoding="utf-8"?>
<ds:datastoreItem xmlns:ds="http://schemas.openxmlformats.org/officeDocument/2006/customXml" ds:itemID="{934A499B-DA5A-4A74-AC7D-2C6C09CAD51C}">
  <ds:schemaRef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e3c7534c-8447-4121-a676-7eb0e8edc712"/>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2731</Words>
  <Application>Microsoft Office PowerPoint</Application>
  <PresentationFormat>ワイド画面</PresentationFormat>
  <Paragraphs>456</Paragraphs>
  <Slides>41</Slides>
  <Notes>4</Notes>
  <HiddenSlides>1</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41</vt:i4>
      </vt:variant>
    </vt:vector>
  </HeadingPairs>
  <TitlesOfParts>
    <vt:vector size="55" baseType="lpstr">
      <vt:lpstr>HGP創英角ｺﾞｼｯｸUB</vt:lpstr>
      <vt:lpstr>Hiragino Kaku Gothic ProN</vt:lpstr>
      <vt:lpstr>YakuHanJPs</vt:lpstr>
      <vt:lpstr>メイリオ</vt:lpstr>
      <vt:lpstr>メイリオ</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4. こんなときは？</vt:lpstr>
      <vt:lpstr>4.1作成したLinuxにSSHができない。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2022-05-27T08:28:36Z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