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9" r:id="rId5"/>
    <p:sldMasterId id="2147483691" r:id="rId6"/>
  </p:sldMasterIdLst>
  <p:notesMasterIdLst>
    <p:notesMasterId r:id="rId48"/>
  </p:notesMasterIdLst>
  <p:sldIdLst>
    <p:sldId id="256" r:id="rId7"/>
    <p:sldId id="257" r:id="rId8"/>
    <p:sldId id="357" r:id="rId9"/>
    <p:sldId id="382" r:id="rId10"/>
    <p:sldId id="259" r:id="rId11"/>
    <p:sldId id="260" r:id="rId12"/>
    <p:sldId id="272" r:id="rId13"/>
    <p:sldId id="341" r:id="rId14"/>
    <p:sldId id="381" r:id="rId15"/>
    <p:sldId id="365" r:id="rId16"/>
    <p:sldId id="376" r:id="rId17"/>
    <p:sldId id="366" r:id="rId18"/>
    <p:sldId id="261" r:id="rId19"/>
    <p:sldId id="271" r:id="rId20"/>
    <p:sldId id="310" r:id="rId21"/>
    <p:sldId id="367" r:id="rId22"/>
    <p:sldId id="315" r:id="rId23"/>
    <p:sldId id="345" r:id="rId24"/>
    <p:sldId id="333" r:id="rId25"/>
    <p:sldId id="334" r:id="rId26"/>
    <p:sldId id="335" r:id="rId27"/>
    <p:sldId id="320" r:id="rId28"/>
    <p:sldId id="322" r:id="rId29"/>
    <p:sldId id="368" r:id="rId30"/>
    <p:sldId id="323" r:id="rId31"/>
    <p:sldId id="369" r:id="rId32"/>
    <p:sldId id="370" r:id="rId33"/>
    <p:sldId id="371" r:id="rId34"/>
    <p:sldId id="372" r:id="rId35"/>
    <p:sldId id="373" r:id="rId36"/>
    <p:sldId id="374" r:id="rId37"/>
    <p:sldId id="377" r:id="rId38"/>
    <p:sldId id="378" r:id="rId39"/>
    <p:sldId id="379" r:id="rId40"/>
    <p:sldId id="380" r:id="rId41"/>
    <p:sldId id="324" r:id="rId42"/>
    <p:sldId id="331" r:id="rId43"/>
    <p:sldId id="355" r:id="rId44"/>
    <p:sldId id="384" r:id="rId45"/>
    <p:sldId id="383" r:id="rId46"/>
    <p:sldId id="292" r:id="rId47"/>
  </p:sldIdLst>
  <p:sldSz cx="12192000" cy="6858000"/>
  <p:notesSz cx="6858000" cy="9144000"/>
  <p:defaultTex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ED6B4EA-C29B-4DB7-835B-A17986D248B4}">
          <p14:sldIdLst>
            <p14:sldId id="256"/>
            <p14:sldId id="257"/>
            <p14:sldId id="357"/>
            <p14:sldId id="382"/>
          </p14:sldIdLst>
        </p14:section>
        <p14:section name="1. はじめに" id="{49AE41A9-C9AD-43E5-8130-C2BA3CBC2E2C}">
          <p14:sldIdLst>
            <p14:sldId id="259"/>
            <p14:sldId id="260"/>
            <p14:sldId id="272"/>
            <p14:sldId id="341"/>
            <p14:sldId id="381"/>
            <p14:sldId id="365"/>
            <p14:sldId id="376"/>
            <p14:sldId id="366"/>
          </p14:sldIdLst>
        </p14:section>
        <p14:section name="2. 導入準備" id="{60913809-2631-40A0-943D-A619234FA442}">
          <p14:sldIdLst>
            <p14:sldId id="261"/>
            <p14:sldId id="271"/>
            <p14:sldId id="310"/>
            <p14:sldId id="367"/>
          </p14:sldIdLst>
        </p14:section>
        <p14:section name="3. Hyper-Vモデルを使う" id="{1B3670F3-60D7-4979-A381-98D2314003E2}">
          <p14:sldIdLst>
            <p14:sldId id="315"/>
            <p14:sldId id="345"/>
            <p14:sldId id="333"/>
            <p14:sldId id="334"/>
            <p14:sldId id="335"/>
          </p14:sldIdLst>
        </p14:section>
        <p14:section name="パラメータシート" id="{93CF67A3-318B-442C-B0D4-CA58E0997002}">
          <p14:sldIdLst>
            <p14:sldId id="320"/>
            <p14:sldId id="322"/>
          </p14:sldIdLst>
        </p14:section>
        <p14:section name="共通メニュー" id="{5D8F881B-7583-42F3-8F72-8E5A735BBF5A}">
          <p14:sldIdLst>
            <p14:sldId id="368"/>
            <p14:sldId id="323"/>
            <p14:sldId id="369"/>
            <p14:sldId id="370"/>
            <p14:sldId id="371"/>
          </p14:sldIdLst>
        </p14:section>
        <p14:section name="Linux" id="{94B213CC-8AE2-46CE-A3BC-CE2CB03FDE7C}">
          <p14:sldIdLst>
            <p14:sldId id="372"/>
            <p14:sldId id="373"/>
            <p14:sldId id="374"/>
          </p14:sldIdLst>
        </p14:section>
        <p14:section name="Windwos" id="{3BC363A6-D57B-4724-B3B8-557FE38D88BD}">
          <p14:sldIdLst>
            <p14:sldId id="377"/>
            <p14:sldId id="378"/>
            <p14:sldId id="379"/>
          </p14:sldIdLst>
        </p14:section>
        <p14:section name="SKU" id="{1ACF5209-FEE1-4E27-B776-B0167A111E4E}">
          <p14:sldIdLst>
            <p14:sldId id="380"/>
          </p14:sldIdLst>
        </p14:section>
        <p14:section name="Conductor" id="{94D08223-F650-48B2-8E96-A8785CE1CACD}">
          <p14:sldIdLst>
            <p14:sldId id="324"/>
          </p14:sldIdLst>
        </p14:section>
        <p14:section name="実行結果" id="{93FFBE8D-B716-4087-99DB-9FCD93DC0CF3}">
          <p14:sldIdLst>
            <p14:sldId id="331"/>
            <p14:sldId id="355"/>
          </p14:sldIdLst>
        </p14:section>
        <p14:section name="こんなときは" id="{B74105D7-79F6-4150-ABC8-D1347943A5A9}">
          <p14:sldIdLst>
            <p14:sldId id="384"/>
            <p14:sldId id="383"/>
          </p14:sldIdLst>
        </p14:section>
        <p14:section name="Exastroロゴ" id="{D64D1BCD-2FD7-4FE7-8A4F-7BFA8F06344F}">
          <p14:sldIdLst>
            <p14:sldId id="2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成者" initials="A"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B807B1-A383-4B06-8A13-2B7DF840E5CB}" v="2" dt="2022-05-24T06:56:41.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73" autoAdjust="0"/>
    <p:restoredTop sz="94650" autoAdjust="0"/>
  </p:normalViewPr>
  <p:slideViewPr>
    <p:cSldViewPr snapToGrid="0">
      <p:cViewPr varScale="1">
        <p:scale>
          <a:sx n="88" d="100"/>
          <a:sy n="88" d="100"/>
        </p:scale>
        <p:origin x="1314" y="72"/>
      </p:cViewPr>
      <p:guideLst/>
    </p:cSldViewPr>
  </p:slideViewPr>
  <p:outlineViewPr>
    <p:cViewPr>
      <p:scale>
        <a:sx n="33" d="100"/>
        <a:sy n="33" d="100"/>
      </p:scale>
      <p:origin x="0" y="-230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11BCA9-A41D-461D-AB9F-8F6C9E648C31}" type="doc">
      <dgm:prSet loTypeId="urn:microsoft.com/office/officeart/2005/8/layout/process4" loCatId="process" qsTypeId="urn:microsoft.com/office/officeart/2005/8/quickstyle/simple1" qsCatId="simple" csTypeId="urn:microsoft.com/office/officeart/2005/8/colors/accent6_2" csCatId="accent6" phldr="1"/>
      <dgm:spPr/>
      <dgm:t>
        <a:bodyPr/>
        <a:lstStyle/>
        <a:p>
          <a:endParaRPr kumimoji="1" lang="ja-JP" altLang="en-US"/>
        </a:p>
      </dgm:t>
    </dgm:pt>
    <dgm:pt modelId="{F0EC518C-1EA5-431A-B4C0-34DF6146AFF4}">
      <dgm:prSet phldrT="[テキスト]" custT="1"/>
      <dgm:spPr/>
      <dgm:t>
        <a:bodyPr/>
        <a:lstStyle/>
        <a:p>
          <a:r>
            <a:rPr lang="ja-JP" altLang="en-US" sz="1600" dirty="0"/>
            <a:t>オペレーション作成</a:t>
          </a:r>
        </a:p>
      </dgm:t>
    </dgm:pt>
    <dgm:pt modelId="{388992C7-93A2-42C4-B4B3-9A3FAA4264B3}" type="parTrans" cxnId="{36E0C73C-D489-4CA2-B153-F03B5E5B5C39}">
      <dgm:prSet/>
      <dgm:spPr/>
      <dgm:t>
        <a:bodyPr/>
        <a:lstStyle/>
        <a:p>
          <a:endParaRPr lang="ja-JP" altLang="en-US" sz="1600"/>
        </a:p>
      </dgm:t>
    </dgm:pt>
    <dgm:pt modelId="{36C7FED4-A680-40AF-9485-662ABE09B1A5}" type="sibTrans" cxnId="{36E0C73C-D489-4CA2-B153-F03B5E5B5C39}">
      <dgm:prSet/>
      <dgm:spPr/>
      <dgm:t>
        <a:bodyPr/>
        <a:lstStyle/>
        <a:p>
          <a:endParaRPr lang="ja-JP" altLang="en-US" sz="1600"/>
        </a:p>
      </dgm:t>
    </dgm:pt>
    <dgm:pt modelId="{A8588580-F58F-4A40-B0EC-7881A3766C34}">
      <dgm:prSet phldrT="[テキスト]" custT="1"/>
      <dgm:spPr/>
      <dgm:t>
        <a:bodyPr/>
        <a:lstStyle/>
        <a:p>
          <a:r>
            <a:rPr lang="ja-JP" altLang="en-US" sz="1600" dirty="0"/>
            <a:t>仮想マシン作成のためのオペレーションを作成します</a:t>
          </a:r>
        </a:p>
      </dgm:t>
    </dgm:pt>
    <dgm:pt modelId="{344C79BF-841A-4C58-8EF4-C94A12476FD3}" type="parTrans" cxnId="{73013229-523E-415A-97F2-B607FB1F6529}">
      <dgm:prSet/>
      <dgm:spPr/>
      <dgm:t>
        <a:bodyPr/>
        <a:lstStyle/>
        <a:p>
          <a:endParaRPr lang="ja-JP" altLang="en-US" sz="1600"/>
        </a:p>
      </dgm:t>
    </dgm:pt>
    <dgm:pt modelId="{2CB5E3B9-A5FF-438E-B800-10C3F503A250}" type="sibTrans" cxnId="{73013229-523E-415A-97F2-B607FB1F6529}">
      <dgm:prSet/>
      <dgm:spPr/>
      <dgm:t>
        <a:bodyPr/>
        <a:lstStyle/>
        <a:p>
          <a:endParaRPr lang="ja-JP" altLang="en-US" sz="1600"/>
        </a:p>
      </dgm:t>
    </dgm:pt>
    <dgm:pt modelId="{9D8FC107-15BF-43C3-9F5B-A423269052EC}">
      <dgm:prSet phldrT="[テキスト]" custT="1"/>
      <dgm:spPr/>
      <dgm:t>
        <a:bodyPr/>
        <a:lstStyle/>
        <a:p>
          <a:r>
            <a:rPr lang="en-US" altLang="ja-JP" sz="1600" dirty="0"/>
            <a:t>Linux</a:t>
          </a:r>
          <a:r>
            <a:rPr lang="ja-JP" altLang="en-US" sz="1600" dirty="0"/>
            <a:t>マシンパラメータ登録</a:t>
          </a:r>
        </a:p>
      </dgm:t>
    </dgm:pt>
    <dgm:pt modelId="{0D5FF430-CA3F-4F11-9F2D-6740960B4476}" type="parTrans" cxnId="{FBFBE750-57D3-4BFB-B080-D26B3DF1E1DF}">
      <dgm:prSet/>
      <dgm:spPr/>
      <dgm:t>
        <a:bodyPr/>
        <a:lstStyle/>
        <a:p>
          <a:endParaRPr lang="ja-JP" altLang="en-US" sz="1600"/>
        </a:p>
      </dgm:t>
    </dgm:pt>
    <dgm:pt modelId="{ABD979B8-BA6F-4A5F-90A0-4BC08C270A91}" type="sibTrans" cxnId="{FBFBE750-57D3-4BFB-B080-D26B3DF1E1DF}">
      <dgm:prSet/>
      <dgm:spPr/>
      <dgm:t>
        <a:bodyPr/>
        <a:lstStyle/>
        <a:p>
          <a:endParaRPr lang="ja-JP" altLang="en-US" sz="1600"/>
        </a:p>
      </dgm:t>
    </dgm:pt>
    <dgm:pt modelId="{8BB5EFB2-024E-4BCF-B56F-84EEC1F18CFB}">
      <dgm:prSet phldrT="[テキスト]" custT="1"/>
      <dgm:spPr/>
      <dgm:t>
        <a:bodyPr/>
        <a:lstStyle/>
        <a:p>
          <a:r>
            <a:rPr lang="en-US" altLang="ja-JP" sz="1600" dirty="0"/>
            <a:t>Linux</a:t>
          </a:r>
          <a:r>
            <a:rPr lang="ja-JP" altLang="en-US" sz="1600" dirty="0"/>
            <a:t>マシン作成毎にパラメータシートを登録します</a:t>
          </a:r>
        </a:p>
      </dgm:t>
    </dgm:pt>
    <dgm:pt modelId="{6403F355-4F97-4766-985E-A83F38DABAFC}" type="parTrans" cxnId="{7AC51271-8594-489D-8C2B-A7EED18F0A89}">
      <dgm:prSet/>
      <dgm:spPr/>
      <dgm:t>
        <a:bodyPr/>
        <a:lstStyle/>
        <a:p>
          <a:endParaRPr lang="ja-JP" altLang="en-US" sz="1600"/>
        </a:p>
      </dgm:t>
    </dgm:pt>
    <dgm:pt modelId="{4643642D-C912-4134-B986-FA39283596E3}" type="sibTrans" cxnId="{7AC51271-8594-489D-8C2B-A7EED18F0A89}">
      <dgm:prSet/>
      <dgm:spPr/>
      <dgm:t>
        <a:bodyPr/>
        <a:lstStyle/>
        <a:p>
          <a:endParaRPr lang="ja-JP" altLang="en-US" sz="1600"/>
        </a:p>
      </dgm:t>
    </dgm:pt>
    <dgm:pt modelId="{1AD8B276-4C5D-43A5-AC5D-E28FFE0A25E8}">
      <dgm:prSet phldrT="[テキスト]" custT="1"/>
      <dgm:spPr/>
      <dgm:t>
        <a:bodyPr/>
        <a:lstStyle/>
        <a:p>
          <a:r>
            <a:rPr lang="en-US" altLang="ja-JP" sz="1600" dirty="0"/>
            <a:t>Conductor/Movement</a:t>
          </a:r>
          <a:r>
            <a:rPr lang="ja-JP" altLang="en-US" sz="1600" dirty="0"/>
            <a:t>の実行</a:t>
          </a:r>
        </a:p>
      </dgm:t>
    </dgm:pt>
    <dgm:pt modelId="{475DB744-EEC1-416E-BA27-26F8423D8D6C}" type="parTrans" cxnId="{16BFE94F-FA12-4EB3-B4BB-BEDE7874A033}">
      <dgm:prSet/>
      <dgm:spPr/>
      <dgm:t>
        <a:bodyPr/>
        <a:lstStyle/>
        <a:p>
          <a:endParaRPr lang="ja-JP" altLang="en-US" sz="1600"/>
        </a:p>
      </dgm:t>
    </dgm:pt>
    <dgm:pt modelId="{FBDC8D75-9B5C-4A81-A25E-1CB6B655248A}" type="sibTrans" cxnId="{16BFE94F-FA12-4EB3-B4BB-BEDE7874A033}">
      <dgm:prSet/>
      <dgm:spPr/>
      <dgm:t>
        <a:bodyPr/>
        <a:lstStyle/>
        <a:p>
          <a:endParaRPr lang="ja-JP" altLang="en-US" sz="1600"/>
        </a:p>
      </dgm:t>
    </dgm:pt>
    <dgm:pt modelId="{A01F8570-19F7-4735-8389-145BCE33833C}">
      <dgm:prSet phldrT="[テキスト]" custT="1"/>
      <dgm:spPr/>
      <dgm:t>
        <a:bodyPr/>
        <a:lstStyle/>
        <a:p>
          <a:r>
            <a:rPr lang="en-US" altLang="ja-JP" sz="1600" dirty="0"/>
            <a:t>Conductor</a:t>
          </a:r>
          <a:r>
            <a:rPr lang="ja-JP" altLang="en-US" sz="1600" dirty="0"/>
            <a:t>を実行して仮想マシンを作成します</a:t>
          </a:r>
        </a:p>
      </dgm:t>
    </dgm:pt>
    <dgm:pt modelId="{4DB03551-9EFA-4AFE-A1A9-1205EF19EA5B}" type="parTrans" cxnId="{D3BC3A06-7737-477E-8BFD-09204E1E7191}">
      <dgm:prSet/>
      <dgm:spPr/>
      <dgm:t>
        <a:bodyPr/>
        <a:lstStyle/>
        <a:p>
          <a:endParaRPr lang="ja-JP" altLang="en-US" sz="1600"/>
        </a:p>
      </dgm:t>
    </dgm:pt>
    <dgm:pt modelId="{68B89A32-03EB-42C6-A839-430806B5122B}" type="sibTrans" cxnId="{D3BC3A06-7737-477E-8BFD-09204E1E7191}">
      <dgm:prSet/>
      <dgm:spPr/>
      <dgm:t>
        <a:bodyPr/>
        <a:lstStyle/>
        <a:p>
          <a:endParaRPr lang="ja-JP" altLang="en-US" sz="1600"/>
        </a:p>
      </dgm:t>
    </dgm:pt>
    <dgm:pt modelId="{3E8C132D-01FC-483E-81E8-AB6F79166DF9}">
      <dgm:prSet phldrT="[テキスト]" custT="1"/>
      <dgm:spPr/>
      <dgm:t>
        <a:bodyPr/>
        <a:lstStyle/>
        <a:p>
          <a:r>
            <a:rPr lang="ja-JP" altLang="en-US" sz="1600" dirty="0"/>
            <a:t>共通パラメータ登録</a:t>
          </a:r>
        </a:p>
      </dgm:t>
    </dgm:pt>
    <dgm:pt modelId="{01817339-E9BD-4C01-B637-3E2A1773A4A3}" type="parTrans" cxnId="{99EDA9F3-E7A9-49CF-8595-18927957565C}">
      <dgm:prSet/>
      <dgm:spPr/>
      <dgm:t>
        <a:bodyPr/>
        <a:lstStyle/>
        <a:p>
          <a:endParaRPr kumimoji="1" lang="ja-JP" altLang="en-US" sz="1600"/>
        </a:p>
      </dgm:t>
    </dgm:pt>
    <dgm:pt modelId="{55E97EED-30F6-422F-8E95-306934EE72DF}" type="sibTrans" cxnId="{99EDA9F3-E7A9-49CF-8595-18927957565C}">
      <dgm:prSet/>
      <dgm:spPr/>
      <dgm:t>
        <a:bodyPr/>
        <a:lstStyle/>
        <a:p>
          <a:endParaRPr kumimoji="1" lang="ja-JP" altLang="en-US" sz="1600"/>
        </a:p>
      </dgm:t>
    </dgm:pt>
    <dgm:pt modelId="{D5FCCB88-3E8C-4EFE-BBBA-B289DD9F699F}">
      <dgm:prSet phldrT="[テキスト]" custT="1"/>
      <dgm:spPr/>
      <dgm:t>
        <a:bodyPr/>
        <a:lstStyle/>
        <a:p>
          <a:r>
            <a:rPr lang="ja-JP" altLang="en-US" sz="1600" dirty="0"/>
            <a:t>仮想マシン作成のための共通パラメータを登録します</a:t>
          </a:r>
        </a:p>
      </dgm:t>
    </dgm:pt>
    <dgm:pt modelId="{5548BBD5-5DBD-4C19-A34C-19F79E380520}" type="parTrans" cxnId="{DD6DCC0D-290C-49E9-BAFA-155566B5259B}">
      <dgm:prSet/>
      <dgm:spPr/>
      <dgm:t>
        <a:bodyPr/>
        <a:lstStyle/>
        <a:p>
          <a:endParaRPr kumimoji="1" lang="ja-JP" altLang="en-US" sz="1600"/>
        </a:p>
      </dgm:t>
    </dgm:pt>
    <dgm:pt modelId="{9C4ABC07-BFA9-42AF-B910-8C6066DA6A05}" type="sibTrans" cxnId="{DD6DCC0D-290C-49E9-BAFA-155566B5259B}">
      <dgm:prSet/>
      <dgm:spPr/>
      <dgm:t>
        <a:bodyPr/>
        <a:lstStyle/>
        <a:p>
          <a:endParaRPr kumimoji="1" lang="ja-JP" altLang="en-US" sz="1600"/>
        </a:p>
      </dgm:t>
    </dgm:pt>
    <dgm:pt modelId="{02712459-8390-4AA5-BA56-7103C606FA7D}">
      <dgm:prSet phldrT="[テキスト]" custT="1"/>
      <dgm:spPr/>
      <dgm:t>
        <a:bodyPr/>
        <a:lstStyle/>
        <a:p>
          <a:r>
            <a:rPr lang="en-US" altLang="ja-JP" sz="1600" dirty="0"/>
            <a:t>Windows</a:t>
          </a:r>
          <a:r>
            <a:rPr lang="ja-JP" altLang="en-US" sz="1600" dirty="0"/>
            <a:t>マシンパラメータ登録</a:t>
          </a:r>
        </a:p>
      </dgm:t>
    </dgm:pt>
    <dgm:pt modelId="{24C866BA-8561-4784-995E-02A46A6C8D8C}" type="parTrans" cxnId="{93D9A85E-131E-4EE7-833C-772AF430D68C}">
      <dgm:prSet/>
      <dgm:spPr/>
      <dgm:t>
        <a:bodyPr/>
        <a:lstStyle/>
        <a:p>
          <a:endParaRPr kumimoji="1" lang="ja-JP" altLang="en-US" sz="1600"/>
        </a:p>
      </dgm:t>
    </dgm:pt>
    <dgm:pt modelId="{8784E786-7FC7-49FC-9C8C-44D8DBBD63F1}" type="sibTrans" cxnId="{93D9A85E-131E-4EE7-833C-772AF430D68C}">
      <dgm:prSet/>
      <dgm:spPr/>
      <dgm:t>
        <a:bodyPr/>
        <a:lstStyle/>
        <a:p>
          <a:endParaRPr kumimoji="1" lang="ja-JP" altLang="en-US" sz="1600"/>
        </a:p>
      </dgm:t>
    </dgm:pt>
    <dgm:pt modelId="{682A94E2-0C84-49D8-8AE1-B03D6EDC7B97}">
      <dgm:prSet phldrT="[テキスト]" custT="1"/>
      <dgm:spPr/>
      <dgm:t>
        <a:bodyPr/>
        <a:lstStyle/>
        <a:p>
          <a:r>
            <a:rPr lang="en-US" altLang="ja-JP" sz="1600" dirty="0"/>
            <a:t>Windows</a:t>
          </a:r>
          <a:r>
            <a:rPr lang="ja-JP" altLang="en-US" sz="1600" dirty="0"/>
            <a:t>マシン作成毎にパラメータシートを登録します</a:t>
          </a:r>
        </a:p>
      </dgm:t>
    </dgm:pt>
    <dgm:pt modelId="{3C47B76B-47EC-46A0-9DB4-B3A642B35C20}" type="parTrans" cxnId="{CD1FA977-8630-40E4-A00D-174F1CE23CEC}">
      <dgm:prSet/>
      <dgm:spPr/>
      <dgm:t>
        <a:bodyPr/>
        <a:lstStyle/>
        <a:p>
          <a:endParaRPr kumimoji="1" lang="ja-JP" altLang="en-US" sz="1600"/>
        </a:p>
      </dgm:t>
    </dgm:pt>
    <dgm:pt modelId="{42869195-D65E-493A-9926-E247DC3B1818}" type="sibTrans" cxnId="{CD1FA977-8630-40E4-A00D-174F1CE23CEC}">
      <dgm:prSet/>
      <dgm:spPr/>
      <dgm:t>
        <a:bodyPr/>
        <a:lstStyle/>
        <a:p>
          <a:endParaRPr kumimoji="1" lang="ja-JP" altLang="en-US" sz="1600"/>
        </a:p>
      </dgm:t>
    </dgm:pt>
    <dgm:pt modelId="{827E7C61-AF90-4154-A1C8-C72AF251D608}" type="pres">
      <dgm:prSet presAssocID="{D511BCA9-A41D-461D-AB9F-8F6C9E648C31}" presName="Name0" presStyleCnt="0">
        <dgm:presLayoutVars>
          <dgm:dir/>
          <dgm:animLvl val="lvl"/>
          <dgm:resizeHandles val="exact"/>
        </dgm:presLayoutVars>
      </dgm:prSet>
      <dgm:spPr/>
    </dgm:pt>
    <dgm:pt modelId="{1590779C-7EF1-40B3-ADEF-E7F4C5EA3ED7}" type="pres">
      <dgm:prSet presAssocID="{1AD8B276-4C5D-43A5-AC5D-E28FFE0A25E8}" presName="boxAndChildren" presStyleCnt="0"/>
      <dgm:spPr/>
    </dgm:pt>
    <dgm:pt modelId="{57C7292B-5FEA-4490-A7F1-829309F5EDFD}" type="pres">
      <dgm:prSet presAssocID="{1AD8B276-4C5D-43A5-AC5D-E28FFE0A25E8}" presName="parentTextBox" presStyleLbl="node1" presStyleIdx="0" presStyleCnt="5"/>
      <dgm:spPr/>
    </dgm:pt>
    <dgm:pt modelId="{E410BAB3-9EFA-4147-A6B9-FE796909F42C}" type="pres">
      <dgm:prSet presAssocID="{1AD8B276-4C5D-43A5-AC5D-E28FFE0A25E8}" presName="entireBox" presStyleLbl="node1" presStyleIdx="0" presStyleCnt="5"/>
      <dgm:spPr/>
    </dgm:pt>
    <dgm:pt modelId="{CC11D48D-17C7-4568-9109-EA3F4BBB3DD6}" type="pres">
      <dgm:prSet presAssocID="{1AD8B276-4C5D-43A5-AC5D-E28FFE0A25E8}" presName="descendantBox" presStyleCnt="0"/>
      <dgm:spPr/>
    </dgm:pt>
    <dgm:pt modelId="{AB1EFA0B-49DB-4D1B-8B35-4A836F1FC4C1}" type="pres">
      <dgm:prSet presAssocID="{A01F8570-19F7-4735-8389-145BCE33833C}" presName="childTextBox" presStyleLbl="fgAccFollowNode1" presStyleIdx="0" presStyleCnt="5">
        <dgm:presLayoutVars>
          <dgm:bulletEnabled val="1"/>
        </dgm:presLayoutVars>
      </dgm:prSet>
      <dgm:spPr/>
    </dgm:pt>
    <dgm:pt modelId="{C37D1CF4-A366-41A0-822B-1305FF6EF051}" type="pres">
      <dgm:prSet presAssocID="{8784E786-7FC7-49FC-9C8C-44D8DBBD63F1}" presName="sp" presStyleCnt="0"/>
      <dgm:spPr/>
    </dgm:pt>
    <dgm:pt modelId="{2209C222-EFEA-4703-B1F1-E0879F6CF6FD}" type="pres">
      <dgm:prSet presAssocID="{02712459-8390-4AA5-BA56-7103C606FA7D}" presName="arrowAndChildren" presStyleCnt="0"/>
      <dgm:spPr/>
    </dgm:pt>
    <dgm:pt modelId="{ECF06BBA-1DFD-431E-9F0F-65676D234CCE}" type="pres">
      <dgm:prSet presAssocID="{02712459-8390-4AA5-BA56-7103C606FA7D}" presName="parentTextArrow" presStyleLbl="node1" presStyleIdx="0" presStyleCnt="5"/>
      <dgm:spPr/>
    </dgm:pt>
    <dgm:pt modelId="{3A3CF4FD-EF4E-4322-A292-375D7F5A1CD8}" type="pres">
      <dgm:prSet presAssocID="{02712459-8390-4AA5-BA56-7103C606FA7D}" presName="arrow" presStyleLbl="node1" presStyleIdx="1" presStyleCnt="5"/>
      <dgm:spPr/>
    </dgm:pt>
    <dgm:pt modelId="{C23B4DA0-47FF-4474-986D-312582D99550}" type="pres">
      <dgm:prSet presAssocID="{02712459-8390-4AA5-BA56-7103C606FA7D}" presName="descendantArrow" presStyleCnt="0"/>
      <dgm:spPr/>
    </dgm:pt>
    <dgm:pt modelId="{A6F5D44A-A008-41F8-99C6-A6A5DF325BC9}" type="pres">
      <dgm:prSet presAssocID="{682A94E2-0C84-49D8-8AE1-B03D6EDC7B97}" presName="childTextArrow" presStyleLbl="fgAccFollowNode1" presStyleIdx="1" presStyleCnt="5">
        <dgm:presLayoutVars>
          <dgm:bulletEnabled val="1"/>
        </dgm:presLayoutVars>
      </dgm:prSet>
      <dgm:spPr/>
    </dgm:pt>
    <dgm:pt modelId="{F673F600-735C-4C2A-AF40-169C3DAADD01}" type="pres">
      <dgm:prSet presAssocID="{ABD979B8-BA6F-4A5F-90A0-4BC08C270A91}" presName="sp" presStyleCnt="0"/>
      <dgm:spPr/>
    </dgm:pt>
    <dgm:pt modelId="{CC56AB69-BFA0-4537-8A99-A4338D9F0D42}" type="pres">
      <dgm:prSet presAssocID="{9D8FC107-15BF-43C3-9F5B-A423269052EC}" presName="arrowAndChildren" presStyleCnt="0"/>
      <dgm:spPr/>
    </dgm:pt>
    <dgm:pt modelId="{815C2DB6-5EE1-417A-A584-55A13AB6F5E9}" type="pres">
      <dgm:prSet presAssocID="{9D8FC107-15BF-43C3-9F5B-A423269052EC}" presName="parentTextArrow" presStyleLbl="node1" presStyleIdx="1" presStyleCnt="5"/>
      <dgm:spPr/>
    </dgm:pt>
    <dgm:pt modelId="{B97D71DB-AA15-4CB8-8A3D-F5575E893CCD}" type="pres">
      <dgm:prSet presAssocID="{9D8FC107-15BF-43C3-9F5B-A423269052EC}" presName="arrow" presStyleLbl="node1" presStyleIdx="2" presStyleCnt="5"/>
      <dgm:spPr/>
    </dgm:pt>
    <dgm:pt modelId="{C2AE0336-E7D4-4016-9BAB-CE33D7608124}" type="pres">
      <dgm:prSet presAssocID="{9D8FC107-15BF-43C3-9F5B-A423269052EC}" presName="descendantArrow" presStyleCnt="0"/>
      <dgm:spPr/>
    </dgm:pt>
    <dgm:pt modelId="{BFE52135-3318-47A4-AB9E-32AEC8E1C995}" type="pres">
      <dgm:prSet presAssocID="{8BB5EFB2-024E-4BCF-B56F-84EEC1F18CFB}" presName="childTextArrow" presStyleLbl="fgAccFollowNode1" presStyleIdx="2" presStyleCnt="5">
        <dgm:presLayoutVars>
          <dgm:bulletEnabled val="1"/>
        </dgm:presLayoutVars>
      </dgm:prSet>
      <dgm:spPr/>
    </dgm:pt>
    <dgm:pt modelId="{C02FE780-07D5-4D0A-8BAC-99CEA1F45232}" type="pres">
      <dgm:prSet presAssocID="{55E97EED-30F6-422F-8E95-306934EE72DF}" presName="sp" presStyleCnt="0"/>
      <dgm:spPr/>
    </dgm:pt>
    <dgm:pt modelId="{62611C72-BF31-417B-8943-743A23ACCDB7}" type="pres">
      <dgm:prSet presAssocID="{3E8C132D-01FC-483E-81E8-AB6F79166DF9}" presName="arrowAndChildren" presStyleCnt="0"/>
      <dgm:spPr/>
    </dgm:pt>
    <dgm:pt modelId="{8F027191-53FE-4821-AD35-53C018143D80}" type="pres">
      <dgm:prSet presAssocID="{3E8C132D-01FC-483E-81E8-AB6F79166DF9}" presName="parentTextArrow" presStyleLbl="node1" presStyleIdx="2" presStyleCnt="5"/>
      <dgm:spPr/>
    </dgm:pt>
    <dgm:pt modelId="{4823EEA3-00AC-44E3-AB75-D5906DD12766}" type="pres">
      <dgm:prSet presAssocID="{3E8C132D-01FC-483E-81E8-AB6F79166DF9}" presName="arrow" presStyleLbl="node1" presStyleIdx="3" presStyleCnt="5"/>
      <dgm:spPr/>
    </dgm:pt>
    <dgm:pt modelId="{0AA4CA45-4095-408B-B278-FBE5E47C2D5C}" type="pres">
      <dgm:prSet presAssocID="{3E8C132D-01FC-483E-81E8-AB6F79166DF9}" presName="descendantArrow" presStyleCnt="0"/>
      <dgm:spPr/>
    </dgm:pt>
    <dgm:pt modelId="{74FE6755-E118-47C1-9769-098523757C41}" type="pres">
      <dgm:prSet presAssocID="{D5FCCB88-3E8C-4EFE-BBBA-B289DD9F699F}" presName="childTextArrow" presStyleLbl="fgAccFollowNode1" presStyleIdx="3" presStyleCnt="5">
        <dgm:presLayoutVars>
          <dgm:bulletEnabled val="1"/>
        </dgm:presLayoutVars>
      </dgm:prSet>
      <dgm:spPr/>
    </dgm:pt>
    <dgm:pt modelId="{7A822779-E372-4870-AA55-1BEF15C2894D}" type="pres">
      <dgm:prSet presAssocID="{36C7FED4-A680-40AF-9485-662ABE09B1A5}" presName="sp" presStyleCnt="0"/>
      <dgm:spPr/>
    </dgm:pt>
    <dgm:pt modelId="{17428C1C-4D43-4215-BB44-A68E621E5124}" type="pres">
      <dgm:prSet presAssocID="{F0EC518C-1EA5-431A-B4C0-34DF6146AFF4}" presName="arrowAndChildren" presStyleCnt="0"/>
      <dgm:spPr/>
    </dgm:pt>
    <dgm:pt modelId="{AE90339B-2B8D-4179-9EC4-906372D4BFE7}" type="pres">
      <dgm:prSet presAssocID="{F0EC518C-1EA5-431A-B4C0-34DF6146AFF4}" presName="parentTextArrow" presStyleLbl="node1" presStyleIdx="3" presStyleCnt="5"/>
      <dgm:spPr/>
    </dgm:pt>
    <dgm:pt modelId="{1F025B89-C941-4E85-920E-D6908DEE2142}" type="pres">
      <dgm:prSet presAssocID="{F0EC518C-1EA5-431A-B4C0-34DF6146AFF4}" presName="arrow" presStyleLbl="node1" presStyleIdx="4" presStyleCnt="5" custLinFactNeighborX="-2167" custLinFactNeighborY="-1812"/>
      <dgm:spPr/>
    </dgm:pt>
    <dgm:pt modelId="{ABBE4BB2-6BB2-4CB2-A291-E422509700E6}" type="pres">
      <dgm:prSet presAssocID="{F0EC518C-1EA5-431A-B4C0-34DF6146AFF4}" presName="descendantArrow" presStyleCnt="0"/>
      <dgm:spPr/>
    </dgm:pt>
    <dgm:pt modelId="{1534467B-DDF6-4A03-87BF-319ECC84EEE3}" type="pres">
      <dgm:prSet presAssocID="{A8588580-F58F-4A40-B0EC-7881A3766C34}" presName="childTextArrow" presStyleLbl="fgAccFollowNode1" presStyleIdx="4" presStyleCnt="5">
        <dgm:presLayoutVars>
          <dgm:bulletEnabled val="1"/>
        </dgm:presLayoutVars>
      </dgm:prSet>
      <dgm:spPr/>
    </dgm:pt>
  </dgm:ptLst>
  <dgm:cxnLst>
    <dgm:cxn modelId="{D3BC3A06-7737-477E-8BFD-09204E1E7191}" srcId="{1AD8B276-4C5D-43A5-AC5D-E28FFE0A25E8}" destId="{A01F8570-19F7-4735-8389-145BCE33833C}" srcOrd="0" destOrd="0" parTransId="{4DB03551-9EFA-4AFE-A1A9-1205EF19EA5B}" sibTransId="{68B89A32-03EB-42C6-A839-430806B5122B}"/>
    <dgm:cxn modelId="{2F324B0C-0514-4C83-9AEF-167C7F832EA1}" type="presOf" srcId="{3E8C132D-01FC-483E-81E8-AB6F79166DF9}" destId="{8F027191-53FE-4821-AD35-53C018143D80}" srcOrd="0" destOrd="0" presId="urn:microsoft.com/office/officeart/2005/8/layout/process4"/>
    <dgm:cxn modelId="{DD6DCC0D-290C-49E9-BAFA-155566B5259B}" srcId="{3E8C132D-01FC-483E-81E8-AB6F79166DF9}" destId="{D5FCCB88-3E8C-4EFE-BBBA-B289DD9F699F}" srcOrd="0" destOrd="0" parTransId="{5548BBD5-5DBD-4C19-A34C-19F79E380520}" sibTransId="{9C4ABC07-BFA9-42AF-B910-8C6066DA6A05}"/>
    <dgm:cxn modelId="{5491E713-E4D2-4C5F-B494-63F950123910}" type="presOf" srcId="{F0EC518C-1EA5-431A-B4C0-34DF6146AFF4}" destId="{1F025B89-C941-4E85-920E-D6908DEE2142}" srcOrd="1" destOrd="0" presId="urn:microsoft.com/office/officeart/2005/8/layout/process4"/>
    <dgm:cxn modelId="{2FF78B20-1FF0-4962-9ADD-5B4D15FF7066}" type="presOf" srcId="{02712459-8390-4AA5-BA56-7103C606FA7D}" destId="{ECF06BBA-1DFD-431E-9F0F-65676D234CCE}" srcOrd="0" destOrd="0" presId="urn:microsoft.com/office/officeart/2005/8/layout/process4"/>
    <dgm:cxn modelId="{73013229-523E-415A-97F2-B607FB1F6529}" srcId="{F0EC518C-1EA5-431A-B4C0-34DF6146AFF4}" destId="{A8588580-F58F-4A40-B0EC-7881A3766C34}" srcOrd="0" destOrd="0" parTransId="{344C79BF-841A-4C58-8EF4-C94A12476FD3}" sibTransId="{2CB5E3B9-A5FF-438E-B800-10C3F503A250}"/>
    <dgm:cxn modelId="{36E0C73C-D489-4CA2-B153-F03B5E5B5C39}" srcId="{D511BCA9-A41D-461D-AB9F-8F6C9E648C31}" destId="{F0EC518C-1EA5-431A-B4C0-34DF6146AFF4}" srcOrd="0" destOrd="0" parTransId="{388992C7-93A2-42C4-B4B3-9A3FAA4264B3}" sibTransId="{36C7FED4-A680-40AF-9485-662ABE09B1A5}"/>
    <dgm:cxn modelId="{93D9A85E-131E-4EE7-833C-772AF430D68C}" srcId="{D511BCA9-A41D-461D-AB9F-8F6C9E648C31}" destId="{02712459-8390-4AA5-BA56-7103C606FA7D}" srcOrd="3" destOrd="0" parTransId="{24C866BA-8561-4784-995E-02A46A6C8D8C}" sibTransId="{8784E786-7FC7-49FC-9C8C-44D8DBBD63F1}"/>
    <dgm:cxn modelId="{6F54A360-FC06-4377-BC57-7F8B32BC2F14}" type="presOf" srcId="{8BB5EFB2-024E-4BCF-B56F-84EEC1F18CFB}" destId="{BFE52135-3318-47A4-AB9E-32AEC8E1C995}" srcOrd="0" destOrd="0" presId="urn:microsoft.com/office/officeart/2005/8/layout/process4"/>
    <dgm:cxn modelId="{A275236A-744E-4B25-B73A-24B5F31ED57E}" type="presOf" srcId="{D511BCA9-A41D-461D-AB9F-8F6C9E648C31}" destId="{827E7C61-AF90-4154-A1C8-C72AF251D608}" srcOrd="0" destOrd="0" presId="urn:microsoft.com/office/officeart/2005/8/layout/process4"/>
    <dgm:cxn modelId="{16BFE94F-FA12-4EB3-B4BB-BEDE7874A033}" srcId="{D511BCA9-A41D-461D-AB9F-8F6C9E648C31}" destId="{1AD8B276-4C5D-43A5-AC5D-E28FFE0A25E8}" srcOrd="4" destOrd="0" parTransId="{475DB744-EEC1-416E-BA27-26F8423D8D6C}" sibTransId="{FBDC8D75-9B5C-4A81-A25E-1CB6B655248A}"/>
    <dgm:cxn modelId="{C9904870-930E-449B-8505-D02F0B0A2576}" type="presOf" srcId="{D5FCCB88-3E8C-4EFE-BBBA-B289DD9F699F}" destId="{74FE6755-E118-47C1-9769-098523757C41}" srcOrd="0" destOrd="0" presId="urn:microsoft.com/office/officeart/2005/8/layout/process4"/>
    <dgm:cxn modelId="{FBFBE750-57D3-4BFB-B080-D26B3DF1E1DF}" srcId="{D511BCA9-A41D-461D-AB9F-8F6C9E648C31}" destId="{9D8FC107-15BF-43C3-9F5B-A423269052EC}" srcOrd="2" destOrd="0" parTransId="{0D5FF430-CA3F-4F11-9F2D-6740960B4476}" sibTransId="{ABD979B8-BA6F-4A5F-90A0-4BC08C270A91}"/>
    <dgm:cxn modelId="{7AC51271-8594-489D-8C2B-A7EED18F0A89}" srcId="{9D8FC107-15BF-43C3-9F5B-A423269052EC}" destId="{8BB5EFB2-024E-4BCF-B56F-84EEC1F18CFB}" srcOrd="0" destOrd="0" parTransId="{6403F355-4F97-4766-985E-A83F38DABAFC}" sibTransId="{4643642D-C912-4134-B986-FA39283596E3}"/>
    <dgm:cxn modelId="{EB4FA676-A8B6-496E-A846-AD7C6E37E9A4}" type="presOf" srcId="{9D8FC107-15BF-43C3-9F5B-A423269052EC}" destId="{815C2DB6-5EE1-417A-A584-55A13AB6F5E9}" srcOrd="0" destOrd="0" presId="urn:microsoft.com/office/officeart/2005/8/layout/process4"/>
    <dgm:cxn modelId="{CD1FA977-8630-40E4-A00D-174F1CE23CEC}" srcId="{02712459-8390-4AA5-BA56-7103C606FA7D}" destId="{682A94E2-0C84-49D8-8AE1-B03D6EDC7B97}" srcOrd="0" destOrd="0" parTransId="{3C47B76B-47EC-46A0-9DB4-B3A642B35C20}" sibTransId="{42869195-D65E-493A-9926-E247DC3B1818}"/>
    <dgm:cxn modelId="{41C70386-59AC-446D-9724-1B47E3778DD5}" type="presOf" srcId="{3E8C132D-01FC-483E-81E8-AB6F79166DF9}" destId="{4823EEA3-00AC-44E3-AB75-D5906DD12766}" srcOrd="1" destOrd="0" presId="urn:microsoft.com/office/officeart/2005/8/layout/process4"/>
    <dgm:cxn modelId="{9BC2558A-E4AA-4D3B-A816-DA0B452C9779}" type="presOf" srcId="{1AD8B276-4C5D-43A5-AC5D-E28FFE0A25E8}" destId="{E410BAB3-9EFA-4147-A6B9-FE796909F42C}" srcOrd="1" destOrd="0" presId="urn:microsoft.com/office/officeart/2005/8/layout/process4"/>
    <dgm:cxn modelId="{F11E3D93-C9DF-4134-8C17-0681912EE89F}" type="presOf" srcId="{A01F8570-19F7-4735-8389-145BCE33833C}" destId="{AB1EFA0B-49DB-4D1B-8B35-4A836F1FC4C1}" srcOrd="0" destOrd="0" presId="urn:microsoft.com/office/officeart/2005/8/layout/process4"/>
    <dgm:cxn modelId="{770592AE-EA5D-4832-88AF-EFBBA4466BAD}" type="presOf" srcId="{A8588580-F58F-4A40-B0EC-7881A3766C34}" destId="{1534467B-DDF6-4A03-87BF-319ECC84EEE3}" srcOrd="0" destOrd="0" presId="urn:microsoft.com/office/officeart/2005/8/layout/process4"/>
    <dgm:cxn modelId="{C81D27B9-2797-44A2-B105-730D4436AF55}" type="presOf" srcId="{02712459-8390-4AA5-BA56-7103C606FA7D}" destId="{3A3CF4FD-EF4E-4322-A292-375D7F5A1CD8}" srcOrd="1" destOrd="0" presId="urn:microsoft.com/office/officeart/2005/8/layout/process4"/>
    <dgm:cxn modelId="{B5ED2EC1-52B6-463B-B5C2-E6CFC47C5D1A}" type="presOf" srcId="{1AD8B276-4C5D-43A5-AC5D-E28FFE0A25E8}" destId="{57C7292B-5FEA-4490-A7F1-829309F5EDFD}" srcOrd="0" destOrd="0" presId="urn:microsoft.com/office/officeart/2005/8/layout/process4"/>
    <dgm:cxn modelId="{B38105C7-69FA-493C-940E-C7D9647A241E}" type="presOf" srcId="{9D8FC107-15BF-43C3-9F5B-A423269052EC}" destId="{B97D71DB-AA15-4CB8-8A3D-F5575E893CCD}" srcOrd="1" destOrd="0" presId="urn:microsoft.com/office/officeart/2005/8/layout/process4"/>
    <dgm:cxn modelId="{AE9816D7-5D7E-44A5-9BEC-4AFDDE877514}" type="presOf" srcId="{682A94E2-0C84-49D8-8AE1-B03D6EDC7B97}" destId="{A6F5D44A-A008-41F8-99C6-A6A5DF325BC9}" srcOrd="0" destOrd="0" presId="urn:microsoft.com/office/officeart/2005/8/layout/process4"/>
    <dgm:cxn modelId="{59227BED-221F-4722-A67E-5BEDDCF9068B}" type="presOf" srcId="{F0EC518C-1EA5-431A-B4C0-34DF6146AFF4}" destId="{AE90339B-2B8D-4179-9EC4-906372D4BFE7}" srcOrd="0" destOrd="0" presId="urn:microsoft.com/office/officeart/2005/8/layout/process4"/>
    <dgm:cxn modelId="{99EDA9F3-E7A9-49CF-8595-18927957565C}" srcId="{D511BCA9-A41D-461D-AB9F-8F6C9E648C31}" destId="{3E8C132D-01FC-483E-81E8-AB6F79166DF9}" srcOrd="1" destOrd="0" parTransId="{01817339-E9BD-4C01-B637-3E2A1773A4A3}" sibTransId="{55E97EED-30F6-422F-8E95-306934EE72DF}"/>
    <dgm:cxn modelId="{E40950DD-B432-4CAA-AF86-43DBEDC55EB5}" type="presParOf" srcId="{827E7C61-AF90-4154-A1C8-C72AF251D608}" destId="{1590779C-7EF1-40B3-ADEF-E7F4C5EA3ED7}" srcOrd="0" destOrd="0" presId="urn:microsoft.com/office/officeart/2005/8/layout/process4"/>
    <dgm:cxn modelId="{DA0F60AA-80A5-43DD-8148-9A546FCA9ED3}" type="presParOf" srcId="{1590779C-7EF1-40B3-ADEF-E7F4C5EA3ED7}" destId="{57C7292B-5FEA-4490-A7F1-829309F5EDFD}" srcOrd="0" destOrd="0" presId="urn:microsoft.com/office/officeart/2005/8/layout/process4"/>
    <dgm:cxn modelId="{FDC36781-2554-4BF9-98EE-220F81BB7440}" type="presParOf" srcId="{1590779C-7EF1-40B3-ADEF-E7F4C5EA3ED7}" destId="{E410BAB3-9EFA-4147-A6B9-FE796909F42C}" srcOrd="1" destOrd="0" presId="urn:microsoft.com/office/officeart/2005/8/layout/process4"/>
    <dgm:cxn modelId="{6428AE13-0836-47E6-B55B-FC2D59BD0BBA}" type="presParOf" srcId="{1590779C-7EF1-40B3-ADEF-E7F4C5EA3ED7}" destId="{CC11D48D-17C7-4568-9109-EA3F4BBB3DD6}" srcOrd="2" destOrd="0" presId="urn:microsoft.com/office/officeart/2005/8/layout/process4"/>
    <dgm:cxn modelId="{74BC4D36-22B1-40C4-AE2C-584921133584}" type="presParOf" srcId="{CC11D48D-17C7-4568-9109-EA3F4BBB3DD6}" destId="{AB1EFA0B-49DB-4D1B-8B35-4A836F1FC4C1}" srcOrd="0" destOrd="0" presId="urn:microsoft.com/office/officeart/2005/8/layout/process4"/>
    <dgm:cxn modelId="{A3D9610A-4FA5-4C2F-B953-E455D1452424}" type="presParOf" srcId="{827E7C61-AF90-4154-A1C8-C72AF251D608}" destId="{C37D1CF4-A366-41A0-822B-1305FF6EF051}" srcOrd="1" destOrd="0" presId="urn:microsoft.com/office/officeart/2005/8/layout/process4"/>
    <dgm:cxn modelId="{05159A26-8BEF-4388-B542-6151094510F2}" type="presParOf" srcId="{827E7C61-AF90-4154-A1C8-C72AF251D608}" destId="{2209C222-EFEA-4703-B1F1-E0879F6CF6FD}" srcOrd="2" destOrd="0" presId="urn:microsoft.com/office/officeart/2005/8/layout/process4"/>
    <dgm:cxn modelId="{10CA72C7-BE1F-49EE-B700-C952BDB7CFB0}" type="presParOf" srcId="{2209C222-EFEA-4703-B1F1-E0879F6CF6FD}" destId="{ECF06BBA-1DFD-431E-9F0F-65676D234CCE}" srcOrd="0" destOrd="0" presId="urn:microsoft.com/office/officeart/2005/8/layout/process4"/>
    <dgm:cxn modelId="{311A76EC-1F5E-45E2-9A50-6A56C6C9AB91}" type="presParOf" srcId="{2209C222-EFEA-4703-B1F1-E0879F6CF6FD}" destId="{3A3CF4FD-EF4E-4322-A292-375D7F5A1CD8}" srcOrd="1" destOrd="0" presId="urn:microsoft.com/office/officeart/2005/8/layout/process4"/>
    <dgm:cxn modelId="{F9D4052E-0DFB-4FD5-9CFD-277DF4C1D35E}" type="presParOf" srcId="{2209C222-EFEA-4703-B1F1-E0879F6CF6FD}" destId="{C23B4DA0-47FF-4474-986D-312582D99550}" srcOrd="2" destOrd="0" presId="urn:microsoft.com/office/officeart/2005/8/layout/process4"/>
    <dgm:cxn modelId="{846A167B-3FC3-4F92-8208-69EC872DB0E5}" type="presParOf" srcId="{C23B4DA0-47FF-4474-986D-312582D99550}" destId="{A6F5D44A-A008-41F8-99C6-A6A5DF325BC9}" srcOrd="0" destOrd="0" presId="urn:microsoft.com/office/officeart/2005/8/layout/process4"/>
    <dgm:cxn modelId="{3AA13620-D7B9-4291-A339-2DD42F94FF3F}" type="presParOf" srcId="{827E7C61-AF90-4154-A1C8-C72AF251D608}" destId="{F673F600-735C-4C2A-AF40-169C3DAADD01}" srcOrd="3" destOrd="0" presId="urn:microsoft.com/office/officeart/2005/8/layout/process4"/>
    <dgm:cxn modelId="{9DE666C9-F775-470E-900E-64E4679F8BA3}" type="presParOf" srcId="{827E7C61-AF90-4154-A1C8-C72AF251D608}" destId="{CC56AB69-BFA0-4537-8A99-A4338D9F0D42}" srcOrd="4" destOrd="0" presId="urn:microsoft.com/office/officeart/2005/8/layout/process4"/>
    <dgm:cxn modelId="{018EA015-797B-48EC-B293-E8421221420F}" type="presParOf" srcId="{CC56AB69-BFA0-4537-8A99-A4338D9F0D42}" destId="{815C2DB6-5EE1-417A-A584-55A13AB6F5E9}" srcOrd="0" destOrd="0" presId="urn:microsoft.com/office/officeart/2005/8/layout/process4"/>
    <dgm:cxn modelId="{62B95614-1F87-4222-B925-6A8E05E7A070}" type="presParOf" srcId="{CC56AB69-BFA0-4537-8A99-A4338D9F0D42}" destId="{B97D71DB-AA15-4CB8-8A3D-F5575E893CCD}" srcOrd="1" destOrd="0" presId="urn:microsoft.com/office/officeart/2005/8/layout/process4"/>
    <dgm:cxn modelId="{2EA69AEA-3F7E-4BCF-872E-EC44A608B826}" type="presParOf" srcId="{CC56AB69-BFA0-4537-8A99-A4338D9F0D42}" destId="{C2AE0336-E7D4-4016-9BAB-CE33D7608124}" srcOrd="2" destOrd="0" presId="urn:microsoft.com/office/officeart/2005/8/layout/process4"/>
    <dgm:cxn modelId="{8A00EC8F-21ED-4FDF-B21C-578D1F1C8131}" type="presParOf" srcId="{C2AE0336-E7D4-4016-9BAB-CE33D7608124}" destId="{BFE52135-3318-47A4-AB9E-32AEC8E1C995}" srcOrd="0" destOrd="0" presId="urn:microsoft.com/office/officeart/2005/8/layout/process4"/>
    <dgm:cxn modelId="{C759B81A-2AA1-4ABD-8DEC-74EEDCBE2BE2}" type="presParOf" srcId="{827E7C61-AF90-4154-A1C8-C72AF251D608}" destId="{C02FE780-07D5-4D0A-8BAC-99CEA1F45232}" srcOrd="5" destOrd="0" presId="urn:microsoft.com/office/officeart/2005/8/layout/process4"/>
    <dgm:cxn modelId="{6F043D52-8AC5-473D-BAF8-A8102043E81D}" type="presParOf" srcId="{827E7C61-AF90-4154-A1C8-C72AF251D608}" destId="{62611C72-BF31-417B-8943-743A23ACCDB7}" srcOrd="6" destOrd="0" presId="urn:microsoft.com/office/officeart/2005/8/layout/process4"/>
    <dgm:cxn modelId="{3143D730-FF79-4C38-8A8A-CF21ED5B25DC}" type="presParOf" srcId="{62611C72-BF31-417B-8943-743A23ACCDB7}" destId="{8F027191-53FE-4821-AD35-53C018143D80}" srcOrd="0" destOrd="0" presId="urn:microsoft.com/office/officeart/2005/8/layout/process4"/>
    <dgm:cxn modelId="{A9585BAC-2037-4AB0-A3F1-AC00150C3382}" type="presParOf" srcId="{62611C72-BF31-417B-8943-743A23ACCDB7}" destId="{4823EEA3-00AC-44E3-AB75-D5906DD12766}" srcOrd="1" destOrd="0" presId="urn:microsoft.com/office/officeart/2005/8/layout/process4"/>
    <dgm:cxn modelId="{1CBE6FDE-2C33-4A87-B4F2-3954A52D9884}" type="presParOf" srcId="{62611C72-BF31-417B-8943-743A23ACCDB7}" destId="{0AA4CA45-4095-408B-B278-FBE5E47C2D5C}" srcOrd="2" destOrd="0" presId="urn:microsoft.com/office/officeart/2005/8/layout/process4"/>
    <dgm:cxn modelId="{F432CF27-AED3-4F0E-85CB-6042A3DFA921}" type="presParOf" srcId="{0AA4CA45-4095-408B-B278-FBE5E47C2D5C}" destId="{74FE6755-E118-47C1-9769-098523757C41}" srcOrd="0" destOrd="0" presId="urn:microsoft.com/office/officeart/2005/8/layout/process4"/>
    <dgm:cxn modelId="{5445A988-FCDF-4931-827A-02D70EF3B31C}" type="presParOf" srcId="{827E7C61-AF90-4154-A1C8-C72AF251D608}" destId="{7A822779-E372-4870-AA55-1BEF15C2894D}" srcOrd="7" destOrd="0" presId="urn:microsoft.com/office/officeart/2005/8/layout/process4"/>
    <dgm:cxn modelId="{B5EDC205-DEBF-4701-B412-3C1E93FC7B9A}" type="presParOf" srcId="{827E7C61-AF90-4154-A1C8-C72AF251D608}" destId="{17428C1C-4D43-4215-BB44-A68E621E5124}" srcOrd="8" destOrd="0" presId="urn:microsoft.com/office/officeart/2005/8/layout/process4"/>
    <dgm:cxn modelId="{637A6635-6B0B-4F7A-9EEF-F5B94D95C023}" type="presParOf" srcId="{17428C1C-4D43-4215-BB44-A68E621E5124}" destId="{AE90339B-2B8D-4179-9EC4-906372D4BFE7}" srcOrd="0" destOrd="0" presId="urn:microsoft.com/office/officeart/2005/8/layout/process4"/>
    <dgm:cxn modelId="{7D040436-E583-4956-B979-93196E2364D1}" type="presParOf" srcId="{17428C1C-4D43-4215-BB44-A68E621E5124}" destId="{1F025B89-C941-4E85-920E-D6908DEE2142}" srcOrd="1" destOrd="0" presId="urn:microsoft.com/office/officeart/2005/8/layout/process4"/>
    <dgm:cxn modelId="{F9D86AE9-8EB5-4090-BB42-068C3742AAE6}" type="presParOf" srcId="{17428C1C-4D43-4215-BB44-A68E621E5124}" destId="{ABBE4BB2-6BB2-4CB2-A291-E422509700E6}" srcOrd="2" destOrd="0" presId="urn:microsoft.com/office/officeart/2005/8/layout/process4"/>
    <dgm:cxn modelId="{F2CB3F0D-B1C9-4BC6-ADE9-920A003B93F6}" type="presParOf" srcId="{ABBE4BB2-6BB2-4CB2-A291-E422509700E6}" destId="{1534467B-DDF6-4A03-87BF-319ECC84EEE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0BAB3-9EFA-4147-A6B9-FE796909F42C}">
      <dsp:nvSpPr>
        <dsp:cNvPr id="0" name=""/>
        <dsp:cNvSpPr/>
      </dsp:nvSpPr>
      <dsp:spPr>
        <a:xfrm>
          <a:off x="0" y="4167031"/>
          <a:ext cx="7471217" cy="683636"/>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Conductor/Movement</a:t>
          </a:r>
          <a:r>
            <a:rPr lang="ja-JP" altLang="en-US" sz="1600" kern="1200" dirty="0"/>
            <a:t>の実行</a:t>
          </a:r>
        </a:p>
      </dsp:txBody>
      <dsp:txXfrm>
        <a:off x="0" y="4167031"/>
        <a:ext cx="7471217" cy="369163"/>
      </dsp:txXfrm>
    </dsp:sp>
    <dsp:sp modelId="{AB1EFA0B-49DB-4D1B-8B35-4A836F1FC4C1}">
      <dsp:nvSpPr>
        <dsp:cNvPr id="0" name=""/>
        <dsp:cNvSpPr/>
      </dsp:nvSpPr>
      <dsp:spPr>
        <a:xfrm>
          <a:off x="0" y="4522521"/>
          <a:ext cx="7471217" cy="314472"/>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Conductor</a:t>
          </a:r>
          <a:r>
            <a:rPr lang="ja-JP" altLang="en-US" sz="1600" kern="1200" dirty="0"/>
            <a:t>を実行して仮想マシンを作成します</a:t>
          </a:r>
        </a:p>
      </dsp:txBody>
      <dsp:txXfrm>
        <a:off x="0" y="4522521"/>
        <a:ext cx="7471217" cy="314472"/>
      </dsp:txXfrm>
    </dsp:sp>
    <dsp:sp modelId="{3A3CF4FD-EF4E-4322-A292-375D7F5A1CD8}">
      <dsp:nvSpPr>
        <dsp:cNvPr id="0" name=""/>
        <dsp:cNvSpPr/>
      </dsp:nvSpPr>
      <dsp:spPr>
        <a:xfrm rot="10800000">
          <a:off x="0" y="3125853"/>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Windows</a:t>
          </a:r>
          <a:r>
            <a:rPr lang="ja-JP" altLang="en-US" sz="1600" kern="1200" dirty="0"/>
            <a:t>マシンパラメータ登録</a:t>
          </a:r>
        </a:p>
      </dsp:txBody>
      <dsp:txXfrm rot="-10800000">
        <a:off x="0" y="3125853"/>
        <a:ext cx="7471217" cy="369052"/>
      </dsp:txXfrm>
    </dsp:sp>
    <dsp:sp modelId="{A6F5D44A-A008-41F8-99C6-A6A5DF325BC9}">
      <dsp:nvSpPr>
        <dsp:cNvPr id="0" name=""/>
        <dsp:cNvSpPr/>
      </dsp:nvSpPr>
      <dsp:spPr>
        <a:xfrm>
          <a:off x="0" y="3494905"/>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Windows</a:t>
          </a:r>
          <a:r>
            <a:rPr lang="ja-JP" altLang="en-US" sz="1600" kern="1200" dirty="0"/>
            <a:t>マシン作成毎にパラメータシートを登録します</a:t>
          </a:r>
        </a:p>
      </dsp:txBody>
      <dsp:txXfrm>
        <a:off x="0" y="3494905"/>
        <a:ext cx="7471217" cy="314378"/>
      </dsp:txXfrm>
    </dsp:sp>
    <dsp:sp modelId="{B97D71DB-AA15-4CB8-8A3D-F5575E893CCD}">
      <dsp:nvSpPr>
        <dsp:cNvPr id="0" name=""/>
        <dsp:cNvSpPr/>
      </dsp:nvSpPr>
      <dsp:spPr>
        <a:xfrm rot="10800000">
          <a:off x="0" y="2084675"/>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Linux</a:t>
          </a:r>
          <a:r>
            <a:rPr lang="ja-JP" altLang="en-US" sz="1600" kern="1200" dirty="0"/>
            <a:t>マシンパラメータ登録</a:t>
          </a:r>
        </a:p>
      </dsp:txBody>
      <dsp:txXfrm rot="-10800000">
        <a:off x="0" y="2084675"/>
        <a:ext cx="7471217" cy="369052"/>
      </dsp:txXfrm>
    </dsp:sp>
    <dsp:sp modelId="{BFE52135-3318-47A4-AB9E-32AEC8E1C995}">
      <dsp:nvSpPr>
        <dsp:cNvPr id="0" name=""/>
        <dsp:cNvSpPr/>
      </dsp:nvSpPr>
      <dsp:spPr>
        <a:xfrm>
          <a:off x="0" y="2453728"/>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Linux</a:t>
          </a:r>
          <a:r>
            <a:rPr lang="ja-JP" altLang="en-US" sz="1600" kern="1200" dirty="0"/>
            <a:t>マシン作成毎にパラメータシートを登録します</a:t>
          </a:r>
        </a:p>
      </dsp:txBody>
      <dsp:txXfrm>
        <a:off x="0" y="2453728"/>
        <a:ext cx="7471217" cy="314378"/>
      </dsp:txXfrm>
    </dsp:sp>
    <dsp:sp modelId="{4823EEA3-00AC-44E3-AB75-D5906DD12766}">
      <dsp:nvSpPr>
        <dsp:cNvPr id="0" name=""/>
        <dsp:cNvSpPr/>
      </dsp:nvSpPr>
      <dsp:spPr>
        <a:xfrm rot="10800000">
          <a:off x="0" y="1043497"/>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共通パラメータ登録</a:t>
          </a:r>
        </a:p>
      </dsp:txBody>
      <dsp:txXfrm rot="-10800000">
        <a:off x="0" y="1043497"/>
        <a:ext cx="7471217" cy="369052"/>
      </dsp:txXfrm>
    </dsp:sp>
    <dsp:sp modelId="{74FE6755-E118-47C1-9769-098523757C41}">
      <dsp:nvSpPr>
        <dsp:cNvPr id="0" name=""/>
        <dsp:cNvSpPr/>
      </dsp:nvSpPr>
      <dsp:spPr>
        <a:xfrm>
          <a:off x="0" y="1412550"/>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仮想マシン作成のための共通パラメータを登録します</a:t>
          </a:r>
        </a:p>
      </dsp:txBody>
      <dsp:txXfrm>
        <a:off x="0" y="1412550"/>
        <a:ext cx="7471217" cy="314378"/>
      </dsp:txXfrm>
    </dsp:sp>
    <dsp:sp modelId="{1F025B89-C941-4E85-920E-D6908DEE2142}">
      <dsp:nvSpPr>
        <dsp:cNvPr id="0" name=""/>
        <dsp:cNvSpPr/>
      </dsp:nvSpPr>
      <dsp:spPr>
        <a:xfrm rot="10800000">
          <a:off x="0" y="0"/>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オペレーション作成</a:t>
          </a:r>
        </a:p>
      </dsp:txBody>
      <dsp:txXfrm rot="-10800000">
        <a:off x="0" y="0"/>
        <a:ext cx="7471217" cy="369052"/>
      </dsp:txXfrm>
    </dsp:sp>
    <dsp:sp modelId="{1534467B-DDF6-4A03-87BF-319ECC84EEE3}">
      <dsp:nvSpPr>
        <dsp:cNvPr id="0" name=""/>
        <dsp:cNvSpPr/>
      </dsp:nvSpPr>
      <dsp:spPr>
        <a:xfrm>
          <a:off x="0" y="371372"/>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仮想マシン作成のためのオペレーションを作成します</a:t>
          </a:r>
        </a:p>
      </dsp:txBody>
      <dsp:txXfrm>
        <a:off x="0" y="371372"/>
        <a:ext cx="7471217" cy="3143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9AC8-8881-4020-B05F-8947ED53F7FA}" type="datetimeFigureOut">
              <a:rPr kumimoji="1" lang="ja-JP" altLang="en-US" smtClean="0"/>
              <a:t>2022/6/27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2A056-49EF-443B-8E87-1900B8D3A40C}" type="slidenum">
              <a:rPr kumimoji="1" lang="ja-JP" altLang="en-US" smtClean="0"/>
              <a:t>‹#›</a:t>
            </a:fld>
            <a:endParaRPr kumimoji="1" lang="ja-JP" altLang="en-US"/>
          </a:p>
        </p:txBody>
      </p:sp>
    </p:spTree>
    <p:extLst>
      <p:ext uri="{BB962C8B-B14F-4D97-AF65-F5344CB8AC3E}">
        <p14:creationId xmlns:p14="http://schemas.microsoft.com/office/powerpoint/2010/main" val="6524391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2</a:t>
            </a:fld>
            <a:endParaRPr kumimoji="1" lang="ja-JP" altLang="en-US"/>
          </a:p>
        </p:txBody>
      </p:sp>
    </p:spTree>
    <p:extLst>
      <p:ext uri="{BB962C8B-B14F-4D97-AF65-F5344CB8AC3E}">
        <p14:creationId xmlns:p14="http://schemas.microsoft.com/office/powerpoint/2010/main" val="2904516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3</a:t>
            </a:fld>
            <a:endParaRPr kumimoji="1" lang="ja-JP" altLang="en-US"/>
          </a:p>
        </p:txBody>
      </p:sp>
    </p:spTree>
    <p:extLst>
      <p:ext uri="{BB962C8B-B14F-4D97-AF65-F5344CB8AC3E}">
        <p14:creationId xmlns:p14="http://schemas.microsoft.com/office/powerpoint/2010/main" val="400264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4</a:t>
            </a:fld>
            <a:endParaRPr kumimoji="1" lang="ja-JP" altLang="en-US"/>
          </a:p>
        </p:txBody>
      </p:sp>
    </p:spTree>
    <p:extLst>
      <p:ext uri="{BB962C8B-B14F-4D97-AF65-F5344CB8AC3E}">
        <p14:creationId xmlns:p14="http://schemas.microsoft.com/office/powerpoint/2010/main" val="205415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6</a:t>
            </a:fld>
            <a:endParaRPr kumimoji="1" lang="ja-JP" altLang="en-US"/>
          </a:p>
        </p:txBody>
      </p:sp>
    </p:spTree>
    <p:extLst>
      <p:ext uri="{BB962C8B-B14F-4D97-AF65-F5344CB8AC3E}">
        <p14:creationId xmlns:p14="http://schemas.microsoft.com/office/powerpoint/2010/main" val="2703823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3" name="タイトル"/>
          <p:cNvSpPr>
            <a:spLocks noGrp="1"/>
          </p:cNvSpPr>
          <p:nvPr>
            <p:ph type="title" hasCustomPrompt="1"/>
          </p:nvPr>
        </p:nvSpPr>
        <p:spPr bwMode="gray">
          <a:xfrm>
            <a:off x="403445" y="2753308"/>
            <a:ext cx="11385115" cy="622985"/>
          </a:xfrm>
          <a:prstGeom prst="rect">
            <a:avLst/>
          </a:prstGeom>
        </p:spPr>
        <p:txBody>
          <a:bodyPr wrap="square" lIns="0" anchor="b" anchorCtr="0">
            <a:noAutofit/>
          </a:bodyPr>
          <a:lstStyle>
            <a:lvl1pPr algn="l">
              <a:spcBef>
                <a:spcPts val="300"/>
              </a:spcBef>
              <a:defRPr sz="3800">
                <a:solidFill>
                  <a:schemeClr val="bg1"/>
                </a:solidFill>
                <a:effectLst/>
                <a:latin typeface="+mj-ea"/>
                <a:ea typeface="+mj-ea"/>
              </a:defRPr>
            </a:lvl1pPr>
          </a:lstStyle>
          <a:p>
            <a:r>
              <a:rPr kumimoji="1" lang="ja-JP" altLang="en-US"/>
              <a:t>タイトルを入力</a:t>
            </a:r>
          </a:p>
        </p:txBody>
      </p:sp>
      <p:sp>
        <p:nvSpPr>
          <p:cNvPr id="16" name="テキスト プレースホルダー"/>
          <p:cNvSpPr>
            <a:spLocks noGrp="1"/>
          </p:cNvSpPr>
          <p:nvPr>
            <p:ph type="body" sz="quarter" idx="10" hasCustomPrompt="1"/>
          </p:nvPr>
        </p:nvSpPr>
        <p:spPr bwMode="gray">
          <a:xfrm>
            <a:off x="403445" y="3537107"/>
            <a:ext cx="8792123" cy="359834"/>
          </a:xfrm>
          <a:prstGeom prst="rect">
            <a:avLst/>
          </a:prstGeom>
        </p:spPr>
        <p:txBody>
          <a:bodyPr wrap="square">
            <a:noAutofit/>
          </a:bodyPr>
          <a:lstStyle>
            <a:lvl1pPr marL="0" marR="0" indent="0" algn="l" defTabSz="1219110" rtl="0" eaLnBrk="1" fontAlgn="base" latinLnBrk="0" hangingPunct="1">
              <a:lnSpc>
                <a:spcPct val="100000"/>
              </a:lnSpc>
              <a:spcBef>
                <a:spcPct val="20000"/>
              </a:spcBef>
              <a:spcAft>
                <a:spcPct val="0"/>
              </a:spcAft>
              <a:buClr>
                <a:schemeClr val="accent6"/>
              </a:buClr>
              <a:buSzTx/>
              <a:buFont typeface="Arial" panose="020B0604020202020204" pitchFamily="34" charset="0"/>
              <a:buNone/>
              <a:tabLst/>
              <a:defRPr sz="2000">
                <a:solidFill>
                  <a:schemeClr val="bg1"/>
                </a:solidFill>
                <a:latin typeface="+mj-ea"/>
                <a:ea typeface="+mj-ea"/>
              </a:defRPr>
            </a:lvl1pPr>
            <a:lvl2pPr marL="95994" indent="0">
              <a:buNone/>
              <a:defRPr>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marL="0" marR="0" lvl="0" indent="0" algn="l" defTabSz="1219110" rtl="0" eaLnBrk="0" fontAlgn="base" latinLnBrk="0" hangingPunct="0">
              <a:lnSpc>
                <a:spcPct val="100000"/>
              </a:lnSpc>
              <a:spcBef>
                <a:spcPct val="20000"/>
              </a:spcBef>
              <a:spcAft>
                <a:spcPct val="0"/>
              </a:spcAft>
              <a:buClr>
                <a:schemeClr val="accent6"/>
              </a:buClr>
              <a:buSzTx/>
              <a:buFont typeface="Arial" panose="020B0604020202020204" pitchFamily="34" charset="0"/>
              <a:buNone/>
              <a:tabLst/>
              <a:defRPr/>
            </a:pPr>
            <a:r>
              <a:rPr kumimoji="1" lang="ja-JP" altLang="en-US"/>
              <a:t>年月　部署名　氏名など　適宜改行</a:t>
            </a:r>
          </a:p>
        </p:txBody>
      </p:sp>
      <p:sp>
        <p:nvSpPr>
          <p:cNvPr id="9" name="テキスト プレースホルダー"/>
          <p:cNvSpPr>
            <a:spLocks noGrp="1"/>
          </p:cNvSpPr>
          <p:nvPr>
            <p:ph type="body" sz="quarter" idx="12" hasCustomPrompt="1"/>
          </p:nvPr>
        </p:nvSpPr>
        <p:spPr bwMode="gray">
          <a:xfrm>
            <a:off x="403445" y="1152001"/>
            <a:ext cx="8792123" cy="326995"/>
          </a:xfrm>
          <a:prstGeom prst="rect">
            <a:avLst/>
          </a:prstGeom>
        </p:spPr>
        <p:txBody>
          <a:bodyPr>
            <a:noAutofit/>
          </a:bodyPr>
          <a:lstStyle>
            <a:lvl1pPr marL="0" indent="0">
              <a:buNone/>
              <a:defRPr sz="1600">
                <a:solidFill>
                  <a:schemeClr val="bg1"/>
                </a:solidFill>
                <a:latin typeface="+mj-ea"/>
                <a:ea typeface="+mj-ea"/>
              </a:defRPr>
            </a:lvl1pPr>
            <a:lvl2pPr marL="95994" indent="0">
              <a:buNone/>
              <a:defRPr/>
            </a:lvl2pPr>
            <a:lvl3pPr marL="297259" indent="0">
              <a:buNone/>
              <a:defRPr/>
            </a:lvl3pPr>
            <a:lvl4pPr marL="437017" indent="0">
              <a:buNone/>
              <a:defRPr/>
            </a:lvl4pPr>
            <a:lvl5pPr marL="415170" indent="0">
              <a:buNone/>
              <a:defRPr/>
            </a:lvl5pPr>
          </a:lstStyle>
          <a:p>
            <a:r>
              <a:rPr lang="ja-JP" altLang="en-US"/>
              <a:t>宛先がある場合は入力</a:t>
            </a:r>
            <a:endParaRPr kumimoji="1" lang="ja-JP" altLang="en-US"/>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t="1" b="1266"/>
          <a:stretch/>
        </p:blipFill>
        <p:spPr bwMode="gray">
          <a:xfrm>
            <a:off x="8572967" y="1"/>
            <a:ext cx="3611912" cy="678507"/>
          </a:xfrm>
          <a:prstGeom prst="rect">
            <a:avLst/>
          </a:prstGeom>
        </p:spPr>
      </p:pic>
    </p:spTree>
    <p:extLst>
      <p:ext uri="{BB962C8B-B14F-4D97-AF65-F5344CB8AC3E}">
        <p14:creationId xmlns:p14="http://schemas.microsoft.com/office/powerpoint/2010/main" val="36052432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white)">
    <p:bg bwMode="ltGray">
      <p:bgPr>
        <a:solidFill>
          <a:schemeClr val="bg1"/>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1143859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deep)">
    <p:bg bwMode="ltGray">
      <p:bgPr>
        <a:solidFill>
          <a:srgbClr val="191919"/>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3" name="図 12"/>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982744782"/>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Contents(deep)">
    <p:bg bwMode="ltGray">
      <p:bgPr>
        <a:solidFill>
          <a:srgbClr val="191919"/>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3" hasCustomPrompt="1"/>
          </p:nvPr>
        </p:nvSpPr>
        <p:spPr>
          <a:xfrm>
            <a:off x="263528" y="1016000"/>
            <a:ext cx="11664949" cy="5149850"/>
          </a:xfrm>
          <a:prstGeom prst="rect">
            <a:avLst/>
          </a:prstGeom>
        </p:spPr>
        <p:txBody>
          <a:bodyPr/>
          <a:lstStyle>
            <a:lvl1pPr marL="357666" indent="-357666">
              <a:lnSpc>
                <a:spcPct val="110000"/>
              </a:lnSpc>
              <a:spcBef>
                <a:spcPts val="600"/>
              </a:spcBef>
              <a:buClr>
                <a:schemeClr val="bg1">
                  <a:lumMod val="95000"/>
                </a:schemeClr>
              </a:buClr>
              <a:buFont typeface="Wingdings" panose="05000000000000000000" pitchFamily="2" charset="2"/>
              <a:buChar char="u"/>
              <a:defRPr sz="2400">
                <a:solidFill>
                  <a:schemeClr val="bg1">
                    <a:lumMod val="95000"/>
                  </a:schemeClr>
                </a:solidFill>
              </a:defRPr>
            </a:lvl1pPr>
            <a:lvl2pPr marL="598929" indent="-241265">
              <a:lnSpc>
                <a:spcPct val="110000"/>
              </a:lnSpc>
              <a:spcBef>
                <a:spcPts val="600"/>
              </a:spcBef>
              <a:buClr>
                <a:schemeClr val="bg1">
                  <a:lumMod val="95000"/>
                </a:schemeClr>
              </a:buClr>
              <a:buFont typeface="Wingdings" panose="05000000000000000000" pitchFamily="2" charset="2"/>
              <a:buChar char="n"/>
              <a:defRPr sz="2000">
                <a:solidFill>
                  <a:schemeClr val="bg1">
                    <a:lumMod val="95000"/>
                  </a:schemeClr>
                </a:solidFill>
              </a:defRPr>
            </a:lvl2pPr>
            <a:lvl3pPr marL="715325" indent="-116401">
              <a:lnSpc>
                <a:spcPct val="110000"/>
              </a:lnSpc>
              <a:spcBef>
                <a:spcPts val="600"/>
              </a:spcBef>
              <a:buClr>
                <a:schemeClr val="bg1">
                  <a:lumMod val="95000"/>
                </a:schemeClr>
              </a:buClr>
              <a:defRPr sz="1600">
                <a:solidFill>
                  <a:schemeClr val="bg1">
                    <a:lumMod val="95000"/>
                  </a:schemeClr>
                </a:solidFill>
              </a:defRPr>
            </a:lvl3pPr>
            <a:lvl4pPr marL="838078" indent="-118517">
              <a:lnSpc>
                <a:spcPct val="110000"/>
              </a:lnSpc>
              <a:spcBef>
                <a:spcPts val="600"/>
              </a:spcBef>
              <a:buClr>
                <a:schemeClr val="bg1">
                  <a:lumMod val="95000"/>
                </a:schemeClr>
              </a:buClr>
              <a:defRPr sz="1400">
                <a:solidFill>
                  <a:schemeClr val="bg1">
                    <a:lumMod val="95000"/>
                  </a:schemeClr>
                </a:solidFill>
              </a:defRPr>
            </a:lvl4pPr>
            <a:lvl5pPr marL="838078" indent="0">
              <a:lnSpc>
                <a:spcPct val="110000"/>
              </a:lnSpc>
              <a:spcBef>
                <a:spcPts val="500"/>
              </a:spcBef>
              <a:buClr>
                <a:schemeClr val="bg1">
                  <a:lumMod val="95000"/>
                </a:schemeClr>
              </a:buClr>
              <a:buFontTx/>
              <a:buNone/>
              <a:defRPr sz="1400" b="0">
                <a:solidFill>
                  <a:schemeClr val="bg1">
                    <a:lumMod val="95000"/>
                  </a:schemeClr>
                </a:solidFill>
              </a:defRPr>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endParaRPr kumimoji="1" lang="en-US" altLang="ja-JP"/>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866876172"/>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line Only(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0" name="図 9"/>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21603920"/>
      </p:ext>
    </p:extLst>
  </p:cSld>
  <p:clrMapOvr>
    <a:masterClrMapping/>
  </p:clrMapOvr>
  <p:extLst>
    <p:ext uri="{DCECCB84-F9BA-43D5-87BE-67443E8EF086}">
      <p15:sldGuideLst xmlns:p15="http://schemas.microsoft.com/office/powerpoint/2012/main">
        <p15:guide id="1" orient="horz" pos="731">
          <p15:clr>
            <a:srgbClr val="A4A3A4"/>
          </p15:clr>
        </p15:guide>
        <p15:guide id="2" pos="3840">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line ＆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3" hasCustomPrompt="1"/>
          </p:nvPr>
        </p:nvSpPr>
        <p:spPr>
          <a:xfrm>
            <a:off x="263529" y="1172637"/>
            <a:ext cx="11664951" cy="4993213"/>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1" name="図 10"/>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203877425"/>
      </p:ext>
    </p:extLst>
  </p:cSld>
  <p:clrMapOvr>
    <a:masterClrMapping/>
  </p:clrMapOvr>
  <p:extLst>
    <p:ext uri="{DCECCB84-F9BA-43D5-87BE-67443E8EF086}">
      <p15:sldGuideLst xmlns:p15="http://schemas.microsoft.com/office/powerpoint/2012/main">
        <p15:guide id="1" orient="horz" pos="731">
          <p15:clr>
            <a:srgbClr val="A4A3A4"/>
          </p15:clr>
        </p15:guide>
        <p15:guide id="2" orient="horz" pos="388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line &amp;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コンテンツ プレースホルダー"/>
          <p:cNvSpPr>
            <a:spLocks noGrp="1"/>
          </p:cNvSpPr>
          <p:nvPr>
            <p:ph sz="quarter" idx="13" hasCustomPrompt="1"/>
          </p:nvPr>
        </p:nvSpPr>
        <p:spPr>
          <a:xfrm>
            <a:off x="263529" y="2024065"/>
            <a:ext cx="11664951" cy="4141785"/>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13" name="テキスト プレースホルダー 3"/>
          <p:cNvSpPr>
            <a:spLocks noGrp="1"/>
          </p:cNvSpPr>
          <p:nvPr>
            <p:ph type="body" sz="quarter" idx="14" hasCustomPrompt="1"/>
          </p:nvPr>
        </p:nvSpPr>
        <p:spPr>
          <a:xfrm>
            <a:off x="263529" y="1010628"/>
            <a:ext cx="11664950" cy="822442"/>
          </a:xfrm>
        </p:spPr>
        <p:txBody>
          <a:bodyPr anchor="ctr"/>
          <a:lstStyle>
            <a:lvl1pPr marL="0" indent="0">
              <a:lnSpc>
                <a:spcPct val="110000"/>
              </a:lnSpc>
              <a:spcBef>
                <a:spcPts val="100"/>
              </a:spcBef>
              <a:buFontTx/>
              <a:buNone/>
              <a:defRPr sz="2600">
                <a:solidFill>
                  <a:schemeClr val="bg1">
                    <a:lumMod val="95000"/>
                  </a:schemeClr>
                </a:solidFill>
              </a:defRPr>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11" name="正方形/長方形 10"/>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812147448"/>
      </p:ext>
    </p:extLst>
  </p:cSld>
  <p:clrMapOvr>
    <a:masterClrMapping/>
  </p:clrMapOvr>
  <p:extLst>
    <p:ext uri="{DCECCB84-F9BA-43D5-87BE-67443E8EF086}">
      <p15:sldGuideLst xmlns:p15="http://schemas.microsoft.com/office/powerpoint/2012/main">
        <p15:guide id="1" orient="horz" pos="1275">
          <p15:clr>
            <a:srgbClr val="A4A3A4"/>
          </p15:clr>
        </p15:guide>
        <p15:guide id="2" orient="horz" pos="388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deep)">
    <p:bg bwMode="ltGray">
      <p:bgPr>
        <a:solidFill>
          <a:srgbClr val="191919"/>
        </a:solidFill>
        <a:effectLst/>
      </p:bgPr>
    </p:bg>
    <p:spTree>
      <p:nvGrpSpPr>
        <p:cNvPr id="1" name=""/>
        <p:cNvGrpSpPr/>
        <p:nvPr/>
      </p:nvGrpSpPr>
      <p:grpSpPr>
        <a:xfrm>
          <a:off x="0" y="0"/>
          <a:ext cx="0" cy="0"/>
          <a:chOff x="0" y="0"/>
          <a:chExt cx="0" cy="0"/>
        </a:xfrm>
      </p:grpSpPr>
      <p:sp>
        <p:nvSpPr>
          <p:cNvPr id="5"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6" name="図 5"/>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8701948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rporate Mar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グループ化 4"/>
          <p:cNvGrpSpPr/>
          <p:nvPr/>
        </p:nvGrpSpPr>
        <p:grpSpPr>
          <a:xfrm>
            <a:off x="11071921" y="6971177"/>
            <a:ext cx="1119015" cy="460398"/>
            <a:chOff x="8303938" y="5228387"/>
            <a:chExt cx="839261" cy="345299"/>
          </a:xfrm>
        </p:grpSpPr>
        <p:grpSp>
          <p:nvGrpSpPr>
            <p:cNvPr id="6" name="グループ化 5"/>
            <p:cNvGrpSpPr/>
            <p:nvPr/>
          </p:nvGrpSpPr>
          <p:grpSpPr>
            <a:xfrm>
              <a:off x="8303938" y="5228387"/>
              <a:ext cx="839261" cy="161583"/>
              <a:chOff x="8303938" y="-416763"/>
              <a:chExt cx="839261" cy="161583"/>
            </a:xfrm>
          </p:grpSpPr>
          <p:sp>
            <p:nvSpPr>
              <p:cNvPr id="13" name="正方形/長方形 12"/>
              <p:cNvSpPr/>
              <p:nvPr/>
            </p:nvSpPr>
            <p:spPr bwMode="auto">
              <a:xfrm>
                <a:off x="8303938" y="-402477"/>
                <a:ext cx="140654" cy="140652"/>
              </a:xfrm>
              <a:prstGeom prst="rect">
                <a:avLst/>
              </a:prstGeom>
              <a:solidFill>
                <a:srgbClr val="002B62"/>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14" name="テキスト ボックス 13"/>
              <p:cNvSpPr txBox="1"/>
              <p:nvPr/>
            </p:nvSpPr>
            <p:spPr>
              <a:xfrm>
                <a:off x="8477151" y="-416763"/>
                <a:ext cx="666048"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Orchestrating </a:t>
                </a:r>
                <a:r>
                  <a:rPr kumimoji="1" lang="en-US" altLang="ja-JP" sz="800" b="0" baseline="0">
                    <a:solidFill>
                      <a:schemeClr val="tx1">
                        <a:lumMod val="75000"/>
                        <a:lumOff val="25000"/>
                      </a:schemeClr>
                    </a:solidFill>
                    <a:latin typeface="+mj-ea"/>
                    <a:ea typeface="+mj-ea"/>
                  </a:rPr>
                  <a:t>Blue</a:t>
                </a:r>
                <a:endParaRPr kumimoji="1" lang="ja-JP" altLang="en-US" sz="800" b="0">
                  <a:solidFill>
                    <a:schemeClr val="tx1">
                      <a:lumMod val="75000"/>
                      <a:lumOff val="25000"/>
                    </a:schemeClr>
                  </a:solidFill>
                  <a:latin typeface="+mj-ea"/>
                  <a:ea typeface="+mj-ea"/>
                </a:endParaRPr>
              </a:p>
            </p:txBody>
          </p:sp>
        </p:grpSp>
        <p:grpSp>
          <p:nvGrpSpPr>
            <p:cNvPr id="7" name="グループ化 6"/>
            <p:cNvGrpSpPr/>
            <p:nvPr/>
          </p:nvGrpSpPr>
          <p:grpSpPr>
            <a:xfrm>
              <a:off x="8303999" y="5412103"/>
              <a:ext cx="737008" cy="161583"/>
              <a:chOff x="8303999" y="-233047"/>
              <a:chExt cx="737008" cy="161583"/>
            </a:xfrm>
          </p:grpSpPr>
          <p:sp>
            <p:nvSpPr>
              <p:cNvPr id="8" name="正方形/長方形 7"/>
              <p:cNvSpPr/>
              <p:nvPr/>
            </p:nvSpPr>
            <p:spPr bwMode="auto">
              <a:xfrm>
                <a:off x="8303999" y="-218702"/>
                <a:ext cx="141120" cy="141120"/>
              </a:xfrm>
              <a:prstGeom prst="rect">
                <a:avLst/>
              </a:prstGeom>
              <a:solidFill>
                <a:srgbClr val="EB6E0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9" name="テキスト ボックス 8"/>
              <p:cNvSpPr txBox="1"/>
              <p:nvPr/>
            </p:nvSpPr>
            <p:spPr>
              <a:xfrm>
                <a:off x="8477151" y="-233047"/>
                <a:ext cx="563856"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Brighter</a:t>
                </a:r>
                <a:r>
                  <a:rPr kumimoji="1" lang="en-US" altLang="ja-JP" sz="800" b="0" baseline="0">
                    <a:solidFill>
                      <a:schemeClr val="tx1">
                        <a:lumMod val="75000"/>
                        <a:lumOff val="25000"/>
                      </a:schemeClr>
                    </a:solidFill>
                    <a:latin typeface="+mj-ea"/>
                    <a:ea typeface="+mj-ea"/>
                  </a:rPr>
                  <a:t> </a:t>
                </a:r>
                <a:r>
                  <a:rPr kumimoji="1" lang="en-US" altLang="ja-JP" sz="800" b="0">
                    <a:solidFill>
                      <a:schemeClr val="tx1">
                        <a:lumMod val="75000"/>
                        <a:lumOff val="25000"/>
                      </a:schemeClr>
                    </a:solidFill>
                    <a:latin typeface="+mj-ea"/>
                    <a:ea typeface="+mj-ea"/>
                  </a:rPr>
                  <a:t>Orange</a:t>
                </a:r>
                <a:endParaRPr kumimoji="1" lang="ja-JP" altLang="en-US" sz="800" b="0">
                  <a:solidFill>
                    <a:schemeClr val="tx1">
                      <a:lumMod val="75000"/>
                      <a:lumOff val="25000"/>
                    </a:schemeClr>
                  </a:solidFill>
                  <a:latin typeface="+mj-ea"/>
                  <a:ea typeface="+mj-ea"/>
                </a:endParaRPr>
              </a:p>
            </p:txBody>
          </p:sp>
        </p:grpSp>
      </p:grpSp>
    </p:spTree>
    <p:extLst>
      <p:ext uri="{BB962C8B-B14F-4D97-AF65-F5344CB8AC3E}">
        <p14:creationId xmlns:p14="http://schemas.microsoft.com/office/powerpoint/2010/main" val="243021655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2022/6/27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3498095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46347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urpos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gray">
          <a:xfrm>
            <a:off x="3022600" y="1054100"/>
            <a:ext cx="9167757" cy="5803900"/>
          </a:xfrm>
          <a:prstGeom prst="rect">
            <a:avLst/>
          </a:prstGeom>
        </p:spPr>
      </p:pic>
    </p:spTree>
    <p:extLst>
      <p:ext uri="{BB962C8B-B14F-4D97-AF65-F5344CB8AC3E}">
        <p14:creationId xmlns:p14="http://schemas.microsoft.com/office/powerpoint/2010/main" val="3265652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402260177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833105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04297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8073875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795640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16077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724608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a:t>項目を入力</a:t>
            </a:r>
            <a:endParaRPr kumimoji="1" lang="en-US" altLang="ja-JP"/>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42584239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0366130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2022/6/27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134830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s_A">
    <p:bg bwMode="ltGray">
      <p:bgPr>
        <a:solidFill>
          <a:schemeClr val="bg1"/>
        </a:solidFill>
        <a:effectLst/>
      </p:bgPr>
    </p:bg>
    <p:spTree>
      <p:nvGrpSpPr>
        <p:cNvPr id="1" name=""/>
        <p:cNvGrpSpPr/>
        <p:nvPr/>
      </p:nvGrpSpPr>
      <p:grpSpPr>
        <a:xfrm>
          <a:off x="0" y="0"/>
          <a:ext cx="0" cy="0"/>
          <a:chOff x="0" y="0"/>
          <a:chExt cx="0" cy="0"/>
        </a:xfrm>
      </p:grpSpPr>
      <p:sp>
        <p:nvSpPr>
          <p:cNvPr id="7" name="正方形/長方形 6"/>
          <p:cNvSpPr/>
          <p:nvPr/>
        </p:nvSpPr>
        <p:spPr bwMode="gray">
          <a:xfrm>
            <a:off x="0" y="0"/>
            <a:ext cx="2184400" cy="6858000"/>
          </a:xfrm>
          <a:prstGeom prst="rect">
            <a:avLst/>
          </a:prstGeom>
          <a:gradFill flip="none" rotWithShape="1">
            <a:gsLst>
              <a:gs pos="0">
                <a:srgbClr val="A0D8AD"/>
              </a:gs>
              <a:gs pos="10000">
                <a:srgbClr val="65B3A4"/>
              </a:gs>
              <a:gs pos="75000">
                <a:schemeClr val="tx2"/>
              </a:gs>
            </a:gsLst>
            <a:lin ang="150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8" name="テキスト プレースホルダー"/>
          <p:cNvSpPr>
            <a:spLocks noGrp="1"/>
          </p:cNvSpPr>
          <p:nvPr>
            <p:ph type="body" sz="quarter" idx="14" hasCustomPrompt="1"/>
          </p:nvPr>
        </p:nvSpPr>
        <p:spPr bwMode="gray">
          <a:xfrm>
            <a:off x="3383283" y="1910626"/>
            <a:ext cx="8009040" cy="4007577"/>
          </a:xfrm>
          <a:prstGeom prst="rect">
            <a:avLst/>
          </a:prstGeom>
        </p:spPr>
        <p:txBody>
          <a:bodyPr wrap="square">
            <a:noAutofit/>
          </a:bodyPr>
          <a:lstStyle>
            <a:lvl1pPr marL="457155" marR="0" indent="-457155" algn="l" defTabSz="1219080" rtl="0" eaLnBrk="1" fontAlgn="base" latinLnBrk="0" hangingPunct="1">
              <a:lnSpc>
                <a:spcPct val="100000"/>
              </a:lnSpc>
              <a:spcBef>
                <a:spcPts val="400"/>
              </a:spcBef>
              <a:spcAft>
                <a:spcPct val="0"/>
              </a:spcAft>
              <a:buClr>
                <a:schemeClr val="tx1">
                  <a:lumMod val="85000"/>
                  <a:lumOff val="15000"/>
                </a:schemeClr>
              </a:buClr>
              <a:buSzTx/>
              <a:buFont typeface="+mj-lt"/>
              <a:buAutoNum type="arabicPeriod"/>
              <a:tabLst/>
              <a:defRPr sz="2600">
                <a:solidFill>
                  <a:schemeClr val="tx1">
                    <a:lumMod val="85000"/>
                    <a:lumOff val="15000"/>
                  </a:schemeClr>
                </a:solidFill>
                <a:latin typeface="+mj-ea"/>
                <a:ea typeface="+mj-ea"/>
              </a:defRPr>
            </a:lvl1pPr>
            <a:lvl2pPr marL="715361" indent="-241277" eaLnBrk="1" latinLnBrk="0" hangingPunct="1">
              <a:lnSpc>
                <a:spcPct val="100000"/>
              </a:lnSpc>
              <a:spcBef>
                <a:spcPts val="400"/>
              </a:spcBef>
              <a:buClr>
                <a:schemeClr val="tx1">
                  <a:lumMod val="85000"/>
                  <a:lumOff val="15000"/>
                </a:schemeClr>
              </a:buClr>
              <a:buFont typeface="游ゴシック" panose="020B0400000000000000" pitchFamily="50" charset="-128"/>
              <a:buChar char="-"/>
              <a:defRPr lang="ja-JP" altLang="en-US" sz="1800" dirty="0" smtClean="0">
                <a:solidFill>
                  <a:schemeClr val="tx1">
                    <a:lumMod val="85000"/>
                    <a:lumOff val="15000"/>
                  </a:schemeClr>
                </a:solidFill>
              </a:defRPr>
            </a:lvl2pPr>
            <a:lvl3pPr marL="297251" indent="0">
              <a:buFontTx/>
              <a:buNone/>
              <a:defRPr sz="4800">
                <a:solidFill>
                  <a:schemeClr val="bg1"/>
                </a:solidFill>
              </a:defRPr>
            </a:lvl3pPr>
            <a:lvl4pPr marL="719595" marR="0" indent="-239161" algn="l" defTabSz="1219080" rtl="0" eaLnBrk="0" fontAlgn="base" latinLnBrk="0" hangingPunct="0">
              <a:lnSpc>
                <a:spcPct val="100000"/>
              </a:lnSpc>
              <a:spcBef>
                <a:spcPct val="20000"/>
              </a:spcBef>
              <a:spcAft>
                <a:spcPct val="0"/>
              </a:spcAft>
              <a:buClr>
                <a:schemeClr val="tx1">
                  <a:lumMod val="85000"/>
                  <a:lumOff val="15000"/>
                </a:schemeClr>
              </a:buClr>
              <a:buSzTx/>
              <a:buFont typeface="Tahoma" pitchFamily="34" charset="0"/>
              <a:buChar char="–"/>
              <a:tabLst/>
              <a:defRPr sz="1867">
                <a:solidFill>
                  <a:schemeClr val="tx1">
                    <a:lumMod val="85000"/>
                    <a:lumOff val="15000"/>
                  </a:schemeClr>
                </a:solidFill>
              </a:defRPr>
            </a:lvl4pPr>
            <a:lvl5pPr marL="474085" indent="0">
              <a:buClr>
                <a:schemeClr val="tx1">
                  <a:lumMod val="85000"/>
                  <a:lumOff val="15000"/>
                </a:schemeClr>
              </a:buClr>
              <a:buFont typeface="游ゴシック" panose="020B0400000000000000" pitchFamily="50" charset="-128"/>
              <a:buNone/>
              <a:defRPr sz="1867">
                <a:solidFill>
                  <a:schemeClr val="tx1">
                    <a:lumMod val="85000"/>
                    <a:lumOff val="15000"/>
                  </a:schemeClr>
                </a:solidFill>
              </a:defRPr>
            </a:lvl5pPr>
          </a:lstStyle>
          <a:p>
            <a:pPr lvl="0"/>
            <a:r>
              <a:rPr kumimoji="1" lang="ja-JP" altLang="en-US"/>
              <a:t>項目を入力</a:t>
            </a:r>
            <a:endParaRPr kumimoji="1" lang="en-US" altLang="ja-JP"/>
          </a:p>
          <a:p>
            <a:pPr lvl="1"/>
            <a:r>
              <a:rPr kumimoji="1" lang="ja-JP" altLang="en-US"/>
              <a:t>項目を入力</a:t>
            </a:r>
            <a:endParaRPr kumimoji="1" lang="en-US" altLang="ja-JP"/>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992972" y="1211819"/>
            <a:ext cx="8399351" cy="533480"/>
          </a:xfrm>
          <a:prstGeom prst="rect">
            <a:avLst/>
          </a:prstGeom>
        </p:spPr>
        <p:txBody>
          <a:bodyPr vert="horz" wrap="square" lIns="91440" tIns="45720" rIns="91440" bIns="45720" rtlCol="0" anchor="b">
            <a:noAutofit/>
          </a:bodyPr>
          <a:lstStyle>
            <a:lvl1pPr>
              <a:defRPr lang="ja-JP" altLang="en-US" sz="2800" dirty="0" smtClean="0"/>
            </a:lvl1pPr>
          </a:lstStyle>
          <a:p>
            <a:pPr marL="0" marR="0" lvl="0" indent="0" defTabSz="1219080" latinLnBrk="0">
              <a:lnSpc>
                <a:spcPct val="100000"/>
              </a:lnSpc>
              <a:spcBef>
                <a:spcPct val="20000"/>
              </a:spcBef>
              <a:buClr>
                <a:schemeClr val="accent6"/>
              </a:buClr>
              <a:buSzTx/>
              <a:buFont typeface="Arial" panose="020B0604020202020204" pitchFamily="34" charset="0"/>
              <a:buNone/>
              <a:tabLst/>
            </a:pPr>
            <a:r>
              <a:rPr kumimoji="1" lang="ja-JP" altLang="en-US"/>
              <a:t>目次のタイトル</a:t>
            </a:r>
          </a:p>
        </p:txBody>
      </p:sp>
    </p:spTree>
    <p:extLst>
      <p:ext uri="{BB962C8B-B14F-4D97-AF65-F5344CB8AC3E}">
        <p14:creationId xmlns:p14="http://schemas.microsoft.com/office/powerpoint/2010/main" val="306995600"/>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3061892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32605216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16020058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491085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83688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3160248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99155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808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rotWithShape="1">
          <a:blip r:embed="rId2" cstate="print">
            <a:extLst>
              <a:ext uri="{28A0092B-C50C-407E-A947-70E740481C1C}">
                <a14:useLocalDpi xmlns:a14="http://schemas.microsoft.com/office/drawing/2010/main" val="0"/>
              </a:ext>
            </a:extLst>
          </a:blip>
          <a:srcRect r="197"/>
          <a:stretch/>
        </p:blipFill>
        <p:spPr bwMode="gray">
          <a:xfrm>
            <a:off x="-6000" y="-10145"/>
            <a:ext cx="12204000" cy="687829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726764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9354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_A">
    <p:bg bwMode="ltGray">
      <p:bgPr>
        <a:solidFill>
          <a:srgbClr val="FFFFFF"/>
        </a:solidFill>
        <a:effectLst/>
      </p:bgPr>
    </p:bg>
    <p:spTree>
      <p:nvGrpSpPr>
        <p:cNvPr id="1" name=""/>
        <p:cNvGrpSpPr/>
        <p:nvPr/>
      </p:nvGrpSpPr>
      <p:grpSpPr>
        <a:xfrm>
          <a:off x="0" y="0"/>
          <a:ext cx="0" cy="0"/>
          <a:chOff x="0" y="0"/>
          <a:chExt cx="0" cy="0"/>
        </a:xfrm>
      </p:grpSpPr>
      <p:grpSp>
        <p:nvGrpSpPr>
          <p:cNvPr id="2" name="グループ化 1"/>
          <p:cNvGrpSpPr/>
          <p:nvPr/>
        </p:nvGrpSpPr>
        <p:grpSpPr>
          <a:xfrm>
            <a:off x="-5926" y="3777813"/>
            <a:ext cx="12203851" cy="3080187"/>
            <a:chOff x="-5926" y="3777813"/>
            <a:chExt cx="12203851" cy="3080187"/>
          </a:xfrm>
        </p:grpSpPr>
        <p:sp>
          <p:nvSpPr>
            <p:cNvPr id="5" name="正方形/長方形 4"/>
            <p:cNvSpPr/>
            <p:nvPr/>
          </p:nvSpPr>
          <p:spPr bwMode="gray">
            <a:xfrm>
              <a:off x="-5926" y="3777813"/>
              <a:ext cx="12203851" cy="3080187"/>
            </a:xfrm>
            <a:prstGeom prst="rect">
              <a:avLst/>
            </a:prstGeom>
            <a:gradFill flip="none" rotWithShape="1">
              <a:gsLst>
                <a:gs pos="0">
                  <a:srgbClr val="A0D8AD"/>
                </a:gs>
                <a:gs pos="10000">
                  <a:srgbClr val="65B3A4"/>
                </a:gs>
                <a:gs pos="65000">
                  <a:schemeClr val="tx2"/>
                </a:gs>
              </a:gsLst>
              <a:lin ang="13800000" scaled="0"/>
              <a:tileRect/>
            </a:gra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pic>
          <p:nvPicPr>
            <p:cNvPr id="7" name="図 6"/>
            <p:cNvPicPr>
              <a:picLocks noChangeAspect="1"/>
            </p:cNvPicPr>
            <p:nvPr/>
          </p:nvPicPr>
          <p:blipFill>
            <a:blip r:embed="rId2">
              <a:biLevel thresh="25000"/>
            </a:blip>
            <a:stretch>
              <a:fillRect/>
            </a:stretch>
          </p:blipFill>
          <p:spPr>
            <a:xfrm>
              <a:off x="9616828" y="6517511"/>
              <a:ext cx="2311647" cy="182055"/>
            </a:xfrm>
            <a:prstGeom prst="rect">
              <a:avLst/>
            </a:prstGeom>
          </p:spPr>
        </p:pic>
      </p:grpSp>
      <p:sp>
        <p:nvSpPr>
          <p:cNvPr id="6" name="タイトル"/>
          <p:cNvSpPr>
            <a:spLocks noGrp="1"/>
          </p:cNvSpPr>
          <p:nvPr>
            <p:ph type="title" hasCustomPrompt="1"/>
          </p:nvPr>
        </p:nvSpPr>
        <p:spPr bwMode="gray">
          <a:xfrm>
            <a:off x="814493" y="2908733"/>
            <a:ext cx="10577827" cy="697627"/>
          </a:xfrm>
          <a:prstGeom prst="rect">
            <a:avLst/>
          </a:prstGeom>
        </p:spPr>
        <p:txBody>
          <a:bodyPr wrap="square" anchor="b" anchorCtr="0">
            <a:noAutofit/>
          </a:bodyPr>
          <a:lstStyle>
            <a:lvl1pPr>
              <a:defRPr lang="ja-JP" altLang="en-US" sz="3800" dirty="0"/>
            </a:lvl1pPr>
          </a:lstStyle>
          <a:p>
            <a:pPr lvl="0"/>
            <a:r>
              <a:rPr kumimoji="1" lang="ja-JP" altLang="en-US"/>
              <a:t>中表紙のタイトルを入力</a:t>
            </a:r>
          </a:p>
        </p:txBody>
      </p:sp>
      <p:sp>
        <p:nvSpPr>
          <p:cNvPr id="9" name="テキスト プレースホルダー"/>
          <p:cNvSpPr>
            <a:spLocks noGrp="1"/>
          </p:cNvSpPr>
          <p:nvPr>
            <p:ph type="body" sz="quarter" idx="12" hasCustomPrompt="1"/>
          </p:nvPr>
        </p:nvSpPr>
        <p:spPr bwMode="gray">
          <a:xfrm>
            <a:off x="814495" y="4094483"/>
            <a:ext cx="8060567" cy="2161095"/>
          </a:xfrm>
          <a:prstGeom prst="rect">
            <a:avLst/>
          </a:prstGeom>
        </p:spPr>
        <p:txBody>
          <a:bodyPr wrap="square">
            <a:noAutofit/>
          </a:bodyPr>
          <a:lstStyle>
            <a:lvl1pPr marL="0" marR="0" indent="0" algn="l" defTabSz="1219110" rtl="0" eaLnBrk="1" fontAlgn="base" latinLnBrk="0" hangingPunct="1">
              <a:lnSpc>
                <a:spcPct val="110000"/>
              </a:lnSpc>
              <a:spcBef>
                <a:spcPts val="200"/>
              </a:spcBef>
              <a:spcAft>
                <a:spcPct val="0"/>
              </a:spcAft>
              <a:buClr>
                <a:schemeClr val="accent6"/>
              </a:buClr>
              <a:buSzTx/>
              <a:buFont typeface="Arial" panose="020B0604020202020204" pitchFamily="34" charset="0"/>
              <a:buNone/>
              <a:tabLst/>
              <a:defRPr sz="2200">
                <a:solidFill>
                  <a:schemeClr val="bg1"/>
                </a:solidFill>
                <a:latin typeface="+mj-ea"/>
                <a:ea typeface="+mj-ea"/>
              </a:defRPr>
            </a:lvl1pPr>
            <a:lvl2pPr marL="478331" indent="-239167" eaLnBrk="1" latinLnBrk="0" hangingPunct="1">
              <a:lnSpc>
                <a:spcPct val="110000"/>
              </a:lnSpc>
              <a:spcBef>
                <a:spcPts val="200"/>
              </a:spcBef>
              <a:buClr>
                <a:schemeClr val="bg1"/>
              </a:buClr>
              <a:buFont typeface="Segoe UI" panose="020B0502040204020203" pitchFamily="34" charset="0"/>
              <a:buChar char="-"/>
              <a:defRPr sz="1600">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lvl="0"/>
            <a:r>
              <a:rPr kumimoji="1" lang="ja-JP" altLang="en-US"/>
              <a:t>サブタイトルを入力</a:t>
            </a:r>
          </a:p>
          <a:p>
            <a:pPr lvl="1"/>
            <a:r>
              <a:rPr kumimoji="1" lang="ja-JP" altLang="en-US"/>
              <a:t>項目を入力</a:t>
            </a:r>
          </a:p>
        </p:txBody>
      </p:sp>
    </p:spTree>
    <p:extLst>
      <p:ext uri="{BB962C8B-B14F-4D97-AF65-F5344CB8AC3E}">
        <p14:creationId xmlns:p14="http://schemas.microsoft.com/office/powerpoint/2010/main" val="1267141632"/>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Lead 2 lines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49" y="38400"/>
            <a:ext cx="11712000" cy="624000"/>
          </a:xfrm>
        </p:spPr>
        <p:txBody>
          <a:bodyPr tIns="36000">
            <a:normAutofit/>
          </a:bodyPr>
          <a:lstStyle>
            <a:lvl1pPr>
              <a:defRPr sz="3200">
                <a:solidFill>
                  <a:schemeClr val="bg1"/>
                </a:solidFill>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9349" y="816000"/>
            <a:ext cx="11712000" cy="1008000"/>
          </a:xfrm>
          <a:prstGeom prst="roundRect">
            <a:avLst>
              <a:gd name="adj" fmla="val 9538"/>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chorCtr="0">
            <a:noAutofit/>
          </a:bodyPr>
          <a:lstStyle>
            <a:lvl1pPr marL="0" indent="0" algn="l" eaLnBrk="1" hangingPunct="1">
              <a:spcBef>
                <a:spcPts val="0"/>
              </a:spcBef>
              <a:buNone/>
              <a:defRPr>
                <a:solidFill>
                  <a:schemeClr val="bg1"/>
                </a:solidFill>
              </a:defRPr>
            </a:lvl1pPr>
            <a:lvl2pPr marL="95998" indent="0">
              <a:buNone/>
              <a:defRPr/>
            </a:lvl2pPr>
            <a:lvl3pPr marL="297275" indent="0">
              <a:buNone/>
              <a:defRPr/>
            </a:lvl3pPr>
            <a:lvl4pPr marL="437038" indent="0">
              <a:buNone/>
              <a:defRPr/>
            </a:lvl4pPr>
            <a:lvl5pPr marL="41519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9" name="コンテンツ プレースホルダー"/>
          <p:cNvSpPr>
            <a:spLocks noGrp="1"/>
          </p:cNvSpPr>
          <p:nvPr>
            <p:ph sz="quarter" idx="12" hasCustomPrompt="1"/>
          </p:nvPr>
        </p:nvSpPr>
        <p:spPr>
          <a:xfrm>
            <a:off x="239185" y="1968000"/>
            <a:ext cx="11711516" cy="4485717"/>
          </a:xfrm>
        </p:spPr>
        <p:txBody>
          <a:bodyPr/>
          <a:lstStyle>
            <a:lvl1pPr marL="239994" indent="-239994">
              <a:spcBef>
                <a:spcPts val="667"/>
              </a:spcBef>
              <a:defRPr/>
            </a:lvl1pPr>
            <a:lvl2pPr marL="479988" indent="-239994">
              <a:spcBef>
                <a:spcPts val="667"/>
              </a:spcBef>
              <a:defRPr/>
            </a:lvl2pPr>
            <a:lvl3pPr marL="623984" indent="-143996">
              <a:spcBef>
                <a:spcPts val="667"/>
              </a:spcBef>
              <a:defRPr/>
            </a:lvl3pPr>
            <a:lvl4pPr marL="767981" indent="-143996">
              <a:spcBef>
                <a:spcPts val="667"/>
              </a:spcBef>
              <a:defRPr/>
            </a:lvl4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28224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white)">
    <p:bg bwMode="ltGray">
      <p:bgPr>
        <a:solidFill>
          <a:srgbClr val="FFFFFF"/>
        </a:solidFill>
        <a:effectLst/>
      </p:bgPr>
    </p:bg>
    <p:spTree>
      <p:nvGrpSpPr>
        <p:cNvPr id="1" name=""/>
        <p:cNvGrpSpPr/>
        <p:nvPr/>
      </p:nvGrpSpPr>
      <p:grpSpPr>
        <a:xfrm>
          <a:off x="0" y="0"/>
          <a:ext cx="0" cy="0"/>
          <a:chOff x="0" y="0"/>
          <a:chExt cx="0" cy="0"/>
        </a:xfrm>
      </p:grpSpPr>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1781536"/>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Contents(white)">
    <p:bg bwMode="ltGray">
      <p:bgPr>
        <a:solidFill>
          <a:srgbClr val="FFFFFF"/>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2" hasCustomPrompt="1"/>
          </p:nvPr>
        </p:nvSpPr>
        <p:spPr bwMode="gray">
          <a:xfrm>
            <a:off x="263529" y="1016000"/>
            <a:ext cx="11664951" cy="5149850"/>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6" name="図 15"/>
          <p:cNvPicPr>
            <a:picLocks noChangeAspect="1"/>
          </p:cNvPicPr>
          <p:nvPr/>
        </p:nvPicPr>
        <p:blipFill>
          <a:blip r:embed="rId2"/>
          <a:stretch>
            <a:fillRect/>
          </a:stretch>
        </p:blipFill>
        <p:spPr bwMode="gray">
          <a:xfrm>
            <a:off x="9616302" y="6517511"/>
            <a:ext cx="2311647" cy="182055"/>
          </a:xfrm>
          <a:prstGeom prst="rect">
            <a:avLst/>
          </a:prstGeom>
        </p:spPr>
      </p:pic>
      <p:sp>
        <p:nvSpPr>
          <p:cNvPr id="11"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722954665"/>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line Only(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3"/>
          <a:stretch>
            <a:fillRect/>
          </a:stretch>
        </p:blipFill>
        <p:spPr bwMode="gray">
          <a:xfrm>
            <a:off x="9616302" y="6517511"/>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66355746"/>
      </p:ext>
    </p:extLst>
  </p:cSld>
  <p:clrMapOvr>
    <a:masterClrMapping/>
  </p:clrMapOvr>
  <p:extLst>
    <p:ext uri="{DCECCB84-F9BA-43D5-87BE-67443E8EF086}">
      <p15:sldGuideLst xmlns:p15="http://schemas.microsoft.com/office/powerpoint/2012/main">
        <p15:guide id="1" orient="horz" pos="73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line ＆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コンテンツ プレースホルダー"/>
          <p:cNvSpPr>
            <a:spLocks noGrp="1"/>
          </p:cNvSpPr>
          <p:nvPr>
            <p:ph sz="quarter" idx="12" hasCustomPrompt="1"/>
          </p:nvPr>
        </p:nvSpPr>
        <p:spPr>
          <a:xfrm>
            <a:off x="263529" y="1172637"/>
            <a:ext cx="11664951" cy="4993213"/>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8"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3"/>
          <a:stretch>
            <a:fillRect/>
          </a:stretch>
        </p:blipFill>
        <p:spPr bwMode="gray">
          <a:xfrm>
            <a:off x="9616302" y="6517511"/>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0" name="正方形/長方形 9"/>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7979593"/>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73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line &amp;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2" hasCustomPrompt="1"/>
          </p:nvPr>
        </p:nvSpPr>
        <p:spPr>
          <a:xfrm>
            <a:off x="263529" y="2024065"/>
            <a:ext cx="11664951" cy="4141785"/>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4" name="テキスト プレースホルダー 3"/>
          <p:cNvSpPr>
            <a:spLocks noGrp="1"/>
          </p:cNvSpPr>
          <p:nvPr>
            <p:ph type="body" sz="quarter" idx="13" hasCustomPrompt="1"/>
          </p:nvPr>
        </p:nvSpPr>
        <p:spPr>
          <a:xfrm>
            <a:off x="263529" y="1010628"/>
            <a:ext cx="11664950" cy="822442"/>
          </a:xfrm>
        </p:spPr>
        <p:txBody>
          <a:bodyPr anchor="ctr"/>
          <a:lstStyle>
            <a:lvl1pPr marL="0" indent="0">
              <a:lnSpc>
                <a:spcPct val="110000"/>
              </a:lnSpc>
              <a:spcBef>
                <a:spcPts val="100"/>
              </a:spcBef>
              <a:buFontTx/>
              <a:buNone/>
              <a:defRPr sz="2600"/>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2" name="図 11"/>
          <p:cNvPicPr>
            <a:picLocks noChangeAspect="1"/>
          </p:cNvPicPr>
          <p:nvPr/>
        </p:nvPicPr>
        <p:blipFill>
          <a:blip r:embed="rId3"/>
          <a:stretch>
            <a:fillRect/>
          </a:stretch>
        </p:blipFill>
        <p:spPr bwMode="gray">
          <a:xfrm>
            <a:off x="9616302" y="6517511"/>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3" name="正方形/長方形 12"/>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014397901"/>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1275">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4.jpe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9.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3.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Credit"/>
          <p:cNvSpPr txBox="1">
            <a:spLocks/>
          </p:cNvSpPr>
          <p:nvPr/>
        </p:nvSpPr>
        <p:spPr bwMode="gray">
          <a:xfrm>
            <a:off x="677044" y="6485380"/>
            <a:ext cx="156401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 NEC Corporation 2021</a:t>
            </a:r>
          </a:p>
        </p:txBody>
      </p:sp>
      <p:sp>
        <p:nvSpPr>
          <p:cNvPr id="9" name="Confidential"/>
          <p:cNvSpPr txBox="1">
            <a:spLocks/>
          </p:cNvSpPr>
          <p:nvPr/>
        </p:nvSpPr>
        <p:spPr bwMode="gray">
          <a:xfrm>
            <a:off x="2241063" y="6485380"/>
            <a:ext cx="191464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NEC Group Internal Use Only</a:t>
            </a:r>
          </a:p>
        </p:txBody>
      </p:sp>
      <p:sp>
        <p:nvSpPr>
          <p:cNvPr id="5" name="タイトル プレースホルダー"/>
          <p:cNvSpPr>
            <a:spLocks noGrp="1"/>
          </p:cNvSpPr>
          <p:nvPr>
            <p:ph type="title"/>
          </p:nvPr>
        </p:nvSpPr>
        <p:spPr bwMode="gray">
          <a:xfrm>
            <a:off x="263524" y="204597"/>
            <a:ext cx="11664955" cy="615555"/>
          </a:xfrm>
          <a:prstGeom prst="rect">
            <a:avLst/>
          </a:prstGeom>
        </p:spPr>
        <p:txBody>
          <a:bodyPr vert="horz" wrap="square" lIns="91440" tIns="45720" rIns="91440" bIns="45720" rtlCol="0" anchor="ctr">
            <a:noAutofit/>
          </a:bodyPr>
          <a:lstStyle/>
          <a:p>
            <a:pPr marL="0" marR="0" lvl="0" indent="0" defTabSz="1219110" latinLnBrk="0">
              <a:lnSpc>
                <a:spcPct val="100000"/>
              </a:lnSpc>
              <a:spcBef>
                <a:spcPct val="20000"/>
              </a:spcBef>
              <a:buClr>
                <a:schemeClr val="accent6"/>
              </a:buClr>
              <a:buSzTx/>
              <a:buFont typeface="Arial" panose="020B0604020202020204" pitchFamily="34" charset="0"/>
              <a:buNone/>
              <a:tabLst/>
            </a:pPr>
            <a:r>
              <a:rPr kumimoji="1" lang="ja-JP" altLang="en-US"/>
              <a:t>マスター タイトルの書式設定</a:t>
            </a:r>
          </a:p>
        </p:txBody>
      </p:sp>
      <p:sp>
        <p:nvSpPr>
          <p:cNvPr id="2" name="テキスト プレースホルダー 1"/>
          <p:cNvSpPr>
            <a:spLocks noGrp="1"/>
          </p:cNvSpPr>
          <p:nvPr>
            <p:ph type="body" idx="1"/>
          </p:nvPr>
        </p:nvSpPr>
        <p:spPr bwMode="gray">
          <a:xfrm>
            <a:off x="263524" y="980019"/>
            <a:ext cx="11664955" cy="5137151"/>
          </a:xfrm>
          <a:prstGeom prst="rect">
            <a:avLst/>
          </a:prstGeom>
        </p:spPr>
        <p:txBody>
          <a:bodyPr vert="horz" lIns="91440" tIns="45720" rIns="91440" bIns="45720" rtlCol="0">
            <a:noAutofit/>
          </a:bodyPr>
          <a:lstStyle/>
          <a:p>
            <a:pPr marL="355558" lvl="0" indent="-355558">
              <a:lnSpc>
                <a:spcPct val="110000"/>
              </a:lnSpc>
              <a:spcBef>
                <a:spcPts val="600"/>
              </a:spcBef>
            </a:pPr>
            <a:r>
              <a:rPr kumimoji="1" lang="ja-JP" altLang="en-US"/>
              <a:t>マスター テキストの書式設定</a:t>
            </a:r>
          </a:p>
          <a:p>
            <a:pPr marL="598944" lvl="1" indent="-243387">
              <a:lnSpc>
                <a:spcPct val="110000"/>
              </a:lnSpc>
              <a:spcBef>
                <a:spcPts val="600"/>
              </a:spcBef>
            </a:pPr>
            <a:r>
              <a:rPr kumimoji="1" lang="ja-JP" altLang="en-US"/>
              <a:t>第 </a:t>
            </a:r>
            <a:r>
              <a:rPr kumimoji="1" lang="en-US" altLang="ja-JP"/>
              <a:t>2 </a:t>
            </a:r>
            <a:r>
              <a:rPr kumimoji="1" lang="ja-JP" altLang="en-US"/>
              <a:t>レベル</a:t>
            </a:r>
          </a:p>
          <a:p>
            <a:pPr marL="721695" lvl="2" indent="-122753">
              <a:lnSpc>
                <a:spcPct val="110000"/>
              </a:lnSpc>
              <a:spcBef>
                <a:spcPts val="600"/>
              </a:spcBef>
            </a:pPr>
            <a:r>
              <a:rPr kumimoji="1" lang="ja-JP" altLang="en-US"/>
              <a:t>第 </a:t>
            </a:r>
            <a:r>
              <a:rPr kumimoji="1" lang="en-US" altLang="ja-JP"/>
              <a:t>3 </a:t>
            </a:r>
            <a:r>
              <a:rPr kumimoji="1" lang="ja-JP" altLang="en-US"/>
              <a:t>レベル</a:t>
            </a:r>
          </a:p>
          <a:p>
            <a:pPr marL="838098" lvl="3" indent="-118520">
              <a:lnSpc>
                <a:spcPct val="110000"/>
              </a:lnSpc>
              <a:spcBef>
                <a:spcPts val="600"/>
              </a:spcBef>
            </a:pPr>
            <a:r>
              <a:rPr kumimoji="1" lang="ja-JP" altLang="en-US"/>
              <a:t>第 </a:t>
            </a:r>
            <a:r>
              <a:rPr kumimoji="1" lang="en-US" altLang="ja-JP"/>
              <a:t>4 </a:t>
            </a:r>
            <a:r>
              <a:rPr kumimoji="1" lang="ja-JP" altLang="en-US"/>
              <a:t>レベル</a:t>
            </a:r>
            <a:endParaRPr kumimoji="1" lang="en-US" altLang="ja-JP"/>
          </a:p>
          <a:p>
            <a:pPr marL="835982" lvl="4">
              <a:lnSpc>
                <a:spcPct val="110000"/>
              </a:lnSpc>
              <a:spcBef>
                <a:spcPts val="500"/>
              </a:spcBef>
            </a:pPr>
            <a:r>
              <a:rPr kumimoji="1" lang="ja-JP" altLang="en-US"/>
              <a:t>文章を入力</a:t>
            </a:r>
            <a:endParaRPr kumimoji="1" lang="en-US" altLang="ja-JP"/>
          </a:p>
        </p:txBody>
      </p:sp>
    </p:spTree>
    <p:extLst>
      <p:ext uri="{BB962C8B-B14F-4D97-AF65-F5344CB8AC3E}">
        <p14:creationId xmlns:p14="http://schemas.microsoft.com/office/powerpoint/2010/main" val="2246894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fontAlgn="base" hangingPunct="1">
        <a:spcBef>
          <a:spcPct val="0"/>
        </a:spcBef>
        <a:spcAft>
          <a:spcPct val="0"/>
        </a:spcAft>
        <a:defRPr kumimoji="1" lang="ja-JP" altLang="en-US" sz="3200" b="0" i="0" u="none" strike="noStrike" kern="0" cap="none" spc="0" normalizeH="0" baseline="0" dirty="0">
          <a:ln>
            <a:noFill/>
          </a:ln>
          <a:solidFill>
            <a:schemeClr val="tx1">
              <a:lumMod val="85000"/>
              <a:lumOff val="15000"/>
            </a:schemeClr>
          </a:solidFill>
          <a:effectLst/>
          <a:uLnTx/>
          <a:uFillTx/>
          <a:latin typeface="+mj-ea"/>
          <a:ea typeface="+mj-ea"/>
          <a:cs typeface="+mn-cs"/>
        </a:defRPr>
      </a:lvl1pPr>
      <a:lvl2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5pPr>
      <a:lvl6pPr marL="609555"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6pPr>
      <a:lvl7pPr marL="1219110"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7pPr>
      <a:lvl8pPr marL="1828664"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8pPr>
      <a:lvl9pPr marL="2438218"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9pPr>
    </p:titleStyle>
    <p:bodyStyle>
      <a:lvl1pPr marL="355574" indent="-355574" algn="l" rtl="0" eaLnBrk="1" fontAlgn="base" hangingPunct="1">
        <a:lnSpc>
          <a:spcPct val="105000"/>
        </a:lnSpc>
        <a:spcBef>
          <a:spcPct val="20000"/>
        </a:spcBef>
        <a:spcAft>
          <a:spcPct val="0"/>
        </a:spcAft>
        <a:buClr>
          <a:schemeClr val="accent1"/>
        </a:buClr>
        <a:buFont typeface="Wingdings" panose="05000000000000000000" pitchFamily="2" charset="2"/>
        <a:buChar char="u"/>
        <a:defRPr kumimoji="1" lang="ja-JP" altLang="en-US" sz="2400" b="0" i="0" u="none" strike="noStrike" kern="0" cap="none" spc="0" normalizeH="0" baseline="0" dirty="0" smtClean="0">
          <a:ln>
            <a:noFill/>
          </a:ln>
          <a:solidFill>
            <a:schemeClr val="tx1">
              <a:lumMod val="85000"/>
              <a:lumOff val="15000"/>
            </a:schemeClr>
          </a:solidFill>
          <a:effectLst/>
          <a:uLnTx/>
          <a:uFillTx/>
          <a:latin typeface="+mn-lt"/>
          <a:ea typeface="+mn-ea"/>
          <a:cs typeface="+mn-cs"/>
        </a:defRPr>
      </a:lvl1pPr>
      <a:lvl2pPr marL="598973" indent="-243399" algn="l" rtl="0" eaLnBrk="1" fontAlgn="base" hangingPunct="1">
        <a:lnSpc>
          <a:spcPct val="105000"/>
        </a:lnSpc>
        <a:spcBef>
          <a:spcPct val="20000"/>
        </a:spcBef>
        <a:spcAft>
          <a:spcPct val="0"/>
        </a:spcAft>
        <a:buClr>
          <a:schemeClr val="accent1"/>
        </a:buClr>
        <a:buFont typeface="Wingdings" panose="05000000000000000000" pitchFamily="2" charset="2"/>
        <a:buChar char="n"/>
        <a:defRPr kumimoji="1" lang="ja-JP" altLang="en-US" sz="2000" b="0" i="0" u="none" strike="noStrike" kern="0" cap="none" spc="0" normalizeH="0" baseline="0" dirty="0" smtClean="0">
          <a:ln>
            <a:noFill/>
          </a:ln>
          <a:solidFill>
            <a:schemeClr val="tx1">
              <a:lumMod val="85000"/>
              <a:lumOff val="15000"/>
            </a:schemeClr>
          </a:solidFill>
          <a:effectLst/>
          <a:uLnTx/>
          <a:uFillTx/>
          <a:latin typeface="+mn-lt"/>
          <a:ea typeface="+mn-ea"/>
        </a:defRPr>
      </a:lvl2pPr>
      <a:lvl3pPr marL="721731" indent="-122758" algn="l" rtl="0" eaLnBrk="1" fontAlgn="base" hangingPunct="1">
        <a:lnSpc>
          <a:spcPct val="105000"/>
        </a:lnSpc>
        <a:spcBef>
          <a:spcPct val="20000"/>
        </a:spcBef>
        <a:spcAft>
          <a:spcPct val="0"/>
        </a:spcAft>
        <a:buClr>
          <a:schemeClr val="accent1"/>
        </a:buClr>
        <a:buFont typeface="Arial" panose="020B0604020202020204" pitchFamily="34" charset="0"/>
        <a:buChar char="•"/>
        <a:defRPr kumimoji="1" lang="ja-JP" altLang="en-US" sz="1600" b="0" i="0" u="none" strike="noStrike" kern="0" cap="none" spc="0" normalizeH="0" baseline="0" dirty="0" smtClean="0">
          <a:ln>
            <a:noFill/>
          </a:ln>
          <a:solidFill>
            <a:schemeClr val="tx1">
              <a:lumMod val="85000"/>
              <a:lumOff val="15000"/>
            </a:schemeClr>
          </a:solidFill>
          <a:effectLst/>
          <a:uLnTx/>
          <a:uFillTx/>
          <a:latin typeface="+mn-lt"/>
          <a:ea typeface="+mn-ea"/>
        </a:defRPr>
      </a:lvl3pPr>
      <a:lvl4pPr marL="838138" indent="-118525" algn="l" rtl="0" eaLnBrk="1" fontAlgn="base" hangingPunct="1">
        <a:lnSpc>
          <a:spcPct val="105000"/>
        </a:lnSpc>
        <a:spcBef>
          <a:spcPct val="20000"/>
        </a:spcBef>
        <a:spcAft>
          <a:spcPct val="0"/>
        </a:spcAft>
        <a:buClr>
          <a:schemeClr val="accent1"/>
        </a:buClr>
        <a:buFont typeface="Tahoma" pitchFamily="34" charset="0"/>
        <a:buChar char="–"/>
        <a:defRPr kumimoji="1" lang="en-US" altLang="ja-JP" sz="1400" b="0" i="0" u="none" strike="noStrike" kern="0" cap="none" spc="0" normalizeH="0" baseline="0" dirty="0" smtClean="0">
          <a:ln>
            <a:noFill/>
          </a:ln>
          <a:solidFill>
            <a:schemeClr val="tx1">
              <a:lumMod val="85000"/>
              <a:lumOff val="15000"/>
            </a:schemeClr>
          </a:solidFill>
          <a:effectLst/>
          <a:uLnTx/>
          <a:uFillTx/>
          <a:latin typeface="+mn-lt"/>
          <a:ea typeface="+mn-ea"/>
        </a:defRPr>
      </a:lvl4pPr>
      <a:lvl5pPr marL="836022" indent="0" algn="l" rtl="0" eaLnBrk="1" fontAlgn="base" hangingPunct="1">
        <a:lnSpc>
          <a:spcPct val="105000"/>
        </a:lnSpc>
        <a:spcBef>
          <a:spcPct val="20000"/>
        </a:spcBef>
        <a:spcAft>
          <a:spcPct val="0"/>
        </a:spcAft>
        <a:buClr>
          <a:schemeClr val="accent6"/>
        </a:buClr>
        <a:buFontTx/>
        <a:buNone/>
        <a:defRPr kumimoji="1" lang="en-US" altLang="ja-JP" sz="1400" b="0" dirty="0" smtClean="0">
          <a:solidFill>
            <a:schemeClr val="tx1">
              <a:lumMod val="85000"/>
              <a:lumOff val="15000"/>
            </a:schemeClr>
          </a:solidFill>
          <a:latin typeface="+mj-lt"/>
          <a:ea typeface="+mn-ea"/>
        </a:defRPr>
      </a:lvl5pPr>
      <a:lvl6pPr marL="3352548" indent="-304776" algn="l" rtl="0" eaLnBrk="1" fontAlgn="base" hangingPunct="1">
        <a:spcBef>
          <a:spcPct val="20000"/>
        </a:spcBef>
        <a:spcAft>
          <a:spcPct val="0"/>
        </a:spcAft>
        <a:buChar char="≫"/>
        <a:defRPr kumimoji="1" sz="2667">
          <a:solidFill>
            <a:schemeClr val="tx1"/>
          </a:solidFill>
          <a:latin typeface="Arial" charset="0"/>
          <a:ea typeface="+mn-ea"/>
        </a:defRPr>
      </a:lvl6pPr>
      <a:lvl7pPr marL="3962104" indent="-304776" algn="l" rtl="0" eaLnBrk="1" fontAlgn="base" hangingPunct="1">
        <a:spcBef>
          <a:spcPct val="20000"/>
        </a:spcBef>
        <a:spcAft>
          <a:spcPct val="0"/>
        </a:spcAft>
        <a:buChar char="≫"/>
        <a:defRPr kumimoji="1" sz="2667">
          <a:solidFill>
            <a:schemeClr val="tx1"/>
          </a:solidFill>
          <a:latin typeface="Arial" charset="0"/>
          <a:ea typeface="+mn-ea"/>
        </a:defRPr>
      </a:lvl7pPr>
      <a:lvl8pPr marL="4571658" indent="-304776" algn="l" rtl="0" eaLnBrk="1" fontAlgn="base" hangingPunct="1">
        <a:spcBef>
          <a:spcPct val="20000"/>
        </a:spcBef>
        <a:spcAft>
          <a:spcPct val="0"/>
        </a:spcAft>
        <a:buChar char="≫"/>
        <a:defRPr kumimoji="1" sz="2667">
          <a:solidFill>
            <a:schemeClr val="tx1"/>
          </a:solidFill>
          <a:latin typeface="Arial" charset="0"/>
          <a:ea typeface="+mn-ea"/>
        </a:defRPr>
      </a:lvl8pPr>
      <a:lvl9pPr marL="5181212" indent="-304776" algn="l" rtl="0" eaLnBrk="1" fontAlgn="base" hangingPunct="1">
        <a:spcBef>
          <a:spcPct val="20000"/>
        </a:spcBef>
        <a:spcAft>
          <a:spcPct val="0"/>
        </a:spcAft>
        <a:buChar char="≫"/>
        <a:defRPr kumimoji="1" sz="2667">
          <a:solidFill>
            <a:schemeClr val="tx1"/>
          </a:solidFill>
          <a:latin typeface="Arial" charset="0"/>
          <a:ea typeface="+mn-ea"/>
        </a:defRPr>
      </a:lvl9pPr>
    </p:bodyStyle>
    <p:otherStyle>
      <a:defPPr>
        <a:defRPr lang="ja-JP"/>
      </a:defPPr>
      <a:lvl1pPr marL="0" algn="l" defTabSz="1219110" rtl="0" eaLnBrk="1" latinLnBrk="0" hangingPunct="1">
        <a:defRPr kumimoji="1" sz="2400" kern="1200">
          <a:solidFill>
            <a:schemeClr val="tx1"/>
          </a:solidFill>
          <a:latin typeface="+mn-lt"/>
          <a:ea typeface="+mn-ea"/>
          <a:cs typeface="+mn-cs"/>
        </a:defRPr>
      </a:lvl1pPr>
      <a:lvl2pPr marL="609555" algn="l" defTabSz="1219110" rtl="0" eaLnBrk="1" latinLnBrk="0" hangingPunct="1">
        <a:defRPr kumimoji="1" sz="2400" kern="1200">
          <a:solidFill>
            <a:schemeClr val="tx1"/>
          </a:solidFill>
          <a:latin typeface="+mn-lt"/>
          <a:ea typeface="+mn-ea"/>
          <a:cs typeface="+mn-cs"/>
        </a:defRPr>
      </a:lvl2pPr>
      <a:lvl3pPr marL="1219110" algn="l" defTabSz="1219110" rtl="0" eaLnBrk="1" latinLnBrk="0" hangingPunct="1">
        <a:defRPr kumimoji="1" sz="2400" kern="1200">
          <a:solidFill>
            <a:schemeClr val="tx1"/>
          </a:solidFill>
          <a:latin typeface="+mn-lt"/>
          <a:ea typeface="+mn-ea"/>
          <a:cs typeface="+mn-cs"/>
        </a:defRPr>
      </a:lvl3pPr>
      <a:lvl4pPr marL="1828664" algn="l" defTabSz="1219110" rtl="0" eaLnBrk="1" latinLnBrk="0" hangingPunct="1">
        <a:defRPr kumimoji="1" sz="2400" kern="1200">
          <a:solidFill>
            <a:schemeClr val="tx1"/>
          </a:solidFill>
          <a:latin typeface="+mn-lt"/>
          <a:ea typeface="+mn-ea"/>
          <a:cs typeface="+mn-cs"/>
        </a:defRPr>
      </a:lvl4pPr>
      <a:lvl5pPr marL="2438218" algn="l" defTabSz="1219110" rtl="0" eaLnBrk="1" latinLnBrk="0" hangingPunct="1">
        <a:defRPr kumimoji="1" sz="2400" kern="1200">
          <a:solidFill>
            <a:schemeClr val="tx1"/>
          </a:solidFill>
          <a:latin typeface="+mn-lt"/>
          <a:ea typeface="+mn-ea"/>
          <a:cs typeface="+mn-cs"/>
        </a:defRPr>
      </a:lvl5pPr>
      <a:lvl6pPr marL="3047772" algn="l" defTabSz="1219110" rtl="0" eaLnBrk="1" latinLnBrk="0" hangingPunct="1">
        <a:defRPr kumimoji="1" sz="2400" kern="1200">
          <a:solidFill>
            <a:schemeClr val="tx1"/>
          </a:solidFill>
          <a:latin typeface="+mn-lt"/>
          <a:ea typeface="+mn-ea"/>
          <a:cs typeface="+mn-cs"/>
        </a:defRPr>
      </a:lvl6pPr>
      <a:lvl7pPr marL="3657327" algn="l" defTabSz="1219110" rtl="0" eaLnBrk="1" latinLnBrk="0" hangingPunct="1">
        <a:defRPr kumimoji="1" sz="2400" kern="1200">
          <a:solidFill>
            <a:schemeClr val="tx1"/>
          </a:solidFill>
          <a:latin typeface="+mn-lt"/>
          <a:ea typeface="+mn-ea"/>
          <a:cs typeface="+mn-cs"/>
        </a:defRPr>
      </a:lvl7pPr>
      <a:lvl8pPr marL="4266880" algn="l" defTabSz="1219110" rtl="0" eaLnBrk="1" latinLnBrk="0" hangingPunct="1">
        <a:defRPr kumimoji="1" sz="2400" kern="1200">
          <a:solidFill>
            <a:schemeClr val="tx1"/>
          </a:solidFill>
          <a:latin typeface="+mn-lt"/>
          <a:ea typeface="+mn-ea"/>
          <a:cs typeface="+mn-cs"/>
        </a:defRPr>
      </a:lvl8pPr>
      <a:lvl9pPr marL="4876435" algn="l" defTabSz="1219110"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orient="horz" pos="4042">
          <p15:clr>
            <a:srgbClr val="A4A3A4"/>
          </p15:clr>
        </p15:guide>
        <p15:guide id="4" pos="3840">
          <p15:clr>
            <a:srgbClr val="A4A3A4"/>
          </p15:clr>
        </p15:guide>
        <p15:guide id="5" pos="166">
          <p15:clr>
            <a:srgbClr val="A4A3A4"/>
          </p15:clr>
        </p15:guide>
        <p15:guide id="6" pos="7514">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4">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240460827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02" r:id="rId12"/>
  </p:sldLayoutIdLst>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0" y="646484"/>
            <a:ext cx="12192000" cy="5909138"/>
          </a:xfrm>
          <a:prstGeom prst="rect">
            <a:avLst/>
          </a:prstGeom>
        </p:spPr>
      </p:pic>
    </p:spTree>
    <p:extLst>
      <p:ext uri="{BB962C8B-B14F-4D97-AF65-F5344CB8AC3E}">
        <p14:creationId xmlns:p14="http://schemas.microsoft.com/office/powerpoint/2010/main" val="1315408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Lst>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3%82%B7%E3%82%B9%E3%83%86%E3%83%A0%E6%A7%8B%E6%88%90%EF%BC%8F%E7%92%B0%E5%A2%83%E6%A7%8B%E7%AF%89%E3%82%AC%E3%82%A4%E3%83%89_%E5%9F%BA%E6%9C%AC%E7%B7%A8.pdf" TargetMode="External"/><Relationship Id="rId2" Type="http://schemas.openxmlformats.org/officeDocument/2006/relationships/hyperlink" Target="https://exastro-suite.github.io/it-automation-docs/documents_ja.html" TargetMode="External"/><Relationship Id="rId1" Type="http://schemas.openxmlformats.org/officeDocument/2006/relationships/slideLayout" Target="../slideLayouts/slideLayout21.xml"/><Relationship Id="rId4" Type="http://schemas.openxmlformats.org/officeDocument/2006/relationships/hyperlink" Target="https://exastro-suite.github.io/it-automation-docs/install_ja.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2%A8%E3%82%AF%E3%82%B9%E3%83%9D%E3%83%BC%E3%83%88%EF%BC%8F%E3%82%A4%E3%83%B3%E3%83%9D%E3%83%BC%E3%83%88.pdf" TargetMode="External"/><Relationship Id="rId2" Type="http://schemas.openxmlformats.org/officeDocument/2006/relationships/hyperlink" Target="https://github.com/exastro-suite/it-automation-settingsamples-azure/releases" TargetMode="Externa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1.xml"/><Relationship Id="rId4" Type="http://schemas.openxmlformats.org/officeDocument/2006/relationships/hyperlink" Target="https://exastro-suite.github.io/it-automation-docs/asset/Documents_ja/Exastro-ITA_%E5%88%A9%E7%94%A8%E6%89%8B%E9%A0%86%E3%83%9E%E3%83%8B%E3%83%A5%E3%82%A2%E3%83%AB_Conductor.pdf"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239351" y="2636890"/>
            <a:ext cx="11712000" cy="1883011"/>
          </a:xfrm>
        </p:spPr>
        <p:txBody>
          <a:bodyPr anchor="t"/>
          <a:lstStyle/>
          <a:p>
            <a:r>
              <a:rPr kumimoji="1" lang="en-US" altLang="ja-JP" sz="6000" b="1" dirty="0"/>
              <a:t>Setting samples</a:t>
            </a:r>
            <a:br>
              <a:rPr kumimoji="1" lang="en-US" altLang="ja-JP" sz="6000" b="1" dirty="0"/>
            </a:br>
            <a:r>
              <a:rPr kumimoji="1" lang="en-US" altLang="ja-JP" sz="6000" b="1" dirty="0"/>
              <a:t>Azure</a:t>
            </a:r>
            <a:r>
              <a:rPr lang="ja-JP" altLang="en-US" sz="6000" b="1" dirty="0"/>
              <a:t>モデル 導入手順</a:t>
            </a:r>
            <a:endParaRPr kumimoji="1" lang="ja-JP" altLang="en-US" sz="6000" b="1" dirty="0"/>
          </a:p>
        </p:txBody>
      </p:sp>
      <p:sp>
        <p:nvSpPr>
          <p:cNvPr id="5" name="テキスト プレースホルダー 3">
            <a:extLst>
              <a:ext uri="{FF2B5EF4-FFF2-40B4-BE49-F238E27FC236}">
                <a16:creationId xmlns:a16="http://schemas.microsoft.com/office/drawing/2014/main" id="{92F69605-D2F4-4896-92FC-F343DA050119}"/>
              </a:ext>
            </a:extLst>
          </p:cNvPr>
          <p:cNvSpPr>
            <a:spLocks noGrp="1"/>
          </p:cNvSpPr>
          <p:nvPr/>
        </p:nvSpPr>
        <p:spPr bwMode="gray">
          <a:xfrm>
            <a:off x="262799" y="6033083"/>
            <a:ext cx="8736969" cy="772006"/>
          </a:xfrm>
          <a:prstGeom prst="rect">
            <a:avLst/>
          </a:prstGeom>
        </p:spPr>
        <p:txBody>
          <a:bodyPr vert="horz" wrap="square" lIns="91440" tIns="45720" rIns="91440" bIns="45720" rtlCol="0" anchor="t">
            <a:spAutoFit/>
          </a:bodyPr>
          <a:lstStyle>
            <a:lvl1pPr marL="0" indent="0" algn="l" rtl="0" eaLnBrk="1" fontAlgn="base" hangingPunct="0">
              <a:spcBef>
                <a:spcPts val="500"/>
              </a:spcBef>
              <a:spcAft>
                <a:spcPct val="0"/>
              </a:spcAft>
              <a:buClr>
                <a:schemeClr val="accent6"/>
              </a:buClr>
              <a:buFont typeface="Arial" panose="020B0604020202020204" pitchFamily="34" charset="0"/>
              <a:buNone/>
              <a:defRPr kumimoji="1" sz="2000" b="0" baseline="0">
                <a:solidFill>
                  <a:schemeClr val="bg1"/>
                </a:solidFill>
                <a:latin typeface="+mn-lt"/>
                <a:ea typeface="+mn-ea"/>
                <a:cs typeface="+mn-cs"/>
              </a:defRPr>
            </a:lvl1pPr>
            <a:lvl2pPr marL="72000" indent="0" algn="l" rtl="0" eaLnBrk="1" fontAlgn="base" hangingPunct="0">
              <a:spcBef>
                <a:spcPts val="500"/>
              </a:spcBef>
              <a:spcAft>
                <a:spcPct val="0"/>
              </a:spcAft>
              <a:buClr>
                <a:schemeClr val="accent6"/>
              </a:buClr>
              <a:buFont typeface="Wingdings" pitchFamily="2" charset="2"/>
              <a:buNone/>
              <a:defRPr kumimoji="1" sz="1600" b="0">
                <a:solidFill>
                  <a:schemeClr val="bg1"/>
                </a:solidFill>
                <a:latin typeface="+mn-lt"/>
                <a:ea typeface="+mn-ea"/>
              </a:defRPr>
            </a:lvl2pPr>
            <a:lvl3pPr marL="222962" indent="0" algn="l" rtl="0" eaLnBrk="1" fontAlgn="base" hangingPunct="0">
              <a:spcBef>
                <a:spcPts val="500"/>
              </a:spcBef>
              <a:spcAft>
                <a:spcPct val="0"/>
              </a:spcAft>
              <a:buClr>
                <a:schemeClr val="accent6"/>
              </a:buClr>
              <a:buFont typeface="Arial" panose="020B0604020202020204" pitchFamily="34" charset="0"/>
              <a:buNone/>
              <a:defRPr kumimoji="1" sz="1400" b="0">
                <a:solidFill>
                  <a:schemeClr val="bg1"/>
                </a:solidFill>
                <a:latin typeface="+mn-lt"/>
                <a:ea typeface="+mn-ea"/>
              </a:defRPr>
            </a:lvl3pPr>
            <a:lvl4pPr marL="327787" indent="0" algn="l" rtl="0" eaLnBrk="1" fontAlgn="base" hangingPunct="0">
              <a:spcBef>
                <a:spcPts val="500"/>
              </a:spcBef>
              <a:spcAft>
                <a:spcPct val="0"/>
              </a:spcAft>
              <a:buClr>
                <a:schemeClr val="accent6"/>
              </a:buClr>
              <a:buFont typeface="Tahoma" pitchFamily="34" charset="0"/>
              <a:buNone/>
              <a:defRPr kumimoji="1" sz="1200" b="0">
                <a:solidFill>
                  <a:schemeClr val="bg1"/>
                </a:solidFill>
                <a:latin typeface="+mn-lt"/>
                <a:ea typeface="+mn-ea"/>
              </a:defRPr>
            </a:lvl4pPr>
            <a:lvl5pPr marL="311400" indent="0" algn="l" rtl="0" eaLnBrk="0" fontAlgn="base" hangingPunct="0">
              <a:spcBef>
                <a:spcPct val="20000"/>
              </a:spcBef>
              <a:spcAft>
                <a:spcPct val="0"/>
              </a:spcAft>
              <a:buClr>
                <a:schemeClr val="accent6"/>
              </a:buClr>
              <a:buNone/>
              <a:defRPr kumimoji="1" sz="1200" b="1">
                <a:solidFill>
                  <a:schemeClr val="bg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dirty="0"/>
              <a:t>第</a:t>
            </a:r>
            <a:r>
              <a:rPr lang="en-US" altLang="ja-JP" dirty="0"/>
              <a:t>1.0</a:t>
            </a:r>
            <a:r>
              <a:rPr lang="ja-JP" altLang="en-US" dirty="0"/>
              <a:t>版</a:t>
            </a:r>
            <a:r>
              <a:rPr lang="ja-JP" altLang="en-US" dirty="0">
                <a:ea typeface="+mn-lt"/>
                <a:cs typeface="+mn-lt"/>
              </a:rPr>
              <a:t> </a:t>
            </a:r>
            <a:r>
              <a:rPr lang="ja-JP" dirty="0">
                <a:ea typeface="+mn-lt"/>
                <a:cs typeface="+mn-lt"/>
              </a:rPr>
              <a:t>(</a:t>
            </a:r>
            <a:r>
              <a:rPr lang="ja-JP" dirty="0">
                <a:latin typeface="Meiryo"/>
                <a:ea typeface="Meiryo"/>
              </a:rPr>
              <a:t>ITAバージョン</a:t>
            </a:r>
            <a:r>
              <a:rPr lang="en-US" altLang="ja-JP" dirty="0">
                <a:latin typeface="Meiryo"/>
                <a:ea typeface="Meiryo"/>
              </a:rPr>
              <a:t>1.9.1/1.10.0</a:t>
            </a:r>
            <a:r>
              <a:rPr lang="ja-JP" dirty="0">
                <a:latin typeface="Meiryo"/>
                <a:ea typeface="Meiryo"/>
              </a:rPr>
              <a:t>版</a:t>
            </a:r>
            <a:r>
              <a:rPr lang="ja-JP" dirty="0">
                <a:ea typeface="+mn-lt"/>
                <a:cs typeface="+mn-lt"/>
              </a:rPr>
              <a:t>)</a:t>
            </a:r>
            <a:endParaRPr lang="en-US" altLang="ja-JP" dirty="0">
              <a:ea typeface="+mn-lt"/>
              <a:cs typeface="+mn-lt"/>
            </a:endParaRPr>
          </a:p>
          <a:p>
            <a:r>
              <a:rPr lang="en-US" altLang="ja-JP" dirty="0"/>
              <a:t>Exastro</a:t>
            </a:r>
            <a:r>
              <a:rPr lang="ja-JP" altLang="en-US" dirty="0"/>
              <a:t> </a:t>
            </a:r>
            <a:r>
              <a:rPr lang="en-US" altLang="ja-JP" dirty="0"/>
              <a:t>developer</a:t>
            </a:r>
            <a:endParaRPr kumimoji="1" lang="ja-JP" altLang="en-US" dirty="0"/>
          </a:p>
        </p:txBody>
      </p:sp>
      <p:sp>
        <p:nvSpPr>
          <p:cNvPr id="4" name="テキスト ボックス 3">
            <a:extLst>
              <a:ext uri="{FF2B5EF4-FFF2-40B4-BE49-F238E27FC236}">
                <a16:creationId xmlns:a16="http://schemas.microsoft.com/office/drawing/2014/main" id="{4D73A558-2A55-4467-963B-2C300F0BEE44}"/>
              </a:ext>
            </a:extLst>
          </p:cNvPr>
          <p:cNvSpPr txBox="1"/>
          <p:nvPr/>
        </p:nvSpPr>
        <p:spPr>
          <a:xfrm>
            <a:off x="179910" y="5229250"/>
            <a:ext cx="11832181" cy="646331"/>
          </a:xfrm>
          <a:prstGeom prst="rect">
            <a:avLst/>
          </a:prstGeom>
          <a:noFill/>
        </p:spPr>
        <p:txBody>
          <a:bodyPr wrap="square" rtlCol="0">
            <a:spAutoFit/>
          </a:bodyPr>
          <a:lstStyle/>
          <a:p>
            <a:r>
              <a:rPr lang="en-US" altLang="ja-JP" b="1" dirty="0">
                <a:solidFill>
                  <a:schemeClr val="tx1">
                    <a:lumMod val="65000"/>
                    <a:lumOff val="35000"/>
                  </a:schemeClr>
                </a:solidFill>
              </a:rPr>
              <a:t>※</a:t>
            </a:r>
            <a:r>
              <a:rPr lang="ja-JP" altLang="en-US" b="1" dirty="0">
                <a:solidFill>
                  <a:schemeClr val="tx1">
                    <a:lumMod val="65000"/>
                    <a:lumOff val="35000"/>
                  </a:schemeClr>
                </a:solidFill>
              </a:rPr>
              <a:t>本書では「</a:t>
            </a:r>
            <a:r>
              <a:rPr lang="en-US" altLang="ja-JP" b="1" dirty="0">
                <a:solidFill>
                  <a:schemeClr val="tx1">
                    <a:lumMod val="65000"/>
                    <a:lumOff val="35000"/>
                  </a:schemeClr>
                </a:solidFill>
              </a:rPr>
              <a:t>Exastro IT Automation</a:t>
            </a:r>
            <a:r>
              <a:rPr lang="ja-JP" altLang="en-US" b="1" dirty="0">
                <a:solidFill>
                  <a:schemeClr val="tx1">
                    <a:lumMod val="65000"/>
                    <a:lumOff val="35000"/>
                  </a:schemeClr>
                </a:solidFill>
              </a:rPr>
              <a:t>」を「</a:t>
            </a:r>
            <a:r>
              <a:rPr lang="en-US" altLang="ja-JP" b="1" dirty="0">
                <a:solidFill>
                  <a:schemeClr val="tx1">
                    <a:lumMod val="65000"/>
                    <a:lumOff val="35000"/>
                  </a:schemeClr>
                </a:solidFill>
              </a:rPr>
              <a:t>ITA</a:t>
            </a:r>
            <a:r>
              <a:rPr lang="ja-JP" altLang="en-US" b="1" dirty="0">
                <a:solidFill>
                  <a:schemeClr val="tx1">
                    <a:lumMod val="65000"/>
                    <a:lumOff val="35000"/>
                  </a:schemeClr>
                </a:solidFill>
              </a:rPr>
              <a:t>」、「</a:t>
            </a:r>
            <a:r>
              <a:rPr lang="en-US" altLang="ja-JP" b="1" dirty="0">
                <a:solidFill>
                  <a:schemeClr val="tx1">
                    <a:lumMod val="65000"/>
                    <a:lumOff val="35000"/>
                  </a:schemeClr>
                </a:solidFill>
              </a:rPr>
              <a:t>Setting samples Azure</a:t>
            </a:r>
            <a:r>
              <a:rPr lang="ja-JP" altLang="en-US" b="1" dirty="0">
                <a:solidFill>
                  <a:schemeClr val="tx1">
                    <a:lumMod val="65000"/>
                    <a:lumOff val="35000"/>
                  </a:schemeClr>
                </a:solidFill>
              </a:rPr>
              <a:t>モデル」を「</a:t>
            </a:r>
            <a:r>
              <a:rPr lang="en-US" altLang="ja-JP" b="1" dirty="0">
                <a:solidFill>
                  <a:schemeClr val="tx1">
                    <a:lumMod val="65000"/>
                    <a:lumOff val="35000"/>
                  </a:schemeClr>
                </a:solidFill>
              </a:rPr>
              <a:t>Azure</a:t>
            </a:r>
            <a:r>
              <a:rPr lang="ja-JP" altLang="en-US" b="1" dirty="0">
                <a:solidFill>
                  <a:schemeClr val="tx1">
                    <a:lumMod val="65000"/>
                    <a:lumOff val="35000"/>
                  </a:schemeClr>
                </a:solidFill>
              </a:rPr>
              <a:t>モデル」と記載します。 </a:t>
            </a:r>
            <a:endParaRPr kumimoji="1" lang="ja-JP" altLang="en-US" b="1" dirty="0">
              <a:solidFill>
                <a:schemeClr val="tx1">
                  <a:lumMod val="65000"/>
                  <a:lumOff val="35000"/>
                </a:schemeClr>
              </a:solidFill>
            </a:endParaRPr>
          </a:p>
        </p:txBody>
      </p:sp>
    </p:spTree>
    <p:extLst>
      <p:ext uri="{BB962C8B-B14F-4D97-AF65-F5344CB8AC3E}">
        <p14:creationId xmlns:p14="http://schemas.microsoft.com/office/powerpoint/2010/main" val="67421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1.4</a:t>
            </a:r>
            <a:r>
              <a:rPr kumimoji="1" lang="ja-JP" altLang="en-US" dirty="0"/>
              <a:t> </a:t>
            </a:r>
            <a:r>
              <a:rPr lang="ja-JP" altLang="en-US" dirty="0"/>
              <a:t>サブネットと仮想マシンの関係について</a:t>
            </a:r>
            <a:endParaRPr kumimoji="1" lang="ja-JP" altLang="en-US" dirty="0"/>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モデルでは「仮想マシン」が所属する「サブネット」を指定することが可能です。</a:t>
            </a:r>
            <a:endParaRPr lang="en-US" altLang="ja-JP" kern="0" dirty="0"/>
          </a:p>
        </p:txBody>
      </p:sp>
      <p:sp>
        <p:nvSpPr>
          <p:cNvPr id="6" name="角丸四角形 5"/>
          <p:cNvSpPr/>
          <p:nvPr/>
        </p:nvSpPr>
        <p:spPr bwMode="auto">
          <a:xfrm>
            <a:off x="6719273" y="1419098"/>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仮想マシン①：</a:t>
            </a:r>
            <a:r>
              <a:rPr kumimoji="1" lang="en-US" altLang="ja-JP" b="1" dirty="0">
                <a:latin typeface="+mn-ea"/>
              </a:rPr>
              <a:t>Linux01</a:t>
            </a:r>
            <a:endParaRPr kumimoji="1" lang="ja-JP" altLang="en-US" b="1" dirty="0">
              <a:latin typeface="+mn-ea"/>
            </a:endParaRPr>
          </a:p>
        </p:txBody>
      </p:sp>
      <p:sp>
        <p:nvSpPr>
          <p:cNvPr id="7" name="角丸四角形 6"/>
          <p:cNvSpPr/>
          <p:nvPr/>
        </p:nvSpPr>
        <p:spPr bwMode="auto">
          <a:xfrm>
            <a:off x="6719273" y="2020217"/>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仮想マシン③：</a:t>
            </a:r>
            <a:r>
              <a:rPr kumimoji="1" lang="en-US" altLang="ja-JP" b="1" dirty="0">
                <a:latin typeface="+mn-ea"/>
              </a:rPr>
              <a:t>Windows01</a:t>
            </a:r>
            <a:endParaRPr kumimoji="1" lang="ja-JP" altLang="en-US" b="1" dirty="0">
              <a:latin typeface="+mn-ea"/>
            </a:endParaRPr>
          </a:p>
        </p:txBody>
      </p:sp>
      <p:cxnSp>
        <p:nvCxnSpPr>
          <p:cNvPr id="13" name="直線コネクタ 12"/>
          <p:cNvCxnSpPr>
            <a:stCxn id="15" idx="3"/>
            <a:endCxn id="6" idx="1"/>
          </p:cNvCxnSpPr>
          <p:nvPr/>
        </p:nvCxnSpPr>
        <p:spPr bwMode="auto">
          <a:xfrm flipV="1">
            <a:off x="5084640" y="1666748"/>
            <a:ext cx="1634633" cy="4218"/>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カギ線コネクタ 21"/>
          <p:cNvCxnSpPr>
            <a:stCxn id="15" idx="3"/>
            <a:endCxn id="7" idx="1"/>
          </p:cNvCxnSpPr>
          <p:nvPr/>
        </p:nvCxnSpPr>
        <p:spPr bwMode="auto">
          <a:xfrm>
            <a:off x="5084640" y="1670966"/>
            <a:ext cx="1634633" cy="596901"/>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角丸四角形 22"/>
          <p:cNvSpPr/>
          <p:nvPr/>
        </p:nvSpPr>
        <p:spPr bwMode="auto">
          <a:xfrm>
            <a:off x="6719276" y="5113711"/>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grpSp>
        <p:nvGrpSpPr>
          <p:cNvPr id="38" name="グループ化 37"/>
          <p:cNvGrpSpPr/>
          <p:nvPr/>
        </p:nvGrpSpPr>
        <p:grpSpPr>
          <a:xfrm>
            <a:off x="783489" y="5883444"/>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897795" y="5732061"/>
            <a:ext cx="10053556" cy="625877"/>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同時作成</a:t>
            </a:r>
            <a:r>
              <a:rPr kumimoji="1" lang="ja-JP" altLang="en-US" dirty="0"/>
              <a:t>可能な仮想マシンの数は全体で</a:t>
            </a:r>
            <a:r>
              <a:rPr kumimoji="1" lang="en-US" altLang="ja-JP" dirty="0"/>
              <a:t>10</a:t>
            </a:r>
            <a:r>
              <a:rPr kumimoji="1" lang="ja-JP" altLang="en-US" dirty="0"/>
              <a:t>台（</a:t>
            </a:r>
            <a:r>
              <a:rPr kumimoji="1" lang="en-US" altLang="ja-JP" dirty="0"/>
              <a:t>Linux/Windows</a:t>
            </a:r>
            <a:r>
              <a:rPr kumimoji="1" lang="ja-JP" altLang="en-US" dirty="0"/>
              <a:t>それぞれ</a:t>
            </a:r>
            <a:r>
              <a:rPr kumimoji="1" lang="en-US" altLang="ja-JP" dirty="0"/>
              <a:t>5</a:t>
            </a:r>
            <a:r>
              <a:rPr kumimoji="1" lang="ja-JP" altLang="en-US"/>
              <a:t>台まで）です</a:t>
            </a:r>
            <a:r>
              <a:rPr kumimoji="1" lang="ja-JP" altLang="en-US" dirty="0"/>
              <a:t>。</a:t>
            </a:r>
            <a:endParaRPr kumimoji="1" lang="en-US" altLang="ja-JP" dirty="0"/>
          </a:p>
          <a:p>
            <a:r>
              <a:rPr lang="ja-JP" altLang="en-US" dirty="0"/>
              <a:t>一つのサブネットに対して、</a:t>
            </a:r>
            <a:r>
              <a:rPr lang="en-US" altLang="ja-JP" dirty="0"/>
              <a:t>Linux</a:t>
            </a:r>
            <a:r>
              <a:rPr lang="ja-JP" altLang="en-US" dirty="0"/>
              <a:t>と</a:t>
            </a:r>
            <a:r>
              <a:rPr lang="en-US" altLang="ja-JP" dirty="0"/>
              <a:t>Windows</a:t>
            </a:r>
            <a:r>
              <a:rPr lang="ja-JP" altLang="en-US" dirty="0"/>
              <a:t>が混在しても問題ありません。</a:t>
            </a:r>
            <a:endParaRPr kumimoji="1" lang="en-US" altLang="ja-JP" dirty="0"/>
          </a:p>
        </p:txBody>
      </p:sp>
      <p:sp>
        <p:nvSpPr>
          <p:cNvPr id="15" name="角丸四角形 5">
            <a:extLst>
              <a:ext uri="{FF2B5EF4-FFF2-40B4-BE49-F238E27FC236}">
                <a16:creationId xmlns:a16="http://schemas.microsoft.com/office/drawing/2014/main" id="{B68F2873-CEC5-4C47-87A8-238F1D21F596}"/>
              </a:ext>
            </a:extLst>
          </p:cNvPr>
          <p:cNvSpPr/>
          <p:nvPr/>
        </p:nvSpPr>
        <p:spPr bwMode="auto">
          <a:xfrm>
            <a:off x="783489" y="1423316"/>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サブネット①：***</a:t>
            </a:r>
            <a:r>
              <a:rPr kumimoji="1" lang="en-US" altLang="ja-JP" b="1" dirty="0">
                <a:latin typeface="+mn-ea"/>
              </a:rPr>
              <a:t>.***.***.</a:t>
            </a:r>
            <a:r>
              <a:rPr lang="ja-JP" altLang="en-US" b="1" dirty="0">
                <a:latin typeface="+mn-ea"/>
              </a:rPr>
              <a:t>***</a:t>
            </a:r>
            <a:r>
              <a:rPr lang="en-US" altLang="ja-JP" b="1" dirty="0">
                <a:latin typeface="+mn-ea"/>
              </a:rPr>
              <a:t>/24</a:t>
            </a:r>
            <a:endParaRPr kumimoji="1" lang="ja-JP" altLang="en-US" b="1" dirty="0">
              <a:latin typeface="+mn-ea"/>
            </a:endParaRPr>
          </a:p>
        </p:txBody>
      </p:sp>
      <p:sp>
        <p:nvSpPr>
          <p:cNvPr id="16" name="角丸四角形 6">
            <a:extLst>
              <a:ext uri="{FF2B5EF4-FFF2-40B4-BE49-F238E27FC236}">
                <a16:creationId xmlns:a16="http://schemas.microsoft.com/office/drawing/2014/main" id="{2A4CBD56-2856-4DE7-B04C-EAAB438A4E78}"/>
              </a:ext>
            </a:extLst>
          </p:cNvPr>
          <p:cNvSpPr/>
          <p:nvPr/>
        </p:nvSpPr>
        <p:spPr bwMode="auto">
          <a:xfrm>
            <a:off x="783489" y="3290703"/>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サブネット②：***</a:t>
            </a:r>
            <a:r>
              <a:rPr kumimoji="1" lang="en-US" altLang="ja-JP" b="1" dirty="0">
                <a:latin typeface="+mn-ea"/>
              </a:rPr>
              <a:t>.***.***.</a:t>
            </a:r>
            <a:r>
              <a:rPr lang="ja-JP" altLang="en-US" b="1" dirty="0">
                <a:latin typeface="+mn-ea"/>
              </a:rPr>
              <a:t>***</a:t>
            </a:r>
            <a:r>
              <a:rPr lang="en-US" altLang="ja-JP" b="1" dirty="0">
                <a:latin typeface="+mn-ea"/>
              </a:rPr>
              <a:t>/24</a:t>
            </a:r>
            <a:endParaRPr kumimoji="1" lang="ja-JP" altLang="en-US" b="1" dirty="0">
              <a:latin typeface="+mn-ea"/>
            </a:endParaRPr>
          </a:p>
        </p:txBody>
      </p:sp>
      <p:sp>
        <p:nvSpPr>
          <p:cNvPr id="17" name="角丸四角形 22">
            <a:extLst>
              <a:ext uri="{FF2B5EF4-FFF2-40B4-BE49-F238E27FC236}">
                <a16:creationId xmlns:a16="http://schemas.microsoft.com/office/drawing/2014/main" id="{32343DA3-C834-4074-BB24-34AFF6AD8E3F}"/>
              </a:ext>
            </a:extLst>
          </p:cNvPr>
          <p:cNvSpPr/>
          <p:nvPr/>
        </p:nvSpPr>
        <p:spPr bwMode="auto">
          <a:xfrm>
            <a:off x="783489" y="5113824"/>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sp>
        <p:nvSpPr>
          <p:cNvPr id="18" name="角丸四角形 6">
            <a:extLst>
              <a:ext uri="{FF2B5EF4-FFF2-40B4-BE49-F238E27FC236}">
                <a16:creationId xmlns:a16="http://schemas.microsoft.com/office/drawing/2014/main" id="{B5DCC1C1-50A8-49DF-AB6C-B1867B78422C}"/>
              </a:ext>
            </a:extLst>
          </p:cNvPr>
          <p:cNvSpPr/>
          <p:nvPr/>
        </p:nvSpPr>
        <p:spPr bwMode="auto">
          <a:xfrm>
            <a:off x="6719274" y="3290671"/>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a:latin typeface="+mn-ea"/>
              </a:rPr>
              <a:t>仮想マシン②：</a:t>
            </a:r>
            <a:r>
              <a:rPr kumimoji="1" lang="en-US" altLang="ja-JP" b="1">
                <a:latin typeface="+mn-ea"/>
              </a:rPr>
              <a:t>Linux02</a:t>
            </a:r>
            <a:endParaRPr kumimoji="1" lang="ja-JP" altLang="en-US" b="1" dirty="0">
              <a:latin typeface="+mn-ea"/>
            </a:endParaRPr>
          </a:p>
        </p:txBody>
      </p:sp>
      <p:sp>
        <p:nvSpPr>
          <p:cNvPr id="19" name="角丸四角形 6">
            <a:extLst>
              <a:ext uri="{FF2B5EF4-FFF2-40B4-BE49-F238E27FC236}">
                <a16:creationId xmlns:a16="http://schemas.microsoft.com/office/drawing/2014/main" id="{5D5EDF62-418F-4D22-8158-9E32559D9438}"/>
              </a:ext>
            </a:extLst>
          </p:cNvPr>
          <p:cNvSpPr/>
          <p:nvPr/>
        </p:nvSpPr>
        <p:spPr bwMode="auto">
          <a:xfrm>
            <a:off x="6719274" y="3895447"/>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仮想マシン④：</a:t>
            </a:r>
            <a:r>
              <a:rPr kumimoji="1" lang="en-US" altLang="ja-JP" b="1" dirty="0">
                <a:latin typeface="+mn-ea"/>
              </a:rPr>
              <a:t>Windows02</a:t>
            </a:r>
            <a:endParaRPr kumimoji="1" lang="ja-JP" altLang="en-US" b="1" dirty="0">
              <a:latin typeface="+mn-ea"/>
            </a:endParaRPr>
          </a:p>
        </p:txBody>
      </p:sp>
      <p:cxnSp>
        <p:nvCxnSpPr>
          <p:cNvPr id="25" name="直線コネクタ 24">
            <a:extLst>
              <a:ext uri="{FF2B5EF4-FFF2-40B4-BE49-F238E27FC236}">
                <a16:creationId xmlns:a16="http://schemas.microsoft.com/office/drawing/2014/main" id="{EC20626E-394A-4A0D-A19A-DC7F3DF50694}"/>
              </a:ext>
            </a:extLst>
          </p:cNvPr>
          <p:cNvCxnSpPr>
            <a:cxnSpLocks/>
            <a:stCxn id="16" idx="3"/>
            <a:endCxn id="18" idx="1"/>
          </p:cNvCxnSpPr>
          <p:nvPr/>
        </p:nvCxnSpPr>
        <p:spPr bwMode="auto">
          <a:xfrm flipV="1">
            <a:off x="5084640" y="3538321"/>
            <a:ext cx="1634634" cy="32"/>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カギ線コネクタ 21">
            <a:extLst>
              <a:ext uri="{FF2B5EF4-FFF2-40B4-BE49-F238E27FC236}">
                <a16:creationId xmlns:a16="http://schemas.microsoft.com/office/drawing/2014/main" id="{6A04E52A-2EAF-4A53-A164-C5D82519CB51}"/>
              </a:ext>
            </a:extLst>
          </p:cNvPr>
          <p:cNvCxnSpPr>
            <a:stCxn id="16" idx="3"/>
            <a:endCxn id="19" idx="1"/>
          </p:cNvCxnSpPr>
          <p:nvPr/>
        </p:nvCxnSpPr>
        <p:spPr bwMode="auto">
          <a:xfrm>
            <a:off x="5084640" y="3538353"/>
            <a:ext cx="1634634" cy="604744"/>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7" name="直線コネクタ 36">
            <a:extLst>
              <a:ext uri="{FF2B5EF4-FFF2-40B4-BE49-F238E27FC236}">
                <a16:creationId xmlns:a16="http://schemas.microsoft.com/office/drawing/2014/main" id="{64EB591B-B224-4868-81AC-AE4799F2E2F4}"/>
              </a:ext>
            </a:extLst>
          </p:cNvPr>
          <p:cNvCxnSpPr>
            <a:stCxn id="17" idx="3"/>
            <a:endCxn id="23" idx="1"/>
          </p:cNvCxnSpPr>
          <p:nvPr/>
        </p:nvCxnSpPr>
        <p:spPr bwMode="auto">
          <a:xfrm flipV="1">
            <a:off x="5084640" y="5361361"/>
            <a:ext cx="1634636" cy="113"/>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3" name="カギ線コネクタ 21">
            <a:extLst>
              <a:ext uri="{FF2B5EF4-FFF2-40B4-BE49-F238E27FC236}">
                <a16:creationId xmlns:a16="http://schemas.microsoft.com/office/drawing/2014/main" id="{9187BEFC-CD64-4DCB-95A3-BB7455D05C2B}"/>
              </a:ext>
            </a:extLst>
          </p:cNvPr>
          <p:cNvCxnSpPr>
            <a:cxnSpLocks/>
            <a:stCxn id="15" idx="3"/>
            <a:endCxn id="46" idx="1"/>
          </p:cNvCxnSpPr>
          <p:nvPr/>
        </p:nvCxnSpPr>
        <p:spPr bwMode="auto">
          <a:xfrm>
            <a:off x="5084640" y="1670966"/>
            <a:ext cx="1634633" cy="1205013"/>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6" name="角丸四角形 22">
            <a:extLst>
              <a:ext uri="{FF2B5EF4-FFF2-40B4-BE49-F238E27FC236}">
                <a16:creationId xmlns:a16="http://schemas.microsoft.com/office/drawing/2014/main" id="{890A8402-C544-489E-9B9B-8E15A3ABF621}"/>
              </a:ext>
            </a:extLst>
          </p:cNvPr>
          <p:cNvSpPr/>
          <p:nvPr/>
        </p:nvSpPr>
        <p:spPr bwMode="auto">
          <a:xfrm>
            <a:off x="6719273" y="2628329"/>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48" name="カギ線コネクタ 21">
            <a:extLst>
              <a:ext uri="{FF2B5EF4-FFF2-40B4-BE49-F238E27FC236}">
                <a16:creationId xmlns:a16="http://schemas.microsoft.com/office/drawing/2014/main" id="{66CE4AA8-1064-44FE-8F83-BEC1FE964D0E}"/>
              </a:ext>
            </a:extLst>
          </p:cNvPr>
          <p:cNvCxnSpPr>
            <a:stCxn id="16" idx="3"/>
            <a:endCxn id="54" idx="1"/>
          </p:cNvCxnSpPr>
          <p:nvPr/>
        </p:nvCxnSpPr>
        <p:spPr bwMode="auto">
          <a:xfrm>
            <a:off x="5084640" y="3538353"/>
            <a:ext cx="1634636" cy="1210037"/>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4" name="角丸四角形 22">
            <a:extLst>
              <a:ext uri="{FF2B5EF4-FFF2-40B4-BE49-F238E27FC236}">
                <a16:creationId xmlns:a16="http://schemas.microsoft.com/office/drawing/2014/main" id="{A7372950-5973-4D46-8CA5-04C3E22FB33B}"/>
              </a:ext>
            </a:extLst>
          </p:cNvPr>
          <p:cNvSpPr/>
          <p:nvPr/>
        </p:nvSpPr>
        <p:spPr bwMode="auto">
          <a:xfrm>
            <a:off x="6719276" y="4500740"/>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spTree>
    <p:extLst>
      <p:ext uri="{BB962C8B-B14F-4D97-AF65-F5344CB8AC3E}">
        <p14:creationId xmlns:p14="http://schemas.microsoft.com/office/powerpoint/2010/main" val="79439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図 84">
            <a:extLst>
              <a:ext uri="{FF2B5EF4-FFF2-40B4-BE49-F238E27FC236}">
                <a16:creationId xmlns:a16="http://schemas.microsoft.com/office/drawing/2014/main" id="{F6BA3413-D243-44F4-91E5-9B6A232A6899}"/>
              </a:ext>
            </a:extLst>
          </p:cNvPr>
          <p:cNvPicPr>
            <a:picLocks noChangeAspect="1"/>
          </p:cNvPicPr>
          <p:nvPr/>
        </p:nvPicPr>
        <p:blipFill>
          <a:blip r:embed="rId2"/>
          <a:stretch>
            <a:fillRect/>
          </a:stretch>
        </p:blipFill>
        <p:spPr>
          <a:xfrm>
            <a:off x="239348" y="1404427"/>
            <a:ext cx="10440000" cy="1401914"/>
          </a:xfrm>
          <a:prstGeom prst="rect">
            <a:avLst/>
          </a:prstGeom>
        </p:spPr>
      </p:pic>
      <p:pic>
        <p:nvPicPr>
          <p:cNvPr id="86" name="図 85">
            <a:extLst>
              <a:ext uri="{FF2B5EF4-FFF2-40B4-BE49-F238E27FC236}">
                <a16:creationId xmlns:a16="http://schemas.microsoft.com/office/drawing/2014/main" id="{A96B6CB3-F2F4-4940-8A3B-98962C50B4CF}"/>
              </a:ext>
            </a:extLst>
          </p:cNvPr>
          <p:cNvPicPr>
            <a:picLocks noChangeAspect="1"/>
          </p:cNvPicPr>
          <p:nvPr/>
        </p:nvPicPr>
        <p:blipFill>
          <a:blip r:embed="rId3"/>
          <a:stretch>
            <a:fillRect/>
          </a:stretch>
        </p:blipFill>
        <p:spPr>
          <a:xfrm>
            <a:off x="239348" y="5208697"/>
            <a:ext cx="10440000" cy="1284006"/>
          </a:xfrm>
          <a:prstGeom prst="rect">
            <a:avLst/>
          </a:prstGeom>
        </p:spPr>
      </p:pic>
      <p:pic>
        <p:nvPicPr>
          <p:cNvPr id="87" name="図 86">
            <a:extLst>
              <a:ext uri="{FF2B5EF4-FFF2-40B4-BE49-F238E27FC236}">
                <a16:creationId xmlns:a16="http://schemas.microsoft.com/office/drawing/2014/main" id="{AE24C33B-0D69-40B0-9454-C3FE039D8D83}"/>
              </a:ext>
            </a:extLst>
          </p:cNvPr>
          <p:cNvPicPr>
            <a:picLocks noChangeAspect="1"/>
          </p:cNvPicPr>
          <p:nvPr/>
        </p:nvPicPr>
        <p:blipFill>
          <a:blip r:embed="rId4"/>
          <a:stretch>
            <a:fillRect/>
          </a:stretch>
        </p:blipFill>
        <p:spPr>
          <a:xfrm>
            <a:off x="234258" y="3190654"/>
            <a:ext cx="10440000" cy="1579077"/>
          </a:xfrm>
          <a:prstGeom prst="rect">
            <a:avLst/>
          </a:prstGeom>
        </p:spPr>
      </p:pic>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1.4</a:t>
            </a:r>
            <a:r>
              <a:rPr kumimoji="1" lang="ja-JP" altLang="en-US" dirty="0"/>
              <a:t> </a:t>
            </a:r>
            <a:r>
              <a:rPr lang="ja-JP" altLang="en-US" dirty="0"/>
              <a:t>サブネットと仮想マシンの関係について</a:t>
            </a:r>
            <a:endParaRPr kumimoji="1" lang="ja-JP" altLang="en-US" dirty="0"/>
          </a:p>
        </p:txBody>
      </p:sp>
      <p:sp>
        <p:nvSpPr>
          <p:cNvPr id="5" name="コンテンツ プレースホルダー 2"/>
          <p:cNvSpPr txBox="1">
            <a:spLocks/>
          </p:cNvSpPr>
          <p:nvPr/>
        </p:nvSpPr>
        <p:spPr>
          <a:xfrm>
            <a:off x="239351" y="1092911"/>
            <a:ext cx="11713301" cy="468000"/>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sz="1600" kern="0" dirty="0"/>
              <a:t>メニュー名：サブネット設定</a:t>
            </a:r>
            <a:endParaRPr lang="en-US" altLang="ja-JP" sz="1600" kern="0" dirty="0"/>
          </a:p>
        </p:txBody>
      </p:sp>
      <p:sp>
        <p:nvSpPr>
          <p:cNvPr id="29" name="コンテンツ プレースホルダー 2">
            <a:extLst>
              <a:ext uri="{FF2B5EF4-FFF2-40B4-BE49-F238E27FC236}">
                <a16:creationId xmlns:a16="http://schemas.microsoft.com/office/drawing/2014/main" id="{FAB881B5-F57D-407D-9DE8-13489BD44C18}"/>
              </a:ext>
            </a:extLst>
          </p:cNvPr>
          <p:cNvSpPr txBox="1">
            <a:spLocks/>
          </p:cNvSpPr>
          <p:nvPr/>
        </p:nvSpPr>
        <p:spPr>
          <a:xfrm>
            <a:off x="229168" y="2897634"/>
            <a:ext cx="9692227" cy="468000"/>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sz="1600" kern="0" dirty="0"/>
              <a:t>メニュー名：仮想マシン設定</a:t>
            </a:r>
            <a:r>
              <a:rPr lang="en-US" altLang="ja-JP" sz="1600" kern="0" dirty="0"/>
              <a:t>_Linux</a:t>
            </a:r>
          </a:p>
        </p:txBody>
      </p:sp>
      <p:sp>
        <p:nvSpPr>
          <p:cNvPr id="10" name="正方形/長方形 9">
            <a:extLst>
              <a:ext uri="{FF2B5EF4-FFF2-40B4-BE49-F238E27FC236}">
                <a16:creationId xmlns:a16="http://schemas.microsoft.com/office/drawing/2014/main" id="{5085D53E-AF8F-4121-AEED-1C1B12165748}"/>
              </a:ext>
            </a:extLst>
          </p:cNvPr>
          <p:cNvSpPr/>
          <p:nvPr/>
        </p:nvSpPr>
        <p:spPr bwMode="auto">
          <a:xfrm>
            <a:off x="7640747" y="1956009"/>
            <a:ext cx="2016000" cy="252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1" name="正方形/長方形 30">
            <a:extLst>
              <a:ext uri="{FF2B5EF4-FFF2-40B4-BE49-F238E27FC236}">
                <a16:creationId xmlns:a16="http://schemas.microsoft.com/office/drawing/2014/main" id="{4EE4B8B7-A99B-478A-A6E5-137B7A861BDE}"/>
              </a:ext>
            </a:extLst>
          </p:cNvPr>
          <p:cNvSpPr/>
          <p:nvPr/>
        </p:nvSpPr>
        <p:spPr bwMode="auto">
          <a:xfrm>
            <a:off x="8653619" y="3950035"/>
            <a:ext cx="2016000" cy="252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2" name="コンテンツ プレースホルダー 2">
            <a:extLst>
              <a:ext uri="{FF2B5EF4-FFF2-40B4-BE49-F238E27FC236}">
                <a16:creationId xmlns:a16="http://schemas.microsoft.com/office/drawing/2014/main" id="{0EBE1942-ECA0-4AC5-AEC2-97395D1218D0}"/>
              </a:ext>
            </a:extLst>
          </p:cNvPr>
          <p:cNvSpPr txBox="1">
            <a:spLocks/>
          </p:cNvSpPr>
          <p:nvPr/>
        </p:nvSpPr>
        <p:spPr>
          <a:xfrm>
            <a:off x="239350" y="709388"/>
            <a:ext cx="11713301" cy="603448"/>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ja-JP" altLang="en-US" kern="0" dirty="0"/>
              <a:t>設定例</a:t>
            </a:r>
            <a:endParaRPr lang="en-US" altLang="ja-JP" kern="0" dirty="0"/>
          </a:p>
        </p:txBody>
      </p:sp>
      <p:sp>
        <p:nvSpPr>
          <p:cNvPr id="35" name="正方形/長方形 34">
            <a:extLst>
              <a:ext uri="{FF2B5EF4-FFF2-40B4-BE49-F238E27FC236}">
                <a16:creationId xmlns:a16="http://schemas.microsoft.com/office/drawing/2014/main" id="{6C3D37B4-87C8-460D-95A2-F141FA06D2B7}"/>
              </a:ext>
            </a:extLst>
          </p:cNvPr>
          <p:cNvSpPr/>
          <p:nvPr/>
        </p:nvSpPr>
        <p:spPr bwMode="auto">
          <a:xfrm>
            <a:off x="8653619" y="4506981"/>
            <a:ext cx="2016000" cy="252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 name="正方形/長方形 35">
            <a:extLst>
              <a:ext uri="{FF2B5EF4-FFF2-40B4-BE49-F238E27FC236}">
                <a16:creationId xmlns:a16="http://schemas.microsoft.com/office/drawing/2014/main" id="{3B4DF5AE-6352-4613-A900-F64847C15488}"/>
              </a:ext>
            </a:extLst>
          </p:cNvPr>
          <p:cNvSpPr/>
          <p:nvPr/>
        </p:nvSpPr>
        <p:spPr bwMode="auto">
          <a:xfrm>
            <a:off x="8653619" y="4230646"/>
            <a:ext cx="2016000" cy="252000"/>
          </a:xfrm>
          <a:prstGeom prst="rect">
            <a:avLst/>
          </a:prstGeom>
          <a:noFill/>
          <a:ln w="31750">
            <a:solidFill>
              <a:srgbClr val="0070C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4" name="正方形/長方形 43">
            <a:extLst>
              <a:ext uri="{FF2B5EF4-FFF2-40B4-BE49-F238E27FC236}">
                <a16:creationId xmlns:a16="http://schemas.microsoft.com/office/drawing/2014/main" id="{89EFA9B5-E89D-4929-B667-C60D02970A80}"/>
              </a:ext>
            </a:extLst>
          </p:cNvPr>
          <p:cNvSpPr/>
          <p:nvPr/>
        </p:nvSpPr>
        <p:spPr bwMode="auto">
          <a:xfrm>
            <a:off x="7640747" y="2236298"/>
            <a:ext cx="2016000" cy="252000"/>
          </a:xfrm>
          <a:prstGeom prst="rect">
            <a:avLst/>
          </a:prstGeom>
          <a:noFill/>
          <a:ln w="31750">
            <a:solidFill>
              <a:srgbClr val="0070C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45" name="コネクタ: カギ線 44">
            <a:extLst>
              <a:ext uri="{FF2B5EF4-FFF2-40B4-BE49-F238E27FC236}">
                <a16:creationId xmlns:a16="http://schemas.microsoft.com/office/drawing/2014/main" id="{BC532A14-D0F3-4544-ACD2-C972B31BCAC7}"/>
              </a:ext>
            </a:extLst>
          </p:cNvPr>
          <p:cNvCxnSpPr>
            <a:cxnSpLocks/>
            <a:stCxn id="44" idx="3"/>
            <a:endCxn id="33" idx="0"/>
          </p:cNvCxnSpPr>
          <p:nvPr/>
        </p:nvCxnSpPr>
        <p:spPr bwMode="auto">
          <a:xfrm>
            <a:off x="9656747" y="2362298"/>
            <a:ext cx="1744002" cy="929084"/>
          </a:xfrm>
          <a:prstGeom prst="bentConnector2">
            <a:avLst/>
          </a:prstGeom>
          <a:solidFill>
            <a:schemeClr val="bg1"/>
          </a:solidFill>
          <a:ln w="31750" cap="flat" cmpd="sng" algn="ctr">
            <a:solidFill>
              <a:srgbClr val="0070C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2" name="コンテンツ プレースホルダー 2">
            <a:extLst>
              <a:ext uri="{FF2B5EF4-FFF2-40B4-BE49-F238E27FC236}">
                <a16:creationId xmlns:a16="http://schemas.microsoft.com/office/drawing/2014/main" id="{8E314C82-82B5-47A5-AC52-17556ABD7D1D}"/>
              </a:ext>
            </a:extLst>
          </p:cNvPr>
          <p:cNvSpPr txBox="1">
            <a:spLocks/>
          </p:cNvSpPr>
          <p:nvPr/>
        </p:nvSpPr>
        <p:spPr>
          <a:xfrm>
            <a:off x="234258" y="4892444"/>
            <a:ext cx="9692227" cy="468000"/>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sz="1600" kern="0" dirty="0"/>
              <a:t>メニュー名：仮想マシン設定</a:t>
            </a:r>
            <a:r>
              <a:rPr lang="en-US" altLang="ja-JP" sz="1600" kern="0" dirty="0"/>
              <a:t>_Linux</a:t>
            </a:r>
          </a:p>
        </p:txBody>
      </p:sp>
      <p:sp>
        <p:nvSpPr>
          <p:cNvPr id="114" name="正方形/長方形 113">
            <a:extLst>
              <a:ext uri="{FF2B5EF4-FFF2-40B4-BE49-F238E27FC236}">
                <a16:creationId xmlns:a16="http://schemas.microsoft.com/office/drawing/2014/main" id="{F9CA0D53-542A-4783-AEAA-1F59BAAEA9D0}"/>
              </a:ext>
            </a:extLst>
          </p:cNvPr>
          <p:cNvSpPr/>
          <p:nvPr/>
        </p:nvSpPr>
        <p:spPr bwMode="auto">
          <a:xfrm>
            <a:off x="7640747" y="2498934"/>
            <a:ext cx="2016000" cy="252000"/>
          </a:xfrm>
          <a:prstGeom prst="rect">
            <a:avLst/>
          </a:prstGeom>
          <a:noFill/>
          <a:ln w="31750">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120" name="コネクタ: カギ線 119">
            <a:extLst>
              <a:ext uri="{FF2B5EF4-FFF2-40B4-BE49-F238E27FC236}">
                <a16:creationId xmlns:a16="http://schemas.microsoft.com/office/drawing/2014/main" id="{0E8090CB-B7BC-498F-B19C-EDA4EFC03DA8}"/>
              </a:ext>
            </a:extLst>
          </p:cNvPr>
          <p:cNvCxnSpPr>
            <a:cxnSpLocks/>
            <a:stCxn id="114" idx="3"/>
            <a:endCxn id="34" idx="0"/>
          </p:cNvCxnSpPr>
          <p:nvPr/>
        </p:nvCxnSpPr>
        <p:spPr bwMode="auto">
          <a:xfrm>
            <a:off x="9656747" y="2624934"/>
            <a:ext cx="2183132" cy="1199101"/>
          </a:xfrm>
          <a:prstGeom prst="bentConnector2">
            <a:avLst/>
          </a:prstGeom>
          <a:solidFill>
            <a:schemeClr val="bg1"/>
          </a:solidFill>
          <a:ln w="31750" cap="flat" cmpd="sng" algn="ctr">
            <a:solidFill>
              <a:srgbClr val="00B05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2" name="正方形/長方形 121">
            <a:extLst>
              <a:ext uri="{FF2B5EF4-FFF2-40B4-BE49-F238E27FC236}">
                <a16:creationId xmlns:a16="http://schemas.microsoft.com/office/drawing/2014/main" id="{A2D6A467-E44A-4717-AE83-787A85466A60}"/>
              </a:ext>
            </a:extLst>
          </p:cNvPr>
          <p:cNvSpPr/>
          <p:nvPr/>
        </p:nvSpPr>
        <p:spPr bwMode="auto">
          <a:xfrm>
            <a:off x="8646289" y="5964303"/>
            <a:ext cx="2016000" cy="528399"/>
          </a:xfrm>
          <a:prstGeom prst="rect">
            <a:avLst/>
          </a:prstGeom>
          <a:noFill/>
          <a:ln w="31750">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 name="正方形/長方形 29">
            <a:extLst>
              <a:ext uri="{FF2B5EF4-FFF2-40B4-BE49-F238E27FC236}">
                <a16:creationId xmlns:a16="http://schemas.microsoft.com/office/drawing/2014/main" id="{A1905C6A-DB0A-4B83-8F1A-02F567CC4D4E}"/>
              </a:ext>
            </a:extLst>
          </p:cNvPr>
          <p:cNvSpPr/>
          <p:nvPr/>
        </p:nvSpPr>
        <p:spPr bwMode="auto">
          <a:xfrm>
            <a:off x="10572484" y="2884729"/>
            <a:ext cx="684000" cy="252000"/>
          </a:xfrm>
          <a:prstGeom prst="rect">
            <a:avLst/>
          </a:prstGeom>
          <a:solidFill>
            <a:srgbClr val="FF0000"/>
          </a:solidFill>
          <a:ln w="31750">
            <a:noFill/>
          </a:ln>
          <a:effectLst/>
        </p:spPr>
        <p:txBody>
          <a:bodyPr rot="0" spcFirstLastPara="0" vertOverflow="overflow" horzOverflow="overflow" vert="horz" wrap="none" lIns="72000" tIns="72000" rIns="72000" bIns="36000" numCol="1" spcCol="0" rtlCol="0" fromWordArt="0" anchor="ctr" anchorCtr="0" forceAA="0" compatLnSpc="1">
            <a:prstTxWarp prst="textNoShape">
              <a:avLst/>
            </a:prstTxWarp>
            <a:noAutofit/>
          </a:bodyPr>
          <a:lstStyle/>
          <a:p>
            <a:pPr algn="ctr"/>
            <a:r>
              <a:rPr kumimoji="1" lang="ja-JP" altLang="en-US" sz="1000" b="1" dirty="0">
                <a:solidFill>
                  <a:schemeClr val="bg1"/>
                </a:solidFill>
                <a:latin typeface="+mn-ea"/>
              </a:rPr>
              <a:t>代入順序</a:t>
            </a:r>
            <a:r>
              <a:rPr kumimoji="1" lang="en-US" altLang="ja-JP" sz="1000" b="1" dirty="0">
                <a:solidFill>
                  <a:schemeClr val="bg1"/>
                </a:solidFill>
                <a:latin typeface="+mn-ea"/>
              </a:rPr>
              <a:t>1</a:t>
            </a:r>
            <a:endParaRPr kumimoji="1" lang="ja-JP" altLang="en-US" sz="1000" b="1" dirty="0">
              <a:solidFill>
                <a:schemeClr val="bg1"/>
              </a:solidFill>
              <a:latin typeface="+mn-ea"/>
            </a:endParaRPr>
          </a:p>
        </p:txBody>
      </p:sp>
      <p:sp>
        <p:nvSpPr>
          <p:cNvPr id="33" name="正方形/長方形 32">
            <a:extLst>
              <a:ext uri="{FF2B5EF4-FFF2-40B4-BE49-F238E27FC236}">
                <a16:creationId xmlns:a16="http://schemas.microsoft.com/office/drawing/2014/main" id="{07E19321-F3E2-44F0-AD87-7DE3CB69916E}"/>
              </a:ext>
            </a:extLst>
          </p:cNvPr>
          <p:cNvSpPr/>
          <p:nvPr/>
        </p:nvSpPr>
        <p:spPr bwMode="auto">
          <a:xfrm>
            <a:off x="11058749" y="3291382"/>
            <a:ext cx="684000" cy="252000"/>
          </a:xfrm>
          <a:prstGeom prst="rect">
            <a:avLst/>
          </a:prstGeom>
          <a:solidFill>
            <a:srgbClr val="0070C0"/>
          </a:solidFill>
          <a:ln w="31750">
            <a:noFill/>
          </a:ln>
          <a:effectLst/>
        </p:spPr>
        <p:txBody>
          <a:bodyPr rot="0" spcFirstLastPara="0" vertOverflow="overflow" horzOverflow="overflow" vert="horz" wrap="none" lIns="72000" tIns="72000" rIns="72000" bIns="36000" numCol="1" spcCol="0" rtlCol="0" fromWordArt="0" anchor="ctr" anchorCtr="0" forceAA="0" compatLnSpc="1">
            <a:prstTxWarp prst="textNoShape">
              <a:avLst/>
            </a:prstTxWarp>
            <a:noAutofit/>
          </a:bodyPr>
          <a:lstStyle/>
          <a:p>
            <a:pPr algn="ctr"/>
            <a:r>
              <a:rPr kumimoji="1" lang="ja-JP" altLang="en-US" sz="1000" b="1" dirty="0">
                <a:solidFill>
                  <a:schemeClr val="bg1"/>
                </a:solidFill>
                <a:latin typeface="+mn-ea"/>
              </a:rPr>
              <a:t>代入順序</a:t>
            </a:r>
            <a:r>
              <a:rPr kumimoji="1" lang="en-US" altLang="ja-JP" sz="1000" b="1" dirty="0">
                <a:solidFill>
                  <a:schemeClr val="bg1"/>
                </a:solidFill>
                <a:latin typeface="+mn-ea"/>
              </a:rPr>
              <a:t>2</a:t>
            </a:r>
            <a:endParaRPr kumimoji="1" lang="ja-JP" altLang="en-US" sz="1000" b="1" dirty="0">
              <a:solidFill>
                <a:schemeClr val="bg1"/>
              </a:solidFill>
              <a:latin typeface="+mn-ea"/>
            </a:endParaRPr>
          </a:p>
        </p:txBody>
      </p:sp>
      <p:sp>
        <p:nvSpPr>
          <p:cNvPr id="34" name="正方形/長方形 33">
            <a:extLst>
              <a:ext uri="{FF2B5EF4-FFF2-40B4-BE49-F238E27FC236}">
                <a16:creationId xmlns:a16="http://schemas.microsoft.com/office/drawing/2014/main" id="{8AFC7C09-58C3-4883-B930-14B5FD2FC791}"/>
              </a:ext>
            </a:extLst>
          </p:cNvPr>
          <p:cNvSpPr/>
          <p:nvPr/>
        </p:nvSpPr>
        <p:spPr bwMode="auto">
          <a:xfrm>
            <a:off x="11497879" y="3824035"/>
            <a:ext cx="684000" cy="252000"/>
          </a:xfrm>
          <a:prstGeom prst="rect">
            <a:avLst/>
          </a:prstGeom>
          <a:solidFill>
            <a:srgbClr val="00B050"/>
          </a:solidFill>
          <a:ln w="31750">
            <a:noFill/>
          </a:ln>
          <a:effectLst/>
        </p:spPr>
        <p:txBody>
          <a:bodyPr rot="0" spcFirstLastPara="0" vertOverflow="overflow" horzOverflow="overflow" vert="horz" wrap="none" lIns="72000" tIns="72000" rIns="72000" bIns="36000" numCol="1" spcCol="0" rtlCol="0" fromWordArt="0" anchor="ctr" anchorCtr="0" forceAA="0" compatLnSpc="1">
            <a:prstTxWarp prst="textNoShape">
              <a:avLst/>
            </a:prstTxWarp>
            <a:noAutofit/>
          </a:bodyPr>
          <a:lstStyle/>
          <a:p>
            <a:pPr algn="ctr"/>
            <a:r>
              <a:rPr kumimoji="1" lang="ja-JP" altLang="en-US" sz="1000" b="1" dirty="0">
                <a:solidFill>
                  <a:schemeClr val="bg1"/>
                </a:solidFill>
                <a:latin typeface="+mn-ea"/>
              </a:rPr>
              <a:t>代入順序</a:t>
            </a:r>
            <a:r>
              <a:rPr lang="en-US" altLang="ja-JP" sz="1000" b="1" dirty="0">
                <a:solidFill>
                  <a:schemeClr val="bg1"/>
                </a:solidFill>
                <a:latin typeface="+mn-ea"/>
              </a:rPr>
              <a:t>3</a:t>
            </a:r>
            <a:endParaRPr kumimoji="1" lang="ja-JP" altLang="en-US" sz="1000" b="1" dirty="0">
              <a:solidFill>
                <a:schemeClr val="bg1"/>
              </a:solidFill>
              <a:latin typeface="+mn-ea"/>
            </a:endParaRPr>
          </a:p>
        </p:txBody>
      </p:sp>
      <p:sp>
        <p:nvSpPr>
          <p:cNvPr id="20" name="吹き出し: 四角形 19">
            <a:extLst>
              <a:ext uri="{FF2B5EF4-FFF2-40B4-BE49-F238E27FC236}">
                <a16:creationId xmlns:a16="http://schemas.microsoft.com/office/drawing/2014/main" id="{38BCE0B3-3398-4AD0-91C6-1EAE84D11D7A}"/>
              </a:ext>
            </a:extLst>
          </p:cNvPr>
          <p:cNvSpPr/>
          <p:nvPr/>
        </p:nvSpPr>
        <p:spPr bwMode="auto">
          <a:xfrm>
            <a:off x="7833674" y="1054571"/>
            <a:ext cx="3733015" cy="757058"/>
          </a:xfrm>
          <a:prstGeom prst="wedgeRectCallout">
            <a:avLst>
              <a:gd name="adj1" fmla="val -18824"/>
              <a:gd name="adj2" fmla="val 64545"/>
            </a:avLst>
          </a:prstGeom>
          <a:solidFill>
            <a:schemeClr val="bg1"/>
          </a:solidFill>
          <a:ln w="1905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sz="1400" dirty="0">
                <a:latin typeface="+mn-ea"/>
              </a:rPr>
              <a:t>「</a:t>
            </a:r>
            <a:r>
              <a:rPr lang="en-US" altLang="ja-JP" sz="1400" dirty="0">
                <a:latin typeface="+mn-ea"/>
              </a:rPr>
              <a:t>Linux01</a:t>
            </a:r>
            <a:r>
              <a:rPr lang="ja-JP" altLang="en-US" sz="1400" dirty="0">
                <a:latin typeface="+mn-ea"/>
              </a:rPr>
              <a:t>」と「</a:t>
            </a:r>
            <a:r>
              <a:rPr lang="en-US" altLang="ja-JP" sz="1400" dirty="0">
                <a:latin typeface="+mn-ea"/>
              </a:rPr>
              <a:t>Linux03</a:t>
            </a:r>
            <a:r>
              <a:rPr lang="ja-JP" altLang="en-US" sz="1400" dirty="0">
                <a:latin typeface="+mn-ea"/>
              </a:rPr>
              <a:t>」は代入順序</a:t>
            </a:r>
            <a:r>
              <a:rPr lang="en-US" altLang="ja-JP" sz="1400" dirty="0">
                <a:latin typeface="+mn-ea"/>
              </a:rPr>
              <a:t>1</a:t>
            </a:r>
            <a:r>
              <a:rPr lang="ja-JP" altLang="en-US" sz="1400" dirty="0">
                <a:latin typeface="+mn-ea"/>
              </a:rPr>
              <a:t>のサブネット</a:t>
            </a:r>
            <a:r>
              <a:rPr lang="en-US" altLang="ja-JP" sz="1400" dirty="0">
                <a:latin typeface="+mn-ea"/>
              </a:rPr>
              <a:t>(</a:t>
            </a:r>
            <a:r>
              <a:rPr lang="ja-JP" altLang="en-US" sz="1400" dirty="0">
                <a:latin typeface="+mn-ea"/>
              </a:rPr>
              <a:t>ここでは</a:t>
            </a:r>
            <a:r>
              <a:rPr lang="en-US" altLang="ja-JP" sz="1400" dirty="0">
                <a:latin typeface="+mn-ea"/>
              </a:rPr>
              <a:t>Linux-subnet01)</a:t>
            </a:r>
            <a:r>
              <a:rPr lang="ja-JP" altLang="en-US" sz="1400" dirty="0">
                <a:latin typeface="+mn-ea"/>
              </a:rPr>
              <a:t>に</a:t>
            </a:r>
            <a:endParaRPr lang="en-US" altLang="ja-JP" sz="1400" dirty="0">
              <a:latin typeface="+mn-ea"/>
            </a:endParaRPr>
          </a:p>
          <a:p>
            <a:r>
              <a:rPr lang="ja-JP" altLang="en-US" sz="1400" dirty="0">
                <a:latin typeface="+mn-ea"/>
              </a:rPr>
              <a:t>作成する。</a:t>
            </a:r>
            <a:endParaRPr kumimoji="1" lang="ja-JP" altLang="en-US" sz="1400" dirty="0">
              <a:latin typeface="+mn-ea"/>
            </a:endParaRPr>
          </a:p>
        </p:txBody>
      </p:sp>
      <p:cxnSp>
        <p:nvCxnSpPr>
          <p:cNvPr id="40" name="コネクタ: カギ線 39">
            <a:extLst>
              <a:ext uri="{FF2B5EF4-FFF2-40B4-BE49-F238E27FC236}">
                <a16:creationId xmlns:a16="http://schemas.microsoft.com/office/drawing/2014/main" id="{758FCA32-F29E-4364-8E7F-249E72BBE4AC}"/>
              </a:ext>
            </a:extLst>
          </p:cNvPr>
          <p:cNvCxnSpPr>
            <a:cxnSpLocks/>
            <a:stCxn id="35" idx="3"/>
            <a:endCxn id="30" idx="2"/>
          </p:cNvCxnSpPr>
          <p:nvPr/>
        </p:nvCxnSpPr>
        <p:spPr bwMode="auto">
          <a:xfrm flipV="1">
            <a:off x="10669619" y="3136729"/>
            <a:ext cx="244865" cy="1496252"/>
          </a:xfrm>
          <a:prstGeom prst="bentConnector2">
            <a:avLst/>
          </a:prstGeom>
          <a:solidFill>
            <a:schemeClr val="bg1"/>
          </a:solidFill>
          <a:ln w="3175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3" name="コネクタ: カギ線 42">
            <a:extLst>
              <a:ext uri="{FF2B5EF4-FFF2-40B4-BE49-F238E27FC236}">
                <a16:creationId xmlns:a16="http://schemas.microsoft.com/office/drawing/2014/main" id="{BC262F28-2320-4B10-8325-FC7541FCE2D4}"/>
              </a:ext>
            </a:extLst>
          </p:cNvPr>
          <p:cNvCxnSpPr>
            <a:cxnSpLocks/>
            <a:stCxn id="36" idx="3"/>
            <a:endCxn id="33" idx="2"/>
          </p:cNvCxnSpPr>
          <p:nvPr/>
        </p:nvCxnSpPr>
        <p:spPr bwMode="auto">
          <a:xfrm flipV="1">
            <a:off x="10669619" y="3543382"/>
            <a:ext cx="731130" cy="813264"/>
          </a:xfrm>
          <a:prstGeom prst="bentConnector2">
            <a:avLst/>
          </a:prstGeom>
          <a:solidFill>
            <a:schemeClr val="bg1"/>
          </a:solidFill>
          <a:ln w="31750" cap="flat" cmpd="sng" algn="ctr">
            <a:solidFill>
              <a:srgbClr val="0070C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コネクタ: カギ線 47">
            <a:extLst>
              <a:ext uri="{FF2B5EF4-FFF2-40B4-BE49-F238E27FC236}">
                <a16:creationId xmlns:a16="http://schemas.microsoft.com/office/drawing/2014/main" id="{2DDDAE2F-D977-4694-8918-41E53FF2B6CC}"/>
              </a:ext>
            </a:extLst>
          </p:cNvPr>
          <p:cNvCxnSpPr>
            <a:cxnSpLocks/>
            <a:stCxn id="122" idx="3"/>
            <a:endCxn id="34" idx="2"/>
          </p:cNvCxnSpPr>
          <p:nvPr/>
        </p:nvCxnSpPr>
        <p:spPr bwMode="auto">
          <a:xfrm flipV="1">
            <a:off x="10662289" y="4076035"/>
            <a:ext cx="1177590" cy="2152468"/>
          </a:xfrm>
          <a:prstGeom prst="bentConnector2">
            <a:avLst/>
          </a:prstGeom>
          <a:solidFill>
            <a:schemeClr val="bg1"/>
          </a:solidFill>
          <a:ln w="31750" cap="flat" cmpd="sng" algn="ctr">
            <a:solidFill>
              <a:srgbClr val="00B05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1" name="コネクタ: カギ線 50">
            <a:extLst>
              <a:ext uri="{FF2B5EF4-FFF2-40B4-BE49-F238E27FC236}">
                <a16:creationId xmlns:a16="http://schemas.microsoft.com/office/drawing/2014/main" id="{61E9170E-8EE6-4EBE-9A30-7DCA2260AFB6}"/>
              </a:ext>
            </a:extLst>
          </p:cNvPr>
          <p:cNvCxnSpPr>
            <a:cxnSpLocks/>
            <a:stCxn id="10" idx="3"/>
            <a:endCxn id="30" idx="0"/>
          </p:cNvCxnSpPr>
          <p:nvPr/>
        </p:nvCxnSpPr>
        <p:spPr bwMode="auto">
          <a:xfrm>
            <a:off x="9656747" y="2082009"/>
            <a:ext cx="1257737" cy="802720"/>
          </a:xfrm>
          <a:prstGeom prst="bentConnector2">
            <a:avLst/>
          </a:prstGeom>
          <a:solidFill>
            <a:schemeClr val="bg1"/>
          </a:solidFill>
          <a:ln w="3175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コネクタ: カギ線 53">
            <a:extLst>
              <a:ext uri="{FF2B5EF4-FFF2-40B4-BE49-F238E27FC236}">
                <a16:creationId xmlns:a16="http://schemas.microsoft.com/office/drawing/2014/main" id="{903450E6-C5F8-4D8B-9F38-F816C5982580}"/>
              </a:ext>
            </a:extLst>
          </p:cNvPr>
          <p:cNvCxnSpPr>
            <a:cxnSpLocks/>
            <a:stCxn id="31" idx="3"/>
            <a:endCxn id="30" idx="2"/>
          </p:cNvCxnSpPr>
          <p:nvPr/>
        </p:nvCxnSpPr>
        <p:spPr bwMode="auto">
          <a:xfrm flipV="1">
            <a:off x="10669619" y="3136729"/>
            <a:ext cx="244865" cy="939306"/>
          </a:xfrm>
          <a:prstGeom prst="bentConnector2">
            <a:avLst/>
          </a:prstGeom>
          <a:solidFill>
            <a:schemeClr val="bg1"/>
          </a:solidFill>
          <a:ln w="3175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192886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1.5</a:t>
            </a:r>
            <a:r>
              <a:rPr kumimoji="1" lang="ja-JP" altLang="en-US" dirty="0"/>
              <a:t> </a:t>
            </a:r>
            <a:r>
              <a:rPr lang="ja-JP" altLang="en-US" dirty="0"/>
              <a:t>通信ルールについて</a:t>
            </a:r>
            <a:endParaRPr kumimoji="1" lang="ja-JP" altLang="en-US" dirty="0"/>
          </a:p>
        </p:txBody>
      </p:sp>
      <p:sp>
        <p:nvSpPr>
          <p:cNvPr id="5" name="コンテンツ プレースホルダー 2"/>
          <p:cNvSpPr txBox="1">
            <a:spLocks/>
          </p:cNvSpPr>
          <p:nvPr/>
        </p:nvSpPr>
        <p:spPr>
          <a:xfrm>
            <a:off x="239350" y="836712"/>
            <a:ext cx="11713301" cy="461675"/>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モデルでは「通信ルール」設定は</a:t>
            </a:r>
            <a:r>
              <a:rPr lang="en-US" altLang="ja-JP" kern="0" dirty="0"/>
              <a:t>Linux</a:t>
            </a:r>
            <a:r>
              <a:rPr lang="ja-JP" altLang="en-US" kern="0" dirty="0"/>
              <a:t>用と</a:t>
            </a:r>
            <a:r>
              <a:rPr lang="en-US" altLang="ja-JP" kern="0" dirty="0"/>
              <a:t>Windows</a:t>
            </a:r>
            <a:r>
              <a:rPr lang="ja-JP" altLang="en-US" kern="0" dirty="0"/>
              <a:t>用とそれぞれで設定を行います。</a:t>
            </a:r>
            <a:endParaRPr lang="en-US" altLang="ja-JP" kern="0" dirty="0"/>
          </a:p>
        </p:txBody>
      </p:sp>
      <p:sp>
        <p:nvSpPr>
          <p:cNvPr id="6" name="角丸四角形 5"/>
          <p:cNvSpPr/>
          <p:nvPr/>
        </p:nvSpPr>
        <p:spPr bwMode="auto">
          <a:xfrm>
            <a:off x="6802064" y="1860570"/>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通信ルール①：</a:t>
            </a:r>
            <a:r>
              <a:rPr kumimoji="1" lang="en-US" altLang="ja-JP" b="1" dirty="0">
                <a:latin typeface="+mn-ea"/>
              </a:rPr>
              <a:t>SSH</a:t>
            </a:r>
            <a:endParaRPr kumimoji="1" lang="ja-JP" altLang="en-US" b="1" dirty="0">
              <a:latin typeface="+mn-ea"/>
            </a:endParaRPr>
          </a:p>
        </p:txBody>
      </p:sp>
      <p:cxnSp>
        <p:nvCxnSpPr>
          <p:cNvPr id="13" name="直線コネクタ 12"/>
          <p:cNvCxnSpPr>
            <a:cxnSpLocks/>
            <a:stCxn id="27" idx="3"/>
            <a:endCxn id="6" idx="1"/>
          </p:cNvCxnSpPr>
          <p:nvPr/>
        </p:nvCxnSpPr>
        <p:spPr bwMode="auto">
          <a:xfrm flipV="1">
            <a:off x="5167431" y="2108220"/>
            <a:ext cx="1634633" cy="7392"/>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8" name="グループ化 37"/>
          <p:cNvGrpSpPr/>
          <p:nvPr/>
        </p:nvGrpSpPr>
        <p:grpSpPr>
          <a:xfrm>
            <a:off x="783489" y="5977806"/>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897795" y="5977806"/>
            <a:ext cx="10053556" cy="380132"/>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同時設定</a:t>
            </a:r>
            <a:r>
              <a:rPr kumimoji="1" lang="ja-JP" altLang="en-US" dirty="0"/>
              <a:t>可能な通信ルール数は</a:t>
            </a:r>
            <a:r>
              <a:rPr kumimoji="1" lang="en-US" altLang="ja-JP" dirty="0"/>
              <a:t>Linux/Windows</a:t>
            </a:r>
            <a:r>
              <a:rPr kumimoji="1" lang="ja-JP" altLang="en-US" dirty="0"/>
              <a:t>でそれぞれ</a:t>
            </a:r>
            <a:r>
              <a:rPr kumimoji="1" lang="en-US" altLang="ja-JP" dirty="0"/>
              <a:t>5</a:t>
            </a:r>
            <a:r>
              <a:rPr kumimoji="1" lang="ja-JP" altLang="en-US" dirty="0"/>
              <a:t>個までです。</a:t>
            </a:r>
            <a:endParaRPr kumimoji="1" lang="en-US" altLang="ja-JP" dirty="0"/>
          </a:p>
        </p:txBody>
      </p:sp>
      <p:sp>
        <p:nvSpPr>
          <p:cNvPr id="27" name="角丸四角形 2">
            <a:extLst>
              <a:ext uri="{FF2B5EF4-FFF2-40B4-BE49-F238E27FC236}">
                <a16:creationId xmlns:a16="http://schemas.microsoft.com/office/drawing/2014/main" id="{3F26313D-ED33-4108-A89F-730FD2CF6259}"/>
              </a:ext>
            </a:extLst>
          </p:cNvPr>
          <p:cNvSpPr/>
          <p:nvPr/>
        </p:nvSpPr>
        <p:spPr bwMode="auto">
          <a:xfrm>
            <a:off x="404931" y="1867962"/>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err="1">
                <a:latin typeface="+mn-ea"/>
              </a:rPr>
              <a:t>mmdd</a:t>
            </a:r>
            <a:r>
              <a:rPr lang="en-US" altLang="ja-JP" b="1" dirty="0">
                <a:latin typeface="+mn-ea"/>
              </a:rPr>
              <a:t>_</a:t>
            </a:r>
            <a:r>
              <a:rPr lang="ja-JP" altLang="en-US" b="1" dirty="0">
                <a:latin typeface="+mn-ea"/>
              </a:rPr>
              <a:t>仮想マシン作成</a:t>
            </a:r>
            <a:endParaRPr kumimoji="1" lang="ja-JP" altLang="en-US" b="1" dirty="0">
              <a:latin typeface="+mn-ea"/>
            </a:endParaRPr>
          </a:p>
        </p:txBody>
      </p:sp>
      <p:sp>
        <p:nvSpPr>
          <p:cNvPr id="28" name="角丸四角形 22">
            <a:extLst>
              <a:ext uri="{FF2B5EF4-FFF2-40B4-BE49-F238E27FC236}">
                <a16:creationId xmlns:a16="http://schemas.microsoft.com/office/drawing/2014/main" id="{03CA913A-B911-4015-A8B5-EFE28B6B0C10}"/>
              </a:ext>
            </a:extLst>
          </p:cNvPr>
          <p:cNvSpPr/>
          <p:nvPr/>
        </p:nvSpPr>
        <p:spPr bwMode="auto">
          <a:xfrm>
            <a:off x="6802064" y="2551353"/>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30" name="カギ線コネクタ 21">
            <a:extLst>
              <a:ext uri="{FF2B5EF4-FFF2-40B4-BE49-F238E27FC236}">
                <a16:creationId xmlns:a16="http://schemas.microsoft.com/office/drawing/2014/main" id="{D06BAECA-320D-427A-8766-5455A1692A95}"/>
              </a:ext>
            </a:extLst>
          </p:cNvPr>
          <p:cNvCxnSpPr>
            <a:cxnSpLocks/>
            <a:stCxn id="27" idx="3"/>
            <a:endCxn id="28" idx="1"/>
          </p:cNvCxnSpPr>
          <p:nvPr/>
        </p:nvCxnSpPr>
        <p:spPr bwMode="auto">
          <a:xfrm>
            <a:off x="5167431" y="2115612"/>
            <a:ext cx="1634633" cy="683391"/>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6" name="角丸四角形 5">
            <a:extLst>
              <a:ext uri="{FF2B5EF4-FFF2-40B4-BE49-F238E27FC236}">
                <a16:creationId xmlns:a16="http://schemas.microsoft.com/office/drawing/2014/main" id="{FC128A1E-1B83-4B2E-A480-2E4FFF898B85}"/>
              </a:ext>
            </a:extLst>
          </p:cNvPr>
          <p:cNvSpPr/>
          <p:nvPr/>
        </p:nvSpPr>
        <p:spPr bwMode="auto">
          <a:xfrm>
            <a:off x="6802064" y="3856956"/>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通信ルール①：</a:t>
            </a:r>
            <a:r>
              <a:rPr kumimoji="1" lang="en-US" altLang="ja-JP" b="1" dirty="0">
                <a:latin typeface="+mn-ea"/>
              </a:rPr>
              <a:t>RDP</a:t>
            </a:r>
            <a:endParaRPr kumimoji="1" lang="ja-JP" altLang="en-US" b="1" dirty="0">
              <a:latin typeface="+mn-ea"/>
            </a:endParaRPr>
          </a:p>
        </p:txBody>
      </p:sp>
      <p:cxnSp>
        <p:nvCxnSpPr>
          <p:cNvPr id="42" name="直線コネクタ 41">
            <a:extLst>
              <a:ext uri="{FF2B5EF4-FFF2-40B4-BE49-F238E27FC236}">
                <a16:creationId xmlns:a16="http://schemas.microsoft.com/office/drawing/2014/main" id="{DF962309-8EE6-44C2-94A5-48A6D1264371}"/>
              </a:ext>
            </a:extLst>
          </p:cNvPr>
          <p:cNvCxnSpPr>
            <a:cxnSpLocks/>
            <a:stCxn id="44" idx="3"/>
            <a:endCxn id="36" idx="1"/>
          </p:cNvCxnSpPr>
          <p:nvPr/>
        </p:nvCxnSpPr>
        <p:spPr bwMode="auto">
          <a:xfrm flipV="1">
            <a:off x="5167431" y="4104606"/>
            <a:ext cx="1634633" cy="7392"/>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 name="角丸四角形 2">
            <a:extLst>
              <a:ext uri="{FF2B5EF4-FFF2-40B4-BE49-F238E27FC236}">
                <a16:creationId xmlns:a16="http://schemas.microsoft.com/office/drawing/2014/main" id="{D0A7C55E-8806-497C-BF55-A388A7E7BF53}"/>
              </a:ext>
            </a:extLst>
          </p:cNvPr>
          <p:cNvSpPr/>
          <p:nvPr/>
        </p:nvSpPr>
        <p:spPr bwMode="auto">
          <a:xfrm>
            <a:off x="404931" y="3864348"/>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err="1">
                <a:latin typeface="+mn-ea"/>
              </a:rPr>
              <a:t>mmdd</a:t>
            </a:r>
            <a:r>
              <a:rPr lang="en-US" altLang="ja-JP" b="1" dirty="0">
                <a:latin typeface="+mn-ea"/>
              </a:rPr>
              <a:t>_</a:t>
            </a:r>
            <a:r>
              <a:rPr lang="ja-JP" altLang="en-US" b="1" dirty="0">
                <a:latin typeface="+mn-ea"/>
              </a:rPr>
              <a:t>仮想マシン作成</a:t>
            </a:r>
            <a:endParaRPr kumimoji="1" lang="ja-JP" altLang="en-US" b="1" dirty="0">
              <a:latin typeface="+mn-ea"/>
            </a:endParaRPr>
          </a:p>
        </p:txBody>
      </p:sp>
      <p:sp>
        <p:nvSpPr>
          <p:cNvPr id="45" name="角丸四角形 22">
            <a:extLst>
              <a:ext uri="{FF2B5EF4-FFF2-40B4-BE49-F238E27FC236}">
                <a16:creationId xmlns:a16="http://schemas.microsoft.com/office/drawing/2014/main" id="{4DB2B2E9-C2BD-42EC-ACC7-B24F57620AFC}"/>
              </a:ext>
            </a:extLst>
          </p:cNvPr>
          <p:cNvSpPr/>
          <p:nvPr/>
        </p:nvSpPr>
        <p:spPr bwMode="auto">
          <a:xfrm>
            <a:off x="6802063" y="5160491"/>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47" name="カギ線コネクタ 21">
            <a:extLst>
              <a:ext uri="{FF2B5EF4-FFF2-40B4-BE49-F238E27FC236}">
                <a16:creationId xmlns:a16="http://schemas.microsoft.com/office/drawing/2014/main" id="{DC8EF0A5-EF5F-4F67-AF0E-744C90CA720B}"/>
              </a:ext>
            </a:extLst>
          </p:cNvPr>
          <p:cNvCxnSpPr>
            <a:cxnSpLocks/>
            <a:stCxn id="44" idx="3"/>
            <a:endCxn id="45" idx="1"/>
          </p:cNvCxnSpPr>
          <p:nvPr/>
        </p:nvCxnSpPr>
        <p:spPr bwMode="auto">
          <a:xfrm>
            <a:off x="5167431" y="4111998"/>
            <a:ext cx="1634632" cy="1296143"/>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9" name="角丸四角形 5">
            <a:extLst>
              <a:ext uri="{FF2B5EF4-FFF2-40B4-BE49-F238E27FC236}">
                <a16:creationId xmlns:a16="http://schemas.microsoft.com/office/drawing/2014/main" id="{C7F57C4B-DD00-4370-ABE3-CA9634C10247}"/>
              </a:ext>
            </a:extLst>
          </p:cNvPr>
          <p:cNvSpPr/>
          <p:nvPr/>
        </p:nvSpPr>
        <p:spPr bwMode="auto">
          <a:xfrm>
            <a:off x="6802064" y="4526502"/>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通信ルール①：</a:t>
            </a:r>
            <a:r>
              <a:rPr kumimoji="1" lang="en-US" altLang="ja-JP" b="1" dirty="0" err="1">
                <a:latin typeface="+mn-ea"/>
              </a:rPr>
              <a:t>winrm</a:t>
            </a:r>
            <a:endParaRPr kumimoji="1" lang="ja-JP" altLang="en-US" b="1" dirty="0">
              <a:latin typeface="+mn-ea"/>
            </a:endParaRPr>
          </a:p>
        </p:txBody>
      </p:sp>
      <p:cxnSp>
        <p:nvCxnSpPr>
          <p:cNvPr id="50" name="カギ線コネクタ 21">
            <a:extLst>
              <a:ext uri="{FF2B5EF4-FFF2-40B4-BE49-F238E27FC236}">
                <a16:creationId xmlns:a16="http://schemas.microsoft.com/office/drawing/2014/main" id="{F0B8CBF4-F6D0-44D4-B5DD-D1435661CB44}"/>
              </a:ext>
            </a:extLst>
          </p:cNvPr>
          <p:cNvCxnSpPr>
            <a:cxnSpLocks/>
            <a:stCxn id="44" idx="3"/>
            <a:endCxn id="49" idx="1"/>
          </p:cNvCxnSpPr>
          <p:nvPr/>
        </p:nvCxnSpPr>
        <p:spPr bwMode="auto">
          <a:xfrm>
            <a:off x="5167431" y="4111998"/>
            <a:ext cx="1634633" cy="662154"/>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 name="正方形/長方形 30">
            <a:extLst>
              <a:ext uri="{FF2B5EF4-FFF2-40B4-BE49-F238E27FC236}">
                <a16:creationId xmlns:a16="http://schemas.microsoft.com/office/drawing/2014/main" id="{34F3A4FC-0F34-46EC-B621-0DA1D791FFAE}"/>
              </a:ext>
            </a:extLst>
          </p:cNvPr>
          <p:cNvSpPr/>
          <p:nvPr/>
        </p:nvSpPr>
        <p:spPr bwMode="auto">
          <a:xfrm>
            <a:off x="322140" y="1393033"/>
            <a:ext cx="11117385" cy="1940406"/>
          </a:xfrm>
          <a:prstGeom prst="rect">
            <a:avLst/>
          </a:prstGeom>
          <a:noFill/>
          <a:ln w="25400">
            <a:solidFill>
              <a:schemeClr val="accent1">
                <a:lumMod val="60000"/>
                <a:lumOff val="40000"/>
              </a:schemeClr>
            </a:solidFill>
            <a:prstDash val="sysDash"/>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b="1" dirty="0">
                <a:latin typeface="+mn-ea"/>
              </a:rPr>
              <a:t>Linux</a:t>
            </a:r>
            <a:r>
              <a:rPr kumimoji="1" lang="ja-JP" altLang="en-US" b="1" dirty="0">
                <a:latin typeface="+mn-ea"/>
              </a:rPr>
              <a:t>用</a:t>
            </a:r>
          </a:p>
        </p:txBody>
      </p:sp>
      <p:sp>
        <p:nvSpPr>
          <p:cNvPr id="51" name="正方形/長方形 50">
            <a:extLst>
              <a:ext uri="{FF2B5EF4-FFF2-40B4-BE49-F238E27FC236}">
                <a16:creationId xmlns:a16="http://schemas.microsoft.com/office/drawing/2014/main" id="{AA618FD3-71A2-493E-AF04-857AC22AB9BD}"/>
              </a:ext>
            </a:extLst>
          </p:cNvPr>
          <p:cNvSpPr/>
          <p:nvPr/>
        </p:nvSpPr>
        <p:spPr bwMode="auto">
          <a:xfrm>
            <a:off x="322139" y="3524562"/>
            <a:ext cx="11117385" cy="2290283"/>
          </a:xfrm>
          <a:prstGeom prst="rect">
            <a:avLst/>
          </a:prstGeom>
          <a:noFill/>
          <a:ln w="25400">
            <a:solidFill>
              <a:schemeClr val="accent6">
                <a:lumMod val="50000"/>
                <a:lumOff val="50000"/>
              </a:schemeClr>
            </a:solidFill>
            <a:prstDash val="sysDash"/>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b="1" dirty="0">
                <a:latin typeface="+mn-ea"/>
              </a:rPr>
              <a:t>Windows</a:t>
            </a:r>
            <a:r>
              <a:rPr kumimoji="1" lang="ja-JP" altLang="en-US" b="1" dirty="0">
                <a:latin typeface="+mn-ea"/>
              </a:rPr>
              <a:t>用</a:t>
            </a:r>
          </a:p>
        </p:txBody>
      </p:sp>
    </p:spTree>
    <p:extLst>
      <p:ext uri="{BB962C8B-B14F-4D97-AF65-F5344CB8AC3E}">
        <p14:creationId xmlns:p14="http://schemas.microsoft.com/office/powerpoint/2010/main" val="887302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a:t>
            </a:r>
            <a:r>
              <a:rPr lang="ja-JP" altLang="en-US" dirty="0"/>
              <a:t> </a:t>
            </a:r>
            <a:r>
              <a:rPr lang="en-US" altLang="ja-JP" dirty="0"/>
              <a:t>Azure</a:t>
            </a:r>
            <a:r>
              <a:rPr lang="ja-JP" altLang="en-US" dirty="0"/>
              <a:t>モデルを使う準備</a:t>
            </a:r>
            <a:endParaRPr kumimoji="1" lang="ja-JP" altLang="en-US" dirty="0"/>
          </a:p>
        </p:txBody>
      </p:sp>
    </p:spTree>
    <p:extLst>
      <p:ext uri="{BB962C8B-B14F-4D97-AF65-F5344CB8AC3E}">
        <p14:creationId xmlns:p14="http://schemas.microsoft.com/office/powerpoint/2010/main" val="1131020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2.1 ITA</a:t>
            </a:r>
            <a:r>
              <a:rPr lang="ja-JP" altLang="en-US" dirty="0"/>
              <a:t>の準備</a:t>
            </a:r>
            <a:endParaRPr kumimoji="1" lang="ja-JP" altLang="en-US" dirty="0"/>
          </a:p>
        </p:txBody>
      </p:sp>
      <p:sp>
        <p:nvSpPr>
          <p:cNvPr id="5" name="コンテンツ プレースホルダー 4"/>
          <p:cNvSpPr>
            <a:spLocks noGrp="1"/>
          </p:cNvSpPr>
          <p:nvPr>
            <p:ph sz="quarter" idx="10"/>
          </p:nvPr>
        </p:nvSpPr>
        <p:spPr>
          <a:xfrm>
            <a:off x="239350" y="836712"/>
            <a:ext cx="11951425" cy="3154717"/>
          </a:xfrm>
        </p:spPr>
        <p:txBody>
          <a:bodyPr vert="horz" lIns="91440" tIns="45720" rIns="91440" bIns="45720" rtlCol="0" anchor="t">
            <a:noAutofit/>
          </a:bodyPr>
          <a:lstStyle/>
          <a:p>
            <a:pPr marL="179705" indent="-179705"/>
            <a:r>
              <a:rPr lang="ja-JP" altLang="en-US" dirty="0"/>
              <a:t>サーバの準備</a:t>
            </a:r>
            <a:endParaRPr lang="en-US" altLang="ja-JP" dirty="0"/>
          </a:p>
          <a:p>
            <a:pPr marL="174625" indent="0">
              <a:buNone/>
            </a:pPr>
            <a:r>
              <a:rPr lang="ja-JP" altLang="en-US" dirty="0">
                <a:hlinkClick r:id="rId2"/>
              </a:rPr>
              <a:t>公式ドキュメント</a:t>
            </a:r>
            <a:r>
              <a:rPr lang="ja-JP" altLang="en-US" dirty="0"/>
              <a:t>の</a:t>
            </a:r>
            <a:r>
              <a:rPr lang="ja-JP" altLang="en-US" dirty="0">
                <a:hlinkClick r:id="rId3"/>
              </a:rPr>
              <a:t>システム構成／環境構築ガイド 基本編</a:t>
            </a:r>
            <a:r>
              <a:rPr lang="ja-JP" altLang="en-US" dirty="0"/>
              <a:t>を参考にサーバを準備します。</a:t>
            </a:r>
            <a:endParaRPr lang="en-US" altLang="ja-JP" dirty="0"/>
          </a:p>
          <a:p>
            <a:pPr marL="174625" indent="0">
              <a:buNone/>
            </a:pPr>
            <a:endParaRPr lang="en-US" altLang="ja-JP" dirty="0">
              <a:solidFill>
                <a:srgbClr val="000000"/>
              </a:solidFill>
            </a:endParaRPr>
          </a:p>
          <a:p>
            <a:pPr marL="179705" indent="-179705"/>
            <a:r>
              <a:rPr lang="en-US" altLang="ja-JP" dirty="0"/>
              <a:t>ITA</a:t>
            </a:r>
            <a:r>
              <a:rPr lang="ja-JP" altLang="en-US" dirty="0"/>
              <a:t>のインストール</a:t>
            </a:r>
            <a:endParaRPr lang="en-US" altLang="ja-JP" dirty="0"/>
          </a:p>
          <a:p>
            <a:pPr marL="359705" lvl="1" indent="-179705"/>
            <a:r>
              <a:rPr lang="ja-JP" altLang="en-US" dirty="0"/>
              <a:t>サーバが準備出来たら</a:t>
            </a:r>
            <a:r>
              <a:rPr lang="en-US" altLang="ja-JP" dirty="0">
                <a:hlinkClick r:id="rId4"/>
              </a:rPr>
              <a:t>Install</a:t>
            </a:r>
            <a:r>
              <a:rPr lang="ja-JP" altLang="en-US" dirty="0">
                <a:hlinkClick r:id="rId4"/>
              </a:rPr>
              <a:t>ページ</a:t>
            </a:r>
            <a:r>
              <a:rPr lang="ja-JP" altLang="en-US" dirty="0"/>
              <a:t>を参照しながら</a:t>
            </a:r>
            <a:r>
              <a:rPr lang="en-US" altLang="ja-JP" dirty="0"/>
              <a:t>ITA</a:t>
            </a:r>
            <a:r>
              <a:rPr lang="ja-JP" altLang="en-US" dirty="0"/>
              <a:t>をインストールします。</a:t>
            </a:r>
            <a:endParaRPr lang="en-US" altLang="ja-JP" dirty="0"/>
          </a:p>
          <a:p>
            <a:pPr marL="359705" lvl="1" indent="-179705"/>
            <a:r>
              <a:rPr lang="en-US" altLang="ja-JP" dirty="0"/>
              <a:t>ITA</a:t>
            </a:r>
            <a:r>
              <a:rPr lang="ja-JP" altLang="en-US" dirty="0"/>
              <a:t>はバージョン</a:t>
            </a:r>
            <a:r>
              <a:rPr lang="en-US" altLang="ja-JP" dirty="0"/>
              <a:t>1.9.1</a:t>
            </a:r>
            <a:r>
              <a:rPr lang="ja-JP" altLang="en-US" dirty="0"/>
              <a:t>以上をインストールしてください。</a:t>
            </a:r>
            <a:endParaRPr lang="en-US" altLang="ja-JP" dirty="0"/>
          </a:p>
          <a:p>
            <a:pPr marL="359705" lvl="1" indent="-179705"/>
            <a:r>
              <a:rPr lang="en-US" altLang="ja-JP" dirty="0"/>
              <a:t>ita_answers.txt</a:t>
            </a:r>
            <a:r>
              <a:rPr lang="ja-JP" altLang="en-US" dirty="0"/>
              <a:t>内の</a:t>
            </a:r>
            <a:r>
              <a:rPr lang="en-US" altLang="ja-JP" dirty="0" err="1"/>
              <a:t>db_name</a:t>
            </a:r>
            <a:r>
              <a:rPr lang="ja-JP" altLang="en-US" dirty="0"/>
              <a:t>を「</a:t>
            </a:r>
            <a:r>
              <a:rPr lang="en-US" altLang="ja-JP" dirty="0"/>
              <a:t>ITA</a:t>
            </a:r>
            <a:r>
              <a:rPr lang="ja-JP" altLang="en-US" dirty="0"/>
              <a:t>」としてください。</a:t>
            </a:r>
            <a:br>
              <a:rPr lang="en-US" altLang="ja-JP" dirty="0"/>
            </a:br>
            <a:endParaRPr lang="en-US" altLang="ja-JP" dirty="0"/>
          </a:p>
        </p:txBody>
      </p:sp>
      <p:sp>
        <p:nvSpPr>
          <p:cNvPr id="3" name="テキスト ボックス 2">
            <a:extLst>
              <a:ext uri="{FF2B5EF4-FFF2-40B4-BE49-F238E27FC236}">
                <a16:creationId xmlns:a16="http://schemas.microsoft.com/office/drawing/2014/main" id="{0F4D1729-9DD0-4A39-8B65-F3273CABA672}"/>
              </a:ext>
            </a:extLst>
          </p:cNvPr>
          <p:cNvSpPr txBox="1"/>
          <p:nvPr/>
        </p:nvSpPr>
        <p:spPr>
          <a:xfrm>
            <a:off x="753072" y="3321611"/>
            <a:ext cx="8403772" cy="923330"/>
          </a:xfrm>
          <a:prstGeom prst="rect">
            <a:avLst/>
          </a:prstGeom>
          <a:solidFill>
            <a:schemeClr val="tx1"/>
          </a:solidFill>
        </p:spPr>
        <p:txBody>
          <a:bodyPr wrap="square" rtlCol="0">
            <a:spAutoFit/>
          </a:bodyPr>
          <a:lstStyle/>
          <a:p>
            <a:pPr marL="179705" indent="-179705"/>
            <a:r>
              <a:rPr lang="en-US" altLang="ja-JP" dirty="0">
                <a:solidFill>
                  <a:schemeClr val="bg1"/>
                </a:solidFill>
              </a:rPr>
              <a:t># Decide the database name, username, and password for ITA.</a:t>
            </a:r>
          </a:p>
          <a:p>
            <a:pPr marL="179705" indent="-179705"/>
            <a:r>
              <a:rPr lang="en-US" altLang="ja-JP" dirty="0">
                <a:solidFill>
                  <a:schemeClr val="bg1"/>
                </a:solidFill>
              </a:rPr>
              <a:t># </a:t>
            </a:r>
            <a:r>
              <a:rPr lang="en-US" altLang="ja-JP" dirty="0" err="1">
                <a:solidFill>
                  <a:schemeClr val="bg1"/>
                </a:solidFill>
              </a:rPr>
              <a:t>e.g</a:t>
            </a:r>
            <a:r>
              <a:rPr lang="en-US" altLang="ja-JP" dirty="0">
                <a:solidFill>
                  <a:schemeClr val="bg1"/>
                </a:solidFill>
              </a:rPr>
              <a:t>) </a:t>
            </a:r>
            <a:r>
              <a:rPr lang="en-US" altLang="ja-JP" dirty="0" err="1">
                <a:solidFill>
                  <a:schemeClr val="bg1"/>
                </a:solidFill>
              </a:rPr>
              <a:t>db_name:sample_db_name</a:t>
            </a:r>
            <a:endParaRPr lang="en-US" altLang="ja-JP" dirty="0">
              <a:solidFill>
                <a:schemeClr val="bg1"/>
              </a:solidFill>
            </a:endParaRPr>
          </a:p>
          <a:p>
            <a:pPr marL="179705" indent="-179705"/>
            <a:r>
              <a:rPr lang="en-US" altLang="ja-JP" dirty="0" err="1">
                <a:solidFill>
                  <a:schemeClr val="bg1"/>
                </a:solidFill>
              </a:rPr>
              <a:t>db_name:ITA</a:t>
            </a:r>
            <a:endParaRPr lang="en-US" altLang="ja-JP" dirty="0">
              <a:solidFill>
                <a:schemeClr val="bg1"/>
              </a:solidFill>
            </a:endParaRPr>
          </a:p>
        </p:txBody>
      </p:sp>
    </p:spTree>
    <p:extLst>
      <p:ext uri="{BB962C8B-B14F-4D97-AF65-F5344CB8AC3E}">
        <p14:creationId xmlns:p14="http://schemas.microsoft.com/office/powerpoint/2010/main" val="181483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F121-E7AB-4DEB-9CA7-BEB01BB159FC}"/>
              </a:ext>
            </a:extLst>
          </p:cNvPr>
          <p:cNvSpPr>
            <a:spLocks noGrp="1"/>
          </p:cNvSpPr>
          <p:nvPr>
            <p:ph type="title"/>
          </p:nvPr>
        </p:nvSpPr>
        <p:spPr/>
        <p:txBody>
          <a:bodyPr/>
          <a:lstStyle/>
          <a:p>
            <a:r>
              <a:rPr kumimoji="1" lang="en-US" altLang="ja-JP" dirty="0"/>
              <a:t>2.2 Azure</a:t>
            </a:r>
            <a:r>
              <a:rPr kumimoji="1" lang="ja-JP" altLang="en-US" dirty="0"/>
              <a:t>モデルの</a:t>
            </a:r>
            <a:r>
              <a:rPr lang="ja-JP" altLang="en-US" dirty="0"/>
              <a:t>インポート</a:t>
            </a:r>
            <a:endParaRPr kumimoji="1" lang="ja-JP" altLang="en-US" dirty="0"/>
          </a:p>
        </p:txBody>
      </p:sp>
      <p:sp>
        <p:nvSpPr>
          <p:cNvPr id="3" name="コンテンツ プレースホルダー 2">
            <a:extLst>
              <a:ext uri="{FF2B5EF4-FFF2-40B4-BE49-F238E27FC236}">
                <a16:creationId xmlns:a16="http://schemas.microsoft.com/office/drawing/2014/main" id="{8E343FC1-15D2-4EF5-B6EE-B3B69288F4BC}"/>
              </a:ext>
            </a:extLst>
          </p:cNvPr>
          <p:cNvSpPr>
            <a:spLocks noGrp="1"/>
          </p:cNvSpPr>
          <p:nvPr>
            <p:ph sz="quarter" idx="10"/>
          </p:nvPr>
        </p:nvSpPr>
        <p:spPr/>
        <p:txBody>
          <a:bodyPr/>
          <a:lstStyle/>
          <a:p>
            <a:pPr marL="179705" indent="-179705"/>
            <a:r>
              <a:rPr lang="en-US" altLang="ja-JP" dirty="0">
                <a:ea typeface="+mn-lt"/>
                <a:cs typeface="+mn-lt"/>
              </a:rPr>
              <a:t>Azure</a:t>
            </a:r>
            <a:r>
              <a:rPr lang="ja-JP" altLang="en-US" dirty="0">
                <a:ea typeface="+mn-lt"/>
                <a:cs typeface="+mn-lt"/>
              </a:rPr>
              <a:t>モデルの</a:t>
            </a:r>
            <a:r>
              <a:rPr lang="ja-JP" altLang="ja-JP" dirty="0">
                <a:ea typeface="+mn-lt"/>
                <a:cs typeface="+mn-lt"/>
              </a:rPr>
              <a:t>導入ファイル</a:t>
            </a:r>
            <a:r>
              <a:rPr lang="ja-JP" altLang="en-US" dirty="0">
                <a:ea typeface="+mn-lt"/>
                <a:cs typeface="+mn-lt"/>
              </a:rPr>
              <a:t>の</a:t>
            </a:r>
            <a:r>
              <a:rPr lang="ja-JP" altLang="ja-JP" dirty="0">
                <a:ea typeface="+mn-lt"/>
                <a:cs typeface="+mn-lt"/>
              </a:rPr>
              <a:t>ダウンロード</a:t>
            </a:r>
            <a:endParaRPr lang="en-US" altLang="ja-JP" dirty="0">
              <a:ea typeface="+mn-lt"/>
              <a:cs typeface="+mn-lt"/>
            </a:endParaRPr>
          </a:p>
          <a:p>
            <a:pPr marL="176213" indent="0">
              <a:buNone/>
            </a:pPr>
            <a:r>
              <a:rPr lang="en-US" altLang="ja-JP" dirty="0"/>
              <a:t>GitHub</a:t>
            </a:r>
            <a:r>
              <a:rPr lang="ja-JP" altLang="en-US" dirty="0"/>
              <a:t>から</a:t>
            </a:r>
            <a:r>
              <a:rPr lang="en-US" altLang="ja-JP" dirty="0"/>
              <a:t>Azure</a:t>
            </a:r>
            <a:r>
              <a:rPr lang="ja-JP" altLang="en-US" dirty="0"/>
              <a:t>モデルの導入ファイル</a:t>
            </a:r>
            <a:r>
              <a:rPr lang="en-US" altLang="ja-JP" dirty="0"/>
              <a:t>(.</a:t>
            </a:r>
            <a:r>
              <a:rPr lang="en-US" altLang="ja-JP" dirty="0" err="1"/>
              <a:t>kym</a:t>
            </a:r>
            <a:r>
              <a:rPr lang="en-US" altLang="ja-JP" dirty="0"/>
              <a:t>)</a:t>
            </a:r>
            <a:r>
              <a:rPr lang="ja-JP" altLang="en-US" dirty="0"/>
              <a:t>をダウンロードします。</a:t>
            </a:r>
          </a:p>
          <a:p>
            <a:pPr marL="176213" indent="0">
              <a:buNone/>
            </a:pPr>
            <a:r>
              <a:rPr lang="ja-JP" altLang="ja-JP" dirty="0">
                <a:ea typeface="+mn-lt"/>
                <a:cs typeface="+mn-lt"/>
              </a:rPr>
              <a:t>URL:</a:t>
            </a:r>
            <a:r>
              <a:rPr lang="en-US" altLang="ja-JP" dirty="0">
                <a:ea typeface="+mn-lt"/>
                <a:cs typeface="+mn-lt"/>
              </a:rPr>
              <a:t> </a:t>
            </a:r>
            <a:r>
              <a:rPr lang="ja-JP" altLang="ja-JP" dirty="0">
                <a:ea typeface="+mn-lt"/>
                <a:cs typeface="+mn-lt"/>
                <a:hlinkClick r:id="rId2"/>
              </a:rPr>
              <a:t>https://github.com/exastro-suite/</a:t>
            </a:r>
            <a:r>
              <a:rPr lang="en-US" altLang="ja-JP" dirty="0">
                <a:ea typeface="+mn-lt"/>
                <a:cs typeface="+mn-lt"/>
                <a:hlinkClick r:id="rId2"/>
              </a:rPr>
              <a:t>it-automation-</a:t>
            </a:r>
            <a:r>
              <a:rPr lang="en-US" altLang="ja-JP" dirty="0" err="1">
                <a:ea typeface="+mn-lt"/>
                <a:cs typeface="+mn-lt"/>
                <a:hlinkClick r:id="rId2"/>
              </a:rPr>
              <a:t>settingsamples</a:t>
            </a:r>
            <a:r>
              <a:rPr lang="en-US" altLang="ja-JP" dirty="0">
                <a:ea typeface="+mn-lt"/>
                <a:cs typeface="+mn-lt"/>
                <a:hlinkClick r:id="rId2"/>
              </a:rPr>
              <a:t>-azure</a:t>
            </a:r>
            <a:r>
              <a:rPr lang="ja-JP" altLang="ja-JP" dirty="0">
                <a:ea typeface="+mn-lt"/>
                <a:cs typeface="+mn-lt"/>
                <a:hlinkClick r:id="rId2"/>
              </a:rPr>
              <a:t>/releases</a:t>
            </a:r>
            <a:endParaRPr lang="en-US" altLang="ja-JP" dirty="0">
              <a:ea typeface="+mn-lt"/>
              <a:cs typeface="+mn-lt"/>
            </a:endParaRPr>
          </a:p>
          <a:p>
            <a:pPr marL="176213" indent="0">
              <a:buNone/>
            </a:pPr>
            <a:endParaRPr lang="en-US" altLang="ja-JP" dirty="0">
              <a:ea typeface="+mn-lt"/>
              <a:cs typeface="+mn-lt"/>
            </a:endParaRPr>
          </a:p>
          <a:p>
            <a:pPr marL="179705" indent="-179705"/>
            <a:r>
              <a:rPr lang="ja-JP" altLang="en-US" dirty="0"/>
              <a:t>ダウンロードしたファイルを</a:t>
            </a:r>
            <a:r>
              <a:rPr lang="en-US" altLang="ja-JP" dirty="0"/>
              <a:t>ITA</a:t>
            </a:r>
            <a:r>
              <a:rPr lang="ja-JP" altLang="en-US" dirty="0"/>
              <a:t>にインポート</a:t>
            </a:r>
            <a:endParaRPr lang="en-US" altLang="ja-JP" dirty="0"/>
          </a:p>
          <a:p>
            <a:pPr marL="174625" indent="0">
              <a:buNone/>
            </a:pPr>
            <a:r>
              <a:rPr lang="ja-JP" altLang="en-US" dirty="0"/>
              <a:t>導入ファイルを</a:t>
            </a:r>
            <a:r>
              <a:rPr lang="en-US" altLang="ja-JP" dirty="0"/>
              <a:t>Exastro</a:t>
            </a:r>
            <a:r>
              <a:rPr lang="ja-JP" altLang="en-US" dirty="0"/>
              <a:t>の「エクスポート</a:t>
            </a:r>
            <a:r>
              <a:rPr lang="en-US" altLang="ja-JP" dirty="0"/>
              <a:t>/</a:t>
            </a:r>
            <a:r>
              <a:rPr lang="ja-JP" altLang="en-US" dirty="0"/>
              <a:t>インポート」機能を使って</a:t>
            </a:r>
            <a:r>
              <a:rPr lang="en-US" altLang="ja-JP" dirty="0"/>
              <a:t>ITA</a:t>
            </a:r>
            <a:r>
              <a:rPr lang="ja-JP" altLang="en-US" dirty="0"/>
              <a:t>へインポートします。</a:t>
            </a:r>
            <a:endParaRPr lang="en-US" altLang="ja-JP" dirty="0"/>
          </a:p>
          <a:p>
            <a:pPr marL="174625" indent="0">
              <a:buNone/>
            </a:pPr>
            <a:r>
              <a:rPr lang="ja-JP" altLang="en-US" dirty="0"/>
              <a:t>「エクスポート</a:t>
            </a:r>
            <a:r>
              <a:rPr lang="en-US" altLang="ja-JP" dirty="0"/>
              <a:t>/</a:t>
            </a:r>
            <a:r>
              <a:rPr lang="ja-JP" altLang="en-US" dirty="0"/>
              <a:t>インポート」機能はコミュニティサイトの </a:t>
            </a:r>
            <a:r>
              <a:rPr lang="en-US" altLang="ja-JP" dirty="0">
                <a:hlinkClick r:id="rId3"/>
              </a:rPr>
              <a:t>ITA_</a:t>
            </a:r>
            <a:r>
              <a:rPr lang="ja-JP" altLang="en-US" dirty="0">
                <a:hlinkClick r:id="rId3"/>
              </a:rPr>
              <a:t>利用手順マニュアル エクスポート</a:t>
            </a:r>
            <a:r>
              <a:rPr lang="en-US" altLang="ja-JP" dirty="0">
                <a:hlinkClick r:id="rId3"/>
              </a:rPr>
              <a:t>/</a:t>
            </a:r>
            <a:r>
              <a:rPr lang="ja-JP" altLang="en-US" dirty="0">
                <a:hlinkClick r:id="rId3"/>
              </a:rPr>
              <a:t>インポート</a:t>
            </a:r>
            <a:r>
              <a:rPr lang="en-US" altLang="ja-JP" dirty="0"/>
              <a:t> </a:t>
            </a:r>
            <a:r>
              <a:rPr lang="ja-JP" altLang="en-US" dirty="0"/>
              <a:t>に記載されています</a:t>
            </a:r>
            <a:r>
              <a:rPr lang="ja-JP" altLang="ja-JP" dirty="0"/>
              <a:t>。</a:t>
            </a:r>
          </a:p>
          <a:p>
            <a:pPr marL="179705" indent="-179705"/>
            <a:endParaRPr lang="en-US" altLang="ja-JP" dirty="0"/>
          </a:p>
          <a:p>
            <a:pPr marL="179705" indent="-179705"/>
            <a:endParaRPr lang="ja-JP" altLang="en-US" dirty="0"/>
          </a:p>
        </p:txBody>
      </p:sp>
    </p:spTree>
    <p:extLst>
      <p:ext uri="{BB962C8B-B14F-4D97-AF65-F5344CB8AC3E}">
        <p14:creationId xmlns:p14="http://schemas.microsoft.com/office/powerpoint/2010/main" val="2942668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F121-E7AB-4DEB-9CA7-BEB01BB159FC}"/>
              </a:ext>
            </a:extLst>
          </p:cNvPr>
          <p:cNvSpPr>
            <a:spLocks noGrp="1"/>
          </p:cNvSpPr>
          <p:nvPr>
            <p:ph type="title"/>
          </p:nvPr>
        </p:nvSpPr>
        <p:spPr/>
        <p:txBody>
          <a:bodyPr>
            <a:normAutofit/>
          </a:bodyPr>
          <a:lstStyle/>
          <a:p>
            <a:r>
              <a:rPr kumimoji="1" lang="en-US" altLang="ja-JP" dirty="0"/>
              <a:t>2.3 </a:t>
            </a:r>
            <a:r>
              <a:rPr lang="en-US" altLang="ja-JP" i="0" dirty="0">
                <a:solidFill>
                  <a:srgbClr val="F4F5F6"/>
                </a:solidFill>
                <a:effectLst/>
                <a:latin typeface="Segoe UI" panose="020B0502040204020203" pitchFamily="34" charset="0"/>
              </a:rPr>
              <a:t>Azure Portal</a:t>
            </a:r>
            <a:r>
              <a:rPr kumimoji="1" lang="ja-JP" altLang="en-US" dirty="0"/>
              <a:t>の利用準備</a:t>
            </a:r>
          </a:p>
        </p:txBody>
      </p:sp>
      <p:sp>
        <p:nvSpPr>
          <p:cNvPr id="3" name="コンテンツ プレースホルダー 2">
            <a:extLst>
              <a:ext uri="{FF2B5EF4-FFF2-40B4-BE49-F238E27FC236}">
                <a16:creationId xmlns:a16="http://schemas.microsoft.com/office/drawing/2014/main" id="{8E343FC1-15D2-4EF5-B6EE-B3B69288F4BC}"/>
              </a:ext>
            </a:extLst>
          </p:cNvPr>
          <p:cNvSpPr>
            <a:spLocks noGrp="1"/>
          </p:cNvSpPr>
          <p:nvPr>
            <p:ph sz="quarter" idx="10"/>
          </p:nvPr>
        </p:nvSpPr>
        <p:spPr/>
        <p:txBody>
          <a:bodyPr>
            <a:normAutofit/>
          </a:bodyPr>
          <a:lstStyle/>
          <a:p>
            <a:pPr marL="179705" indent="-179705"/>
            <a:r>
              <a:rPr lang="en-US" altLang="ja-JP" b="0" i="0" dirty="0">
                <a:solidFill>
                  <a:srgbClr val="202124"/>
                </a:solidFill>
                <a:effectLst/>
                <a:latin typeface="arial" panose="020B0604020202020204" pitchFamily="34" charset="0"/>
              </a:rPr>
              <a:t>Azure</a:t>
            </a:r>
            <a:r>
              <a:rPr lang="ja-JP" altLang="en-US" b="0" i="0" dirty="0">
                <a:solidFill>
                  <a:srgbClr val="202124"/>
                </a:solidFill>
                <a:effectLst/>
                <a:latin typeface="arial" panose="020B0604020202020204" pitchFamily="34" charset="0"/>
              </a:rPr>
              <a:t> 利用準備</a:t>
            </a:r>
            <a:endParaRPr lang="en-US" altLang="ja-JP" b="0" i="0" dirty="0">
              <a:solidFill>
                <a:srgbClr val="202124"/>
              </a:solidFill>
              <a:effectLst/>
              <a:latin typeface="arial" panose="020B0604020202020204" pitchFamily="34" charset="0"/>
            </a:endParaRPr>
          </a:p>
          <a:p>
            <a:pPr marL="359705" lvl="1" indent="-179705"/>
            <a:r>
              <a:rPr lang="ja-JP" altLang="en-US" dirty="0">
                <a:solidFill>
                  <a:srgbClr val="202124"/>
                </a:solidFill>
                <a:latin typeface="arial" panose="020B0604020202020204" pitchFamily="34" charset="0"/>
              </a:rPr>
              <a:t>公式のドキュメントなどを参考に下記を準備してください。</a:t>
            </a:r>
            <a:endParaRPr lang="en-US" altLang="ja-JP" dirty="0">
              <a:solidFill>
                <a:srgbClr val="202124"/>
              </a:solidFill>
              <a:latin typeface="arial" panose="020B0604020202020204" pitchFamily="34" charset="0"/>
            </a:endParaRPr>
          </a:p>
          <a:p>
            <a:pPr marL="467705" lvl="2" indent="-179705"/>
            <a:r>
              <a:rPr lang="ja-JP" altLang="en-US" dirty="0">
                <a:solidFill>
                  <a:srgbClr val="202124"/>
                </a:solidFill>
                <a:latin typeface="arial" panose="020B0604020202020204" pitchFamily="34" charset="0"/>
              </a:rPr>
              <a:t>サブスクリプション</a:t>
            </a:r>
            <a:r>
              <a:rPr lang="en-US" altLang="ja-JP" dirty="0">
                <a:solidFill>
                  <a:srgbClr val="202124"/>
                </a:solidFill>
                <a:latin typeface="arial" panose="020B0604020202020204" pitchFamily="34" charset="0"/>
              </a:rPr>
              <a:t>ID</a:t>
            </a:r>
            <a:r>
              <a:rPr lang="ja-JP" altLang="en-US" dirty="0">
                <a:solidFill>
                  <a:srgbClr val="202124"/>
                </a:solidFill>
                <a:latin typeface="arial" panose="020B0604020202020204" pitchFamily="34" charset="0"/>
              </a:rPr>
              <a:t> </a:t>
            </a:r>
            <a:endParaRPr lang="en-US" altLang="ja-JP" dirty="0">
              <a:solidFill>
                <a:srgbClr val="202124"/>
              </a:solidFill>
              <a:latin typeface="arial" panose="020B0604020202020204" pitchFamily="34" charset="0"/>
            </a:endParaRPr>
          </a:p>
          <a:p>
            <a:pPr marL="467705" lvl="2" indent="-179705"/>
            <a:r>
              <a:rPr lang="ja-JP" altLang="en-US" dirty="0">
                <a:solidFill>
                  <a:srgbClr val="202124"/>
                </a:solidFill>
                <a:latin typeface="arial" panose="020B0604020202020204" pitchFamily="34" charset="0"/>
              </a:rPr>
              <a:t>テナント</a:t>
            </a:r>
            <a:r>
              <a:rPr lang="en-US" altLang="ja-JP" dirty="0">
                <a:solidFill>
                  <a:srgbClr val="202124"/>
                </a:solidFill>
                <a:latin typeface="arial" panose="020B0604020202020204" pitchFamily="34" charset="0"/>
              </a:rPr>
              <a:t>ID</a:t>
            </a:r>
          </a:p>
          <a:p>
            <a:pPr marL="467705" lvl="2" indent="-179705"/>
            <a:r>
              <a:rPr lang="ja-JP" altLang="en-US" dirty="0">
                <a:solidFill>
                  <a:srgbClr val="202124"/>
                </a:solidFill>
                <a:latin typeface="arial" panose="020B0604020202020204" pitchFamily="34" charset="0"/>
              </a:rPr>
              <a:t>クライアント</a:t>
            </a:r>
            <a:r>
              <a:rPr lang="en-US" altLang="ja-JP" dirty="0">
                <a:solidFill>
                  <a:srgbClr val="202124"/>
                </a:solidFill>
                <a:latin typeface="arial" panose="020B0604020202020204" pitchFamily="34" charset="0"/>
              </a:rPr>
              <a:t>ID</a:t>
            </a:r>
          </a:p>
          <a:p>
            <a:pPr marL="467705" lvl="2" indent="-179705"/>
            <a:r>
              <a:rPr lang="ja-JP" altLang="en-US" dirty="0">
                <a:solidFill>
                  <a:srgbClr val="202124"/>
                </a:solidFill>
                <a:latin typeface="arial" panose="020B0604020202020204" pitchFamily="34" charset="0"/>
              </a:rPr>
              <a:t>クライアントシークレット</a:t>
            </a:r>
            <a:endParaRPr lang="en-US" altLang="ja-JP" dirty="0">
              <a:solidFill>
                <a:srgbClr val="202124"/>
              </a:solidFill>
              <a:latin typeface="arial" panose="020B0604020202020204" pitchFamily="34" charset="0"/>
            </a:endParaRPr>
          </a:p>
          <a:p>
            <a:pPr marL="0" indent="0">
              <a:buNone/>
            </a:pPr>
            <a:endParaRPr lang="en-US" altLang="ja-JP" dirty="0">
              <a:solidFill>
                <a:srgbClr val="202124"/>
              </a:solidFill>
              <a:latin typeface="arial" panose="020B0604020202020204" pitchFamily="34" charset="0"/>
            </a:endParaRPr>
          </a:p>
          <a:p>
            <a:pPr marL="179705" indent="-179705"/>
            <a:endParaRPr lang="en-US" altLang="ja-JP" dirty="0">
              <a:solidFill>
                <a:srgbClr val="202124"/>
              </a:solidFill>
              <a:latin typeface="arial" panose="020B0604020202020204" pitchFamily="34" charset="0"/>
            </a:endParaRPr>
          </a:p>
          <a:p>
            <a:pPr marL="179705" indent="-179705"/>
            <a:r>
              <a:rPr lang="en-US" altLang="ja-JP" dirty="0"/>
              <a:t>Azure</a:t>
            </a:r>
            <a:r>
              <a:rPr lang="ja-JP" altLang="en-US" dirty="0"/>
              <a:t> </a:t>
            </a:r>
            <a:r>
              <a:rPr lang="en-US" altLang="ja-JP" dirty="0"/>
              <a:t>Portal</a:t>
            </a:r>
            <a:r>
              <a:rPr lang="ja-JP" altLang="en-US" dirty="0"/>
              <a:t>の</a:t>
            </a:r>
            <a:r>
              <a:rPr lang="en-US" altLang="ja-JP" dirty="0"/>
              <a:t>URL</a:t>
            </a:r>
          </a:p>
          <a:p>
            <a:pPr marL="359705" lvl="1" indent="-179705"/>
            <a:r>
              <a:rPr lang="en-US" altLang="ja-JP" dirty="0"/>
              <a:t>https://azure.microsoft.com/ja-jp/features/azure-portal/</a:t>
            </a:r>
            <a:endParaRPr lang="ja-JP" altLang="ja-JP" dirty="0"/>
          </a:p>
          <a:p>
            <a:pPr marL="179705" indent="-179705"/>
            <a:endParaRPr lang="en-US" altLang="ja-JP" dirty="0"/>
          </a:p>
          <a:p>
            <a:pPr marL="179705" indent="-179705"/>
            <a:endParaRPr lang="ja-JP" altLang="en-US" dirty="0"/>
          </a:p>
        </p:txBody>
      </p:sp>
      <p:grpSp>
        <p:nvGrpSpPr>
          <p:cNvPr id="7" name="グループ化 6">
            <a:extLst>
              <a:ext uri="{FF2B5EF4-FFF2-40B4-BE49-F238E27FC236}">
                <a16:creationId xmlns:a16="http://schemas.microsoft.com/office/drawing/2014/main" id="{A32FC5BE-20DF-4B03-B679-14A61ECBD970}"/>
              </a:ext>
            </a:extLst>
          </p:cNvPr>
          <p:cNvGrpSpPr/>
          <p:nvPr/>
        </p:nvGrpSpPr>
        <p:grpSpPr>
          <a:xfrm>
            <a:off x="529489" y="5859732"/>
            <a:ext cx="1114306" cy="380132"/>
            <a:chOff x="419520" y="4643499"/>
            <a:chExt cx="1282134" cy="437384"/>
          </a:xfrm>
          <a:effectLst>
            <a:outerShdw blurRad="25400" dist="25400" dir="5400000" algn="t" rotWithShape="0">
              <a:prstClr val="black">
                <a:alpha val="53000"/>
              </a:prstClr>
            </a:outerShdw>
          </a:effectLst>
        </p:grpSpPr>
        <p:sp>
          <p:nvSpPr>
            <p:cNvPr id="8" name="フリーフォーム 38">
              <a:extLst>
                <a:ext uri="{FF2B5EF4-FFF2-40B4-BE49-F238E27FC236}">
                  <a16:creationId xmlns:a16="http://schemas.microsoft.com/office/drawing/2014/main" id="{1F769DDB-FF5C-4790-8E83-8F34D69C6832}"/>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9" name="テキスト ボックス 8">
              <a:extLst>
                <a:ext uri="{FF2B5EF4-FFF2-40B4-BE49-F238E27FC236}">
                  <a16:creationId xmlns:a16="http://schemas.microsoft.com/office/drawing/2014/main" id="{04A51F5B-4D08-43BF-BEAC-1CB2FA5C3FD6}"/>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0" name="テキスト ボックス 9">
            <a:extLst>
              <a:ext uri="{FF2B5EF4-FFF2-40B4-BE49-F238E27FC236}">
                <a16:creationId xmlns:a16="http://schemas.microsoft.com/office/drawing/2014/main" id="{38A62398-0C1B-4336-9854-2D3087FBB136}"/>
              </a:ext>
            </a:extLst>
          </p:cNvPr>
          <p:cNvSpPr txBox="1"/>
          <p:nvPr/>
        </p:nvSpPr>
        <p:spPr>
          <a:xfrm>
            <a:off x="1643795" y="5708349"/>
            <a:ext cx="10053556" cy="625877"/>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クライアントシークレットは後で確認できないので、作成時にメモなどに保存ことをお勧めします。</a:t>
            </a:r>
            <a:endParaRPr kumimoji="1" lang="en-US" altLang="ja-JP" dirty="0"/>
          </a:p>
        </p:txBody>
      </p:sp>
    </p:spTree>
    <p:extLst>
      <p:ext uri="{BB962C8B-B14F-4D97-AF65-F5344CB8AC3E}">
        <p14:creationId xmlns:p14="http://schemas.microsoft.com/office/powerpoint/2010/main" val="1923393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6E7530F-854E-4052-B502-D5319359C0A6}"/>
              </a:ext>
            </a:extLst>
          </p:cNvPr>
          <p:cNvSpPr>
            <a:spLocks noGrp="1"/>
          </p:cNvSpPr>
          <p:nvPr>
            <p:ph type="title"/>
          </p:nvPr>
        </p:nvSpPr>
        <p:spPr/>
        <p:txBody>
          <a:bodyPr/>
          <a:lstStyle/>
          <a:p>
            <a:r>
              <a:rPr kumimoji="1" lang="en-US" altLang="ja-JP" dirty="0"/>
              <a:t>3. Azure</a:t>
            </a:r>
            <a:r>
              <a:rPr kumimoji="1" lang="ja-JP" altLang="en-US" dirty="0"/>
              <a:t>モデルの実行</a:t>
            </a:r>
          </a:p>
        </p:txBody>
      </p:sp>
      <p:sp>
        <p:nvSpPr>
          <p:cNvPr id="5" name="テキスト プレースホルダー 4">
            <a:extLst>
              <a:ext uri="{FF2B5EF4-FFF2-40B4-BE49-F238E27FC236}">
                <a16:creationId xmlns:a16="http://schemas.microsoft.com/office/drawing/2014/main" id="{78C13B98-D808-4986-8B53-C8376907BA89}"/>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532439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3.1 </a:t>
            </a:r>
            <a:r>
              <a:rPr lang="ja-JP" altLang="en-US" dirty="0"/>
              <a:t>マスタ情報登録</a:t>
            </a:r>
            <a:endParaRPr kumimoji="1" lang="ja-JP" altLang="en-US" dirty="0"/>
          </a:p>
        </p:txBody>
      </p:sp>
      <p:sp>
        <p:nvSpPr>
          <p:cNvPr id="5"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Azure</a:t>
            </a:r>
            <a:r>
              <a:rPr lang="ja-JP" altLang="en-US" kern="0" dirty="0"/>
              <a:t>モデルでは、パラメータシートへの入力にプルダウン選択するよう設定されています。</a:t>
            </a:r>
            <a:endParaRPr lang="en-US" altLang="ja-JP" kern="0" dirty="0"/>
          </a:p>
          <a:p>
            <a:pPr marL="179388" indent="0" defTabSz="914400">
              <a:buNone/>
            </a:pPr>
            <a:r>
              <a:rPr lang="ja-JP" altLang="en-US" kern="0" dirty="0"/>
              <a:t>一般ユーザが仮想マシン操作を実行する際に入力ミスが起こらないようにするためです。</a:t>
            </a:r>
            <a:endParaRPr lang="en-US" altLang="ja-JP" kern="0" dirty="0"/>
          </a:p>
          <a:p>
            <a:pPr marL="179388" indent="0" defTabSz="914400">
              <a:buNone/>
            </a:pPr>
            <a:r>
              <a:rPr lang="ja-JP" altLang="en-US" kern="0" dirty="0"/>
              <a:t>プルダウンで選択するための元データは「マスタ管理</a:t>
            </a:r>
            <a:r>
              <a:rPr lang="en-US" altLang="ja-JP" kern="0" dirty="0"/>
              <a:t>_Azure</a:t>
            </a:r>
            <a:r>
              <a:rPr lang="ja-JP" altLang="en-US" kern="0" dirty="0"/>
              <a:t>モデル」メニューグループに登録されています。</a:t>
            </a:r>
            <a:endParaRPr lang="en-US" altLang="ja-JP" kern="0" dirty="0"/>
          </a:p>
        </p:txBody>
      </p:sp>
      <p:pic>
        <p:nvPicPr>
          <p:cNvPr id="11" name="図 10">
            <a:extLst>
              <a:ext uri="{FF2B5EF4-FFF2-40B4-BE49-F238E27FC236}">
                <a16:creationId xmlns:a16="http://schemas.microsoft.com/office/drawing/2014/main" id="{B3334E93-3A9F-46D7-A700-D7256B6A41AB}"/>
              </a:ext>
            </a:extLst>
          </p:cNvPr>
          <p:cNvPicPr>
            <a:picLocks noChangeAspect="1"/>
          </p:cNvPicPr>
          <p:nvPr/>
        </p:nvPicPr>
        <p:blipFill>
          <a:blip r:embed="rId2"/>
          <a:stretch>
            <a:fillRect/>
          </a:stretch>
        </p:blipFill>
        <p:spPr>
          <a:xfrm>
            <a:off x="525099" y="2212940"/>
            <a:ext cx="6094776" cy="4325005"/>
          </a:xfrm>
          <a:prstGeom prst="rect">
            <a:avLst/>
          </a:prstGeom>
        </p:spPr>
      </p:pic>
      <p:sp>
        <p:nvSpPr>
          <p:cNvPr id="12" name="正方形/長方形 11">
            <a:extLst>
              <a:ext uri="{FF2B5EF4-FFF2-40B4-BE49-F238E27FC236}">
                <a16:creationId xmlns:a16="http://schemas.microsoft.com/office/drawing/2014/main" id="{14932D42-9AA3-4CC9-9567-BC7D875994C7}"/>
              </a:ext>
            </a:extLst>
          </p:cNvPr>
          <p:cNvSpPr/>
          <p:nvPr/>
        </p:nvSpPr>
        <p:spPr bwMode="auto">
          <a:xfrm>
            <a:off x="525098" y="3019425"/>
            <a:ext cx="895615" cy="62236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 name="正方形/長方形 12">
            <a:extLst>
              <a:ext uri="{FF2B5EF4-FFF2-40B4-BE49-F238E27FC236}">
                <a16:creationId xmlns:a16="http://schemas.microsoft.com/office/drawing/2014/main" id="{E4A3A736-BA75-4473-AC80-029BB5E64896}"/>
              </a:ext>
            </a:extLst>
          </p:cNvPr>
          <p:cNvSpPr/>
          <p:nvPr/>
        </p:nvSpPr>
        <p:spPr bwMode="auto">
          <a:xfrm>
            <a:off x="2892422" y="4857750"/>
            <a:ext cx="681186" cy="80679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14" name="グループ化 13">
            <a:extLst>
              <a:ext uri="{FF2B5EF4-FFF2-40B4-BE49-F238E27FC236}">
                <a16:creationId xmlns:a16="http://schemas.microsoft.com/office/drawing/2014/main" id="{E215E76E-86B0-47BA-94A8-2DA52093DE94}"/>
              </a:ext>
            </a:extLst>
          </p:cNvPr>
          <p:cNvGrpSpPr/>
          <p:nvPr/>
        </p:nvGrpSpPr>
        <p:grpSpPr>
          <a:xfrm>
            <a:off x="6830844" y="5882548"/>
            <a:ext cx="1114306" cy="380132"/>
            <a:chOff x="419520" y="4643499"/>
            <a:chExt cx="1282134" cy="437384"/>
          </a:xfrm>
          <a:effectLst>
            <a:outerShdw blurRad="25400" dist="25400" dir="5400000" algn="t" rotWithShape="0">
              <a:prstClr val="black">
                <a:alpha val="53000"/>
              </a:prstClr>
            </a:outerShdw>
          </a:effectLst>
        </p:grpSpPr>
        <p:sp>
          <p:nvSpPr>
            <p:cNvPr id="15" name="フリーフォーム 38">
              <a:extLst>
                <a:ext uri="{FF2B5EF4-FFF2-40B4-BE49-F238E27FC236}">
                  <a16:creationId xmlns:a16="http://schemas.microsoft.com/office/drawing/2014/main" id="{EEDE8DDD-4F77-487B-86E1-C58C4299A18B}"/>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6" name="テキスト ボックス 15">
              <a:extLst>
                <a:ext uri="{FF2B5EF4-FFF2-40B4-BE49-F238E27FC236}">
                  <a16:creationId xmlns:a16="http://schemas.microsoft.com/office/drawing/2014/main" id="{5BC1D4DC-D8B7-493E-AD38-72C22A0FCE76}"/>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7" name="テキスト ボックス 16">
            <a:extLst>
              <a:ext uri="{FF2B5EF4-FFF2-40B4-BE49-F238E27FC236}">
                <a16:creationId xmlns:a16="http://schemas.microsoft.com/office/drawing/2014/main" id="{195855A1-99CE-4543-BA7F-AC62927489A8}"/>
              </a:ext>
            </a:extLst>
          </p:cNvPr>
          <p:cNvSpPr txBox="1"/>
          <p:nvPr/>
        </p:nvSpPr>
        <p:spPr>
          <a:xfrm>
            <a:off x="7962900" y="5753100"/>
            <a:ext cx="4007501" cy="63902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最低限のレコードは登録済のため、</a:t>
            </a:r>
            <a:endParaRPr lang="en-US" altLang="ja-JP" dirty="0"/>
          </a:p>
          <a:p>
            <a:r>
              <a:rPr lang="ja-JP" altLang="en-US" dirty="0"/>
              <a:t>基本的には登録不要です。</a:t>
            </a:r>
            <a:endParaRPr lang="en-US" altLang="ja-JP" dirty="0"/>
          </a:p>
        </p:txBody>
      </p:sp>
    </p:spTree>
    <p:extLst>
      <p:ext uri="{BB962C8B-B14F-4D97-AF65-F5344CB8AC3E}">
        <p14:creationId xmlns:p14="http://schemas.microsoft.com/office/powerpoint/2010/main" val="3680424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650A4883-1A20-4B62-AC10-F90B693A1245}"/>
              </a:ext>
            </a:extLst>
          </p:cNvPr>
          <p:cNvPicPr>
            <a:picLocks noChangeAspect="1"/>
          </p:cNvPicPr>
          <p:nvPr/>
        </p:nvPicPr>
        <p:blipFill>
          <a:blip r:embed="rId2"/>
          <a:stretch>
            <a:fillRect/>
          </a:stretch>
        </p:blipFill>
        <p:spPr>
          <a:xfrm>
            <a:off x="239349" y="1266810"/>
            <a:ext cx="10381026" cy="5186378"/>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3.1.1 </a:t>
            </a:r>
            <a:r>
              <a:rPr kumimoji="1" lang="ja-JP" altLang="en-US" dirty="0"/>
              <a:t>方向</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「方向」メニューに通信ルールに設定するセキュリティの方向を登録します。</a:t>
            </a:r>
            <a:endParaRPr lang="en-US" altLang="ja-JP" dirty="0"/>
          </a:p>
        </p:txBody>
      </p:sp>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391047428"/>
              </p:ext>
            </p:extLst>
          </p:nvPr>
        </p:nvGraphicFramePr>
        <p:xfrm>
          <a:off x="7892618" y="5799428"/>
          <a:ext cx="4058733" cy="653760"/>
        </p:xfrm>
        <a:graphic>
          <a:graphicData uri="http://schemas.openxmlformats.org/drawingml/2006/table">
            <a:tbl>
              <a:tblPr firstRow="1" bandRow="1">
                <a:tableStyleId>{93296810-A885-4BE3-A3E7-6D5BEEA58F35}</a:tableStyleId>
              </a:tblPr>
              <a:tblGrid>
                <a:gridCol w="1278082">
                  <a:extLst>
                    <a:ext uri="{9D8B030D-6E8A-4147-A177-3AD203B41FA5}">
                      <a16:colId xmlns:a16="http://schemas.microsoft.com/office/drawing/2014/main" val="1884901537"/>
                    </a:ext>
                  </a:extLst>
                </a:gridCol>
                <a:gridCol w="27806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方向</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53144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a:t>目次</a:t>
            </a:r>
          </a:p>
        </p:txBody>
      </p:sp>
      <p:sp>
        <p:nvSpPr>
          <p:cNvPr id="4" name="テキスト プレースホルダー 3"/>
          <p:cNvSpPr>
            <a:spLocks noGrp="1"/>
          </p:cNvSpPr>
          <p:nvPr>
            <p:ph type="body" sz="quarter" idx="10"/>
          </p:nvPr>
        </p:nvSpPr>
        <p:spPr>
          <a:xfrm>
            <a:off x="1631380" y="887400"/>
            <a:ext cx="9203768" cy="5742000"/>
          </a:xfrm>
        </p:spPr>
        <p:txBody>
          <a:bodyPr vert="horz" wrap="square" lIns="91440" tIns="45720" rIns="91440" bIns="45720" rtlCol="0" anchor="t">
            <a:noAutofit/>
          </a:bodyPr>
          <a:lstStyle/>
          <a:p>
            <a:pPr marL="457200" indent="-457200">
              <a:buFont typeface="+mj-lt"/>
              <a:buAutoNum type="arabicPeriod"/>
            </a:pPr>
            <a:r>
              <a:rPr lang="ja-JP" altLang="en-US" dirty="0"/>
              <a:t>はじめに</a:t>
            </a:r>
            <a:endParaRPr lang="en-US" altLang="ja-JP" dirty="0"/>
          </a:p>
          <a:p>
            <a:pPr marL="637200" lvl="1" indent="-457200">
              <a:buFont typeface="+mj-lt"/>
              <a:buAutoNum type="arabicPeriod"/>
            </a:pPr>
            <a:r>
              <a:rPr lang="ja-JP" altLang="en-US" dirty="0">
                <a:latin typeface="メイリオ"/>
                <a:ea typeface="+mn-lt"/>
              </a:rPr>
              <a:t>はじめに</a:t>
            </a:r>
            <a:endParaRPr lang="en-US" altLang="ja-JP" dirty="0">
              <a:latin typeface="メイリオ"/>
              <a:ea typeface="+mn-lt"/>
            </a:endParaRPr>
          </a:p>
          <a:p>
            <a:pPr marL="637200" lvl="1" indent="-457200">
              <a:buFont typeface="+mj-lt"/>
              <a:buAutoNum type="arabicPeriod"/>
            </a:pPr>
            <a:r>
              <a:rPr lang="ja-JP" altLang="en-US" dirty="0"/>
              <a:t>連携サービスとの動作確認</a:t>
            </a:r>
            <a:endParaRPr lang="en-US" altLang="ja-JP" dirty="0"/>
          </a:p>
          <a:p>
            <a:pPr marL="637200" lvl="1" indent="-457200">
              <a:buFont typeface="+mj-lt"/>
              <a:buAutoNum type="arabicPeriod"/>
            </a:pPr>
            <a:r>
              <a:rPr lang="ja-JP" altLang="en-US" dirty="0"/>
              <a:t>オペレーション名とサブネット</a:t>
            </a:r>
            <a:r>
              <a:rPr lang="en-US" altLang="ja-JP" dirty="0"/>
              <a:t>/</a:t>
            </a:r>
            <a:r>
              <a:rPr lang="ja-JP" altLang="en-US" dirty="0"/>
              <a:t>通信ルール</a:t>
            </a:r>
            <a:r>
              <a:rPr lang="en-US" altLang="ja-JP" dirty="0"/>
              <a:t>/</a:t>
            </a:r>
            <a:r>
              <a:rPr lang="ja-JP" altLang="en-US" dirty="0"/>
              <a:t>仮想マシン設定の関係について</a:t>
            </a:r>
            <a:endParaRPr lang="en-US" altLang="ja-JP" dirty="0"/>
          </a:p>
          <a:p>
            <a:pPr marL="637200" lvl="1" indent="-457200">
              <a:buFont typeface="+mj-lt"/>
              <a:buAutoNum type="arabicPeriod"/>
            </a:pPr>
            <a:r>
              <a:rPr lang="ja-JP" altLang="en-US" dirty="0"/>
              <a:t>サブネットと仮想マシンの関係について</a:t>
            </a:r>
            <a:endParaRPr lang="en-US" altLang="ja-JP" dirty="0"/>
          </a:p>
          <a:p>
            <a:pPr marL="637200" lvl="1" indent="-457200">
              <a:buFont typeface="+mj-lt"/>
              <a:buAutoNum type="arabicPeriod"/>
            </a:pPr>
            <a:r>
              <a:rPr lang="ja-JP" altLang="en-US" dirty="0"/>
              <a:t>通信ルールについて</a:t>
            </a:r>
            <a:endParaRPr lang="en-US" altLang="ja-JP" dirty="0">
              <a:latin typeface="メイリオ"/>
              <a:ea typeface="+mn-lt"/>
            </a:endParaRPr>
          </a:p>
          <a:p>
            <a:pPr marL="457200" indent="-457200">
              <a:buFont typeface="+mj-lt"/>
              <a:buAutoNum type="arabicPeriod"/>
            </a:pPr>
            <a:r>
              <a:rPr lang="en-US" altLang="ja-JP" dirty="0">
                <a:latin typeface="Meiryo"/>
                <a:ea typeface="+mn-lt"/>
              </a:rPr>
              <a:t>Azure</a:t>
            </a:r>
            <a:r>
              <a:rPr lang="ja-JP" altLang="en-US" dirty="0">
                <a:latin typeface="Meiryo"/>
                <a:ea typeface="+mn-lt"/>
              </a:rPr>
              <a:t>モデル</a:t>
            </a:r>
            <a:r>
              <a:rPr lang="ja-JP" altLang="en-US" dirty="0">
                <a:ea typeface="+mn-lt"/>
                <a:cs typeface="+mn-lt"/>
              </a:rPr>
              <a:t>を使う準備</a:t>
            </a:r>
            <a:endParaRPr lang="en-US" altLang="ja-JP" dirty="0">
              <a:ea typeface="+mn-lt"/>
              <a:cs typeface="+mn-lt"/>
            </a:endParaRPr>
          </a:p>
          <a:p>
            <a:pPr marL="637200" lvl="1" indent="-457200">
              <a:buFont typeface="+mj-lt"/>
              <a:buAutoNum type="arabicPeriod"/>
            </a:pPr>
            <a:r>
              <a:rPr lang="en-US" altLang="ja-JP" dirty="0"/>
              <a:t>ITA</a:t>
            </a:r>
            <a:r>
              <a:rPr lang="ja-JP" altLang="en-US" dirty="0"/>
              <a:t>の準備</a:t>
            </a:r>
            <a:endParaRPr lang="en-US" altLang="ja-JP" dirty="0"/>
          </a:p>
          <a:p>
            <a:pPr marL="637200" lvl="1" indent="-457200">
              <a:buFont typeface="+mj-lt"/>
              <a:buAutoNum type="arabicPeriod"/>
            </a:pPr>
            <a:r>
              <a:rPr lang="en-US" altLang="ja-JP" dirty="0"/>
              <a:t>Azure</a:t>
            </a:r>
            <a:r>
              <a:rPr lang="ja-JP" altLang="en-US" dirty="0"/>
              <a:t>モデルのインポート</a:t>
            </a:r>
            <a:endParaRPr lang="en-US" altLang="ja-JP" dirty="0"/>
          </a:p>
          <a:p>
            <a:pPr marL="637200" lvl="1" indent="-457200">
              <a:buFont typeface="+mj-lt"/>
              <a:buAutoNum type="arabicPeriod"/>
            </a:pPr>
            <a:r>
              <a:rPr lang="en-US" altLang="ja-JP" i="0" dirty="0">
                <a:effectLst/>
              </a:rPr>
              <a:t>Azure Portal</a:t>
            </a:r>
            <a:r>
              <a:rPr kumimoji="1" lang="ja-JP" altLang="en-US" dirty="0"/>
              <a:t>の利用準備</a:t>
            </a:r>
            <a:endParaRPr lang="en-US" altLang="ja-JP" dirty="0"/>
          </a:p>
          <a:p>
            <a:pPr lvl="1"/>
            <a:endParaRPr lang="ja-JP" dirty="0">
              <a:ea typeface="+mn-lt"/>
              <a:cs typeface="+mn-lt"/>
            </a:endParaRPr>
          </a:p>
        </p:txBody>
      </p:sp>
    </p:spTree>
    <p:extLst>
      <p:ext uri="{BB962C8B-B14F-4D97-AF65-F5344CB8AC3E}">
        <p14:creationId xmlns:p14="http://schemas.microsoft.com/office/powerpoint/2010/main" val="1491028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D08DE18A-9448-4DDC-A62B-B471B6956F10}"/>
              </a:ext>
            </a:extLst>
          </p:cNvPr>
          <p:cNvPicPr>
            <a:picLocks noChangeAspect="1"/>
          </p:cNvPicPr>
          <p:nvPr/>
        </p:nvPicPr>
        <p:blipFill>
          <a:blip r:embed="rId2"/>
          <a:stretch>
            <a:fillRect/>
          </a:stretch>
        </p:blipFill>
        <p:spPr>
          <a:xfrm>
            <a:off x="239349" y="1286547"/>
            <a:ext cx="10449760" cy="5166641"/>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3.1.2 </a:t>
            </a:r>
            <a:r>
              <a:rPr kumimoji="1" lang="ja-JP" altLang="en-US" dirty="0"/>
              <a:t>アクセスの登録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「アクセス」メニューに通信ルールに設定するアクセス種別を登録します。</a:t>
            </a:r>
            <a:endParaRPr lang="en-US" altLang="ja-JP" dirty="0"/>
          </a:p>
        </p:txBody>
      </p:sp>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849156121"/>
              </p:ext>
            </p:extLst>
          </p:nvPr>
        </p:nvGraphicFramePr>
        <p:xfrm>
          <a:off x="7892618" y="5799428"/>
          <a:ext cx="4058733" cy="653760"/>
        </p:xfrm>
        <a:graphic>
          <a:graphicData uri="http://schemas.openxmlformats.org/drawingml/2006/table">
            <a:tbl>
              <a:tblPr firstRow="1" bandRow="1">
                <a:tableStyleId>{93296810-A885-4BE3-A3E7-6D5BEEA58F35}</a:tableStyleId>
              </a:tblPr>
              <a:tblGrid>
                <a:gridCol w="1278082">
                  <a:extLst>
                    <a:ext uri="{9D8B030D-6E8A-4147-A177-3AD203B41FA5}">
                      <a16:colId xmlns:a16="http://schemas.microsoft.com/office/drawing/2014/main" val="1884901537"/>
                    </a:ext>
                  </a:extLst>
                </a:gridCol>
                <a:gridCol w="27806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アクセス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2247062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3.1.3 </a:t>
            </a:r>
            <a:r>
              <a:rPr lang="ja-JP" altLang="en-US" dirty="0"/>
              <a:t>プロトコル</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「プロトコル」メニューに通信ルールに設定するプロトコルを登録します。</a:t>
            </a:r>
            <a:endParaRPr lang="en-US" altLang="ja-JP" dirty="0"/>
          </a:p>
        </p:txBody>
      </p:sp>
      <p:pic>
        <p:nvPicPr>
          <p:cNvPr id="6" name="図 5">
            <a:extLst>
              <a:ext uri="{FF2B5EF4-FFF2-40B4-BE49-F238E27FC236}">
                <a16:creationId xmlns:a16="http://schemas.microsoft.com/office/drawing/2014/main" id="{BDE7E2AC-2E96-4EA5-BE74-24B9DA952F46}"/>
              </a:ext>
            </a:extLst>
          </p:cNvPr>
          <p:cNvPicPr>
            <a:picLocks noChangeAspect="1"/>
          </p:cNvPicPr>
          <p:nvPr/>
        </p:nvPicPr>
        <p:blipFill>
          <a:blip r:embed="rId2"/>
          <a:stretch>
            <a:fillRect/>
          </a:stretch>
        </p:blipFill>
        <p:spPr>
          <a:xfrm>
            <a:off x="239005" y="1276350"/>
            <a:ext cx="10504455" cy="5176838"/>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906072738"/>
              </p:ext>
            </p:extLst>
          </p:nvPr>
        </p:nvGraphicFramePr>
        <p:xfrm>
          <a:off x="7419254" y="5799428"/>
          <a:ext cx="4532097" cy="653760"/>
        </p:xfrm>
        <a:graphic>
          <a:graphicData uri="http://schemas.openxmlformats.org/drawingml/2006/table">
            <a:tbl>
              <a:tblPr firstRow="1" bandRow="1">
                <a:tableStyleId>{93296810-A885-4BE3-A3E7-6D5BEEA58F35}</a:tableStyleId>
              </a:tblPr>
              <a:tblGrid>
                <a:gridCol w="1427143">
                  <a:extLst>
                    <a:ext uri="{9D8B030D-6E8A-4147-A177-3AD203B41FA5}">
                      <a16:colId xmlns:a16="http://schemas.microsoft.com/office/drawing/2014/main" val="1884901537"/>
                    </a:ext>
                  </a:extLst>
                </a:gridCol>
                <a:gridCol w="3104954">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r>
                        <a:rPr kumimoji="1" lang="ja-JP" altLang="en-US" sz="1200" dirty="0"/>
                        <a:t>最大値</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3342245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A1EDAB-EDD5-4548-9ACD-3FC87604312A}"/>
              </a:ext>
            </a:extLst>
          </p:cNvPr>
          <p:cNvSpPr>
            <a:spLocks noGrp="1"/>
          </p:cNvSpPr>
          <p:nvPr>
            <p:ph type="title"/>
          </p:nvPr>
        </p:nvSpPr>
        <p:spPr/>
        <p:txBody>
          <a:bodyPr>
            <a:normAutofit/>
          </a:bodyPr>
          <a:lstStyle/>
          <a:p>
            <a:r>
              <a:rPr lang="en-US" altLang="ja-JP" dirty="0"/>
              <a:t>3.2</a:t>
            </a:r>
            <a:r>
              <a:rPr lang="ja-JP" altLang="en-US" dirty="0"/>
              <a:t> </a:t>
            </a:r>
            <a:r>
              <a:rPr lang="en-US" altLang="ja-JP" dirty="0"/>
              <a:t>Azure</a:t>
            </a:r>
            <a:r>
              <a:rPr lang="ja-JP" altLang="en-US" dirty="0"/>
              <a:t>モデルで仮想マシン作成</a:t>
            </a:r>
            <a:endParaRPr kumimoji="1" lang="ja-JP" altLang="en-US" dirty="0"/>
          </a:p>
        </p:txBody>
      </p:sp>
      <p:sp>
        <p:nvSpPr>
          <p:cNvPr id="5" name="コンテンツ プレースホルダー 4">
            <a:extLst>
              <a:ext uri="{FF2B5EF4-FFF2-40B4-BE49-F238E27FC236}">
                <a16:creationId xmlns:a16="http://schemas.microsoft.com/office/drawing/2014/main" id="{BF116291-A60C-4501-B547-AEB40FAA2079}"/>
              </a:ext>
            </a:extLst>
          </p:cNvPr>
          <p:cNvSpPr>
            <a:spLocks noGrp="1"/>
          </p:cNvSpPr>
          <p:nvPr>
            <p:ph sz="quarter" idx="10"/>
          </p:nvPr>
        </p:nvSpPr>
        <p:spPr/>
        <p:txBody>
          <a:bodyPr/>
          <a:lstStyle/>
          <a:p>
            <a:r>
              <a:rPr kumimoji="1" lang="ja-JP" altLang="en-US" dirty="0"/>
              <a:t>ここからは</a:t>
            </a:r>
            <a:r>
              <a:rPr kumimoji="1" lang="en-US" altLang="ja-JP" dirty="0"/>
              <a:t>Azure</a:t>
            </a:r>
            <a:r>
              <a:rPr kumimoji="1" lang="ja-JP" altLang="en-US" dirty="0"/>
              <a:t>モデルを使って、実際に仮想マシンを</a:t>
            </a:r>
            <a:r>
              <a:rPr lang="ja-JP" altLang="en-US" dirty="0"/>
              <a:t>作成</a:t>
            </a:r>
            <a:r>
              <a:rPr kumimoji="1" lang="ja-JP" altLang="en-US" dirty="0"/>
              <a:t>していきます。</a:t>
            </a:r>
            <a:endParaRPr kumimoji="1" lang="en-US" altLang="ja-JP" dirty="0"/>
          </a:p>
          <a:p>
            <a:pPr marL="180975" indent="0">
              <a:buNone/>
            </a:pPr>
            <a:r>
              <a:rPr kumimoji="1" lang="ja-JP" altLang="en-US" dirty="0"/>
              <a:t>まず、仮想マシンを作成するための一連の流れを以下に記載します。</a:t>
            </a:r>
            <a:endParaRPr kumimoji="1" lang="en-US" altLang="ja-JP" dirty="0"/>
          </a:p>
        </p:txBody>
      </p:sp>
      <p:graphicFrame>
        <p:nvGraphicFramePr>
          <p:cNvPr id="6" name="図表 5">
            <a:extLst>
              <a:ext uri="{FF2B5EF4-FFF2-40B4-BE49-F238E27FC236}">
                <a16:creationId xmlns:a16="http://schemas.microsoft.com/office/drawing/2014/main" id="{601717AB-C039-452E-A157-8A846DFB16C4}"/>
              </a:ext>
            </a:extLst>
          </p:cNvPr>
          <p:cNvGraphicFramePr/>
          <p:nvPr>
            <p:extLst>
              <p:ext uri="{D42A27DB-BD31-4B8C-83A1-F6EECF244321}">
                <p14:modId xmlns:p14="http://schemas.microsoft.com/office/powerpoint/2010/main" val="2790368612"/>
              </p:ext>
            </p:extLst>
          </p:nvPr>
        </p:nvGraphicFramePr>
        <p:xfrm>
          <a:off x="1118315" y="1600201"/>
          <a:ext cx="7471217" cy="4852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表 6">
            <a:extLst>
              <a:ext uri="{FF2B5EF4-FFF2-40B4-BE49-F238E27FC236}">
                <a16:creationId xmlns:a16="http://schemas.microsoft.com/office/drawing/2014/main" id="{0028F013-0B7B-43C6-82F6-DF8418E27807}"/>
              </a:ext>
            </a:extLst>
          </p:cNvPr>
          <p:cNvGraphicFramePr>
            <a:graphicFrameLocks noGrp="1"/>
          </p:cNvGraphicFramePr>
          <p:nvPr>
            <p:extLst>
              <p:ext uri="{D42A27DB-BD31-4B8C-83A1-F6EECF244321}">
                <p14:modId xmlns:p14="http://schemas.microsoft.com/office/powerpoint/2010/main" val="1409724810"/>
              </p:ext>
            </p:extLst>
          </p:nvPr>
        </p:nvGraphicFramePr>
        <p:xfrm>
          <a:off x="8732407" y="5694408"/>
          <a:ext cx="2801592" cy="653760"/>
        </p:xfrm>
        <a:graphic>
          <a:graphicData uri="http://schemas.openxmlformats.org/drawingml/2006/table">
            <a:tbl>
              <a:tblPr firstRow="1" bandRow="1">
                <a:tableStyleId>{93296810-A885-4BE3-A3E7-6D5BEEA58F35}</a:tableStyleId>
              </a:tblPr>
              <a:tblGrid>
                <a:gridCol w="1400796">
                  <a:extLst>
                    <a:ext uri="{9D8B030D-6E8A-4147-A177-3AD203B41FA5}">
                      <a16:colId xmlns:a16="http://schemas.microsoft.com/office/drawing/2014/main" val="1884901537"/>
                    </a:ext>
                  </a:extLst>
                </a:gridCol>
                <a:gridCol w="1400796">
                  <a:extLst>
                    <a:ext uri="{9D8B030D-6E8A-4147-A177-3AD203B41FA5}">
                      <a16:colId xmlns:a16="http://schemas.microsoft.com/office/drawing/2014/main" val="2768844600"/>
                    </a:ext>
                  </a:extLst>
                </a:gridCol>
              </a:tblGrid>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仮想マシン操作</a:t>
                      </a:r>
                    </a:p>
                  </a:txBody>
                  <a:tcPr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操作の実行</a:t>
                      </a:r>
                    </a:p>
                  </a:txBody>
                  <a:tcPr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a:txBody>
                    <a:bodyPr/>
                    <a:lstStyle/>
                    <a:p>
                      <a:pPr algn="ctr"/>
                      <a:r>
                        <a:rPr kumimoji="1" lang="ja-JP" altLang="en-US" sz="1200" dirty="0"/>
                        <a:t>仮想マシン作成</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505749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3.2.1</a:t>
            </a:r>
            <a:r>
              <a:rPr kumimoji="1" lang="ja-JP" altLang="en-US" dirty="0"/>
              <a:t> オペレーション作成</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仮想マシンを操作するためのオペレーションを作成します。</a:t>
            </a:r>
            <a:endParaRPr lang="en-US" altLang="ja-JP" dirty="0"/>
          </a:p>
        </p:txBody>
      </p:sp>
      <p:pic>
        <p:nvPicPr>
          <p:cNvPr id="4" name="図 3">
            <a:extLst>
              <a:ext uri="{FF2B5EF4-FFF2-40B4-BE49-F238E27FC236}">
                <a16:creationId xmlns:a16="http://schemas.microsoft.com/office/drawing/2014/main" id="{E36F946E-4467-43B5-AC14-369C6FCC51EE}"/>
              </a:ext>
            </a:extLst>
          </p:cNvPr>
          <p:cNvPicPr>
            <a:picLocks noChangeAspect="1"/>
          </p:cNvPicPr>
          <p:nvPr/>
        </p:nvPicPr>
        <p:blipFill>
          <a:blip r:embed="rId2"/>
          <a:stretch>
            <a:fillRect/>
          </a:stretch>
        </p:blipFill>
        <p:spPr>
          <a:xfrm>
            <a:off x="239349" y="1375943"/>
            <a:ext cx="10381026" cy="5077246"/>
          </a:xfrm>
          <a:prstGeom prst="rect">
            <a:avLst/>
          </a:prstGeom>
        </p:spPr>
      </p:pic>
      <p:graphicFrame>
        <p:nvGraphicFramePr>
          <p:cNvPr id="6" name="表 5">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900165302"/>
              </p:ext>
            </p:extLst>
          </p:nvPr>
        </p:nvGraphicFramePr>
        <p:xfrm>
          <a:off x="5976578" y="5157588"/>
          <a:ext cx="5974773" cy="1346400"/>
        </p:xfrm>
        <a:graphic>
          <a:graphicData uri="http://schemas.openxmlformats.org/drawingml/2006/table">
            <a:tbl>
              <a:tblPr firstRow="1" bandRow="1">
                <a:tableStyleId>{93296810-A885-4BE3-A3E7-6D5BEEA58F35}</a:tableStyleId>
              </a:tblPr>
              <a:tblGrid>
                <a:gridCol w="1610591">
                  <a:extLst>
                    <a:ext uri="{9D8B030D-6E8A-4147-A177-3AD203B41FA5}">
                      <a16:colId xmlns:a16="http://schemas.microsoft.com/office/drawing/2014/main" val="1884901537"/>
                    </a:ext>
                  </a:extLst>
                </a:gridCol>
                <a:gridCol w="4364182">
                  <a:extLst>
                    <a:ext uri="{9D8B030D-6E8A-4147-A177-3AD203B41FA5}">
                      <a16:colId xmlns:a16="http://schemas.microsoft.com/office/drawing/2014/main" val="276884460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仮想マシンを操作する際の</a:t>
                      </a:r>
                      <a:r>
                        <a:rPr lang="ja-JP" altLang="en-US" sz="1200" dirty="0"/>
                        <a:t>任意のオペレーション名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実施予定日時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t>オペレーションの実施予定日時</a:t>
                      </a:r>
                      <a:endParaRPr lang="en-US" altLang="ja-JP" sz="1200" dirty="0"/>
                    </a:p>
                    <a:p>
                      <a:pPr algn="ctr"/>
                      <a:r>
                        <a:rPr kumimoji="1" lang="en-US" altLang="ja-JP" sz="1200" dirty="0"/>
                        <a:t>※</a:t>
                      </a:r>
                      <a:r>
                        <a:rPr lang="ja-JP" altLang="en-US" sz="1200" dirty="0"/>
                        <a:t>ここで指定した日付で実際に処理が実行されるわけで はありません。</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Tree>
    <p:extLst>
      <p:ext uri="{BB962C8B-B14F-4D97-AF65-F5344CB8AC3E}">
        <p14:creationId xmlns:p14="http://schemas.microsoft.com/office/powerpoint/2010/main" val="86896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3.2.2 </a:t>
            </a:r>
            <a:r>
              <a:rPr lang="ja-JP" altLang="en-US" dirty="0"/>
              <a:t>共通メニュー</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a:t>共通メニューに必要なパラメータを入力していきます。</a:t>
            </a:r>
            <a:endParaRPr lang="en-US" altLang="ja-JP" kern="0" dirty="0"/>
          </a:p>
          <a:p>
            <a:pPr marL="180975" indent="0" defTabSz="914400">
              <a:buNone/>
            </a:pPr>
            <a:r>
              <a:rPr lang="ja-JP" altLang="en-US" kern="0" dirty="0"/>
              <a:t>「共通メニュー</a:t>
            </a:r>
            <a:r>
              <a:rPr lang="en-US" altLang="ja-JP" kern="0" dirty="0"/>
              <a:t>_Azure</a:t>
            </a:r>
            <a:r>
              <a:rPr lang="ja-JP" altLang="en-US" kern="0" dirty="0"/>
              <a:t>モデル」に必要なメニューが登録されています。</a:t>
            </a:r>
            <a:endParaRPr lang="en-US" altLang="ja-JP" kern="0" dirty="0"/>
          </a:p>
        </p:txBody>
      </p:sp>
      <p:pic>
        <p:nvPicPr>
          <p:cNvPr id="7" name="図 6">
            <a:extLst>
              <a:ext uri="{FF2B5EF4-FFF2-40B4-BE49-F238E27FC236}">
                <a16:creationId xmlns:a16="http://schemas.microsoft.com/office/drawing/2014/main" id="{84CC4915-613D-4650-8729-C9C8013864DB}"/>
              </a:ext>
            </a:extLst>
          </p:cNvPr>
          <p:cNvPicPr>
            <a:picLocks noChangeAspect="1"/>
          </p:cNvPicPr>
          <p:nvPr/>
        </p:nvPicPr>
        <p:blipFill rotWithShape="1">
          <a:blip r:embed="rId2"/>
          <a:srcRect b="20278"/>
          <a:stretch/>
        </p:blipFill>
        <p:spPr>
          <a:xfrm>
            <a:off x="239349" y="1571625"/>
            <a:ext cx="8984004" cy="4881563"/>
          </a:xfrm>
          <a:prstGeom prst="rect">
            <a:avLst/>
          </a:prstGeom>
        </p:spPr>
      </p:pic>
      <p:sp>
        <p:nvSpPr>
          <p:cNvPr id="5" name="正方形/長方形 4"/>
          <p:cNvSpPr/>
          <p:nvPr/>
        </p:nvSpPr>
        <p:spPr bwMode="auto">
          <a:xfrm>
            <a:off x="4574527" y="5329238"/>
            <a:ext cx="930924" cy="112395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584853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6BAA208-A71B-4F8C-B9F0-32DBF784DB01}"/>
              </a:ext>
            </a:extLst>
          </p:cNvPr>
          <p:cNvPicPr>
            <a:picLocks noChangeAspect="1"/>
          </p:cNvPicPr>
          <p:nvPr/>
        </p:nvPicPr>
        <p:blipFill>
          <a:blip r:embed="rId2"/>
          <a:stretch>
            <a:fillRect/>
          </a:stretch>
        </p:blipFill>
        <p:spPr>
          <a:xfrm>
            <a:off x="239349" y="1362075"/>
            <a:ext cx="11816641" cy="5091113"/>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3.2.2.1 </a:t>
            </a:r>
            <a:r>
              <a:rPr lang="ja-JP" altLang="en-US" dirty="0"/>
              <a:t>プロバイダー設定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en-US" altLang="ja-JP" b="0" i="0" dirty="0">
                <a:solidFill>
                  <a:srgbClr val="1A1A1A"/>
                </a:solidFill>
                <a:effectLst/>
              </a:rPr>
              <a:t>Azure</a:t>
            </a:r>
            <a:r>
              <a:rPr lang="ja-JP" altLang="en-US" b="0" i="0" dirty="0">
                <a:solidFill>
                  <a:srgbClr val="1A1A1A"/>
                </a:solidFill>
                <a:effectLst/>
              </a:rPr>
              <a:t> </a:t>
            </a:r>
            <a:r>
              <a:rPr lang="en-US" altLang="ja-JP" b="0" i="0" dirty="0">
                <a:solidFill>
                  <a:srgbClr val="1A1A1A"/>
                </a:solidFill>
                <a:effectLst/>
              </a:rPr>
              <a:t>Portal</a:t>
            </a:r>
            <a:r>
              <a:rPr lang="ja-JP" altLang="en-US" b="0" i="0" dirty="0">
                <a:solidFill>
                  <a:srgbClr val="1A1A1A"/>
                </a:solidFill>
                <a:effectLst/>
              </a:rPr>
              <a:t>への接続情報</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4260205581"/>
              </p:ext>
            </p:extLst>
          </p:nvPr>
        </p:nvGraphicFramePr>
        <p:xfrm>
          <a:off x="6259627" y="3538628"/>
          <a:ext cx="5796363" cy="2914560"/>
        </p:xfrm>
        <a:graphic>
          <a:graphicData uri="http://schemas.openxmlformats.org/drawingml/2006/table">
            <a:tbl>
              <a:tblPr firstRow="1" bandRow="1">
                <a:tableStyleId>{93296810-A885-4BE3-A3E7-6D5BEEA58F35}</a:tableStyleId>
              </a:tblPr>
              <a:tblGrid>
                <a:gridCol w="331639">
                  <a:extLst>
                    <a:ext uri="{9D8B030D-6E8A-4147-A177-3AD203B41FA5}">
                      <a16:colId xmlns:a16="http://schemas.microsoft.com/office/drawing/2014/main" val="1884901537"/>
                    </a:ext>
                  </a:extLst>
                </a:gridCol>
                <a:gridCol w="2066823">
                  <a:extLst>
                    <a:ext uri="{9D8B030D-6E8A-4147-A177-3AD203B41FA5}">
                      <a16:colId xmlns:a16="http://schemas.microsoft.com/office/drawing/2014/main" val="3228924103"/>
                    </a:ext>
                  </a:extLst>
                </a:gridCol>
                <a:gridCol w="3397901">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4">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サブスクリプション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Azure</a:t>
                      </a:r>
                      <a:r>
                        <a:rPr kumimoji="1" lang="ja-JP" altLang="en-US" sz="1200" dirty="0"/>
                        <a:t> </a:t>
                      </a:r>
                      <a:r>
                        <a:rPr kumimoji="1" lang="en-US" altLang="ja-JP" sz="1200" dirty="0"/>
                        <a:t>Portal</a:t>
                      </a:r>
                      <a:r>
                        <a:rPr kumimoji="1" lang="ja-JP" altLang="en-US" sz="1200" dirty="0"/>
                        <a:t>のサブスクリプション</a:t>
                      </a:r>
                      <a:endParaRPr kumimoji="1" lang="en-US" altLang="ja-JP" sz="1200" dirty="0"/>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テナント</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サブスクリプションのテナント</a:t>
                      </a:r>
                      <a:r>
                        <a:rPr kumimoji="1" lang="en-US" altLang="ja-JP" sz="1200" dirty="0"/>
                        <a:t>ID</a:t>
                      </a:r>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クライアント</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使用するクライアント</a:t>
                      </a:r>
                      <a:r>
                        <a:rPr kumimoji="1" lang="en-US" altLang="ja-JP" sz="1200" dirty="0"/>
                        <a:t>ID</a:t>
                      </a:r>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クライアントシークレット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使用するクライアントシークレット</a:t>
                      </a:r>
                      <a:endParaRPr kumimoji="1" lang="en-US" altLang="ja-JP" sz="1200" dirty="0"/>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bl>
          </a:graphicData>
        </a:graphic>
      </p:graphicFrame>
    </p:spTree>
    <p:extLst>
      <p:ext uri="{BB962C8B-B14F-4D97-AF65-F5344CB8AC3E}">
        <p14:creationId xmlns:p14="http://schemas.microsoft.com/office/powerpoint/2010/main" val="155464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BA11751-BEDC-4E06-A5DB-95EF64E1635C}"/>
              </a:ext>
            </a:extLst>
          </p:cNvPr>
          <p:cNvPicPr>
            <a:picLocks noChangeAspect="1"/>
          </p:cNvPicPr>
          <p:nvPr/>
        </p:nvPicPr>
        <p:blipFill>
          <a:blip r:embed="rId2"/>
          <a:stretch>
            <a:fillRect/>
          </a:stretch>
        </p:blipFill>
        <p:spPr>
          <a:xfrm>
            <a:off x="245984" y="1281916"/>
            <a:ext cx="11705368" cy="5171272"/>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3.2.2.2 </a:t>
            </a:r>
            <a:r>
              <a:rPr lang="ja-JP" altLang="en-US" dirty="0"/>
              <a:t>リソースグループ設定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836712"/>
            <a:ext cx="11713301" cy="5616476"/>
          </a:xfrm>
        </p:spPr>
        <p:txBody>
          <a:bodyPr/>
          <a:lstStyle/>
          <a:p>
            <a:pPr algn="l"/>
            <a:r>
              <a:rPr lang="ja-JP" altLang="en-US" b="0" i="0" dirty="0">
                <a:solidFill>
                  <a:srgbClr val="1A1A1A"/>
                </a:solidFill>
                <a:effectLst/>
                <a:latin typeface="Hiragino Kaku Gothic ProN"/>
              </a:rPr>
              <a:t>作成したいリソースグループ</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605510443"/>
              </p:ext>
            </p:extLst>
          </p:nvPr>
        </p:nvGraphicFramePr>
        <p:xfrm>
          <a:off x="6300462" y="4586542"/>
          <a:ext cx="5796363" cy="1866646"/>
        </p:xfrm>
        <a:graphic>
          <a:graphicData uri="http://schemas.openxmlformats.org/drawingml/2006/table">
            <a:tbl>
              <a:tblPr firstRow="1" bandRow="1">
                <a:tableStyleId>{93296810-A885-4BE3-A3E7-6D5BEEA58F35}</a:tableStyleId>
              </a:tblPr>
              <a:tblGrid>
                <a:gridCol w="331639">
                  <a:extLst>
                    <a:ext uri="{9D8B030D-6E8A-4147-A177-3AD203B41FA5}">
                      <a16:colId xmlns:a16="http://schemas.microsoft.com/office/drawing/2014/main" val="1884901537"/>
                    </a:ext>
                  </a:extLst>
                </a:gridCol>
                <a:gridCol w="1530824">
                  <a:extLst>
                    <a:ext uri="{9D8B030D-6E8A-4147-A177-3AD203B41FA5}">
                      <a16:colId xmlns:a16="http://schemas.microsoft.com/office/drawing/2014/main" val="3228924103"/>
                    </a:ext>
                  </a:extLst>
                </a:gridCol>
                <a:gridCol w="3933900">
                  <a:extLst>
                    <a:ext uri="{9D8B030D-6E8A-4147-A177-3AD203B41FA5}">
                      <a16:colId xmlns:a16="http://schemas.microsoft.com/office/drawing/2014/main" val="2768844600"/>
                    </a:ext>
                  </a:extLst>
                </a:gridCol>
              </a:tblGrid>
              <a:tr h="447339">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99787">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464070">
                <a:tc rowSpan="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リソースグループ名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6407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ロケーション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リソースグループが属する</a:t>
                      </a:r>
                      <a:r>
                        <a:rPr lang="ja-JP" altLang="ja-JP" sz="1200" dirty="0"/>
                        <a:t>Azureリージョン</a:t>
                      </a:r>
                      <a:endParaRPr lang="en-US" altLang="ja-JP" sz="1200" dirty="0"/>
                    </a:p>
                    <a:p>
                      <a:pPr algn="ct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bl>
          </a:graphicData>
        </a:graphic>
      </p:graphicFrame>
    </p:spTree>
    <p:extLst>
      <p:ext uri="{BB962C8B-B14F-4D97-AF65-F5344CB8AC3E}">
        <p14:creationId xmlns:p14="http://schemas.microsoft.com/office/powerpoint/2010/main" val="394124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74E5D14-12D4-4247-914A-7CD088DE7A83}"/>
              </a:ext>
            </a:extLst>
          </p:cNvPr>
          <p:cNvPicPr>
            <a:picLocks noChangeAspect="1"/>
          </p:cNvPicPr>
          <p:nvPr/>
        </p:nvPicPr>
        <p:blipFill>
          <a:blip r:embed="rId2"/>
          <a:stretch>
            <a:fillRect/>
          </a:stretch>
        </p:blipFill>
        <p:spPr>
          <a:xfrm>
            <a:off x="231031" y="1258304"/>
            <a:ext cx="11960969" cy="5205413"/>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3.2.2.3 </a:t>
            </a:r>
            <a:r>
              <a:rPr lang="ja-JP" altLang="en-US" dirty="0"/>
              <a:t>仮想ネットワーク設定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836712"/>
            <a:ext cx="11713301" cy="5616476"/>
          </a:xfrm>
        </p:spPr>
        <p:txBody>
          <a:bodyPr/>
          <a:lstStyle/>
          <a:p>
            <a:pPr algn="l"/>
            <a:r>
              <a:rPr lang="ja-JP" altLang="en-US" b="0" i="0" dirty="0">
                <a:solidFill>
                  <a:srgbClr val="1A1A1A"/>
                </a:solidFill>
                <a:effectLst/>
                <a:latin typeface="Hiragino Kaku Gothic ProN"/>
              </a:rPr>
              <a:t>作成したい仮想ネットワーク</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935125429"/>
              </p:ext>
            </p:extLst>
          </p:nvPr>
        </p:nvGraphicFramePr>
        <p:xfrm>
          <a:off x="6980838" y="4314096"/>
          <a:ext cx="5090837" cy="2139092"/>
        </p:xfrm>
        <a:graphic>
          <a:graphicData uri="http://schemas.openxmlformats.org/drawingml/2006/table">
            <a:tbl>
              <a:tblPr firstRow="1" bandRow="1">
                <a:tableStyleId>{93296810-A885-4BE3-A3E7-6D5BEEA58F35}</a:tableStyleId>
              </a:tblPr>
              <a:tblGrid>
                <a:gridCol w="318269">
                  <a:extLst>
                    <a:ext uri="{9D8B030D-6E8A-4147-A177-3AD203B41FA5}">
                      <a16:colId xmlns:a16="http://schemas.microsoft.com/office/drawing/2014/main" val="1884901537"/>
                    </a:ext>
                  </a:extLst>
                </a:gridCol>
                <a:gridCol w="997268">
                  <a:extLst>
                    <a:ext uri="{9D8B030D-6E8A-4147-A177-3AD203B41FA5}">
                      <a16:colId xmlns:a16="http://schemas.microsoft.com/office/drawing/2014/main" val="3228924103"/>
                    </a:ext>
                  </a:extLst>
                </a:gridCol>
                <a:gridCol w="3775300">
                  <a:extLst>
                    <a:ext uri="{9D8B030D-6E8A-4147-A177-3AD203B41FA5}">
                      <a16:colId xmlns:a16="http://schemas.microsoft.com/office/drawing/2014/main" val="2768844600"/>
                    </a:ext>
                  </a:extLst>
                </a:gridCol>
              </a:tblGrid>
              <a:tr h="49348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441027">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511941">
                <a:tc rowSpan="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仮想ネットワーク名</a:t>
                      </a:r>
                      <a:endParaRPr kumimoji="1" lang="en-US" altLang="ja-JP" sz="1200" dirty="0"/>
                    </a:p>
                    <a:p>
                      <a:pPr algn="ct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511941">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仮想ネットワークのアドレス範囲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bl>
          </a:graphicData>
        </a:graphic>
      </p:graphicFrame>
    </p:spTree>
    <p:extLst>
      <p:ext uri="{BB962C8B-B14F-4D97-AF65-F5344CB8AC3E}">
        <p14:creationId xmlns:p14="http://schemas.microsoft.com/office/powerpoint/2010/main" val="158872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505743B2-3F92-4451-AC1A-413F1996C1A5}"/>
              </a:ext>
            </a:extLst>
          </p:cNvPr>
          <p:cNvPicPr>
            <a:picLocks noChangeAspect="1"/>
          </p:cNvPicPr>
          <p:nvPr/>
        </p:nvPicPr>
        <p:blipFill>
          <a:blip r:embed="rId2"/>
          <a:stretch>
            <a:fillRect/>
          </a:stretch>
        </p:blipFill>
        <p:spPr>
          <a:xfrm>
            <a:off x="238050" y="1400175"/>
            <a:ext cx="11734219" cy="5053013"/>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3.2.2.4 </a:t>
            </a:r>
            <a:r>
              <a:rPr lang="ja-JP" altLang="en-US" dirty="0"/>
              <a:t>サブネット設定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836712"/>
            <a:ext cx="11713301" cy="2335113"/>
          </a:xfrm>
        </p:spPr>
        <p:txBody>
          <a:bodyPr/>
          <a:lstStyle/>
          <a:p>
            <a:pPr algn="l"/>
            <a:r>
              <a:rPr lang="ja-JP" altLang="en-US" b="0" i="0" dirty="0">
                <a:solidFill>
                  <a:srgbClr val="1A1A1A"/>
                </a:solidFill>
                <a:effectLst/>
                <a:latin typeface="Hiragino Kaku Gothic ProN"/>
              </a:rPr>
              <a:t>作成したいサブネット</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3652869144"/>
              </p:ext>
            </p:extLst>
          </p:nvPr>
        </p:nvGraphicFramePr>
        <p:xfrm>
          <a:off x="6881432" y="3686176"/>
          <a:ext cx="5090837" cy="2842751"/>
        </p:xfrm>
        <a:graphic>
          <a:graphicData uri="http://schemas.openxmlformats.org/drawingml/2006/table">
            <a:tbl>
              <a:tblPr firstRow="1" bandRow="1">
                <a:tableStyleId>{93296810-A885-4BE3-A3E7-6D5BEEA58F35}</a:tableStyleId>
              </a:tblPr>
              <a:tblGrid>
                <a:gridCol w="318269">
                  <a:extLst>
                    <a:ext uri="{9D8B030D-6E8A-4147-A177-3AD203B41FA5}">
                      <a16:colId xmlns:a16="http://schemas.microsoft.com/office/drawing/2014/main" val="1884901537"/>
                    </a:ext>
                  </a:extLst>
                </a:gridCol>
                <a:gridCol w="997268">
                  <a:extLst>
                    <a:ext uri="{9D8B030D-6E8A-4147-A177-3AD203B41FA5}">
                      <a16:colId xmlns:a16="http://schemas.microsoft.com/office/drawing/2014/main" val="3228924103"/>
                    </a:ext>
                  </a:extLst>
                </a:gridCol>
                <a:gridCol w="3775300">
                  <a:extLst>
                    <a:ext uri="{9D8B030D-6E8A-4147-A177-3AD203B41FA5}">
                      <a16:colId xmlns:a16="http://schemas.microsoft.com/office/drawing/2014/main" val="2768844600"/>
                    </a:ext>
                  </a:extLst>
                </a:gridCol>
              </a:tblGrid>
              <a:tr h="403882">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60949">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418987">
                <a:tc rowSpan="3">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1~5</a:t>
                      </a:r>
                      <a:r>
                        <a:rPr kumimoji="1" lang="ja-JP" altLang="en-US" sz="1200" dirty="0"/>
                        <a:t>までの数字を記入する。</a:t>
                      </a:r>
                      <a:endParaRPr kumimoji="1" lang="en-US" altLang="ja-JP" sz="1200" dirty="0"/>
                    </a:p>
                    <a:p>
                      <a:pPr algn="ctr"/>
                      <a:r>
                        <a:rPr kumimoji="1" lang="ja-JP" altLang="en-US" sz="1200" dirty="0"/>
                        <a:t>数字は</a:t>
                      </a:r>
                      <a:r>
                        <a:rPr kumimoji="1" lang="en-US" altLang="ja-JP" sz="1200" dirty="0"/>
                        <a:t>1</a:t>
                      </a:r>
                      <a:r>
                        <a:rPr kumimoji="1" lang="ja-JP" altLang="en-US" sz="1200" dirty="0"/>
                        <a:t>から順番に増加させる。</a:t>
                      </a:r>
                      <a:br>
                        <a:rPr kumimoji="1" lang="en-US" altLang="ja-JP" sz="1200" dirty="0"/>
                      </a:br>
                      <a:r>
                        <a:rPr kumimoji="1" lang="en-US" altLang="ja-JP" sz="1200" dirty="0"/>
                        <a:t>※</a:t>
                      </a:r>
                      <a:r>
                        <a:rPr kumimoji="1" lang="ja-JP" altLang="en-US" sz="1200" dirty="0"/>
                        <a:t>一つのオペレーションに対して</a:t>
                      </a:r>
                      <a:r>
                        <a:rPr kumimoji="1" lang="en-US" altLang="ja-JP" sz="1200" dirty="0"/>
                        <a:t>1,3,5</a:t>
                      </a:r>
                      <a:r>
                        <a:rPr kumimoji="1" lang="ja-JP" altLang="en-US" sz="1200" dirty="0"/>
                        <a:t>のようするのは</a:t>
                      </a:r>
                      <a:r>
                        <a:rPr kumimoji="1" lang="en-US" altLang="ja-JP" sz="1200" dirty="0"/>
                        <a:t>Azure</a:t>
                      </a:r>
                      <a:r>
                        <a:rPr kumimoji="1" lang="ja-JP" altLang="en-US" sz="1200" dirty="0"/>
                        <a:t>モデルでは非許容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18987">
                <a:tc vMerge="1">
                  <a:txBody>
                    <a:bodyPr/>
                    <a:lstStyle/>
                    <a:p>
                      <a:endParaRPr kumimoji="1" lang="ja-JP" altLang="en-US"/>
                    </a:p>
                  </a:txBody>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418987">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bl>
          </a:graphicData>
        </a:graphic>
      </p:graphicFrame>
    </p:spTree>
    <p:extLst>
      <p:ext uri="{BB962C8B-B14F-4D97-AF65-F5344CB8AC3E}">
        <p14:creationId xmlns:p14="http://schemas.microsoft.com/office/powerpoint/2010/main" val="4120134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C6EE7AA-BEB5-46D6-9F9A-3791B4F38C91}"/>
              </a:ext>
            </a:extLst>
          </p:cNvPr>
          <p:cNvPicPr>
            <a:picLocks noChangeAspect="1"/>
          </p:cNvPicPr>
          <p:nvPr/>
        </p:nvPicPr>
        <p:blipFill>
          <a:blip r:embed="rId2"/>
          <a:stretch>
            <a:fillRect/>
          </a:stretch>
        </p:blipFill>
        <p:spPr>
          <a:xfrm>
            <a:off x="239349" y="1539188"/>
            <a:ext cx="9152301" cy="4990200"/>
          </a:xfrm>
          <a:prstGeom prst="rect">
            <a:avLst/>
          </a:prstGeom>
        </p:spPr>
      </p:pic>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3.2.3 Linux</a:t>
            </a:r>
            <a:r>
              <a:rPr lang="ja-JP" altLang="en-US" dirty="0"/>
              <a:t>マシンパラメータ登録</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Linux</a:t>
            </a:r>
            <a:r>
              <a:rPr lang="ja-JP" altLang="en-US" kern="0" dirty="0"/>
              <a:t>マシン作成に必要なパラメータを入力していきます。</a:t>
            </a:r>
            <a:endParaRPr lang="en-US" altLang="ja-JP" kern="0" dirty="0"/>
          </a:p>
          <a:p>
            <a:pPr marL="180975" indent="0" defTabSz="914400">
              <a:buNone/>
            </a:pPr>
            <a:r>
              <a:rPr lang="ja-JP" altLang="en-US" kern="0" dirty="0"/>
              <a:t>「</a:t>
            </a:r>
            <a:r>
              <a:rPr lang="en-US" altLang="ja-JP" kern="0" dirty="0"/>
              <a:t>Linux</a:t>
            </a:r>
            <a:r>
              <a:rPr lang="ja-JP" altLang="en-US" kern="0" dirty="0"/>
              <a:t>マシン作成</a:t>
            </a:r>
            <a:r>
              <a:rPr lang="en-US" altLang="ja-JP" kern="0" dirty="0"/>
              <a:t>_Azure</a:t>
            </a:r>
            <a:r>
              <a:rPr lang="ja-JP" altLang="en-US" kern="0" dirty="0"/>
              <a:t>モデル」に必要なメニューが登録されています。</a:t>
            </a:r>
            <a:endParaRPr lang="en-US" altLang="ja-JP" kern="0" dirty="0"/>
          </a:p>
        </p:txBody>
      </p:sp>
      <p:sp>
        <p:nvSpPr>
          <p:cNvPr id="5" name="正方形/長方形 4"/>
          <p:cNvSpPr/>
          <p:nvPr/>
        </p:nvSpPr>
        <p:spPr bwMode="auto">
          <a:xfrm>
            <a:off x="5629889" y="5386388"/>
            <a:ext cx="930924" cy="112395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382703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3"/>
          <p:cNvSpPr txBox="1">
            <a:spLocks/>
          </p:cNvSpPr>
          <p:nvPr/>
        </p:nvSpPr>
        <p:spPr bwMode="gray">
          <a:xfrm>
            <a:off x="1629071" y="109400"/>
            <a:ext cx="6683656" cy="6592018"/>
          </a:xfrm>
          <a:prstGeom prst="rect">
            <a:avLst/>
          </a:prstGeom>
        </p:spPr>
        <p:txBody>
          <a:bodyPr vert="horz" wrap="square" lIns="91440" tIns="45720" rIns="91440" bIns="45720" rtlCol="0" anchor="t">
            <a:noAutofit/>
          </a:bodyPr>
          <a:lstStyle>
            <a:lvl1pPr marL="0" indent="0" algn="l" rtl="0" eaLnBrk="1" fontAlgn="base" hangingPunct="1">
              <a:lnSpc>
                <a:spcPct val="140000"/>
              </a:lnSpc>
              <a:spcBef>
                <a:spcPts val="500"/>
              </a:spcBef>
              <a:spcAft>
                <a:spcPct val="0"/>
              </a:spcAft>
              <a:buClr>
                <a:schemeClr val="accent6"/>
              </a:buClr>
              <a:buFont typeface="Arial" panose="020B0604020202020204" pitchFamily="34" charset="0"/>
              <a:buNone/>
              <a:defRPr kumimoji="1" sz="2200" b="0">
                <a:solidFill>
                  <a:schemeClr val="tx1"/>
                </a:solidFill>
                <a:latin typeface="+mn-lt"/>
                <a:ea typeface="+mn-ea"/>
                <a:cs typeface="+mn-cs"/>
              </a:defRPr>
            </a:lvl1pPr>
            <a:lvl2pPr marL="180000" indent="0" algn="l" rtl="0" eaLnBrk="1" fontAlgn="base" hangingPunct="1">
              <a:lnSpc>
                <a:spcPct val="100000"/>
              </a:lnSpc>
              <a:spcBef>
                <a:spcPts val="500"/>
              </a:spcBef>
              <a:spcAft>
                <a:spcPct val="0"/>
              </a:spcAft>
              <a:buClr>
                <a:schemeClr val="accent6"/>
              </a:buClr>
              <a:buFont typeface="Wingdings" pitchFamily="2" charset="2"/>
              <a:buNone/>
              <a:defRPr kumimoji="1" sz="1800" b="0">
                <a:solidFill>
                  <a:schemeClr val="tx1"/>
                </a:solidFill>
                <a:latin typeface="+mn-lt"/>
                <a:ea typeface="+mn-ea"/>
              </a:defRPr>
            </a:lvl2pPr>
            <a:lvl3pPr marL="360000" indent="0" algn="l" rtl="0" eaLnBrk="1" fontAlgn="base" hangingPunct="1">
              <a:lnSpc>
                <a:spcPct val="100000"/>
              </a:lnSpc>
              <a:spcBef>
                <a:spcPts val="500"/>
              </a:spcBef>
              <a:spcAft>
                <a:spcPct val="0"/>
              </a:spcAft>
              <a:buClr>
                <a:schemeClr val="accent6"/>
              </a:buClr>
              <a:buFont typeface="Arial" panose="020B0604020202020204" pitchFamily="34" charset="0"/>
              <a:buNone/>
              <a:defRPr kumimoji="1" sz="1400" b="0">
                <a:solidFill>
                  <a:schemeClr val="tx1"/>
                </a:solidFill>
                <a:latin typeface="+mn-lt"/>
                <a:ea typeface="+mn-ea"/>
              </a:defRPr>
            </a:lvl3pPr>
            <a:lvl4pPr marL="540000" indent="0" algn="l" rtl="0" eaLnBrk="1" fontAlgn="base" hangingPunct="1">
              <a:lnSpc>
                <a:spcPct val="100000"/>
              </a:lnSpc>
              <a:spcBef>
                <a:spcPts val="500"/>
              </a:spcBef>
              <a:spcAft>
                <a:spcPct val="0"/>
              </a:spcAft>
              <a:buClr>
                <a:schemeClr val="accent6"/>
              </a:buClr>
              <a:buFont typeface="Tahoma" pitchFamily="34" charset="0"/>
              <a:buNone/>
              <a:defRPr kumimoji="1" sz="1200" b="0">
                <a:solidFill>
                  <a:schemeClr val="tx1"/>
                </a:solidFill>
                <a:latin typeface="+mn-lt"/>
                <a:ea typeface="+mn-ea"/>
              </a:defRPr>
            </a:lvl4pPr>
            <a:lvl5pPr marL="685800" indent="0" algn="l" rtl="0" eaLnBrk="1" fontAlgn="base" hangingPunct="1">
              <a:spcBef>
                <a:spcPct val="20000"/>
              </a:spcBef>
              <a:spcAft>
                <a:spcPct val="0"/>
              </a:spcAft>
              <a:buClr>
                <a:schemeClr val="accent6"/>
              </a:buClr>
              <a:buNone/>
              <a:defRPr kumimoji="1" sz="1200" b="0">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457200" indent="-457200" defTabSz="914400">
              <a:buFont typeface="+mj-lt"/>
              <a:buAutoNum type="arabicPeriod" startAt="3"/>
            </a:pPr>
            <a:r>
              <a:rPr lang="en-US" altLang="ja-JP" sz="2400" kern="0" dirty="0">
                <a:ea typeface="+mn-lt"/>
                <a:cs typeface="+mn-lt"/>
              </a:rPr>
              <a:t>Azure</a:t>
            </a:r>
            <a:r>
              <a:rPr lang="ja-JP" altLang="en-US" sz="2400" kern="0" dirty="0">
                <a:ea typeface="+mn-lt"/>
                <a:cs typeface="+mn-lt"/>
              </a:rPr>
              <a:t>モデルの実行</a:t>
            </a:r>
            <a:endParaRPr lang="en-US" altLang="ja-JP" sz="2400" kern="0" dirty="0">
              <a:ea typeface="+mn-lt"/>
              <a:cs typeface="+mn-lt"/>
            </a:endParaRPr>
          </a:p>
          <a:p>
            <a:pPr marL="637200" lvl="1" indent="-457200" defTabSz="914400">
              <a:buFont typeface="+mj-lt"/>
              <a:buAutoNum type="arabicPeriod"/>
            </a:pPr>
            <a:r>
              <a:rPr lang="ja-JP" altLang="en-US" sz="2000" dirty="0"/>
              <a:t>マスタ情報登録</a:t>
            </a:r>
            <a:endParaRPr lang="en-US" altLang="ja-JP" sz="2000" dirty="0"/>
          </a:p>
          <a:p>
            <a:pPr marL="817200" lvl="2" indent="-457200" defTabSz="914400">
              <a:buFont typeface="+mj-lt"/>
              <a:buAutoNum type="arabicPeriod"/>
            </a:pPr>
            <a:r>
              <a:rPr lang="ja-JP" altLang="en-US" sz="1600" dirty="0"/>
              <a:t>方向の登録</a:t>
            </a:r>
            <a:endParaRPr lang="en-US" altLang="ja-JP" sz="1600" dirty="0"/>
          </a:p>
          <a:p>
            <a:pPr marL="817200" lvl="2" indent="-457200" defTabSz="914400">
              <a:buFont typeface="+mj-lt"/>
              <a:buAutoNum type="arabicPeriod"/>
            </a:pPr>
            <a:r>
              <a:rPr lang="ja-JP" altLang="en-US" sz="1600" dirty="0"/>
              <a:t>アクセスの登録</a:t>
            </a:r>
            <a:endParaRPr lang="en-US" altLang="ja-JP" sz="1600" dirty="0"/>
          </a:p>
          <a:p>
            <a:pPr marL="817200" lvl="2" indent="-457200" defTabSz="914400">
              <a:buFont typeface="+mj-lt"/>
              <a:buAutoNum type="arabicPeriod"/>
            </a:pPr>
            <a:r>
              <a:rPr lang="ja-JP" altLang="en-US" sz="1600" dirty="0"/>
              <a:t>プロトコルの登録</a:t>
            </a:r>
            <a:endParaRPr lang="en-US" altLang="ja-JP" sz="1600" dirty="0"/>
          </a:p>
          <a:p>
            <a:pPr marL="637200" lvl="1" indent="-457200" defTabSz="914400">
              <a:buFont typeface="+mj-lt"/>
              <a:buAutoNum type="arabicPeriod"/>
            </a:pPr>
            <a:r>
              <a:rPr lang="en-US" altLang="ja-JP" sz="2000" dirty="0"/>
              <a:t>Azure</a:t>
            </a:r>
            <a:r>
              <a:rPr lang="ja-JP" altLang="en-US" sz="2000" dirty="0"/>
              <a:t>モデルで仮想マシン操作</a:t>
            </a:r>
            <a:endParaRPr lang="en-US" altLang="ja-JP" sz="2000" dirty="0"/>
          </a:p>
          <a:p>
            <a:pPr marL="817200" lvl="2" indent="-457200" defTabSz="914400">
              <a:buFont typeface="+mj-lt"/>
              <a:buAutoNum type="arabicPeriod"/>
            </a:pPr>
            <a:r>
              <a:rPr lang="ja-JP" altLang="en-US" sz="1600" dirty="0"/>
              <a:t>オペレーション作成</a:t>
            </a:r>
            <a:endParaRPr lang="en-US" altLang="ja-JP" sz="1600" dirty="0"/>
          </a:p>
          <a:p>
            <a:pPr marL="817200" lvl="2" indent="-457200" defTabSz="914400">
              <a:buFont typeface="+mj-lt"/>
              <a:buAutoNum type="arabicPeriod"/>
            </a:pPr>
            <a:r>
              <a:rPr lang="ja-JP" altLang="en-US" sz="1600" dirty="0"/>
              <a:t>共通パラメータ登録</a:t>
            </a:r>
          </a:p>
          <a:p>
            <a:pPr marL="997200" lvl="3" indent="-457200" defTabSz="914400">
              <a:buFont typeface="+mj-lt"/>
              <a:buAutoNum type="arabicPeriod"/>
            </a:pPr>
            <a:r>
              <a:rPr lang="ja-JP" altLang="en-US" sz="1400" dirty="0"/>
              <a:t>プロバイダー設定</a:t>
            </a:r>
            <a:endParaRPr lang="en-US" altLang="ja-JP" sz="1400" dirty="0"/>
          </a:p>
          <a:p>
            <a:pPr marL="997200" lvl="3" indent="-457200" defTabSz="914400">
              <a:buFont typeface="+mj-lt"/>
              <a:buAutoNum type="arabicPeriod"/>
            </a:pPr>
            <a:r>
              <a:rPr lang="ja-JP" altLang="en-US" sz="1400" dirty="0"/>
              <a:t>リソースグループ設定</a:t>
            </a:r>
            <a:endParaRPr lang="en-US" altLang="ja-JP" sz="1400" dirty="0"/>
          </a:p>
          <a:p>
            <a:pPr marL="997200" lvl="3" indent="-457200" defTabSz="914400">
              <a:buFont typeface="+mj-lt"/>
              <a:buAutoNum type="arabicPeriod"/>
            </a:pPr>
            <a:r>
              <a:rPr lang="ja-JP" altLang="en-US" sz="1400" dirty="0"/>
              <a:t>仮想ネットワーク設定</a:t>
            </a:r>
            <a:endParaRPr lang="en-US" altLang="ja-JP" sz="1400" dirty="0"/>
          </a:p>
          <a:p>
            <a:pPr marL="997200" lvl="3" indent="-457200" defTabSz="914400">
              <a:buFont typeface="+mj-lt"/>
              <a:buAutoNum type="arabicPeriod"/>
            </a:pPr>
            <a:r>
              <a:rPr lang="ja-JP" altLang="en-US" sz="1400" dirty="0"/>
              <a:t>サブネット設定</a:t>
            </a:r>
            <a:endParaRPr lang="en-US" altLang="ja-JP" sz="1400" dirty="0"/>
          </a:p>
          <a:p>
            <a:pPr marL="817200" lvl="2" indent="-457200" defTabSz="914400">
              <a:buFont typeface="+mj-lt"/>
              <a:buAutoNum type="arabicPeriod"/>
            </a:pPr>
            <a:r>
              <a:rPr lang="en-US" altLang="ja-JP" sz="1600" dirty="0"/>
              <a:t>Linux</a:t>
            </a:r>
            <a:r>
              <a:rPr lang="ja-JP" altLang="en-US" sz="1600" dirty="0"/>
              <a:t>マシンパラメータ登録</a:t>
            </a:r>
            <a:endParaRPr lang="en-US" altLang="ja-JP" sz="1600" dirty="0"/>
          </a:p>
          <a:p>
            <a:pPr marL="997200" lvl="3" indent="-457200" defTabSz="914400">
              <a:buFont typeface="+mj-lt"/>
              <a:buAutoNum type="arabicPeriod"/>
            </a:pPr>
            <a:r>
              <a:rPr lang="ja-JP" altLang="en-US" sz="1400" dirty="0"/>
              <a:t>通信ルール設定</a:t>
            </a:r>
            <a:r>
              <a:rPr lang="en-US" altLang="ja-JP" sz="1400" dirty="0"/>
              <a:t>_Linux</a:t>
            </a:r>
          </a:p>
          <a:p>
            <a:pPr marL="997200" lvl="3" indent="-457200" defTabSz="914400">
              <a:buFont typeface="+mj-lt"/>
              <a:buAutoNum type="arabicPeriod"/>
            </a:pPr>
            <a:r>
              <a:rPr lang="ja-JP" altLang="en-US" sz="1400" dirty="0"/>
              <a:t>仮想マシン設定</a:t>
            </a:r>
            <a:r>
              <a:rPr lang="en-US" altLang="ja-JP" sz="1400" dirty="0"/>
              <a:t>_Linux</a:t>
            </a:r>
          </a:p>
          <a:p>
            <a:pPr marL="817200" lvl="2" indent="-457200" defTabSz="914400">
              <a:buFont typeface="+mj-lt"/>
              <a:buAutoNum type="arabicPeriod"/>
            </a:pPr>
            <a:r>
              <a:rPr lang="en-US" altLang="ja-JP" sz="1600" dirty="0"/>
              <a:t>Windows</a:t>
            </a:r>
            <a:r>
              <a:rPr lang="ja-JP" altLang="en-US" sz="1600" dirty="0"/>
              <a:t>マシンパラメータ登録</a:t>
            </a:r>
            <a:endParaRPr lang="en-US" altLang="ja-JP" sz="1600" dirty="0"/>
          </a:p>
          <a:p>
            <a:pPr marL="997200" lvl="3" indent="-457200" defTabSz="914400">
              <a:buFont typeface="+mj-lt"/>
              <a:buAutoNum type="arabicPeriod"/>
            </a:pPr>
            <a:r>
              <a:rPr lang="ja-JP" altLang="en-US" sz="1400" dirty="0"/>
              <a:t>通信ルール</a:t>
            </a:r>
            <a:r>
              <a:rPr lang="en-US" altLang="ja-JP" sz="1400" dirty="0"/>
              <a:t>_Linux</a:t>
            </a:r>
          </a:p>
          <a:p>
            <a:pPr marL="997200" lvl="3" indent="-457200" defTabSz="914400">
              <a:buFont typeface="+mj-lt"/>
              <a:buAutoNum type="arabicPeriod"/>
            </a:pPr>
            <a:r>
              <a:rPr lang="ja-JP" altLang="en-US" sz="1400" dirty="0"/>
              <a:t>仮想マシン設定</a:t>
            </a:r>
            <a:r>
              <a:rPr lang="en-US" altLang="ja-JP" sz="1400" dirty="0"/>
              <a:t>_Linux</a:t>
            </a:r>
          </a:p>
          <a:p>
            <a:pPr marL="817200" lvl="2" indent="-457200" defTabSz="914400">
              <a:buFont typeface="+mj-lt"/>
              <a:buAutoNum type="arabicPeriod"/>
            </a:pPr>
            <a:r>
              <a:rPr lang="ja-JP" altLang="en-US" sz="1600" dirty="0"/>
              <a:t>仮想マシン設定で利用できる値について</a:t>
            </a:r>
            <a:endParaRPr lang="en-US" altLang="ja-JP" sz="1600" dirty="0"/>
          </a:p>
          <a:p>
            <a:pPr marL="817200" lvl="2" indent="-457200" defTabSz="914400">
              <a:buFont typeface="+mj-lt"/>
              <a:buAutoNum type="arabicPeriod"/>
            </a:pPr>
            <a:r>
              <a:rPr lang="en-US" altLang="ja-JP" sz="1600" dirty="0"/>
              <a:t>Conductor</a:t>
            </a:r>
            <a:r>
              <a:rPr lang="ja-JP" altLang="en-US" sz="1600" dirty="0"/>
              <a:t>実行</a:t>
            </a:r>
            <a:endParaRPr lang="en-US" altLang="ja-JP" sz="1600" dirty="0"/>
          </a:p>
          <a:p>
            <a:pPr marL="637200" lvl="1" indent="-457200" defTabSz="914400">
              <a:buFont typeface="+mj-lt"/>
              <a:buAutoNum type="arabicPeriod"/>
            </a:pPr>
            <a:r>
              <a:rPr lang="ja-JP" altLang="en-US" sz="2000" dirty="0"/>
              <a:t>実行結果の確認</a:t>
            </a:r>
            <a:endParaRPr lang="ja-JP" sz="2000" kern="0" dirty="0">
              <a:ea typeface="+mn-lt"/>
              <a:cs typeface="+mn-lt"/>
            </a:endParaRPr>
          </a:p>
        </p:txBody>
      </p:sp>
    </p:spTree>
    <p:extLst>
      <p:ext uri="{BB962C8B-B14F-4D97-AF65-F5344CB8AC3E}">
        <p14:creationId xmlns:p14="http://schemas.microsoft.com/office/powerpoint/2010/main" val="2371486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A1F9F08-0F0D-4ABA-83BF-B7F01C0462DB}"/>
              </a:ext>
            </a:extLst>
          </p:cNvPr>
          <p:cNvPicPr>
            <a:picLocks noChangeAspect="1"/>
          </p:cNvPicPr>
          <p:nvPr/>
        </p:nvPicPr>
        <p:blipFill>
          <a:blip r:embed="rId2"/>
          <a:stretch>
            <a:fillRect/>
          </a:stretch>
        </p:blipFill>
        <p:spPr>
          <a:xfrm>
            <a:off x="239349" y="1352551"/>
            <a:ext cx="11643124" cy="5017632"/>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3.2.3.1</a:t>
            </a:r>
            <a:r>
              <a:rPr kumimoji="1" lang="ja-JP" altLang="en-US" dirty="0"/>
              <a:t> 通信ルール設定</a:t>
            </a:r>
            <a:r>
              <a:rPr kumimoji="1" lang="en-US" altLang="ja-JP" dirty="0"/>
              <a:t>_Linux</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836712"/>
            <a:ext cx="11713301" cy="1249263"/>
          </a:xfrm>
        </p:spPr>
        <p:txBody>
          <a:bodyPr/>
          <a:lstStyle/>
          <a:p>
            <a:r>
              <a:rPr lang="en-US" altLang="ja-JP" dirty="0"/>
              <a:t>Linux</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extLst>
              <p:ext uri="{D42A27DB-BD31-4B8C-83A1-F6EECF244321}">
                <p14:modId xmlns:p14="http://schemas.microsoft.com/office/powerpoint/2010/main" val="3556246403"/>
              </p:ext>
            </p:extLst>
          </p:nvPr>
        </p:nvGraphicFramePr>
        <p:xfrm>
          <a:off x="5286375" y="1348105"/>
          <a:ext cx="6763061" cy="5019840"/>
        </p:xfrm>
        <a:graphic>
          <a:graphicData uri="http://schemas.openxmlformats.org/drawingml/2006/table">
            <a:tbl>
              <a:tblPr firstRow="1" bandRow="1">
                <a:tableStyleId>{93296810-A885-4BE3-A3E7-6D5BEEA58F35}</a:tableStyleId>
              </a:tblPr>
              <a:tblGrid>
                <a:gridCol w="365118">
                  <a:extLst>
                    <a:ext uri="{9D8B030D-6E8A-4147-A177-3AD203B41FA5}">
                      <a16:colId xmlns:a16="http://schemas.microsoft.com/office/drawing/2014/main" val="1884901537"/>
                    </a:ext>
                  </a:extLst>
                </a:gridCol>
                <a:gridCol w="1606868">
                  <a:extLst>
                    <a:ext uri="{9D8B030D-6E8A-4147-A177-3AD203B41FA5}">
                      <a16:colId xmlns:a16="http://schemas.microsoft.com/office/drawing/2014/main" val="3228924103"/>
                    </a:ext>
                  </a:extLst>
                </a:gridCol>
                <a:gridCol w="4791075">
                  <a:extLst>
                    <a:ext uri="{9D8B030D-6E8A-4147-A177-3AD203B41FA5}">
                      <a16:colId xmlns:a16="http://schemas.microsoft.com/office/drawing/2014/main" val="2768844600"/>
                    </a:ext>
                  </a:extLst>
                </a:gridCol>
              </a:tblGrid>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0">
                <a:tc rowSpan="10">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263632">
                <a:tc vMerge="1">
                  <a:txBody>
                    <a:bodyPr/>
                    <a:lstStyle/>
                    <a:p>
                      <a:endParaRPr kumimoji="1" lang="ja-JP" altLang="en-US"/>
                    </a:p>
                  </a:txBody>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292150">
                <a:tc vMerge="1">
                  <a:txBody>
                    <a:bodyPr/>
                    <a:lstStyle/>
                    <a:p>
                      <a:endParaRPr kumimoji="1" lang="ja-JP" altLang="en-US"/>
                    </a:p>
                  </a:txBody>
                  <a:tcPr/>
                </a:tc>
                <a:tc>
                  <a:txBody>
                    <a:bodyPr/>
                    <a:lstStyle/>
                    <a:p>
                      <a:pPr algn="ctr"/>
                      <a:r>
                        <a:rPr kumimoji="1" lang="ja-JP" altLang="en-US" sz="1200" dirty="0"/>
                        <a:t>優先度</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通信ルールの優先度</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最小値</a:t>
                      </a:r>
                      <a:r>
                        <a:rPr kumimoji="1" lang="en-US" altLang="ja-JP" sz="1200" dirty="0"/>
                        <a:t>]100</a:t>
                      </a:r>
                      <a:r>
                        <a:rPr kumimoji="1" lang="ja-JP" altLang="en-US" sz="1200" dirty="0"/>
                        <a:t> </a:t>
                      </a:r>
                      <a:r>
                        <a:rPr kumimoji="1" lang="en-US" altLang="ja-JP" sz="1200" dirty="0"/>
                        <a:t>[</a:t>
                      </a:r>
                      <a:r>
                        <a:rPr kumimoji="1" lang="ja-JP" altLang="en-US" sz="1200" dirty="0"/>
                        <a:t>最大値</a:t>
                      </a:r>
                      <a:r>
                        <a:rPr kumimoji="1" lang="en-US" altLang="ja-JP" sz="1200" dirty="0"/>
                        <a:t>]4096</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0">
                <a:tc vMerge="1">
                  <a:txBody>
                    <a:bodyPr/>
                    <a:lstStyle/>
                    <a:p>
                      <a:endParaRPr kumimoji="1" lang="ja-JP" altLang="en-US"/>
                    </a:p>
                  </a:txBody>
                  <a:tcPr/>
                </a:tc>
                <a:tc>
                  <a:txBody>
                    <a:bodyPr/>
                    <a:lstStyle/>
                    <a:p>
                      <a:pPr algn="ctr"/>
                      <a:r>
                        <a:rPr kumimoji="1" lang="ja-JP" altLang="en-US" sz="1200" dirty="0"/>
                        <a:t>方向</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セキュリティの適用方向</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0">
                <a:tc vMerge="1">
                  <a:txBody>
                    <a:bodyPr/>
                    <a:lstStyle/>
                    <a:p>
                      <a:endParaRPr kumimoji="1" lang="ja-JP" altLang="en-US"/>
                    </a:p>
                  </a:txBody>
                  <a:tcPr/>
                </a:tc>
                <a:tc>
                  <a:txBody>
                    <a:bodyPr/>
                    <a:lstStyle/>
                    <a:p>
                      <a:pPr algn="ctr"/>
                      <a:r>
                        <a:rPr kumimoji="1" lang="ja-JP" altLang="en-US" sz="1200" dirty="0"/>
                        <a:t>アクセス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セキュリティの可否</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0">
                <a:tc vMerge="1">
                  <a:txBody>
                    <a:bodyPr/>
                    <a:lstStyle/>
                    <a:p>
                      <a:endParaRPr kumimoji="1" lang="ja-JP" altLang="en-US"/>
                    </a:p>
                  </a:txBody>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0">
                <a:tc vMerge="1">
                  <a:txBody>
                    <a:bodyPr/>
                    <a:lstStyle/>
                    <a:p>
                      <a:endParaRPr kumimoji="1" lang="ja-JP" altLang="en-US"/>
                    </a:p>
                  </a:txBody>
                  <a:tcPr/>
                </a:tc>
                <a:tc>
                  <a:txBody>
                    <a:bodyPr/>
                    <a:lstStyle/>
                    <a:p>
                      <a:pPr algn="ctr"/>
                      <a:r>
                        <a:rPr kumimoji="1" lang="ja-JP" altLang="en-US" sz="1200" dirty="0"/>
                        <a:t>送信元ポート範囲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送信元のポート番号（</a:t>
                      </a:r>
                      <a:r>
                        <a:rPr kumimoji="1" lang="en-US" altLang="ja-JP" sz="1200" dirty="0"/>
                        <a:t>0~65535</a:t>
                      </a:r>
                      <a:r>
                        <a:rPr kumimoji="1" lang="ja-JP" altLang="en-US" sz="1200" dirty="0"/>
                        <a:t>）</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0">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宛先のポート番号（</a:t>
                      </a:r>
                      <a:r>
                        <a:rPr kumimoji="1" lang="en-US" altLang="ja-JP" sz="1200" dirty="0"/>
                        <a:t>0~65535</a:t>
                      </a:r>
                      <a:r>
                        <a:rPr kumimoji="1" lang="ja-JP" altLang="en-US"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送信元アドレス範囲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3731721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781C3DE-341F-4004-9A6D-F7D0AA7C9E29}"/>
              </a:ext>
            </a:extLst>
          </p:cNvPr>
          <p:cNvPicPr>
            <a:picLocks noChangeAspect="1"/>
          </p:cNvPicPr>
          <p:nvPr/>
        </p:nvPicPr>
        <p:blipFill>
          <a:blip r:embed="rId2"/>
          <a:stretch>
            <a:fillRect/>
          </a:stretch>
        </p:blipFill>
        <p:spPr>
          <a:xfrm>
            <a:off x="239349" y="1178033"/>
            <a:ext cx="11633548" cy="5252667"/>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3.2.3.2</a:t>
            </a:r>
            <a:r>
              <a:rPr kumimoji="1" lang="ja-JP" altLang="en-US" dirty="0"/>
              <a:t> 仮想マシン設定</a:t>
            </a:r>
            <a:r>
              <a:rPr kumimoji="1" lang="en-US" altLang="ja-JP" dirty="0"/>
              <a:t>_Linux</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778837"/>
            <a:ext cx="11713301" cy="1249263"/>
          </a:xfrm>
        </p:spPr>
        <p:txBody>
          <a:bodyPr/>
          <a:lstStyle/>
          <a:p>
            <a:r>
              <a:rPr lang="en-US" altLang="ja-JP" dirty="0"/>
              <a:t>Linux</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extLst>
              <p:ext uri="{D42A27DB-BD31-4B8C-83A1-F6EECF244321}">
                <p14:modId xmlns:p14="http://schemas.microsoft.com/office/powerpoint/2010/main" val="2702991897"/>
              </p:ext>
            </p:extLst>
          </p:nvPr>
        </p:nvGraphicFramePr>
        <p:xfrm>
          <a:off x="5359077" y="1201183"/>
          <a:ext cx="6687440" cy="5346720"/>
        </p:xfrm>
        <a:graphic>
          <a:graphicData uri="http://schemas.openxmlformats.org/drawingml/2006/table">
            <a:tbl>
              <a:tblPr firstRow="1" bandRow="1">
                <a:tableStyleId>{93296810-A885-4BE3-A3E7-6D5BEEA58F35}</a:tableStyleId>
              </a:tblPr>
              <a:tblGrid>
                <a:gridCol w="353594">
                  <a:extLst>
                    <a:ext uri="{9D8B030D-6E8A-4147-A177-3AD203B41FA5}">
                      <a16:colId xmlns:a16="http://schemas.microsoft.com/office/drawing/2014/main" val="1884901537"/>
                    </a:ext>
                  </a:extLst>
                </a:gridCol>
                <a:gridCol w="697983">
                  <a:extLst>
                    <a:ext uri="{9D8B030D-6E8A-4147-A177-3AD203B41FA5}">
                      <a16:colId xmlns:a16="http://schemas.microsoft.com/office/drawing/2014/main" val="3228924103"/>
                    </a:ext>
                  </a:extLst>
                </a:gridCol>
                <a:gridCol w="1217062">
                  <a:extLst>
                    <a:ext uri="{9D8B030D-6E8A-4147-A177-3AD203B41FA5}">
                      <a16:colId xmlns:a16="http://schemas.microsoft.com/office/drawing/2014/main" val="103965036"/>
                    </a:ext>
                  </a:extLst>
                </a:gridCol>
                <a:gridCol w="4418801">
                  <a:extLst>
                    <a:ext uri="{9D8B030D-6E8A-4147-A177-3AD203B41FA5}">
                      <a16:colId xmlns:a16="http://schemas.microsoft.com/office/drawing/2014/main" val="2768844600"/>
                    </a:ext>
                  </a:extLst>
                </a:gridCol>
              </a:tblGrid>
              <a:tr h="257214">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57214">
                <a:tc gridSpan="3">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257214">
                <a:tc rowSpan="1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01117">
                <a:tc vMerge="1">
                  <a:txBody>
                    <a:bodyPr/>
                    <a:lstStyle/>
                    <a:p>
                      <a:endParaRPr kumimoji="1" lang="ja-JP" altLang="en-US"/>
                    </a:p>
                  </a:txBody>
                  <a:tcPr/>
                </a:tc>
                <a:tc gridSpan="2">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401117">
                <a:tc vMerge="1">
                  <a:txBody>
                    <a:bodyPr/>
                    <a:lstStyle/>
                    <a:p>
                      <a:endParaRPr kumimoji="1" lang="ja-JP" altLang="en-US"/>
                    </a:p>
                  </a:txBody>
                  <a:tcPr/>
                </a:tc>
                <a:tc gridSpan="2">
                  <a:txBody>
                    <a:bodyPr/>
                    <a:lstStyle/>
                    <a:p>
                      <a:pPr algn="ctr"/>
                      <a:r>
                        <a:rPr kumimoji="1" lang="ja-JP" altLang="en-US" sz="1200" dirty="0"/>
                        <a:t>利用するサブネットの代入順序</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「メニュー名：サブネット」から同一のオペレーションで登録されている所属したいレコードの”代入順序”を指定する。</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401117">
                <a:tc vMerge="1">
                  <a:txBody>
                    <a:bodyPr/>
                    <a:lstStyle/>
                    <a:p>
                      <a:endParaRPr kumimoji="1" lang="ja-JP" altLang="en-US"/>
                    </a:p>
                  </a:txBody>
                  <a:tcPr/>
                </a:tc>
                <a:tc gridSpan="2">
                  <a:txBody>
                    <a:bodyPr/>
                    <a:lstStyle/>
                    <a:p>
                      <a:pPr algn="ctr"/>
                      <a:r>
                        <a:rPr kumimoji="1" lang="ja-JP" altLang="en-US" sz="1200" dirty="0"/>
                        <a:t>サイズ</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ja-JP" sz="1200" dirty="0"/>
                        <a:t>仮想マシンに使用する必要があるSKU</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en-US" altLang="ja-JP" sz="1200" dirty="0"/>
                        <a:t>Standard_DS1_v2</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257214">
                <a:tc vMerge="1">
                  <a:txBody>
                    <a:bodyPr/>
                    <a:lstStyle/>
                    <a:p>
                      <a:endParaRPr kumimoji="1" lang="ja-JP" altLang="en-US"/>
                    </a:p>
                  </a:txBody>
                  <a:tcPr/>
                </a:tc>
                <a:tc gridSpan="2">
                  <a:txBody>
                    <a:bodyPr/>
                    <a:lstStyle/>
                    <a:p>
                      <a:pPr algn="ctr"/>
                      <a:r>
                        <a:rPr kumimoji="1" lang="ja-JP" altLang="en-US" sz="1200" dirty="0"/>
                        <a:t>管理者名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ローカル管理者のユーザー名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257214">
                <a:tc vMerge="1">
                  <a:txBody>
                    <a:bodyPr/>
                    <a:lstStyle/>
                    <a:p>
                      <a:endParaRPr kumimoji="1" lang="ja-JP" altLang="en-US"/>
                    </a:p>
                  </a:txBody>
                  <a:tcPr/>
                </a:tc>
                <a:tc gridSpan="2">
                  <a:txBody>
                    <a:bodyPr/>
                    <a:lstStyle/>
                    <a:p>
                      <a:pPr algn="ctr"/>
                      <a:r>
                        <a:rPr kumimoji="1" lang="en-US" altLang="ja-JP" sz="1200" dirty="0"/>
                        <a:t>SSH</a:t>
                      </a:r>
                      <a:r>
                        <a:rPr kumimoji="1" lang="ja-JP" altLang="en-US" sz="1200" dirty="0"/>
                        <a:t>ユーザ名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パブリックSSHキーを設定する必要があるユーザー名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257214">
                <a:tc vMerge="1">
                  <a:txBody>
                    <a:bodyPr/>
                    <a:lstStyle/>
                    <a:p>
                      <a:endParaRPr kumimoji="1" lang="ja-JP" altLang="en-US"/>
                    </a:p>
                  </a:txBody>
                  <a:tcPr/>
                </a:tc>
                <a:tc rowSpan="2">
                  <a:txBody>
                    <a:bodyPr/>
                    <a:lstStyle/>
                    <a:p>
                      <a:pPr algn="ctr"/>
                      <a:r>
                        <a:rPr kumimoji="1" lang="ja-JP" altLang="en-US" sz="1200" dirty="0"/>
                        <a:t>内部</a:t>
                      </a:r>
                      <a:r>
                        <a:rPr kumimoji="1" lang="en-US" altLang="ja-JP" sz="1200" dirty="0"/>
                        <a:t>OS</a:t>
                      </a:r>
                      <a:r>
                        <a:rPr kumimoji="1" lang="ja-JP" altLang="en-US" sz="1200" dirty="0"/>
                        <a:t>ディスク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caching</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内部OSディスク</a:t>
                      </a:r>
                      <a:r>
                        <a:rPr lang="ja-JP" altLang="en-US" sz="1200" dirty="0"/>
                        <a:t>の</a:t>
                      </a:r>
                      <a:r>
                        <a:rPr lang="ja-JP" altLang="ja-JP" sz="1200" dirty="0"/>
                        <a:t>キャッシュのタイプ</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545021">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storage_account_type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ストレージアカウントのタイプ</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ja-JP" altLang="ja-JP" sz="1200" dirty="0"/>
                        <a:t>Standard_LRS</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257214">
                <a:tc vMerge="1">
                  <a:txBody>
                    <a:bodyPr/>
                    <a:lstStyle/>
                    <a:p>
                      <a:endParaRPr kumimoji="1" lang="ja-JP" altLang="en-US"/>
                    </a:p>
                  </a:txBody>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仮想マシンイメージ</a:t>
                      </a:r>
                    </a:p>
                  </a:txBody>
                  <a:tcPr marT="72000" marB="7200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t>publisher</a:t>
                      </a:r>
                      <a:endParaRPr kumimoji="1" lang="ja-JP" altLang="en-US" dirty="0"/>
                    </a:p>
                  </a:txBody>
                  <a:tcPr marT="72000" marB="7200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仮想マシンイメージの発行元</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8760960"/>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t>offer</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イメージのオファー</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3693176"/>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err="1"/>
                        <a:t>sku</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イメージのSKU</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t>version</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イメージのバージョン</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110569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EEBC5EC-BF10-4209-85D6-84B0CD923F9C}"/>
              </a:ext>
            </a:extLst>
          </p:cNvPr>
          <p:cNvPicPr>
            <a:picLocks noChangeAspect="1"/>
          </p:cNvPicPr>
          <p:nvPr/>
        </p:nvPicPr>
        <p:blipFill>
          <a:blip r:embed="rId2"/>
          <a:stretch>
            <a:fillRect/>
          </a:stretch>
        </p:blipFill>
        <p:spPr>
          <a:xfrm>
            <a:off x="260466" y="1585786"/>
            <a:ext cx="9009368" cy="4924552"/>
          </a:xfrm>
          <a:prstGeom prst="rect">
            <a:avLst/>
          </a:prstGeom>
        </p:spPr>
      </p:pic>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a:xfrm>
            <a:off x="239351" y="115200"/>
            <a:ext cx="11712000" cy="468000"/>
          </a:xfrm>
        </p:spPr>
        <p:txBody>
          <a:bodyPr>
            <a:normAutofit/>
          </a:bodyPr>
          <a:lstStyle/>
          <a:p>
            <a:r>
              <a:rPr lang="en-US" altLang="ja-JP" dirty="0"/>
              <a:t>3.2.4 Windows</a:t>
            </a:r>
            <a:r>
              <a:rPr lang="ja-JP" altLang="en-US" dirty="0"/>
              <a:t>マシンパラメータ登録</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Windows</a:t>
            </a:r>
            <a:r>
              <a:rPr lang="ja-JP" altLang="en-US" kern="0" dirty="0"/>
              <a:t>マシン作成に必要なパラメータを入力していきます。</a:t>
            </a:r>
            <a:endParaRPr lang="en-US" altLang="ja-JP" kern="0" dirty="0"/>
          </a:p>
          <a:p>
            <a:pPr marL="180975" indent="0" defTabSz="914400">
              <a:buNone/>
            </a:pPr>
            <a:r>
              <a:rPr lang="ja-JP" altLang="en-US" kern="0" dirty="0"/>
              <a:t>「</a:t>
            </a:r>
            <a:r>
              <a:rPr lang="en-US" altLang="ja-JP" kern="0" dirty="0"/>
              <a:t>Windows</a:t>
            </a:r>
            <a:r>
              <a:rPr lang="ja-JP" altLang="en-US" kern="0" dirty="0"/>
              <a:t>マシン作成</a:t>
            </a:r>
            <a:r>
              <a:rPr lang="en-US" altLang="ja-JP" kern="0" dirty="0"/>
              <a:t>_Azure</a:t>
            </a:r>
            <a:r>
              <a:rPr lang="ja-JP" altLang="en-US" kern="0" dirty="0"/>
              <a:t>モデル」に必要なメニューが登録されています。</a:t>
            </a:r>
            <a:endParaRPr lang="en-US" altLang="ja-JP" kern="0" dirty="0"/>
          </a:p>
        </p:txBody>
      </p:sp>
      <p:sp>
        <p:nvSpPr>
          <p:cNvPr id="5" name="正方形/長方形 4"/>
          <p:cNvSpPr/>
          <p:nvPr/>
        </p:nvSpPr>
        <p:spPr bwMode="auto">
          <a:xfrm>
            <a:off x="6544290" y="5390549"/>
            <a:ext cx="930924" cy="112395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751409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49B175B-4991-4217-B123-95C50C8ACF01}"/>
              </a:ext>
            </a:extLst>
          </p:cNvPr>
          <p:cNvPicPr>
            <a:picLocks noChangeAspect="1"/>
          </p:cNvPicPr>
          <p:nvPr/>
        </p:nvPicPr>
        <p:blipFill>
          <a:blip r:embed="rId2"/>
          <a:stretch>
            <a:fillRect/>
          </a:stretch>
        </p:blipFill>
        <p:spPr>
          <a:xfrm>
            <a:off x="239349" y="1253445"/>
            <a:ext cx="11580697" cy="5019840"/>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3.2.4.1</a:t>
            </a:r>
            <a:r>
              <a:rPr kumimoji="1" lang="ja-JP" altLang="en-US" dirty="0"/>
              <a:t> 通信ルール設定</a:t>
            </a:r>
            <a:r>
              <a:rPr kumimoji="1" lang="en-US" altLang="ja-JP" dirty="0"/>
              <a:t>_Windows</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836712"/>
            <a:ext cx="11713301" cy="1249263"/>
          </a:xfrm>
        </p:spPr>
        <p:txBody>
          <a:bodyPr/>
          <a:lstStyle/>
          <a:p>
            <a:r>
              <a:rPr lang="en-US" altLang="ja-JP" dirty="0"/>
              <a:t>Windows</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nvGraphicFramePr>
        <p:xfrm>
          <a:off x="5286375" y="1348105"/>
          <a:ext cx="6763061" cy="5019840"/>
        </p:xfrm>
        <a:graphic>
          <a:graphicData uri="http://schemas.openxmlformats.org/drawingml/2006/table">
            <a:tbl>
              <a:tblPr firstRow="1" bandRow="1">
                <a:tableStyleId>{93296810-A885-4BE3-A3E7-6D5BEEA58F35}</a:tableStyleId>
              </a:tblPr>
              <a:tblGrid>
                <a:gridCol w="365118">
                  <a:extLst>
                    <a:ext uri="{9D8B030D-6E8A-4147-A177-3AD203B41FA5}">
                      <a16:colId xmlns:a16="http://schemas.microsoft.com/office/drawing/2014/main" val="1884901537"/>
                    </a:ext>
                  </a:extLst>
                </a:gridCol>
                <a:gridCol w="1606868">
                  <a:extLst>
                    <a:ext uri="{9D8B030D-6E8A-4147-A177-3AD203B41FA5}">
                      <a16:colId xmlns:a16="http://schemas.microsoft.com/office/drawing/2014/main" val="3228924103"/>
                    </a:ext>
                  </a:extLst>
                </a:gridCol>
                <a:gridCol w="4791075">
                  <a:extLst>
                    <a:ext uri="{9D8B030D-6E8A-4147-A177-3AD203B41FA5}">
                      <a16:colId xmlns:a16="http://schemas.microsoft.com/office/drawing/2014/main" val="2768844600"/>
                    </a:ext>
                  </a:extLst>
                </a:gridCol>
              </a:tblGrid>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0">
                <a:tc rowSpan="10">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263632">
                <a:tc vMerge="1">
                  <a:txBody>
                    <a:bodyPr/>
                    <a:lstStyle/>
                    <a:p>
                      <a:endParaRPr kumimoji="1" lang="ja-JP" altLang="en-US"/>
                    </a:p>
                  </a:txBody>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292150">
                <a:tc vMerge="1">
                  <a:txBody>
                    <a:bodyPr/>
                    <a:lstStyle/>
                    <a:p>
                      <a:endParaRPr kumimoji="1" lang="ja-JP" altLang="en-US"/>
                    </a:p>
                  </a:txBody>
                  <a:tcPr/>
                </a:tc>
                <a:tc>
                  <a:txBody>
                    <a:bodyPr/>
                    <a:lstStyle/>
                    <a:p>
                      <a:pPr algn="ctr"/>
                      <a:r>
                        <a:rPr kumimoji="1" lang="ja-JP" altLang="en-US" sz="1200" dirty="0"/>
                        <a:t>優先度</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通信ルールの優先度</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最小値</a:t>
                      </a:r>
                      <a:r>
                        <a:rPr kumimoji="1" lang="en-US" altLang="ja-JP" sz="1200" dirty="0"/>
                        <a:t>]100</a:t>
                      </a:r>
                      <a:r>
                        <a:rPr kumimoji="1" lang="ja-JP" altLang="en-US" sz="1200" dirty="0"/>
                        <a:t> </a:t>
                      </a:r>
                      <a:r>
                        <a:rPr kumimoji="1" lang="en-US" altLang="ja-JP" sz="1200" dirty="0"/>
                        <a:t>[</a:t>
                      </a:r>
                      <a:r>
                        <a:rPr kumimoji="1" lang="ja-JP" altLang="en-US" sz="1200" dirty="0"/>
                        <a:t>最大値</a:t>
                      </a:r>
                      <a:r>
                        <a:rPr kumimoji="1" lang="en-US" altLang="ja-JP" sz="1200" dirty="0"/>
                        <a:t>]4096</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0">
                <a:tc vMerge="1">
                  <a:txBody>
                    <a:bodyPr/>
                    <a:lstStyle/>
                    <a:p>
                      <a:endParaRPr kumimoji="1" lang="ja-JP" altLang="en-US"/>
                    </a:p>
                  </a:txBody>
                  <a:tcPr/>
                </a:tc>
                <a:tc>
                  <a:txBody>
                    <a:bodyPr/>
                    <a:lstStyle/>
                    <a:p>
                      <a:pPr algn="ctr"/>
                      <a:r>
                        <a:rPr kumimoji="1" lang="ja-JP" altLang="en-US" sz="1200" dirty="0"/>
                        <a:t>方向</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セキュリティの適用方向</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0">
                <a:tc vMerge="1">
                  <a:txBody>
                    <a:bodyPr/>
                    <a:lstStyle/>
                    <a:p>
                      <a:endParaRPr kumimoji="1" lang="ja-JP" altLang="en-US"/>
                    </a:p>
                  </a:txBody>
                  <a:tcPr/>
                </a:tc>
                <a:tc>
                  <a:txBody>
                    <a:bodyPr/>
                    <a:lstStyle/>
                    <a:p>
                      <a:pPr algn="ctr"/>
                      <a:r>
                        <a:rPr kumimoji="1" lang="ja-JP" altLang="en-US" sz="1200" dirty="0"/>
                        <a:t>アクセス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セキュリティの可否</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0">
                <a:tc vMerge="1">
                  <a:txBody>
                    <a:bodyPr/>
                    <a:lstStyle/>
                    <a:p>
                      <a:endParaRPr kumimoji="1" lang="ja-JP" altLang="en-US"/>
                    </a:p>
                  </a:txBody>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0">
                <a:tc vMerge="1">
                  <a:txBody>
                    <a:bodyPr/>
                    <a:lstStyle/>
                    <a:p>
                      <a:endParaRPr kumimoji="1" lang="ja-JP" altLang="en-US"/>
                    </a:p>
                  </a:txBody>
                  <a:tcPr/>
                </a:tc>
                <a:tc>
                  <a:txBody>
                    <a:bodyPr/>
                    <a:lstStyle/>
                    <a:p>
                      <a:pPr algn="ctr"/>
                      <a:r>
                        <a:rPr kumimoji="1" lang="ja-JP" altLang="en-US" sz="1200" dirty="0"/>
                        <a:t>送信元ポート範囲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送信元のポート番号（</a:t>
                      </a:r>
                      <a:r>
                        <a:rPr kumimoji="1" lang="en-US" altLang="ja-JP" sz="1200" dirty="0"/>
                        <a:t>0~65535</a:t>
                      </a:r>
                      <a:r>
                        <a:rPr kumimoji="1" lang="ja-JP" altLang="en-US" sz="1200" dirty="0"/>
                        <a:t>）</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0">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宛先のポート番号（</a:t>
                      </a:r>
                      <a:r>
                        <a:rPr kumimoji="1" lang="en-US" altLang="ja-JP" sz="1200" dirty="0"/>
                        <a:t>0~65535</a:t>
                      </a:r>
                      <a:r>
                        <a:rPr kumimoji="1" lang="ja-JP" altLang="en-US"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送信元アドレス範囲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833332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64C2D14-1064-40C5-BB34-40F525D5E7A5}"/>
              </a:ext>
            </a:extLst>
          </p:cNvPr>
          <p:cNvPicPr>
            <a:picLocks noChangeAspect="1"/>
          </p:cNvPicPr>
          <p:nvPr/>
        </p:nvPicPr>
        <p:blipFill>
          <a:blip r:embed="rId2"/>
          <a:stretch>
            <a:fillRect/>
          </a:stretch>
        </p:blipFill>
        <p:spPr>
          <a:xfrm>
            <a:off x="239349" y="1201183"/>
            <a:ext cx="11475499" cy="5197834"/>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3.2.4.2</a:t>
            </a:r>
            <a:r>
              <a:rPr kumimoji="1" lang="ja-JP" altLang="en-US" dirty="0"/>
              <a:t> 仮想マシン設定</a:t>
            </a:r>
            <a:r>
              <a:rPr kumimoji="1" lang="en-US" altLang="ja-JP" dirty="0"/>
              <a:t>_Linux</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778837"/>
            <a:ext cx="11713301" cy="1249263"/>
          </a:xfrm>
        </p:spPr>
        <p:txBody>
          <a:bodyPr/>
          <a:lstStyle/>
          <a:p>
            <a:r>
              <a:rPr lang="en-US" altLang="ja-JP" dirty="0"/>
              <a:t>Linux</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nvGraphicFramePr>
        <p:xfrm>
          <a:off x="5359077" y="1201183"/>
          <a:ext cx="6687440" cy="5346720"/>
        </p:xfrm>
        <a:graphic>
          <a:graphicData uri="http://schemas.openxmlformats.org/drawingml/2006/table">
            <a:tbl>
              <a:tblPr firstRow="1" bandRow="1">
                <a:tableStyleId>{93296810-A885-4BE3-A3E7-6D5BEEA58F35}</a:tableStyleId>
              </a:tblPr>
              <a:tblGrid>
                <a:gridCol w="353594">
                  <a:extLst>
                    <a:ext uri="{9D8B030D-6E8A-4147-A177-3AD203B41FA5}">
                      <a16:colId xmlns:a16="http://schemas.microsoft.com/office/drawing/2014/main" val="1884901537"/>
                    </a:ext>
                  </a:extLst>
                </a:gridCol>
                <a:gridCol w="697983">
                  <a:extLst>
                    <a:ext uri="{9D8B030D-6E8A-4147-A177-3AD203B41FA5}">
                      <a16:colId xmlns:a16="http://schemas.microsoft.com/office/drawing/2014/main" val="3228924103"/>
                    </a:ext>
                  </a:extLst>
                </a:gridCol>
                <a:gridCol w="1217062">
                  <a:extLst>
                    <a:ext uri="{9D8B030D-6E8A-4147-A177-3AD203B41FA5}">
                      <a16:colId xmlns:a16="http://schemas.microsoft.com/office/drawing/2014/main" val="103965036"/>
                    </a:ext>
                  </a:extLst>
                </a:gridCol>
                <a:gridCol w="4418801">
                  <a:extLst>
                    <a:ext uri="{9D8B030D-6E8A-4147-A177-3AD203B41FA5}">
                      <a16:colId xmlns:a16="http://schemas.microsoft.com/office/drawing/2014/main" val="2768844600"/>
                    </a:ext>
                  </a:extLst>
                </a:gridCol>
              </a:tblGrid>
              <a:tr h="257214">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57214">
                <a:tc gridSpan="3">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257214">
                <a:tc rowSpan="1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01117">
                <a:tc vMerge="1">
                  <a:txBody>
                    <a:bodyPr/>
                    <a:lstStyle/>
                    <a:p>
                      <a:endParaRPr kumimoji="1" lang="ja-JP" altLang="en-US"/>
                    </a:p>
                  </a:txBody>
                  <a:tcPr/>
                </a:tc>
                <a:tc gridSpan="2">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401117">
                <a:tc vMerge="1">
                  <a:txBody>
                    <a:bodyPr/>
                    <a:lstStyle/>
                    <a:p>
                      <a:endParaRPr kumimoji="1" lang="ja-JP" altLang="en-US"/>
                    </a:p>
                  </a:txBody>
                  <a:tcPr/>
                </a:tc>
                <a:tc gridSpan="2">
                  <a:txBody>
                    <a:bodyPr/>
                    <a:lstStyle/>
                    <a:p>
                      <a:pPr algn="ctr"/>
                      <a:r>
                        <a:rPr kumimoji="1" lang="ja-JP" altLang="en-US" sz="1200" dirty="0"/>
                        <a:t>利用するサブネットの代入順序</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「メニュー名：サブネット」から同一のオペレーションで登録されている所属したいレコードの”代入順序”を指定する。</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401117">
                <a:tc vMerge="1">
                  <a:txBody>
                    <a:bodyPr/>
                    <a:lstStyle/>
                    <a:p>
                      <a:endParaRPr kumimoji="1" lang="ja-JP" altLang="en-US"/>
                    </a:p>
                  </a:txBody>
                  <a:tcPr/>
                </a:tc>
                <a:tc gridSpan="2">
                  <a:txBody>
                    <a:bodyPr/>
                    <a:lstStyle/>
                    <a:p>
                      <a:pPr algn="ctr"/>
                      <a:r>
                        <a:rPr kumimoji="1" lang="ja-JP" altLang="en-US" sz="1200" dirty="0"/>
                        <a:t>サイズ</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ja-JP" sz="1200" dirty="0"/>
                        <a:t>仮想マシンに使用する必要があるSKU</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en-US" altLang="ja-JP" sz="1200" dirty="0"/>
                        <a:t>Standard_DS1_v2</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257214">
                <a:tc vMerge="1">
                  <a:txBody>
                    <a:bodyPr/>
                    <a:lstStyle/>
                    <a:p>
                      <a:endParaRPr kumimoji="1" lang="ja-JP" altLang="en-US"/>
                    </a:p>
                  </a:txBody>
                  <a:tcPr/>
                </a:tc>
                <a:tc gridSpan="2">
                  <a:txBody>
                    <a:bodyPr/>
                    <a:lstStyle/>
                    <a:p>
                      <a:pPr algn="ctr"/>
                      <a:r>
                        <a:rPr kumimoji="1" lang="ja-JP" altLang="en-US" sz="1200" dirty="0"/>
                        <a:t>管理者名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ローカル管理者のユーザー名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257214">
                <a:tc vMerge="1">
                  <a:txBody>
                    <a:bodyPr/>
                    <a:lstStyle/>
                    <a:p>
                      <a:endParaRPr kumimoji="1" lang="ja-JP" altLang="en-US"/>
                    </a:p>
                  </a:txBody>
                  <a:tcPr/>
                </a:tc>
                <a:tc gridSpan="2">
                  <a:txBody>
                    <a:bodyPr/>
                    <a:lstStyle/>
                    <a:p>
                      <a:pPr algn="ctr"/>
                      <a:r>
                        <a:rPr kumimoji="1" lang="en-US" altLang="ja-JP" sz="1200" dirty="0"/>
                        <a:t>SSH</a:t>
                      </a:r>
                      <a:r>
                        <a:rPr kumimoji="1" lang="ja-JP" altLang="en-US" sz="1200" dirty="0"/>
                        <a:t>ユーザ名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パブリックSSHキーを設定する必要があるユーザー名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257214">
                <a:tc vMerge="1">
                  <a:txBody>
                    <a:bodyPr/>
                    <a:lstStyle/>
                    <a:p>
                      <a:endParaRPr kumimoji="1" lang="ja-JP" altLang="en-US"/>
                    </a:p>
                  </a:txBody>
                  <a:tcPr/>
                </a:tc>
                <a:tc rowSpan="2">
                  <a:txBody>
                    <a:bodyPr/>
                    <a:lstStyle/>
                    <a:p>
                      <a:pPr algn="ctr"/>
                      <a:r>
                        <a:rPr kumimoji="1" lang="ja-JP" altLang="en-US" sz="1200" dirty="0"/>
                        <a:t>内部</a:t>
                      </a:r>
                      <a:r>
                        <a:rPr kumimoji="1" lang="en-US" altLang="ja-JP" sz="1200" dirty="0"/>
                        <a:t>OS</a:t>
                      </a:r>
                      <a:r>
                        <a:rPr kumimoji="1" lang="ja-JP" altLang="en-US" sz="1200" dirty="0"/>
                        <a:t>ディスク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caching</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内部OSディスク</a:t>
                      </a:r>
                      <a:r>
                        <a:rPr lang="ja-JP" altLang="en-US" sz="1200" dirty="0"/>
                        <a:t>の</a:t>
                      </a:r>
                      <a:r>
                        <a:rPr lang="ja-JP" altLang="ja-JP" sz="1200" dirty="0"/>
                        <a:t>キャッシュのタイプ</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545021">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storage_account_type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ストレージアカウントのタイプ</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ja-JP" altLang="ja-JP" sz="1200" dirty="0"/>
                        <a:t>Standard_LRS</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257214">
                <a:tc vMerge="1">
                  <a:txBody>
                    <a:bodyPr/>
                    <a:lstStyle/>
                    <a:p>
                      <a:endParaRPr kumimoji="1" lang="ja-JP" altLang="en-US"/>
                    </a:p>
                  </a:txBody>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仮想マシンイメージ</a:t>
                      </a:r>
                    </a:p>
                  </a:txBody>
                  <a:tcPr marT="72000" marB="7200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a:t>publisher</a:t>
                      </a:r>
                      <a:endParaRPr kumimoji="1" lang="ja-JP" altLang="en-US"/>
                    </a:p>
                  </a:txBody>
                  <a:tcPr marT="72000" marB="7200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仮想マシンイメージの発行元</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8760960"/>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a:t>offer</a:t>
                      </a:r>
                      <a:endParaRPr kumimoji="1" lang="ja-JP" altLang="en-US"/>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イメージのオファー</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3693176"/>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err="1"/>
                        <a:t>sku</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イメージのSKU</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t>version</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イメージのバージョン</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2797410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normAutofit/>
          </a:bodyPr>
          <a:lstStyle/>
          <a:p>
            <a:r>
              <a:rPr kumimoji="1" lang="en-US" altLang="ja-JP" dirty="0"/>
              <a:t>3.2.5</a:t>
            </a:r>
            <a:r>
              <a:rPr kumimoji="1" lang="ja-JP" altLang="en-US" dirty="0"/>
              <a:t> 仮想マシン設定</a:t>
            </a:r>
            <a:r>
              <a:rPr lang="ja-JP" altLang="en-US" dirty="0"/>
              <a:t>に利用できる値について</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1786192"/>
            <a:ext cx="11837686" cy="1249263"/>
          </a:xfrm>
        </p:spPr>
        <p:txBody>
          <a:bodyPr>
            <a:normAutofit/>
          </a:bodyPr>
          <a:lstStyle/>
          <a:p>
            <a:r>
              <a:rPr kumimoji="1" lang="ja-JP" altLang="en-US" sz="2000" dirty="0"/>
              <a:t>内部</a:t>
            </a:r>
            <a:r>
              <a:rPr kumimoji="1" lang="en-US" altLang="ja-JP" sz="2000" dirty="0"/>
              <a:t>OS</a:t>
            </a:r>
            <a:r>
              <a:rPr kumimoji="1" lang="ja-JP" altLang="en-US" sz="2000" dirty="0"/>
              <a:t>ディスクで</a:t>
            </a:r>
            <a:r>
              <a:rPr lang="ja-JP" altLang="en-US" dirty="0"/>
              <a:t>利用可能な値</a:t>
            </a:r>
            <a:endParaRPr lang="en-US" altLang="ja-JP" dirty="0"/>
          </a:p>
          <a:p>
            <a:pPr marL="0" indent="0">
              <a:buNone/>
            </a:pPr>
            <a:r>
              <a:rPr lang="ja-JP" altLang="en-US" dirty="0"/>
              <a:t>参考</a:t>
            </a:r>
            <a:r>
              <a:rPr lang="en-US" altLang="ja-JP" dirty="0"/>
              <a:t>URL</a:t>
            </a:r>
            <a:r>
              <a:rPr lang="ja-JP" altLang="en-US" dirty="0"/>
              <a:t>：</a:t>
            </a:r>
            <a:r>
              <a:rPr lang="en-US" altLang="ja-JP" sz="1600" dirty="0"/>
              <a:t>https://registry.terraform.io/providers/hashicorp/azurerm/latest/docs/resources/linux_virtual_machine</a:t>
            </a:r>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extLst>
              <p:ext uri="{D42A27DB-BD31-4B8C-83A1-F6EECF244321}">
                <p14:modId xmlns:p14="http://schemas.microsoft.com/office/powerpoint/2010/main" val="3679657779"/>
              </p:ext>
            </p:extLst>
          </p:nvPr>
        </p:nvGraphicFramePr>
        <p:xfrm>
          <a:off x="3377176" y="3035455"/>
          <a:ext cx="4530728" cy="2941920"/>
        </p:xfrm>
        <a:graphic>
          <a:graphicData uri="http://schemas.openxmlformats.org/drawingml/2006/table">
            <a:tbl>
              <a:tblPr firstRow="1" bandRow="1">
                <a:tableStyleId>{93296810-A885-4BE3-A3E7-6D5BEEA58F35}</a:tableStyleId>
              </a:tblPr>
              <a:tblGrid>
                <a:gridCol w="1880362">
                  <a:extLst>
                    <a:ext uri="{9D8B030D-6E8A-4147-A177-3AD203B41FA5}">
                      <a16:colId xmlns:a16="http://schemas.microsoft.com/office/drawing/2014/main" val="103965036"/>
                    </a:ext>
                  </a:extLst>
                </a:gridCol>
                <a:gridCol w="2650366">
                  <a:extLst>
                    <a:ext uri="{9D8B030D-6E8A-4147-A177-3AD203B41FA5}">
                      <a16:colId xmlns:a16="http://schemas.microsoft.com/office/drawing/2014/main" val="2768844600"/>
                    </a:ext>
                  </a:extLst>
                </a:gridCol>
              </a:tblGrid>
              <a:tr h="209287">
                <a:tc>
                  <a:txBody>
                    <a:bodyPr/>
                    <a:lstStyle/>
                    <a:p>
                      <a:pPr algn="ctr"/>
                      <a:r>
                        <a:rPr kumimoji="1" lang="ja-JP" altLang="en-US" sz="12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利用可能値</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16181">
                <a:tc rowSpan="3">
                  <a:txBody>
                    <a:bodyPr/>
                    <a:lstStyle/>
                    <a:p>
                      <a:pPr algn="ctr"/>
                      <a:r>
                        <a:rPr kumimoji="1" lang="en-US" altLang="ja-JP" sz="1200" dirty="0"/>
                        <a:t>caching</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None</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216181">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ReadOnly</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3457619"/>
                  </a:ext>
                </a:extLst>
              </a:tr>
              <a:tr h="216181">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ReadWrite</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9991939"/>
                  </a:ext>
                </a:extLst>
              </a:tr>
              <a:tr h="293736">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storage_account_type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Standard_LRS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StandardSSD_LRS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90929669"/>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Premium_LRS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2735869"/>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StandardSSD_ZRS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5647901"/>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Premium_ZRS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0521789"/>
                  </a:ext>
                </a:extLst>
              </a:tr>
            </a:tbl>
          </a:graphicData>
        </a:graphic>
      </p:graphicFrame>
      <p:sp>
        <p:nvSpPr>
          <p:cNvPr id="6" name="コンテンツ プレースホルダー 2">
            <a:extLst>
              <a:ext uri="{FF2B5EF4-FFF2-40B4-BE49-F238E27FC236}">
                <a16:creationId xmlns:a16="http://schemas.microsoft.com/office/drawing/2014/main" id="{578A9A11-418D-4835-A497-F1F4AE36C0EF}"/>
              </a:ext>
            </a:extLst>
          </p:cNvPr>
          <p:cNvSpPr txBox="1">
            <a:spLocks/>
          </p:cNvSpPr>
          <p:nvPr/>
        </p:nvSpPr>
        <p:spPr bwMode="gray">
          <a:xfrm>
            <a:off x="238050" y="756837"/>
            <a:ext cx="11713301" cy="1249263"/>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a:t>サイズで利用可能な値</a:t>
            </a:r>
          </a:p>
          <a:p>
            <a:pPr marL="0" indent="0" defTabSz="914400">
              <a:buFont typeface="Arial" panose="020B0604020202020204" pitchFamily="34" charset="0"/>
              <a:buNone/>
            </a:pPr>
            <a:r>
              <a:rPr lang="ja-JP" altLang="en-US" kern="0" dirty="0"/>
              <a:t>参考</a:t>
            </a:r>
            <a:r>
              <a:rPr lang="en-US" altLang="ja-JP" kern="0" dirty="0" err="1"/>
              <a:t>URL</a:t>
            </a:r>
            <a:r>
              <a:rPr lang="en-US" kern="0" dirty="0" err="1"/>
              <a:t>：</a:t>
            </a:r>
            <a:r>
              <a:rPr lang="en-US" altLang="ja-JP" kern="0" dirty="0" err="1"/>
              <a:t>https</a:t>
            </a:r>
            <a:r>
              <a:rPr lang="en-US" altLang="ja-JP" kern="0" dirty="0"/>
              <a:t>://docs.microsoft.com/ja-</a:t>
            </a:r>
            <a:r>
              <a:rPr lang="en-US" altLang="ja-JP" kern="0" dirty="0" err="1"/>
              <a:t>jp</a:t>
            </a:r>
            <a:r>
              <a:rPr lang="en-US" altLang="ja-JP" kern="0" dirty="0"/>
              <a:t>/azure/virtual-machines/sizes</a:t>
            </a:r>
          </a:p>
        </p:txBody>
      </p:sp>
    </p:spTree>
    <p:extLst>
      <p:ext uri="{BB962C8B-B14F-4D97-AF65-F5344CB8AC3E}">
        <p14:creationId xmlns:p14="http://schemas.microsoft.com/office/powerpoint/2010/main" val="707804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C323C1A2-5892-460F-816D-1458D324534B}"/>
              </a:ext>
            </a:extLst>
          </p:cNvPr>
          <p:cNvPicPr>
            <a:picLocks noChangeAspect="1"/>
          </p:cNvPicPr>
          <p:nvPr/>
        </p:nvPicPr>
        <p:blipFill>
          <a:blip r:embed="rId2"/>
          <a:stretch>
            <a:fillRect/>
          </a:stretch>
        </p:blipFill>
        <p:spPr>
          <a:xfrm>
            <a:off x="1595351" y="4701566"/>
            <a:ext cx="10211880" cy="1751621"/>
          </a:xfrm>
          <a:prstGeom prst="rect">
            <a:avLst/>
          </a:prstGeom>
        </p:spPr>
      </p:pic>
      <p:pic>
        <p:nvPicPr>
          <p:cNvPr id="5" name="図 4">
            <a:extLst>
              <a:ext uri="{FF2B5EF4-FFF2-40B4-BE49-F238E27FC236}">
                <a16:creationId xmlns:a16="http://schemas.microsoft.com/office/drawing/2014/main" id="{793DB494-9C71-4B5A-A7E0-B82E155A1139}"/>
              </a:ext>
            </a:extLst>
          </p:cNvPr>
          <p:cNvPicPr>
            <a:picLocks noChangeAspect="1"/>
          </p:cNvPicPr>
          <p:nvPr/>
        </p:nvPicPr>
        <p:blipFill>
          <a:blip r:embed="rId3"/>
          <a:stretch>
            <a:fillRect/>
          </a:stretch>
        </p:blipFill>
        <p:spPr>
          <a:xfrm>
            <a:off x="239349" y="2468196"/>
            <a:ext cx="9000000" cy="2025500"/>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3.2.6</a:t>
            </a:r>
            <a:r>
              <a:rPr kumimoji="1" lang="ja-JP" altLang="en-US" dirty="0"/>
              <a:t> </a:t>
            </a:r>
            <a:r>
              <a:rPr kumimoji="1" lang="en-US" altLang="ja-JP" dirty="0"/>
              <a:t>Conductor</a:t>
            </a:r>
            <a:r>
              <a:rPr kumimoji="1" lang="ja-JP" altLang="en-US" dirty="0"/>
              <a:t>実行</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vert="horz" lIns="91440" tIns="45720" rIns="91440" bIns="45720" rtlCol="0" anchor="t">
            <a:normAutofit/>
          </a:bodyPr>
          <a:lstStyle/>
          <a:p>
            <a:pPr marL="179705" indent="-179705"/>
            <a:r>
              <a:rPr lang="ja-JP" altLang="en-US" dirty="0"/>
              <a:t>登録したオペレーションと</a:t>
            </a:r>
            <a:r>
              <a:rPr lang="en-US" altLang="ja-JP" dirty="0"/>
              <a:t>Conductor</a:t>
            </a:r>
            <a:r>
              <a:rPr lang="ja-JP" altLang="en-US" dirty="0"/>
              <a:t>を組み合わせて</a:t>
            </a:r>
            <a:r>
              <a:rPr lang="en-US" altLang="ja-JP" dirty="0"/>
              <a:t>Conductor</a:t>
            </a:r>
            <a:r>
              <a:rPr lang="ja-JP" altLang="en-US" dirty="0"/>
              <a:t>を実行します。</a:t>
            </a:r>
            <a:endParaRPr lang="en-US" altLang="ja-JP" dirty="0"/>
          </a:p>
          <a:p>
            <a:pPr marL="179705" indent="-179705"/>
            <a:endParaRPr lang="en-US" altLang="ja-JP" dirty="0"/>
          </a:p>
          <a:p>
            <a:pPr marL="179705" indent="-179705"/>
            <a:r>
              <a:rPr lang="ja-JP" altLang="en-US" dirty="0">
                <a:ea typeface="+mn-lt"/>
                <a:cs typeface="+mn-lt"/>
              </a:rPr>
              <a:t>詳細</a:t>
            </a:r>
            <a:r>
              <a:rPr lang="ja-JP" dirty="0">
                <a:ea typeface="+mn-lt"/>
                <a:cs typeface="+mn-lt"/>
              </a:rPr>
              <a:t>は下記のコミュニティサイトの利用手順マニュアルをご確認ください。</a:t>
            </a:r>
          </a:p>
          <a:p>
            <a:pPr marL="359705" lvl="1" indent="-179705"/>
            <a:r>
              <a:rPr lang="en-US" altLang="ja-JP" dirty="0">
                <a:hlinkClick r:id="rId4"/>
              </a:rPr>
              <a:t>Exastro-ITA_</a:t>
            </a:r>
            <a:r>
              <a:rPr lang="ja-JP" altLang="en-US" dirty="0">
                <a:hlinkClick r:id="rId4"/>
              </a:rPr>
              <a:t>利用手順マニュアル</a:t>
            </a:r>
            <a:r>
              <a:rPr lang="en-US" altLang="ja-JP" dirty="0">
                <a:hlinkClick r:id="rId4"/>
              </a:rPr>
              <a:t>_Conductor.pdf (exastro-suite.github.io)</a:t>
            </a:r>
            <a:endParaRPr lang="ja-JP" altLang="en-US" dirty="0"/>
          </a:p>
        </p:txBody>
      </p:sp>
      <p:sp>
        <p:nvSpPr>
          <p:cNvPr id="6" name="正方形/長方形 5">
            <a:extLst>
              <a:ext uri="{FF2B5EF4-FFF2-40B4-BE49-F238E27FC236}">
                <a16:creationId xmlns:a16="http://schemas.microsoft.com/office/drawing/2014/main" id="{4C389975-DD43-4FBE-9881-22A5A90B9E20}"/>
              </a:ext>
            </a:extLst>
          </p:cNvPr>
          <p:cNvSpPr/>
          <p:nvPr/>
        </p:nvSpPr>
        <p:spPr bwMode="auto">
          <a:xfrm>
            <a:off x="440923" y="3769664"/>
            <a:ext cx="8714652" cy="327774"/>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 name="正方形/長方形 6">
            <a:extLst>
              <a:ext uri="{FF2B5EF4-FFF2-40B4-BE49-F238E27FC236}">
                <a16:creationId xmlns:a16="http://schemas.microsoft.com/office/drawing/2014/main" id="{A0DA5152-D19A-45EC-B292-65FC76BF4D48}"/>
              </a:ext>
            </a:extLst>
          </p:cNvPr>
          <p:cNvSpPr/>
          <p:nvPr/>
        </p:nvSpPr>
        <p:spPr bwMode="auto">
          <a:xfrm>
            <a:off x="1776960" y="5891514"/>
            <a:ext cx="9670401" cy="258321"/>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974221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7C5D1BD-4B92-40CD-BCC9-82C3F6C1E842}"/>
              </a:ext>
            </a:extLst>
          </p:cNvPr>
          <p:cNvPicPr>
            <a:picLocks noChangeAspect="1"/>
          </p:cNvPicPr>
          <p:nvPr/>
        </p:nvPicPr>
        <p:blipFill rotWithShape="1">
          <a:blip r:embed="rId2"/>
          <a:srcRect b="46139"/>
          <a:stretch/>
        </p:blipFill>
        <p:spPr>
          <a:xfrm>
            <a:off x="320675" y="1331837"/>
            <a:ext cx="11726658" cy="3067554"/>
          </a:xfrm>
          <a:prstGeom prst="rect">
            <a:avLst/>
          </a:prstGeom>
        </p:spPr>
      </p:pic>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kumimoji="1" lang="en-US" altLang="ja-JP" dirty="0"/>
              <a:t>3.3</a:t>
            </a:r>
            <a:r>
              <a:rPr kumimoji="1" lang="ja-JP" altLang="en-US" dirty="0"/>
              <a:t> 実行結果の確認（</a:t>
            </a:r>
            <a:r>
              <a:rPr kumimoji="1" lang="en-US" altLang="ja-JP" dirty="0"/>
              <a:t>1/2</a:t>
            </a:r>
            <a:r>
              <a:rPr kumimoji="1" lang="ja-JP" altLang="en-US" dirty="0"/>
              <a:t>）</a:t>
            </a:r>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kumimoji="1" lang="ja-JP" altLang="en-US" dirty="0"/>
              <a:t>まず</a:t>
            </a:r>
            <a:r>
              <a:rPr kumimoji="1" lang="en-US" altLang="ja-JP" dirty="0"/>
              <a:t>Conductor</a:t>
            </a:r>
            <a:r>
              <a:rPr kumimoji="1" lang="ja-JP" altLang="en-US" dirty="0"/>
              <a:t>実行画面で正しく終了したことを確認します。</a:t>
            </a:r>
            <a:endParaRPr kumimoji="1" lang="en-US" altLang="ja-JP" dirty="0"/>
          </a:p>
        </p:txBody>
      </p:sp>
      <p:sp>
        <p:nvSpPr>
          <p:cNvPr id="9" name="正方形/長方形 8"/>
          <p:cNvSpPr/>
          <p:nvPr/>
        </p:nvSpPr>
        <p:spPr bwMode="auto">
          <a:xfrm>
            <a:off x="10277475" y="2279649"/>
            <a:ext cx="1769858" cy="311727"/>
          </a:xfrm>
          <a:prstGeom prst="rect">
            <a:avLst/>
          </a:prstGeom>
          <a:noFill/>
          <a:ln w="31750">
            <a:solidFill>
              <a:srgbClr val="FF0000"/>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14" name="グループ化 13">
            <a:extLst>
              <a:ext uri="{FF2B5EF4-FFF2-40B4-BE49-F238E27FC236}">
                <a16:creationId xmlns:a16="http://schemas.microsoft.com/office/drawing/2014/main" id="{EBB5207F-A1E8-462D-98F2-A39683F04BD0}"/>
              </a:ext>
            </a:extLst>
          </p:cNvPr>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6" name="フリーフォーム 9">
              <a:extLst>
                <a:ext uri="{FF2B5EF4-FFF2-40B4-BE49-F238E27FC236}">
                  <a16:creationId xmlns:a16="http://schemas.microsoft.com/office/drawing/2014/main" id="{AED7B783-E008-420C-8FED-C091518B3757}"/>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7" name="テキスト ボックス 16">
              <a:extLst>
                <a:ext uri="{FF2B5EF4-FFF2-40B4-BE49-F238E27FC236}">
                  <a16:creationId xmlns:a16="http://schemas.microsoft.com/office/drawing/2014/main" id="{CD9C95D1-97F4-41E1-8DE9-0B98EFE0F578}"/>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8" name="テキスト ボックス 17">
            <a:extLst>
              <a:ext uri="{FF2B5EF4-FFF2-40B4-BE49-F238E27FC236}">
                <a16:creationId xmlns:a16="http://schemas.microsoft.com/office/drawing/2014/main" id="{BFFAA03D-6E8E-4076-B276-F9075D9BC4A4}"/>
              </a:ext>
            </a:extLst>
          </p:cNvPr>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a:t>
            </a:r>
            <a:r>
              <a:rPr lang="en-US" altLang="ja-JP" dirty="0"/>
              <a:t>Status:</a:t>
            </a:r>
            <a:r>
              <a:rPr lang="ja-JP" altLang="en-US" dirty="0"/>
              <a:t>正常終了」となっていることを確認</a:t>
            </a:r>
            <a:endParaRPr lang="en-US" altLang="ja-JP" dirty="0"/>
          </a:p>
          <a:p>
            <a:r>
              <a:rPr lang="ja-JP" altLang="en-US" dirty="0"/>
              <a:t>それ以外の場合は途中で失敗しているので、</a:t>
            </a:r>
            <a:r>
              <a:rPr lang="en-US" altLang="ja-JP" dirty="0"/>
              <a:t>Movement</a:t>
            </a:r>
            <a:r>
              <a:rPr lang="ja-JP" altLang="en-US" dirty="0"/>
              <a:t>をクリックして詳細を確認してください。</a:t>
            </a:r>
          </a:p>
        </p:txBody>
      </p:sp>
    </p:spTree>
    <p:extLst>
      <p:ext uri="{BB962C8B-B14F-4D97-AF65-F5344CB8AC3E}">
        <p14:creationId xmlns:p14="http://schemas.microsoft.com/office/powerpoint/2010/main" val="3467385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99B3B7AC-61BA-41D4-B4C3-10374AC4C202}"/>
              </a:ext>
            </a:extLst>
          </p:cNvPr>
          <p:cNvPicPr>
            <a:picLocks noChangeAspect="1"/>
          </p:cNvPicPr>
          <p:nvPr/>
        </p:nvPicPr>
        <p:blipFill>
          <a:blip r:embed="rId2"/>
          <a:stretch>
            <a:fillRect/>
          </a:stretch>
        </p:blipFill>
        <p:spPr>
          <a:xfrm>
            <a:off x="382790" y="1289084"/>
            <a:ext cx="8382155" cy="4170174"/>
          </a:xfrm>
          <a:prstGeom prst="rect">
            <a:avLst/>
          </a:prstGeom>
        </p:spPr>
      </p:pic>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lang="en-US" altLang="ja-JP" dirty="0"/>
              <a:t>3.3</a:t>
            </a:r>
            <a:r>
              <a:rPr lang="ja-JP" altLang="en-US" dirty="0"/>
              <a:t> </a:t>
            </a:r>
            <a:r>
              <a:rPr kumimoji="1" lang="ja-JP" altLang="en-US" dirty="0"/>
              <a:t>実行結果の</a:t>
            </a:r>
            <a:r>
              <a:rPr lang="ja-JP" altLang="en-US" dirty="0"/>
              <a:t>確認（</a:t>
            </a:r>
            <a:r>
              <a:rPr lang="en-US" altLang="ja-JP" dirty="0"/>
              <a:t>2/2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lang="ja-JP" altLang="en-US" dirty="0"/>
              <a:t>次に</a:t>
            </a:r>
            <a:r>
              <a:rPr lang="en-US" altLang="ja-JP" dirty="0" err="1"/>
              <a:t>AzurePotal</a:t>
            </a:r>
            <a:r>
              <a:rPr lang="ja-JP" altLang="en-US" dirty="0"/>
              <a:t>から想定した通りに設定されていることを確認します。</a:t>
            </a:r>
            <a:endParaRPr lang="en-US" altLang="ja-JP" dirty="0"/>
          </a:p>
          <a:p>
            <a:pPr marL="0" indent="0">
              <a:buNone/>
            </a:pPr>
            <a:endParaRPr kumimoji="1" lang="en-US" altLang="ja-JP" dirty="0"/>
          </a:p>
          <a:p>
            <a:pPr marL="0" indent="0">
              <a:buNone/>
            </a:pPr>
            <a:endParaRPr kumimoji="1" lang="en-US" altLang="ja-JP" dirty="0"/>
          </a:p>
        </p:txBody>
      </p:sp>
      <p:grpSp>
        <p:nvGrpSpPr>
          <p:cNvPr id="9" name="グループ化 8"/>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0" name="フリーフォーム 9"/>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 name="テキスト ボックス 10"/>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2" name="テキスト ボックス 11"/>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仮想マシンの設定が</a:t>
            </a:r>
            <a:r>
              <a:rPr lang="en-US" altLang="ja-JP" dirty="0"/>
              <a:t>ITA</a:t>
            </a:r>
            <a:r>
              <a:rPr lang="ja-JP" altLang="en-US" dirty="0" err="1"/>
              <a:t>に登</a:t>
            </a:r>
            <a:r>
              <a:rPr lang="ja-JP" altLang="en-US" dirty="0"/>
              <a:t>録した通りとなっていることを確認</a:t>
            </a:r>
            <a:endParaRPr lang="en-US" altLang="ja-JP" dirty="0"/>
          </a:p>
          <a:p>
            <a:r>
              <a:rPr lang="ja-JP" altLang="en-US" dirty="0"/>
              <a:t>なっていない場合、パラメータシートを確認して設定誤りなどがないか確認してください。</a:t>
            </a:r>
            <a:endParaRPr kumimoji="1" lang="ja-JP" altLang="en-US" dirty="0"/>
          </a:p>
        </p:txBody>
      </p:sp>
      <p:sp>
        <p:nvSpPr>
          <p:cNvPr id="16" name="正方形/長方形 15"/>
          <p:cNvSpPr/>
          <p:nvPr/>
        </p:nvSpPr>
        <p:spPr bwMode="auto">
          <a:xfrm>
            <a:off x="5861351" y="2263825"/>
            <a:ext cx="468000" cy="144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 name="正方形/長方形 17"/>
          <p:cNvSpPr/>
          <p:nvPr/>
        </p:nvSpPr>
        <p:spPr bwMode="auto">
          <a:xfrm>
            <a:off x="382790" y="1299415"/>
            <a:ext cx="1778835" cy="338725"/>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 name="正方形/長方形 18"/>
          <p:cNvSpPr/>
          <p:nvPr/>
        </p:nvSpPr>
        <p:spPr bwMode="auto">
          <a:xfrm>
            <a:off x="2127667" y="3788950"/>
            <a:ext cx="2655137" cy="1670308"/>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295925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6E7530F-854E-4052-B502-D5319359C0A6}"/>
              </a:ext>
            </a:extLst>
          </p:cNvPr>
          <p:cNvSpPr>
            <a:spLocks noGrp="1"/>
          </p:cNvSpPr>
          <p:nvPr>
            <p:ph type="title"/>
          </p:nvPr>
        </p:nvSpPr>
        <p:spPr/>
        <p:txBody>
          <a:bodyPr/>
          <a:lstStyle/>
          <a:p>
            <a:r>
              <a:rPr lang="en-US" altLang="ja-JP" dirty="0"/>
              <a:t>4</a:t>
            </a:r>
            <a:r>
              <a:rPr kumimoji="1" lang="en-US" altLang="ja-JP" dirty="0"/>
              <a:t>. </a:t>
            </a:r>
            <a:r>
              <a:rPr kumimoji="1" lang="ja-JP" altLang="en-US" dirty="0"/>
              <a:t>こんなときは？</a:t>
            </a:r>
          </a:p>
        </p:txBody>
      </p:sp>
      <p:sp>
        <p:nvSpPr>
          <p:cNvPr id="5" name="テキスト プレースホルダー 4">
            <a:extLst>
              <a:ext uri="{FF2B5EF4-FFF2-40B4-BE49-F238E27FC236}">
                <a16:creationId xmlns:a16="http://schemas.microsoft.com/office/drawing/2014/main" id="{78C13B98-D808-4986-8B53-C8376907BA89}"/>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652823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3"/>
          <p:cNvSpPr txBox="1">
            <a:spLocks/>
          </p:cNvSpPr>
          <p:nvPr/>
        </p:nvSpPr>
        <p:spPr bwMode="gray">
          <a:xfrm>
            <a:off x="1629071" y="109400"/>
            <a:ext cx="6683656" cy="6592018"/>
          </a:xfrm>
          <a:prstGeom prst="rect">
            <a:avLst/>
          </a:prstGeom>
        </p:spPr>
        <p:txBody>
          <a:bodyPr vert="horz" wrap="square" lIns="91440" tIns="45720" rIns="91440" bIns="45720" rtlCol="0" anchor="t">
            <a:noAutofit/>
          </a:bodyPr>
          <a:lstStyle>
            <a:lvl1pPr marL="0" indent="0" algn="l" rtl="0" eaLnBrk="1" fontAlgn="base" hangingPunct="1">
              <a:lnSpc>
                <a:spcPct val="140000"/>
              </a:lnSpc>
              <a:spcBef>
                <a:spcPts val="500"/>
              </a:spcBef>
              <a:spcAft>
                <a:spcPct val="0"/>
              </a:spcAft>
              <a:buClr>
                <a:schemeClr val="accent6"/>
              </a:buClr>
              <a:buFont typeface="Arial" panose="020B0604020202020204" pitchFamily="34" charset="0"/>
              <a:buNone/>
              <a:defRPr kumimoji="1" sz="2200" b="0">
                <a:solidFill>
                  <a:schemeClr val="tx1"/>
                </a:solidFill>
                <a:latin typeface="+mn-lt"/>
                <a:ea typeface="+mn-ea"/>
                <a:cs typeface="+mn-cs"/>
              </a:defRPr>
            </a:lvl1pPr>
            <a:lvl2pPr marL="180000" indent="0" algn="l" rtl="0" eaLnBrk="1" fontAlgn="base" hangingPunct="1">
              <a:lnSpc>
                <a:spcPct val="100000"/>
              </a:lnSpc>
              <a:spcBef>
                <a:spcPts val="500"/>
              </a:spcBef>
              <a:spcAft>
                <a:spcPct val="0"/>
              </a:spcAft>
              <a:buClr>
                <a:schemeClr val="accent6"/>
              </a:buClr>
              <a:buFont typeface="Wingdings" pitchFamily="2" charset="2"/>
              <a:buNone/>
              <a:defRPr kumimoji="1" sz="1800" b="0">
                <a:solidFill>
                  <a:schemeClr val="tx1"/>
                </a:solidFill>
                <a:latin typeface="+mn-lt"/>
                <a:ea typeface="+mn-ea"/>
              </a:defRPr>
            </a:lvl2pPr>
            <a:lvl3pPr marL="360000" indent="0" algn="l" rtl="0" eaLnBrk="1" fontAlgn="base" hangingPunct="1">
              <a:lnSpc>
                <a:spcPct val="100000"/>
              </a:lnSpc>
              <a:spcBef>
                <a:spcPts val="500"/>
              </a:spcBef>
              <a:spcAft>
                <a:spcPct val="0"/>
              </a:spcAft>
              <a:buClr>
                <a:schemeClr val="accent6"/>
              </a:buClr>
              <a:buFont typeface="Arial" panose="020B0604020202020204" pitchFamily="34" charset="0"/>
              <a:buNone/>
              <a:defRPr kumimoji="1" sz="1400" b="0">
                <a:solidFill>
                  <a:schemeClr val="tx1"/>
                </a:solidFill>
                <a:latin typeface="+mn-lt"/>
                <a:ea typeface="+mn-ea"/>
              </a:defRPr>
            </a:lvl3pPr>
            <a:lvl4pPr marL="540000" indent="0" algn="l" rtl="0" eaLnBrk="1" fontAlgn="base" hangingPunct="1">
              <a:lnSpc>
                <a:spcPct val="100000"/>
              </a:lnSpc>
              <a:spcBef>
                <a:spcPts val="500"/>
              </a:spcBef>
              <a:spcAft>
                <a:spcPct val="0"/>
              </a:spcAft>
              <a:buClr>
                <a:schemeClr val="accent6"/>
              </a:buClr>
              <a:buFont typeface="Tahoma" pitchFamily="34" charset="0"/>
              <a:buNone/>
              <a:defRPr kumimoji="1" sz="1200" b="0">
                <a:solidFill>
                  <a:schemeClr val="tx1"/>
                </a:solidFill>
                <a:latin typeface="+mn-lt"/>
                <a:ea typeface="+mn-ea"/>
              </a:defRPr>
            </a:lvl4pPr>
            <a:lvl5pPr marL="685800" indent="0" algn="l" rtl="0" eaLnBrk="1" fontAlgn="base" hangingPunct="1">
              <a:spcBef>
                <a:spcPct val="20000"/>
              </a:spcBef>
              <a:spcAft>
                <a:spcPct val="0"/>
              </a:spcAft>
              <a:buClr>
                <a:schemeClr val="accent6"/>
              </a:buClr>
              <a:buNone/>
              <a:defRPr kumimoji="1" sz="1200" b="0">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457200" indent="-457200" defTabSz="914400">
              <a:buFont typeface="+mj-lt"/>
              <a:buAutoNum type="arabicPeriod" startAt="4"/>
            </a:pPr>
            <a:r>
              <a:rPr lang="ja-JP" altLang="en-US" sz="2400" kern="0" dirty="0">
                <a:ea typeface="+mn-lt"/>
                <a:cs typeface="+mn-lt"/>
              </a:rPr>
              <a:t>こんなときは？</a:t>
            </a:r>
            <a:endParaRPr lang="en-US" altLang="ja-JP" sz="2400" kern="0" dirty="0">
              <a:ea typeface="+mn-lt"/>
              <a:cs typeface="+mn-lt"/>
            </a:endParaRPr>
          </a:p>
          <a:p>
            <a:pPr marL="637200" lvl="1" indent="-457200" defTabSz="914400">
              <a:buFont typeface="+mj-lt"/>
              <a:buAutoNum type="arabicPeriod"/>
            </a:pPr>
            <a:r>
              <a:rPr lang="ja-JP" altLang="en-US" sz="2000" dirty="0"/>
              <a:t>作成した</a:t>
            </a:r>
            <a:r>
              <a:rPr lang="en-US" altLang="ja-JP" sz="2000" dirty="0"/>
              <a:t>Linux</a:t>
            </a:r>
            <a:r>
              <a:rPr lang="ja-JP" altLang="en-US" sz="2000" dirty="0"/>
              <a:t>に</a:t>
            </a:r>
            <a:r>
              <a:rPr lang="en-US" altLang="ja-JP" sz="2000" dirty="0"/>
              <a:t>SSH</a:t>
            </a:r>
            <a:r>
              <a:rPr lang="ja-JP" altLang="en-US" sz="2000" dirty="0"/>
              <a:t>ができない。</a:t>
            </a:r>
            <a:endParaRPr lang="ja-JP" sz="2000" kern="0" dirty="0">
              <a:ea typeface="+mn-lt"/>
              <a:cs typeface="+mn-lt"/>
            </a:endParaRPr>
          </a:p>
        </p:txBody>
      </p:sp>
    </p:spTree>
    <p:extLst>
      <p:ext uri="{BB962C8B-B14F-4D97-AF65-F5344CB8AC3E}">
        <p14:creationId xmlns:p14="http://schemas.microsoft.com/office/powerpoint/2010/main" val="3638614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normAutofit/>
          </a:bodyPr>
          <a:lstStyle/>
          <a:p>
            <a:r>
              <a:rPr lang="en-US" altLang="ja-JP" dirty="0"/>
              <a:t>4.1</a:t>
            </a:r>
            <a:r>
              <a:rPr lang="ja-JP" altLang="en-US" sz="2400" dirty="0"/>
              <a:t>作成した</a:t>
            </a:r>
            <a:r>
              <a:rPr lang="en-US" altLang="ja-JP" sz="2400" dirty="0"/>
              <a:t>Linux</a:t>
            </a:r>
            <a:r>
              <a:rPr lang="ja-JP" altLang="en-US" sz="2400" dirty="0"/>
              <a:t>に</a:t>
            </a:r>
            <a:r>
              <a:rPr lang="en-US" altLang="ja-JP" sz="2400" dirty="0"/>
              <a:t>SSH</a:t>
            </a:r>
            <a:r>
              <a:rPr lang="ja-JP" altLang="en-US" sz="2400" dirty="0"/>
              <a:t>ができない。</a:t>
            </a:r>
            <a:endParaRPr kumimoji="1" lang="ja-JP" altLang="en-US" dirty="0"/>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a:xfrm>
            <a:off x="239350" y="836711"/>
            <a:ext cx="11713301" cy="3318599"/>
          </a:xfrm>
        </p:spPr>
        <p:txBody>
          <a:bodyPr>
            <a:normAutofit/>
          </a:bodyPr>
          <a:lstStyle/>
          <a:p>
            <a:r>
              <a:rPr lang="ja-JP" altLang="en-US" dirty="0"/>
              <a:t>鍵認証を有効にしています。下記の手順で下記ファイルを作成してください。</a:t>
            </a:r>
            <a:endParaRPr lang="en-US" altLang="ja-JP" dirty="0"/>
          </a:p>
          <a:p>
            <a:pPr marL="522900" lvl="1" indent="-342900">
              <a:buFont typeface="+mj-lt"/>
              <a:buAutoNum type="arabicPeriod"/>
            </a:pPr>
            <a:r>
              <a:rPr lang="ja-JP" altLang="en-US" b="0" i="0" dirty="0">
                <a:solidFill>
                  <a:srgbClr val="333333"/>
                </a:solidFill>
                <a:effectLst/>
                <a:latin typeface="YakuHanJPs"/>
              </a:rPr>
              <a:t>「</a:t>
            </a:r>
            <a:r>
              <a:rPr lang="en-US" altLang="ja-JP" b="0" i="0" dirty="0">
                <a:solidFill>
                  <a:srgbClr val="333333"/>
                </a:solidFill>
                <a:effectLst/>
                <a:latin typeface="YakuHanJPs"/>
              </a:rPr>
              <a:t>Conductor</a:t>
            </a:r>
            <a:r>
              <a:rPr lang="ja-JP" altLang="en-US" b="0" i="0" dirty="0">
                <a:solidFill>
                  <a:srgbClr val="333333"/>
                </a:solidFill>
                <a:effectLst/>
                <a:latin typeface="YakuHanJPs"/>
              </a:rPr>
              <a:t>」＞「</a:t>
            </a:r>
            <a:r>
              <a:rPr lang="en-US" altLang="ja-JP" b="0" i="0" dirty="0">
                <a:solidFill>
                  <a:srgbClr val="333333"/>
                </a:solidFill>
                <a:effectLst/>
                <a:latin typeface="YakuHanJPs"/>
              </a:rPr>
              <a:t>Conductor</a:t>
            </a:r>
            <a:r>
              <a:rPr lang="ja-JP" altLang="en-US" b="0" i="0" dirty="0">
                <a:solidFill>
                  <a:srgbClr val="333333"/>
                </a:solidFill>
                <a:effectLst/>
                <a:latin typeface="YakuHanJPs"/>
              </a:rPr>
              <a:t>作業一覧」へ移動する。</a:t>
            </a:r>
          </a:p>
          <a:p>
            <a:pPr marL="522900" lvl="1" indent="-342900">
              <a:buFont typeface="+mj-lt"/>
              <a:buAutoNum type="arabicPeriod"/>
            </a:pPr>
            <a:r>
              <a:rPr lang="ja-JP" altLang="en-US" b="0" i="0" dirty="0">
                <a:solidFill>
                  <a:srgbClr val="333333"/>
                </a:solidFill>
                <a:effectLst/>
                <a:latin typeface="YakuHanJPs"/>
              </a:rPr>
              <a:t>作業対象のレコードの詳細ボタンをクリック。</a:t>
            </a:r>
            <a:endParaRPr lang="en-US" altLang="ja-JP" b="0" i="0" dirty="0">
              <a:solidFill>
                <a:srgbClr val="333333"/>
              </a:solidFill>
              <a:effectLst/>
              <a:latin typeface="YakuHanJPs"/>
            </a:endParaRPr>
          </a:p>
          <a:p>
            <a:pPr marL="522900" lvl="1" indent="-342900">
              <a:buFont typeface="+mj-lt"/>
              <a:buAutoNum type="arabicPeriod"/>
            </a:pPr>
            <a:r>
              <a:rPr lang="ja-JP" altLang="en-US" b="0" i="0" dirty="0">
                <a:solidFill>
                  <a:srgbClr val="333333"/>
                </a:solidFill>
                <a:effectLst/>
                <a:latin typeface="YakuHanJPs"/>
              </a:rPr>
              <a:t>「仮想マシン作成」をクリックして作業状態確認へ移動する。</a:t>
            </a:r>
            <a:endParaRPr lang="en-US" altLang="ja-JP" b="0" i="0" dirty="0">
              <a:solidFill>
                <a:srgbClr val="333333"/>
              </a:solidFill>
              <a:effectLst/>
              <a:latin typeface="YakuHanJPs"/>
            </a:endParaRPr>
          </a:p>
          <a:p>
            <a:pPr marL="522900" lvl="1" indent="-342900">
              <a:buFont typeface="+mj-lt"/>
              <a:buAutoNum type="arabicPeriod"/>
            </a:pPr>
            <a:r>
              <a:rPr lang="ja-JP" altLang="en-US" b="0" i="0" dirty="0">
                <a:solidFill>
                  <a:srgbClr val="333333"/>
                </a:solidFill>
                <a:effectLst/>
                <a:latin typeface="YakuHanJPs"/>
              </a:rPr>
              <a:t>進行状況</a:t>
            </a:r>
            <a:r>
              <a:rPr lang="en-US" altLang="ja-JP" b="0" i="0" dirty="0">
                <a:solidFill>
                  <a:srgbClr val="333333"/>
                </a:solidFill>
                <a:effectLst/>
                <a:latin typeface="YakuHanJPs"/>
              </a:rPr>
              <a:t>(Apply</a:t>
            </a:r>
            <a:r>
              <a:rPr lang="ja-JP" altLang="en-US" b="0" i="0" dirty="0">
                <a:solidFill>
                  <a:srgbClr val="333333"/>
                </a:solidFill>
                <a:effectLst/>
                <a:latin typeface="YakuHanJPs"/>
              </a:rPr>
              <a:t>ログ</a:t>
            </a:r>
            <a:r>
              <a:rPr lang="en-US" altLang="ja-JP" b="0" i="0" dirty="0">
                <a:solidFill>
                  <a:srgbClr val="333333"/>
                </a:solidFill>
                <a:effectLst/>
                <a:latin typeface="YakuHanJPs"/>
              </a:rPr>
              <a:t>)</a:t>
            </a:r>
            <a:r>
              <a:rPr lang="ja-JP" altLang="en-US" b="0" i="0" dirty="0">
                <a:solidFill>
                  <a:srgbClr val="333333"/>
                </a:solidFill>
                <a:effectLst/>
                <a:latin typeface="YakuHanJPs"/>
              </a:rPr>
              <a:t>のフィルタに</a:t>
            </a:r>
            <a:r>
              <a:rPr lang="en-US" altLang="ja-JP" dirty="0">
                <a:solidFill>
                  <a:srgbClr val="333333"/>
                </a:solidFill>
                <a:latin typeface="YakuHanJPs"/>
              </a:rPr>
              <a:t>”</a:t>
            </a:r>
            <a:r>
              <a:rPr lang="en-US" altLang="ja-JP" b="0" i="0" dirty="0">
                <a:solidFill>
                  <a:srgbClr val="333333"/>
                </a:solidFill>
                <a:effectLst/>
                <a:latin typeface="YakuHanJPs"/>
              </a:rPr>
              <a:t>Outputs”</a:t>
            </a:r>
            <a:r>
              <a:rPr lang="ja-JP" altLang="en-US" b="0" i="0" dirty="0">
                <a:solidFill>
                  <a:srgbClr val="333333"/>
                </a:solidFill>
                <a:effectLst/>
                <a:latin typeface="YakuHanJPs"/>
              </a:rPr>
              <a:t>を入力し、該当行のみ表示をチェックする。</a:t>
            </a:r>
            <a:endParaRPr lang="en-US" altLang="ja-JP" dirty="0">
              <a:solidFill>
                <a:srgbClr val="333333"/>
              </a:solidFill>
              <a:latin typeface="YakuHanJPs"/>
            </a:endParaRPr>
          </a:p>
          <a:p>
            <a:pPr marL="522900" lvl="1" indent="-342900">
              <a:buFont typeface="+mj-lt"/>
              <a:buAutoNum type="arabicPeriod"/>
            </a:pPr>
            <a:r>
              <a:rPr lang="ja-JP" altLang="en-US" b="0" i="0" dirty="0">
                <a:solidFill>
                  <a:srgbClr val="333333"/>
                </a:solidFill>
                <a:effectLst/>
                <a:latin typeface="YakuHanJPs"/>
              </a:rPr>
              <a:t>表示されているログの「</a:t>
            </a:r>
            <a:r>
              <a:rPr lang="en-US" altLang="ja-JP" b="0" i="0" dirty="0">
                <a:solidFill>
                  <a:srgbClr val="333333"/>
                </a:solidFill>
                <a:effectLst/>
                <a:latin typeface="YakuHanJPs"/>
              </a:rPr>
              <a:t>-----BEGIN RSA PRIVATE KEY-----</a:t>
            </a:r>
            <a:r>
              <a:rPr lang="ja-JP" altLang="en-US" b="0" i="0" dirty="0">
                <a:solidFill>
                  <a:srgbClr val="333333"/>
                </a:solidFill>
                <a:effectLst/>
                <a:latin typeface="YakuHanJPs"/>
              </a:rPr>
              <a:t>」から「</a:t>
            </a:r>
            <a:r>
              <a:rPr lang="en-US" altLang="ja-JP" b="0" i="0" dirty="0">
                <a:solidFill>
                  <a:srgbClr val="333333"/>
                </a:solidFill>
                <a:effectLst/>
                <a:latin typeface="YakuHanJPs"/>
              </a:rPr>
              <a:t>-----END RSA PRIVATE KEY-----</a:t>
            </a:r>
            <a:r>
              <a:rPr lang="ja-JP" altLang="en-US" b="0" i="0" dirty="0">
                <a:solidFill>
                  <a:srgbClr val="333333"/>
                </a:solidFill>
                <a:effectLst/>
                <a:latin typeface="YakuHanJPs"/>
              </a:rPr>
              <a:t>」までをコピーし、テキストエディタに貼り付ける。</a:t>
            </a:r>
            <a:endParaRPr lang="en-US" altLang="ja-JP" b="0" i="0" dirty="0">
              <a:solidFill>
                <a:srgbClr val="333333"/>
              </a:solidFill>
              <a:effectLst/>
              <a:latin typeface="YakuHanJPs"/>
            </a:endParaRPr>
          </a:p>
          <a:p>
            <a:pPr marL="522900" lvl="1" indent="-342900">
              <a:buFont typeface="+mj-lt"/>
              <a:buAutoNum type="arabicPeriod"/>
            </a:pPr>
            <a:r>
              <a:rPr lang="en-US" altLang="ja-JP" b="0" i="0" dirty="0">
                <a:solidFill>
                  <a:srgbClr val="333333"/>
                </a:solidFill>
                <a:effectLst/>
                <a:latin typeface="YakuHanJPs"/>
              </a:rPr>
              <a:t>“\n”</a:t>
            </a:r>
            <a:r>
              <a:rPr lang="ja-JP" altLang="en-US" b="0" i="0" dirty="0">
                <a:solidFill>
                  <a:srgbClr val="333333"/>
                </a:solidFill>
                <a:effectLst/>
                <a:latin typeface="YakuHanJPs"/>
              </a:rPr>
              <a:t>となっている箇所で改行させ、拡張子を</a:t>
            </a:r>
            <a:r>
              <a:rPr lang="en-US" altLang="ja-JP" b="0" i="0" dirty="0">
                <a:solidFill>
                  <a:srgbClr val="333333"/>
                </a:solidFill>
                <a:effectLst/>
                <a:latin typeface="YakuHanJPs"/>
              </a:rPr>
              <a:t>“.</a:t>
            </a:r>
            <a:r>
              <a:rPr lang="en-US" altLang="ja-JP" b="0" i="0" dirty="0" err="1">
                <a:solidFill>
                  <a:srgbClr val="333333"/>
                </a:solidFill>
                <a:effectLst/>
                <a:latin typeface="YakuHanJPs"/>
              </a:rPr>
              <a:t>rsa</a:t>
            </a:r>
            <a:r>
              <a:rPr lang="en-US" altLang="ja-JP" b="0" i="0" dirty="0">
                <a:solidFill>
                  <a:srgbClr val="333333"/>
                </a:solidFill>
                <a:effectLst/>
                <a:latin typeface="YakuHanJPs"/>
              </a:rPr>
              <a:t>”</a:t>
            </a:r>
            <a:r>
              <a:rPr lang="ja-JP" altLang="en-US" b="0" i="0" dirty="0">
                <a:solidFill>
                  <a:srgbClr val="333333"/>
                </a:solidFill>
                <a:effectLst/>
                <a:latin typeface="YakuHanJPs"/>
              </a:rPr>
              <a:t>として、保存する。</a:t>
            </a:r>
            <a:br>
              <a:rPr lang="en-US" altLang="ja-JP" b="0" i="0" dirty="0">
                <a:solidFill>
                  <a:srgbClr val="333333"/>
                </a:solidFill>
                <a:effectLst/>
                <a:latin typeface="YakuHanJPs"/>
              </a:rPr>
            </a:br>
            <a:r>
              <a:rPr lang="en-US" altLang="ja-JP" b="0" i="0" dirty="0">
                <a:solidFill>
                  <a:srgbClr val="333333"/>
                </a:solidFill>
                <a:effectLst/>
                <a:latin typeface="YakuHanJPs"/>
              </a:rPr>
              <a:t>※</a:t>
            </a:r>
            <a:r>
              <a:rPr lang="ja-JP" altLang="en-US" b="0" i="0" dirty="0">
                <a:solidFill>
                  <a:srgbClr val="333333"/>
                </a:solidFill>
                <a:effectLst/>
                <a:latin typeface="YakuHanJPs"/>
              </a:rPr>
              <a:t>ファイル名は自由</a:t>
            </a:r>
            <a:endParaRPr lang="en-US" altLang="ja-JP" b="0" i="0" dirty="0">
              <a:solidFill>
                <a:srgbClr val="333333"/>
              </a:solidFill>
              <a:effectLst/>
              <a:latin typeface="YakuHanJPs"/>
            </a:endParaRPr>
          </a:p>
        </p:txBody>
      </p:sp>
      <p:sp>
        <p:nvSpPr>
          <p:cNvPr id="15" name="コンテンツ プレースホルダー 2">
            <a:extLst>
              <a:ext uri="{FF2B5EF4-FFF2-40B4-BE49-F238E27FC236}">
                <a16:creationId xmlns:a16="http://schemas.microsoft.com/office/drawing/2014/main" id="{33D05A74-135D-41D4-965A-9646776C0034}"/>
              </a:ext>
            </a:extLst>
          </p:cNvPr>
          <p:cNvSpPr txBox="1">
            <a:spLocks/>
          </p:cNvSpPr>
          <p:nvPr/>
        </p:nvSpPr>
        <p:spPr bwMode="gray">
          <a:xfrm>
            <a:off x="777650" y="3572802"/>
            <a:ext cx="3794349" cy="2216993"/>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sz="1600" kern="0" dirty="0"/>
              <a:t>例：</a:t>
            </a:r>
            <a:r>
              <a:rPr lang="en-US" altLang="ja-JP" sz="1600" kern="0" dirty="0" err="1"/>
              <a:t>sample.rsa</a:t>
            </a:r>
            <a:endParaRPr lang="en-US" altLang="ja-JP" sz="1600" kern="0" dirty="0"/>
          </a:p>
          <a:p>
            <a:pPr marL="0" indent="0" defTabSz="914400">
              <a:buNone/>
            </a:pPr>
            <a:endParaRPr lang="en-US" altLang="ja-JP" sz="1600" kern="0" dirty="0"/>
          </a:p>
          <a:p>
            <a:pPr marL="0" indent="0" defTabSz="914400">
              <a:buNone/>
            </a:pPr>
            <a:r>
              <a:rPr lang="en-US" altLang="ja-JP" sz="1600" kern="0" dirty="0"/>
              <a:t>-----BEGIN RSA PRIVATE KEY-----MIIJJgjBAAKCAgEAuVVF+U23a8r8</a:t>
            </a:r>
          </a:p>
          <a:p>
            <a:pPr marL="0" indent="0" defTabSz="914400">
              <a:buNone/>
            </a:pPr>
            <a:r>
              <a:rPr lang="ja-JP" altLang="en-US" sz="1600" kern="0" dirty="0"/>
              <a:t>　　　　　～ 略 ～</a:t>
            </a:r>
            <a:endParaRPr lang="en-US" altLang="ja-JP" sz="1600" kern="0" dirty="0"/>
          </a:p>
          <a:p>
            <a:pPr marL="0" indent="0" defTabSz="914400">
              <a:buNone/>
            </a:pPr>
            <a:r>
              <a:rPr lang="en-US" altLang="ja-JP" sz="1600" kern="0" dirty="0"/>
              <a:t>DUITcv76RRZZ4yhglwgHWWdd==</a:t>
            </a:r>
          </a:p>
          <a:p>
            <a:pPr marL="0" indent="0" defTabSz="914400">
              <a:buNone/>
            </a:pPr>
            <a:r>
              <a:rPr lang="en-US" altLang="ja-JP" sz="1600" kern="0" dirty="0"/>
              <a:t>-----END RSA PRIVATE KEY-----</a:t>
            </a:r>
            <a:endParaRPr lang="ja-JP" altLang="en-US" sz="1600" kern="0" dirty="0"/>
          </a:p>
        </p:txBody>
      </p:sp>
    </p:spTree>
    <p:extLst>
      <p:ext uri="{BB962C8B-B14F-4D97-AF65-F5344CB8AC3E}">
        <p14:creationId xmlns:p14="http://schemas.microsoft.com/office/powerpoint/2010/main" val="2498407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6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39184" y="3045073"/>
            <a:ext cx="11712000" cy="467239"/>
          </a:xfrm>
        </p:spPr>
        <p:txBody>
          <a:bodyPr/>
          <a:lstStyle/>
          <a:p>
            <a:r>
              <a:rPr lang="en-US" altLang="ja-JP" dirty="0"/>
              <a:t>1. </a:t>
            </a:r>
            <a:r>
              <a:rPr lang="ja-JP" altLang="en-US" dirty="0"/>
              <a:t>はじめに</a:t>
            </a:r>
            <a:endParaRPr kumimoji="1" lang="ja-JP" altLang="en-US" dirty="0"/>
          </a:p>
        </p:txBody>
      </p:sp>
    </p:spTree>
    <p:extLst>
      <p:ext uri="{BB962C8B-B14F-4D97-AF65-F5344CB8AC3E}">
        <p14:creationId xmlns:p14="http://schemas.microsoft.com/office/powerpoint/2010/main" val="370684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1.1 </a:t>
            </a:r>
            <a:r>
              <a:rPr lang="ja-JP" altLang="en-US" dirty="0"/>
              <a:t>はじめに</a:t>
            </a:r>
          </a:p>
        </p:txBody>
      </p:sp>
      <p:sp>
        <p:nvSpPr>
          <p:cNvPr id="5" name="コンテンツ プレースホルダー 4"/>
          <p:cNvSpPr>
            <a:spLocks noGrp="1"/>
          </p:cNvSpPr>
          <p:nvPr>
            <p:ph sz="quarter" idx="10"/>
          </p:nvPr>
        </p:nvSpPr>
        <p:spPr/>
        <p:txBody>
          <a:bodyPr vert="horz" lIns="91440" tIns="45720" rIns="91440" bIns="45720" rtlCol="0" anchor="t">
            <a:normAutofit/>
          </a:bodyPr>
          <a:lstStyle/>
          <a:p>
            <a:pPr marL="179705" indent="-179705" defTabSz="895350"/>
            <a:r>
              <a:rPr lang="ja-JP" altLang="en-US" dirty="0"/>
              <a:t>このドキュメントは、</a:t>
            </a:r>
            <a:r>
              <a:rPr lang="en-US" altLang="ja-JP" dirty="0"/>
              <a:t>Azure</a:t>
            </a:r>
            <a:r>
              <a:rPr lang="ja-JP" altLang="en-US" dirty="0"/>
              <a:t>モデルを</a:t>
            </a:r>
            <a:r>
              <a:rPr lang="en-US" altLang="ja-JP" dirty="0"/>
              <a:t>ITA</a:t>
            </a:r>
            <a:r>
              <a:rPr lang="ja-JP" altLang="en-US" dirty="0"/>
              <a:t>にインポートして実行するまでの手順を記載しています。</a:t>
            </a:r>
            <a:r>
              <a:rPr lang="en-US" altLang="ja-JP" dirty="0"/>
              <a:t>Azure</a:t>
            </a:r>
            <a:r>
              <a:rPr lang="ja-JP" altLang="en-US" dirty="0"/>
              <a:t>モデルを使って何が出来るか知りたい方は、コミュニティサイトの 「</a:t>
            </a:r>
            <a:r>
              <a:rPr lang="en-US" altLang="ja-JP" dirty="0"/>
              <a:t>Azure</a:t>
            </a:r>
            <a:r>
              <a:rPr lang="ja-JP" altLang="en-US" dirty="0"/>
              <a:t>モデル概要」 をご参照ください。</a:t>
            </a:r>
            <a:endParaRPr lang="en-US" altLang="ja-JP" dirty="0"/>
          </a:p>
          <a:p>
            <a:pPr marL="179705" indent="-179705"/>
            <a:endParaRPr lang="en-US" altLang="ja-JP" dirty="0"/>
          </a:p>
        </p:txBody>
      </p:sp>
      <p:pic>
        <p:nvPicPr>
          <p:cNvPr id="6" name="図 5" descr="グラフィカル ユーザー インターフェイス&#10;&#10;自動的に生成された説明">
            <a:extLst>
              <a:ext uri="{FF2B5EF4-FFF2-40B4-BE49-F238E27FC236}">
                <a16:creationId xmlns:a16="http://schemas.microsoft.com/office/drawing/2014/main" id="{256F718E-FF59-4975-BAD4-5DF98C47D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 y="1798384"/>
            <a:ext cx="9672320" cy="4654804"/>
          </a:xfrm>
          <a:prstGeom prst="rect">
            <a:avLst/>
          </a:prstGeom>
        </p:spPr>
      </p:pic>
    </p:spTree>
    <p:extLst>
      <p:ext uri="{BB962C8B-B14F-4D97-AF65-F5344CB8AC3E}">
        <p14:creationId xmlns:p14="http://schemas.microsoft.com/office/powerpoint/2010/main" val="112885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 </a:t>
            </a:r>
            <a:r>
              <a:rPr lang="ja-JP" altLang="en-US" dirty="0"/>
              <a:t>連携サービスとの動作確認</a:t>
            </a:r>
            <a:endParaRPr kumimoji="1" lang="ja-JP" altLang="en-US" dirty="0"/>
          </a:p>
        </p:txBody>
      </p:sp>
      <p:sp>
        <p:nvSpPr>
          <p:cNvPr id="3" name="コンテンツ プレースホルダー 2"/>
          <p:cNvSpPr>
            <a:spLocks noGrp="1"/>
          </p:cNvSpPr>
          <p:nvPr>
            <p:ph sz="quarter" idx="10"/>
          </p:nvPr>
        </p:nvSpPr>
        <p:spPr/>
        <p:txBody>
          <a:bodyPr vert="horz" lIns="91440" tIns="45720" rIns="91440" bIns="45720" rtlCol="0" anchor="t">
            <a:normAutofit/>
          </a:bodyPr>
          <a:lstStyle/>
          <a:p>
            <a:pPr marL="179705" indent="-179705"/>
            <a:r>
              <a:rPr lang="en-US" altLang="ja-JP" dirty="0"/>
              <a:t>Azure</a:t>
            </a:r>
            <a:r>
              <a:rPr lang="ja-JP" altLang="en-US" dirty="0"/>
              <a:t>モデルは以下のバージョンでの動作確認しています。</a:t>
            </a:r>
          </a:p>
        </p:txBody>
      </p:sp>
      <p:graphicFrame>
        <p:nvGraphicFramePr>
          <p:cNvPr id="6" name="表 5"/>
          <p:cNvGraphicFramePr>
            <a:graphicFrameLocks noGrp="1"/>
          </p:cNvGraphicFramePr>
          <p:nvPr>
            <p:extLst>
              <p:ext uri="{D42A27DB-BD31-4B8C-83A1-F6EECF244321}">
                <p14:modId xmlns:p14="http://schemas.microsoft.com/office/powerpoint/2010/main" val="4277355722"/>
              </p:ext>
            </p:extLst>
          </p:nvPr>
        </p:nvGraphicFramePr>
        <p:xfrm>
          <a:off x="1144339" y="1710489"/>
          <a:ext cx="9902024" cy="1846080"/>
        </p:xfrm>
        <a:graphic>
          <a:graphicData uri="http://schemas.openxmlformats.org/drawingml/2006/table">
            <a:tbl>
              <a:tblPr firstRow="1" bandRow="1">
                <a:tableStyleId>{93296810-A885-4BE3-A3E7-6D5BEEA58F35}</a:tableStyleId>
              </a:tblPr>
              <a:tblGrid>
                <a:gridCol w="648090">
                  <a:extLst>
                    <a:ext uri="{9D8B030D-6E8A-4147-A177-3AD203B41FA5}">
                      <a16:colId xmlns:a16="http://schemas.microsoft.com/office/drawing/2014/main" val="3515339660"/>
                    </a:ext>
                  </a:extLst>
                </a:gridCol>
                <a:gridCol w="3349114">
                  <a:extLst>
                    <a:ext uri="{9D8B030D-6E8A-4147-A177-3AD203B41FA5}">
                      <a16:colId xmlns:a16="http://schemas.microsoft.com/office/drawing/2014/main" val="2030358754"/>
                    </a:ext>
                  </a:extLst>
                </a:gridCol>
                <a:gridCol w="5904820">
                  <a:extLst>
                    <a:ext uri="{9D8B030D-6E8A-4147-A177-3AD203B41FA5}">
                      <a16:colId xmlns:a16="http://schemas.microsoft.com/office/drawing/2014/main" val="1418758587"/>
                    </a:ext>
                  </a:extLst>
                </a:gridCol>
              </a:tblGrid>
              <a:tr h="402000">
                <a:tc>
                  <a:txBody>
                    <a:bodyPr/>
                    <a:lstStyle/>
                    <a:p>
                      <a:r>
                        <a:rPr kumimoji="1" lang="en-US" altLang="ja-JP" sz="1800" dirty="0"/>
                        <a:t>No.</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dirty="0"/>
                        <a:t>サービス名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a:t>利用条件</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402000">
                <a:tc>
                  <a:txBody>
                    <a:bodyPr/>
                    <a:lstStyle/>
                    <a:p>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Exastro IT Automation</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800" dirty="0"/>
                        <a:t>バージョン</a:t>
                      </a:r>
                      <a:r>
                        <a:rPr lang="en-US" altLang="ja-JP" sz="1800" dirty="0"/>
                        <a:t>1.9.1</a:t>
                      </a:r>
                      <a:r>
                        <a:rPr kumimoji="1" lang="en-US" altLang="ja-JP" sz="1800" dirty="0"/>
                        <a:t>/1.10.0</a:t>
                      </a:r>
                      <a:endParaRPr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6955619"/>
                  </a:ext>
                </a:extLst>
              </a:tr>
              <a:tr h="402000">
                <a:tc>
                  <a:txBody>
                    <a:bodyPr/>
                    <a:lstStyle/>
                    <a:p>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Terraform</a:t>
                      </a:r>
                      <a:r>
                        <a:rPr kumimoji="1" lang="ja-JP" altLang="en-US" sz="1800" dirty="0"/>
                        <a:t> </a:t>
                      </a:r>
                      <a:r>
                        <a:rPr kumimoji="1" lang="en-US" altLang="ja-JP" sz="1800" dirty="0"/>
                        <a:t>Cloud</a:t>
                      </a:r>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1.1.7</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5344790"/>
                  </a:ext>
                </a:extLst>
              </a:tr>
              <a:tr h="402000">
                <a:tc>
                  <a:txBody>
                    <a:bodyPr/>
                    <a:lstStyle/>
                    <a:p>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a:solidFill>
                            <a:schemeClr val="dk1"/>
                          </a:solidFill>
                          <a:effectLst/>
                          <a:latin typeface="+mn-lt"/>
                          <a:ea typeface="+mn-ea"/>
                          <a:cs typeface="+mn-cs"/>
                        </a:rPr>
                        <a:t>Terraform</a:t>
                      </a:r>
                      <a:r>
                        <a:rPr kumimoji="1" lang="ja-JP" altLang="en-US" sz="1800" b="0" i="0" kern="1200" dirty="0">
                          <a:solidFill>
                            <a:schemeClr val="dk1"/>
                          </a:solidFill>
                          <a:effectLst/>
                          <a:latin typeface="+mn-lt"/>
                          <a:ea typeface="+mn-ea"/>
                          <a:cs typeface="+mn-cs"/>
                        </a:rPr>
                        <a:t> </a:t>
                      </a:r>
                      <a:r>
                        <a:rPr kumimoji="1" lang="en-US" altLang="ja-JP" sz="1800" b="0" i="0" kern="1200" dirty="0">
                          <a:solidFill>
                            <a:schemeClr val="dk1"/>
                          </a:solidFill>
                          <a:effectLst/>
                          <a:latin typeface="+mn-lt"/>
                          <a:ea typeface="+mn-ea"/>
                          <a:cs typeface="+mn-cs"/>
                        </a:rPr>
                        <a:t>Azure Provider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dk1"/>
                          </a:solidFill>
                          <a:effectLst/>
                          <a:latin typeface="+mn-lt"/>
                          <a:ea typeface="+mn-ea"/>
                          <a:cs typeface="+mn-cs"/>
                        </a:rPr>
                        <a:t>（</a:t>
                      </a:r>
                      <a:r>
                        <a:rPr kumimoji="1" lang="en-US" altLang="ja-JP" sz="1800" b="0" i="0" kern="1200" dirty="0" err="1">
                          <a:solidFill>
                            <a:schemeClr val="dk1"/>
                          </a:solidFill>
                          <a:effectLst/>
                          <a:latin typeface="+mn-lt"/>
                          <a:ea typeface="+mn-ea"/>
                          <a:cs typeface="+mn-cs"/>
                        </a:rPr>
                        <a:t>azurerm</a:t>
                      </a:r>
                      <a:r>
                        <a:rPr kumimoji="1" lang="ja-JP" altLang="en-US" sz="1800" b="0" i="0" kern="1200" dirty="0">
                          <a:solidFill>
                            <a:schemeClr val="dk1"/>
                          </a:solidFill>
                          <a:effectLst/>
                          <a:latin typeface="+mn-lt"/>
                          <a:ea typeface="+mn-ea"/>
                          <a:cs typeface="+mn-cs"/>
                        </a:rPr>
                        <a:t>）</a:t>
                      </a:r>
                      <a:endParaRPr kumimoji="1" lang="en-US" altLang="ja-JP" sz="1800" b="0" i="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3.0.2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2640028"/>
                  </a:ext>
                </a:extLst>
              </a:tr>
            </a:tbl>
          </a:graphicData>
        </a:graphic>
      </p:graphicFrame>
    </p:spTree>
    <p:extLst>
      <p:ext uri="{BB962C8B-B14F-4D97-AF65-F5344CB8AC3E}">
        <p14:creationId xmlns:p14="http://schemas.microsoft.com/office/powerpoint/2010/main" val="313007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1.3</a:t>
            </a:r>
            <a:r>
              <a:rPr kumimoji="1" lang="ja-JP" altLang="en-US" dirty="0"/>
              <a:t> </a:t>
            </a:r>
            <a:r>
              <a:rPr lang="ja-JP" altLang="en-US" dirty="0"/>
              <a:t>オペレーション名とサブネット</a:t>
            </a:r>
            <a:r>
              <a:rPr lang="en-US" altLang="ja-JP" dirty="0"/>
              <a:t>/</a:t>
            </a:r>
            <a:r>
              <a:rPr lang="ja-JP" altLang="en-US" dirty="0"/>
              <a:t>通信ルール</a:t>
            </a:r>
            <a:r>
              <a:rPr lang="en-US" altLang="ja-JP" dirty="0"/>
              <a:t>/</a:t>
            </a:r>
            <a:r>
              <a:rPr lang="ja-JP" altLang="en-US" dirty="0"/>
              <a:t>仮想マシン設定の関係について</a:t>
            </a:r>
            <a:endParaRPr kumimoji="1" lang="ja-JP" altLang="en-US" dirty="0"/>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モデルでは「オペレーション名」と下記のメニューのレコードは</a:t>
            </a:r>
            <a:r>
              <a:rPr lang="en-US" altLang="ja-JP" kern="0" dirty="0"/>
              <a:t>1</a:t>
            </a:r>
            <a:r>
              <a:rPr lang="ja-JP" altLang="en-US" kern="0" dirty="0"/>
              <a:t>対多の関係で管理することを想定しています。</a:t>
            </a:r>
            <a:endParaRPr lang="en-US" altLang="ja-JP" kern="0" dirty="0"/>
          </a:p>
          <a:p>
            <a:pPr marL="359705" lvl="1" indent="-179705" defTabSz="914400"/>
            <a:r>
              <a:rPr lang="ja-JP" altLang="en-US" dirty="0"/>
              <a:t>サブネット設定</a:t>
            </a:r>
            <a:endParaRPr lang="en-US" altLang="ja-JP" dirty="0"/>
          </a:p>
          <a:p>
            <a:pPr marL="359705" lvl="1" indent="-179705" defTabSz="914400"/>
            <a:r>
              <a:rPr lang="ja-JP" altLang="en-US" dirty="0"/>
              <a:t>通信ルール設定</a:t>
            </a:r>
            <a:endParaRPr lang="en-US" altLang="ja-JP" dirty="0"/>
          </a:p>
          <a:p>
            <a:pPr marL="359705" lvl="1" indent="-179705" defTabSz="914400"/>
            <a:r>
              <a:rPr lang="ja-JP" altLang="en-US" dirty="0"/>
              <a:t>仮想マシン設定</a:t>
            </a:r>
            <a:endParaRPr lang="en-US" altLang="ja-JP" kern="0" dirty="0"/>
          </a:p>
          <a:p>
            <a:pPr marL="359705" lvl="1" indent="-179705" defTabSz="914400"/>
            <a:endParaRPr lang="en-US" altLang="ja-JP" kern="0" dirty="0"/>
          </a:p>
        </p:txBody>
      </p:sp>
      <p:sp>
        <p:nvSpPr>
          <p:cNvPr id="3" name="角丸四角形 2"/>
          <p:cNvSpPr/>
          <p:nvPr/>
        </p:nvSpPr>
        <p:spPr bwMode="auto">
          <a:xfrm>
            <a:off x="502410" y="2656658"/>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a:latin typeface="+mn-ea"/>
              </a:rPr>
              <a:t>XX</a:t>
            </a:r>
            <a:r>
              <a:rPr lang="ja-JP" altLang="en-US" b="1" dirty="0">
                <a:latin typeface="+mn-ea"/>
              </a:rPr>
              <a:t>用仮想マシン作成</a:t>
            </a:r>
            <a:endParaRPr kumimoji="1" lang="ja-JP" altLang="en-US" b="1" dirty="0">
              <a:latin typeface="+mn-ea"/>
            </a:endParaRPr>
          </a:p>
        </p:txBody>
      </p:sp>
      <p:sp>
        <p:nvSpPr>
          <p:cNvPr id="6" name="角丸四角形 5"/>
          <p:cNvSpPr/>
          <p:nvPr/>
        </p:nvSpPr>
        <p:spPr bwMode="auto">
          <a:xfrm>
            <a:off x="6396184" y="2656658"/>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レコード①</a:t>
            </a:r>
          </a:p>
        </p:txBody>
      </p:sp>
      <p:sp>
        <p:nvSpPr>
          <p:cNvPr id="7" name="角丸四角形 6"/>
          <p:cNvSpPr/>
          <p:nvPr/>
        </p:nvSpPr>
        <p:spPr bwMode="auto">
          <a:xfrm>
            <a:off x="6396184" y="3283975"/>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レコード②</a:t>
            </a:r>
          </a:p>
        </p:txBody>
      </p:sp>
      <p:cxnSp>
        <p:nvCxnSpPr>
          <p:cNvPr id="13" name="直線コネクタ 12"/>
          <p:cNvCxnSpPr/>
          <p:nvPr/>
        </p:nvCxnSpPr>
        <p:spPr bwMode="auto">
          <a:xfrm>
            <a:off x="5264910" y="2904308"/>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カギ線コネクタ 21"/>
          <p:cNvCxnSpPr/>
          <p:nvPr/>
        </p:nvCxnSpPr>
        <p:spPr bwMode="auto">
          <a:xfrm>
            <a:off x="5264910" y="2904308"/>
            <a:ext cx="1131274" cy="596900"/>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4" name="カギ線コネクタ 23"/>
          <p:cNvCxnSpPr>
            <a:cxnSpLocks/>
            <a:stCxn id="3" idx="3"/>
            <a:endCxn id="55" idx="1"/>
          </p:cNvCxnSpPr>
          <p:nvPr/>
        </p:nvCxnSpPr>
        <p:spPr bwMode="auto">
          <a:xfrm>
            <a:off x="5264910" y="2904308"/>
            <a:ext cx="1131274" cy="2489211"/>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8" name="グループ化 37"/>
          <p:cNvGrpSpPr/>
          <p:nvPr/>
        </p:nvGrpSpPr>
        <p:grpSpPr>
          <a:xfrm>
            <a:off x="380366" y="5934782"/>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494672" y="5912047"/>
            <a:ext cx="5132270" cy="380133"/>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同時作成</a:t>
            </a:r>
            <a:r>
              <a:rPr kumimoji="1" lang="ja-JP" altLang="en-US" dirty="0"/>
              <a:t>可能数はそれぞれは</a:t>
            </a:r>
            <a:r>
              <a:rPr kumimoji="1" lang="en-US" altLang="ja-JP" dirty="0"/>
              <a:t>5</a:t>
            </a:r>
            <a:r>
              <a:rPr kumimoji="1" lang="ja-JP" altLang="en-US" dirty="0"/>
              <a:t>個までです。</a:t>
            </a:r>
            <a:endParaRPr kumimoji="1" lang="en-US" altLang="ja-JP" dirty="0"/>
          </a:p>
        </p:txBody>
      </p:sp>
      <p:sp>
        <p:nvSpPr>
          <p:cNvPr id="51" name="角丸四角形 6">
            <a:extLst>
              <a:ext uri="{FF2B5EF4-FFF2-40B4-BE49-F238E27FC236}">
                <a16:creationId xmlns:a16="http://schemas.microsoft.com/office/drawing/2014/main" id="{94A483C0-B39B-42F4-B818-B05CBF2A5AAD}"/>
              </a:ext>
            </a:extLst>
          </p:cNvPr>
          <p:cNvSpPr/>
          <p:nvPr/>
        </p:nvSpPr>
        <p:spPr bwMode="auto">
          <a:xfrm>
            <a:off x="6396184" y="3904956"/>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レコード③</a:t>
            </a:r>
          </a:p>
        </p:txBody>
      </p:sp>
      <p:cxnSp>
        <p:nvCxnSpPr>
          <p:cNvPr id="52" name="カギ線コネクタ 21">
            <a:extLst>
              <a:ext uri="{FF2B5EF4-FFF2-40B4-BE49-F238E27FC236}">
                <a16:creationId xmlns:a16="http://schemas.microsoft.com/office/drawing/2014/main" id="{027AEB60-F7A5-40AE-8430-7F6D2F281EF2}"/>
              </a:ext>
            </a:extLst>
          </p:cNvPr>
          <p:cNvCxnSpPr>
            <a:stCxn id="3" idx="3"/>
            <a:endCxn id="51" idx="1"/>
          </p:cNvCxnSpPr>
          <p:nvPr/>
        </p:nvCxnSpPr>
        <p:spPr bwMode="auto">
          <a:xfrm>
            <a:off x="5264910" y="2904308"/>
            <a:ext cx="1131274" cy="1248298"/>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3" name="角丸四角形 6">
            <a:extLst>
              <a:ext uri="{FF2B5EF4-FFF2-40B4-BE49-F238E27FC236}">
                <a16:creationId xmlns:a16="http://schemas.microsoft.com/office/drawing/2014/main" id="{DD24CCA7-0EA7-40FB-9F02-E7456F0B6EB4}"/>
              </a:ext>
            </a:extLst>
          </p:cNvPr>
          <p:cNvSpPr/>
          <p:nvPr/>
        </p:nvSpPr>
        <p:spPr bwMode="auto">
          <a:xfrm>
            <a:off x="6396184" y="4530475"/>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レコード④</a:t>
            </a:r>
          </a:p>
        </p:txBody>
      </p:sp>
      <p:cxnSp>
        <p:nvCxnSpPr>
          <p:cNvPr id="54" name="カギ線コネクタ 21">
            <a:extLst>
              <a:ext uri="{FF2B5EF4-FFF2-40B4-BE49-F238E27FC236}">
                <a16:creationId xmlns:a16="http://schemas.microsoft.com/office/drawing/2014/main" id="{59B18D06-5D79-4649-93B0-30F4C929763C}"/>
              </a:ext>
            </a:extLst>
          </p:cNvPr>
          <p:cNvCxnSpPr>
            <a:stCxn id="3" idx="3"/>
            <a:endCxn id="53" idx="1"/>
          </p:cNvCxnSpPr>
          <p:nvPr/>
        </p:nvCxnSpPr>
        <p:spPr bwMode="auto">
          <a:xfrm>
            <a:off x="5264910" y="2904308"/>
            <a:ext cx="1131274" cy="1873817"/>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5" name="角丸四角形 6">
            <a:extLst>
              <a:ext uri="{FF2B5EF4-FFF2-40B4-BE49-F238E27FC236}">
                <a16:creationId xmlns:a16="http://schemas.microsoft.com/office/drawing/2014/main" id="{4CB469E1-0504-47A4-8527-F75E842461A8}"/>
              </a:ext>
            </a:extLst>
          </p:cNvPr>
          <p:cNvSpPr/>
          <p:nvPr/>
        </p:nvSpPr>
        <p:spPr bwMode="auto">
          <a:xfrm>
            <a:off x="6396184" y="5145869"/>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レコード⑤</a:t>
            </a:r>
          </a:p>
        </p:txBody>
      </p:sp>
    </p:spTree>
    <p:extLst>
      <p:ext uri="{BB962C8B-B14F-4D97-AF65-F5344CB8AC3E}">
        <p14:creationId xmlns:p14="http://schemas.microsoft.com/office/powerpoint/2010/main" val="350206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5">
            <a:extLst>
              <a:ext uri="{FF2B5EF4-FFF2-40B4-BE49-F238E27FC236}">
                <a16:creationId xmlns:a16="http://schemas.microsoft.com/office/drawing/2014/main" id="{96039929-DB00-4FA0-B11D-2319F510C1A9}"/>
              </a:ext>
            </a:extLst>
          </p:cNvPr>
          <p:cNvSpPr/>
          <p:nvPr/>
        </p:nvSpPr>
        <p:spPr bwMode="auto">
          <a:xfrm>
            <a:off x="5455304" y="1929100"/>
            <a:ext cx="4301151" cy="127415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a:latin typeface="+mn-ea"/>
              </a:rPr>
              <a:t>「サブネット設定」メニュー</a:t>
            </a:r>
          </a:p>
        </p:txBody>
      </p:sp>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1.3</a:t>
            </a:r>
            <a:r>
              <a:rPr kumimoji="1" lang="ja-JP" altLang="en-US" dirty="0"/>
              <a:t> </a:t>
            </a:r>
            <a:r>
              <a:rPr lang="ja-JP" altLang="en-US" dirty="0"/>
              <a:t>オペレーション名とサブネット</a:t>
            </a:r>
            <a:r>
              <a:rPr lang="en-US" altLang="ja-JP" dirty="0"/>
              <a:t>/</a:t>
            </a:r>
            <a:r>
              <a:rPr lang="ja-JP" altLang="en-US" dirty="0"/>
              <a:t>通信ルール</a:t>
            </a:r>
            <a:r>
              <a:rPr lang="en-US" altLang="ja-JP" dirty="0"/>
              <a:t>/</a:t>
            </a:r>
            <a:r>
              <a:rPr lang="ja-JP" altLang="en-US" dirty="0"/>
              <a:t>仮想マシン設定の関係について</a:t>
            </a:r>
            <a:endParaRPr kumimoji="1" lang="ja-JP" altLang="en-US" dirty="0"/>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モデルでは「オペレーション名」と下記</a:t>
            </a:r>
            <a:r>
              <a:rPr lang="en-US" altLang="ja-JP" kern="0" dirty="0"/>
              <a:t>3</a:t>
            </a:r>
            <a:r>
              <a:rPr lang="ja-JP" altLang="en-US" kern="0" dirty="0"/>
              <a:t>つのメニューのレコードは</a:t>
            </a:r>
            <a:r>
              <a:rPr lang="en-US" altLang="ja-JP" kern="0" dirty="0"/>
              <a:t>1</a:t>
            </a:r>
            <a:r>
              <a:rPr lang="ja-JP" altLang="en-US" kern="0" dirty="0"/>
              <a:t>対多の関係で管理することを想定しています。</a:t>
            </a:r>
            <a:endParaRPr lang="en-US" altLang="ja-JP" kern="0" dirty="0"/>
          </a:p>
        </p:txBody>
      </p:sp>
      <p:sp>
        <p:nvSpPr>
          <p:cNvPr id="3" name="角丸四角形 2"/>
          <p:cNvSpPr/>
          <p:nvPr/>
        </p:nvSpPr>
        <p:spPr bwMode="auto">
          <a:xfrm>
            <a:off x="380366" y="1681450"/>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a:latin typeface="+mn-ea"/>
              </a:rPr>
              <a:t>XX</a:t>
            </a:r>
            <a:r>
              <a:rPr lang="ja-JP" altLang="en-US" b="1" dirty="0">
                <a:latin typeface="+mn-ea"/>
              </a:rPr>
              <a:t>用仮想マシン作成</a:t>
            </a:r>
            <a:endParaRPr kumimoji="1" lang="ja-JP" altLang="en-US" b="1" dirty="0">
              <a:latin typeface="+mn-ea"/>
            </a:endParaRPr>
          </a:p>
        </p:txBody>
      </p:sp>
      <p:grpSp>
        <p:nvGrpSpPr>
          <p:cNvPr id="38" name="グループ化 37"/>
          <p:cNvGrpSpPr/>
          <p:nvPr/>
        </p:nvGrpSpPr>
        <p:grpSpPr>
          <a:xfrm>
            <a:off x="380366" y="6081841"/>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494672" y="6059106"/>
            <a:ext cx="5132270" cy="380133"/>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同時作成</a:t>
            </a:r>
            <a:r>
              <a:rPr kumimoji="1" lang="ja-JP" altLang="en-US" dirty="0"/>
              <a:t>可能数はそれぞれは</a:t>
            </a:r>
            <a:r>
              <a:rPr kumimoji="1" lang="en-US" altLang="ja-JP" dirty="0"/>
              <a:t>5</a:t>
            </a:r>
            <a:r>
              <a:rPr kumimoji="1" lang="ja-JP" altLang="en-US" dirty="0"/>
              <a:t>個までです。</a:t>
            </a:r>
            <a:endParaRPr kumimoji="1" lang="en-US" altLang="ja-JP" dirty="0"/>
          </a:p>
        </p:txBody>
      </p:sp>
      <p:grpSp>
        <p:nvGrpSpPr>
          <p:cNvPr id="12" name="グループ化 11">
            <a:extLst>
              <a:ext uri="{FF2B5EF4-FFF2-40B4-BE49-F238E27FC236}">
                <a16:creationId xmlns:a16="http://schemas.microsoft.com/office/drawing/2014/main" id="{49E00F8E-C473-4A9B-9066-D37A6555D16B}"/>
              </a:ext>
            </a:extLst>
          </p:cNvPr>
          <p:cNvGrpSpPr/>
          <p:nvPr/>
        </p:nvGrpSpPr>
        <p:grpSpPr>
          <a:xfrm>
            <a:off x="6268825" y="2263289"/>
            <a:ext cx="2938525" cy="881585"/>
            <a:chOff x="6363093" y="2345500"/>
            <a:chExt cx="2938525" cy="881585"/>
          </a:xfrm>
        </p:grpSpPr>
        <p:sp>
          <p:nvSpPr>
            <p:cNvPr id="27" name="角丸四角形 6">
              <a:extLst>
                <a:ext uri="{FF2B5EF4-FFF2-40B4-BE49-F238E27FC236}">
                  <a16:creationId xmlns:a16="http://schemas.microsoft.com/office/drawing/2014/main" id="{AB6729C5-13FF-4EAC-B752-416D7889CE25}"/>
                </a:ext>
              </a:extLst>
            </p:cNvPr>
            <p:cNvSpPr/>
            <p:nvPr/>
          </p:nvSpPr>
          <p:spPr bwMode="auto">
            <a:xfrm>
              <a:off x="6904574" y="2731785"/>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28" name="角丸四角形 6">
              <a:extLst>
                <a:ext uri="{FF2B5EF4-FFF2-40B4-BE49-F238E27FC236}">
                  <a16:creationId xmlns:a16="http://schemas.microsoft.com/office/drawing/2014/main" id="{5049CFD0-1B2B-4AA3-A57F-1777FD49925B}"/>
                </a:ext>
              </a:extLst>
            </p:cNvPr>
            <p:cNvSpPr/>
            <p:nvPr/>
          </p:nvSpPr>
          <p:spPr bwMode="auto">
            <a:xfrm>
              <a:off x="6769203" y="2635213"/>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51" name="角丸四角形 6">
              <a:extLst>
                <a:ext uri="{FF2B5EF4-FFF2-40B4-BE49-F238E27FC236}">
                  <a16:creationId xmlns:a16="http://schemas.microsoft.com/office/drawing/2014/main" id="{94A483C0-B39B-42F4-B818-B05CBF2A5AAD}"/>
                </a:ext>
              </a:extLst>
            </p:cNvPr>
            <p:cNvSpPr/>
            <p:nvPr/>
          </p:nvSpPr>
          <p:spPr bwMode="auto">
            <a:xfrm>
              <a:off x="6633833" y="2538642"/>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7" name="角丸四角形 6"/>
            <p:cNvSpPr/>
            <p:nvPr/>
          </p:nvSpPr>
          <p:spPr bwMode="auto">
            <a:xfrm>
              <a:off x="6498463" y="2442071"/>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6" name="角丸四角形 5"/>
            <p:cNvSpPr/>
            <p:nvPr/>
          </p:nvSpPr>
          <p:spPr bwMode="auto">
            <a:xfrm>
              <a:off x="6363093" y="2345500"/>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dirty="0">
                  <a:latin typeface="+mn-ea"/>
                </a:rPr>
                <a:t>レコード</a:t>
              </a:r>
              <a:r>
                <a:rPr kumimoji="1" lang="en-US" altLang="ja-JP" sz="1600" b="1" dirty="0">
                  <a:latin typeface="+mn-ea"/>
                </a:rPr>
                <a:t>-1</a:t>
              </a:r>
              <a:endParaRPr kumimoji="1" lang="ja-JP" altLang="en-US" sz="1600" b="1" dirty="0">
                <a:latin typeface="+mn-ea"/>
              </a:endParaRPr>
            </a:p>
          </p:txBody>
        </p:sp>
      </p:grpSp>
      <p:sp>
        <p:nvSpPr>
          <p:cNvPr id="25" name="角丸四角形 5">
            <a:extLst>
              <a:ext uri="{FF2B5EF4-FFF2-40B4-BE49-F238E27FC236}">
                <a16:creationId xmlns:a16="http://schemas.microsoft.com/office/drawing/2014/main" id="{DA7AE7A1-7AF7-41B8-8D76-E06ADF40E41D}"/>
              </a:ext>
            </a:extLst>
          </p:cNvPr>
          <p:cNvSpPr/>
          <p:nvPr/>
        </p:nvSpPr>
        <p:spPr bwMode="auto">
          <a:xfrm>
            <a:off x="5455304" y="3286310"/>
            <a:ext cx="4301151" cy="127415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a:latin typeface="+mn-ea"/>
              </a:rPr>
              <a:t>「</a:t>
            </a:r>
            <a:r>
              <a:rPr lang="ja-JP" altLang="en-US" b="1" dirty="0">
                <a:latin typeface="+mn-ea"/>
              </a:rPr>
              <a:t>通信ルール設定</a:t>
            </a:r>
            <a:r>
              <a:rPr kumimoji="1" lang="ja-JP" altLang="en-US" b="1" dirty="0">
                <a:latin typeface="+mn-ea"/>
              </a:rPr>
              <a:t>」メニュー</a:t>
            </a:r>
          </a:p>
        </p:txBody>
      </p:sp>
      <p:sp>
        <p:nvSpPr>
          <p:cNvPr id="26" name="角丸四角形 5">
            <a:extLst>
              <a:ext uri="{FF2B5EF4-FFF2-40B4-BE49-F238E27FC236}">
                <a16:creationId xmlns:a16="http://schemas.microsoft.com/office/drawing/2014/main" id="{F88B2FCB-46ED-4BA0-8463-ED71FAB4C9A3}"/>
              </a:ext>
            </a:extLst>
          </p:cNvPr>
          <p:cNvSpPr/>
          <p:nvPr/>
        </p:nvSpPr>
        <p:spPr bwMode="auto">
          <a:xfrm>
            <a:off x="5455304" y="4643520"/>
            <a:ext cx="4301151" cy="127415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a:latin typeface="+mn-ea"/>
              </a:rPr>
              <a:t>「</a:t>
            </a:r>
            <a:r>
              <a:rPr lang="ja-JP" altLang="en-US" b="1" dirty="0">
                <a:latin typeface="+mn-ea"/>
              </a:rPr>
              <a:t>仮想マシン設定</a:t>
            </a:r>
            <a:r>
              <a:rPr kumimoji="1" lang="ja-JP" altLang="en-US" b="1" dirty="0">
                <a:latin typeface="+mn-ea"/>
              </a:rPr>
              <a:t>」メニュー</a:t>
            </a:r>
          </a:p>
        </p:txBody>
      </p:sp>
      <p:grpSp>
        <p:nvGrpSpPr>
          <p:cNvPr id="30" name="グループ化 29">
            <a:extLst>
              <a:ext uri="{FF2B5EF4-FFF2-40B4-BE49-F238E27FC236}">
                <a16:creationId xmlns:a16="http://schemas.microsoft.com/office/drawing/2014/main" id="{229EA9AC-FA23-46C7-96E9-89FEA7DC81D9}"/>
              </a:ext>
            </a:extLst>
          </p:cNvPr>
          <p:cNvGrpSpPr/>
          <p:nvPr/>
        </p:nvGrpSpPr>
        <p:grpSpPr>
          <a:xfrm>
            <a:off x="6268825" y="3635179"/>
            <a:ext cx="2938525" cy="881585"/>
            <a:chOff x="6363093" y="2345500"/>
            <a:chExt cx="2938525" cy="881585"/>
          </a:xfrm>
        </p:grpSpPr>
        <p:sp>
          <p:nvSpPr>
            <p:cNvPr id="31" name="角丸四角形 6">
              <a:extLst>
                <a:ext uri="{FF2B5EF4-FFF2-40B4-BE49-F238E27FC236}">
                  <a16:creationId xmlns:a16="http://schemas.microsoft.com/office/drawing/2014/main" id="{4212C895-0EB3-4DD0-A3F9-6375A32D1AB0}"/>
                </a:ext>
              </a:extLst>
            </p:cNvPr>
            <p:cNvSpPr/>
            <p:nvPr/>
          </p:nvSpPr>
          <p:spPr bwMode="auto">
            <a:xfrm>
              <a:off x="6904574" y="2731785"/>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2" name="角丸四角形 6">
              <a:extLst>
                <a:ext uri="{FF2B5EF4-FFF2-40B4-BE49-F238E27FC236}">
                  <a16:creationId xmlns:a16="http://schemas.microsoft.com/office/drawing/2014/main" id="{348AE3B5-FDA3-48B4-BFDE-D9C02F6D35EC}"/>
                </a:ext>
              </a:extLst>
            </p:cNvPr>
            <p:cNvSpPr/>
            <p:nvPr/>
          </p:nvSpPr>
          <p:spPr bwMode="auto">
            <a:xfrm>
              <a:off x="6769203" y="2635213"/>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3" name="角丸四角形 6">
              <a:extLst>
                <a:ext uri="{FF2B5EF4-FFF2-40B4-BE49-F238E27FC236}">
                  <a16:creationId xmlns:a16="http://schemas.microsoft.com/office/drawing/2014/main" id="{2B4CC9DA-B495-4BC7-A500-D73F1E59D2FB}"/>
                </a:ext>
              </a:extLst>
            </p:cNvPr>
            <p:cNvSpPr/>
            <p:nvPr/>
          </p:nvSpPr>
          <p:spPr bwMode="auto">
            <a:xfrm>
              <a:off x="6633833" y="2538642"/>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4" name="角丸四角形 6">
              <a:extLst>
                <a:ext uri="{FF2B5EF4-FFF2-40B4-BE49-F238E27FC236}">
                  <a16:creationId xmlns:a16="http://schemas.microsoft.com/office/drawing/2014/main" id="{17C67184-2168-43EE-8393-EFD1A1FC6076}"/>
                </a:ext>
              </a:extLst>
            </p:cNvPr>
            <p:cNvSpPr/>
            <p:nvPr/>
          </p:nvSpPr>
          <p:spPr bwMode="auto">
            <a:xfrm>
              <a:off x="6498463" y="2442071"/>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5" name="角丸四角形 5">
              <a:extLst>
                <a:ext uri="{FF2B5EF4-FFF2-40B4-BE49-F238E27FC236}">
                  <a16:creationId xmlns:a16="http://schemas.microsoft.com/office/drawing/2014/main" id="{22C7D1B3-785C-4A5F-9B55-C0B4B099AAAD}"/>
                </a:ext>
              </a:extLst>
            </p:cNvPr>
            <p:cNvSpPr/>
            <p:nvPr/>
          </p:nvSpPr>
          <p:spPr bwMode="auto">
            <a:xfrm>
              <a:off x="6363093" y="2345500"/>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dirty="0">
                  <a:latin typeface="+mn-ea"/>
                </a:rPr>
                <a:t>レコード</a:t>
              </a:r>
              <a:r>
                <a:rPr kumimoji="1" lang="en-US" altLang="ja-JP" sz="1600" b="1" dirty="0">
                  <a:latin typeface="+mn-ea"/>
                </a:rPr>
                <a:t>-1</a:t>
              </a:r>
              <a:endParaRPr kumimoji="1" lang="ja-JP" altLang="en-US" sz="1600" b="1" dirty="0">
                <a:latin typeface="+mn-ea"/>
              </a:endParaRPr>
            </a:p>
          </p:txBody>
        </p:sp>
      </p:grpSp>
      <p:grpSp>
        <p:nvGrpSpPr>
          <p:cNvPr id="36" name="グループ化 35">
            <a:extLst>
              <a:ext uri="{FF2B5EF4-FFF2-40B4-BE49-F238E27FC236}">
                <a16:creationId xmlns:a16="http://schemas.microsoft.com/office/drawing/2014/main" id="{63C52EF7-F614-4E41-B544-102E00FB303A}"/>
              </a:ext>
            </a:extLst>
          </p:cNvPr>
          <p:cNvGrpSpPr/>
          <p:nvPr/>
        </p:nvGrpSpPr>
        <p:grpSpPr>
          <a:xfrm>
            <a:off x="6268825" y="4994292"/>
            <a:ext cx="2938525" cy="881585"/>
            <a:chOff x="6363093" y="2345500"/>
            <a:chExt cx="2938525" cy="881585"/>
          </a:xfrm>
        </p:grpSpPr>
        <p:sp>
          <p:nvSpPr>
            <p:cNvPr id="37" name="角丸四角形 6">
              <a:extLst>
                <a:ext uri="{FF2B5EF4-FFF2-40B4-BE49-F238E27FC236}">
                  <a16:creationId xmlns:a16="http://schemas.microsoft.com/office/drawing/2014/main" id="{893ECB4B-8D1D-403D-B455-9DBF9FF982F2}"/>
                </a:ext>
              </a:extLst>
            </p:cNvPr>
            <p:cNvSpPr/>
            <p:nvPr/>
          </p:nvSpPr>
          <p:spPr bwMode="auto">
            <a:xfrm>
              <a:off x="6904574" y="2731785"/>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2" name="角丸四角形 6">
              <a:extLst>
                <a:ext uri="{FF2B5EF4-FFF2-40B4-BE49-F238E27FC236}">
                  <a16:creationId xmlns:a16="http://schemas.microsoft.com/office/drawing/2014/main" id="{288DE67C-6356-479F-A0D0-680DE4BDD9AE}"/>
                </a:ext>
              </a:extLst>
            </p:cNvPr>
            <p:cNvSpPr/>
            <p:nvPr/>
          </p:nvSpPr>
          <p:spPr bwMode="auto">
            <a:xfrm>
              <a:off x="6769203" y="2635213"/>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3" name="角丸四角形 6">
              <a:extLst>
                <a:ext uri="{FF2B5EF4-FFF2-40B4-BE49-F238E27FC236}">
                  <a16:creationId xmlns:a16="http://schemas.microsoft.com/office/drawing/2014/main" id="{7F6CE3CF-1173-4810-AE34-7F2B9EC02587}"/>
                </a:ext>
              </a:extLst>
            </p:cNvPr>
            <p:cNvSpPr/>
            <p:nvPr/>
          </p:nvSpPr>
          <p:spPr bwMode="auto">
            <a:xfrm>
              <a:off x="6633833" y="2538642"/>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4" name="角丸四角形 6">
              <a:extLst>
                <a:ext uri="{FF2B5EF4-FFF2-40B4-BE49-F238E27FC236}">
                  <a16:creationId xmlns:a16="http://schemas.microsoft.com/office/drawing/2014/main" id="{4C93083A-084E-431B-B034-82E3E98271F3}"/>
                </a:ext>
              </a:extLst>
            </p:cNvPr>
            <p:cNvSpPr/>
            <p:nvPr/>
          </p:nvSpPr>
          <p:spPr bwMode="auto">
            <a:xfrm>
              <a:off x="6498463" y="2442071"/>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5" name="角丸四角形 5">
              <a:extLst>
                <a:ext uri="{FF2B5EF4-FFF2-40B4-BE49-F238E27FC236}">
                  <a16:creationId xmlns:a16="http://schemas.microsoft.com/office/drawing/2014/main" id="{50DCE888-D5EE-46CB-A914-0C071D217CD5}"/>
                </a:ext>
              </a:extLst>
            </p:cNvPr>
            <p:cNvSpPr/>
            <p:nvPr/>
          </p:nvSpPr>
          <p:spPr bwMode="auto">
            <a:xfrm>
              <a:off x="6363093" y="2345500"/>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dirty="0">
                  <a:latin typeface="+mn-ea"/>
                </a:rPr>
                <a:t>レコード</a:t>
              </a:r>
              <a:r>
                <a:rPr kumimoji="1" lang="en-US" altLang="ja-JP" sz="1600" b="1" dirty="0">
                  <a:latin typeface="+mn-ea"/>
                </a:rPr>
                <a:t>-1</a:t>
              </a:r>
              <a:endParaRPr kumimoji="1" lang="ja-JP" altLang="en-US" sz="1600" b="1" dirty="0">
                <a:latin typeface="+mn-ea"/>
              </a:endParaRPr>
            </a:p>
          </p:txBody>
        </p:sp>
      </p:grpSp>
      <p:cxnSp>
        <p:nvCxnSpPr>
          <p:cNvPr id="15" name="コネクタ: カギ線 14">
            <a:extLst>
              <a:ext uri="{FF2B5EF4-FFF2-40B4-BE49-F238E27FC236}">
                <a16:creationId xmlns:a16="http://schemas.microsoft.com/office/drawing/2014/main" id="{7767C680-DB18-411A-8EC0-C38B43ACBE31}"/>
              </a:ext>
            </a:extLst>
          </p:cNvPr>
          <p:cNvCxnSpPr>
            <a:stCxn id="3" idx="2"/>
            <a:endCxn id="6" idx="1"/>
          </p:cNvCxnSpPr>
          <p:nvPr/>
        </p:nvCxnSpPr>
        <p:spPr bwMode="auto">
          <a:xfrm rot="16200000" flipH="1">
            <a:off x="4348126" y="590239"/>
            <a:ext cx="334189" cy="3507209"/>
          </a:xfrm>
          <a:prstGeom prst="bentConnector2">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6" name="コネクタ: カギ線 45">
            <a:extLst>
              <a:ext uri="{FF2B5EF4-FFF2-40B4-BE49-F238E27FC236}">
                <a16:creationId xmlns:a16="http://schemas.microsoft.com/office/drawing/2014/main" id="{06306684-5CA8-4628-B2F2-92C00B802E92}"/>
              </a:ext>
            </a:extLst>
          </p:cNvPr>
          <p:cNvCxnSpPr>
            <a:stCxn id="3" idx="2"/>
            <a:endCxn id="35" idx="1"/>
          </p:cNvCxnSpPr>
          <p:nvPr/>
        </p:nvCxnSpPr>
        <p:spPr bwMode="auto">
          <a:xfrm rot="16200000" flipH="1">
            <a:off x="3662181" y="1276184"/>
            <a:ext cx="1706079" cy="3507209"/>
          </a:xfrm>
          <a:prstGeom prst="bentConnector2">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7" name="コネクタ: カギ線 46">
            <a:extLst>
              <a:ext uri="{FF2B5EF4-FFF2-40B4-BE49-F238E27FC236}">
                <a16:creationId xmlns:a16="http://schemas.microsoft.com/office/drawing/2014/main" id="{3F22755B-B97F-4147-8929-4C39AB64B2D2}"/>
              </a:ext>
            </a:extLst>
          </p:cNvPr>
          <p:cNvCxnSpPr>
            <a:stCxn id="3" idx="2"/>
            <a:endCxn id="45" idx="1"/>
          </p:cNvCxnSpPr>
          <p:nvPr/>
        </p:nvCxnSpPr>
        <p:spPr bwMode="auto">
          <a:xfrm rot="16200000" flipH="1">
            <a:off x="2982624" y="1955741"/>
            <a:ext cx="3065192" cy="3507209"/>
          </a:xfrm>
          <a:prstGeom prst="bentConnector2">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587260972"/>
      </p:ext>
    </p:extLst>
  </p:cSld>
  <p:clrMapOvr>
    <a:masterClrMapping/>
  </p:clrMapOvr>
</p:sld>
</file>

<file path=ppt/theme/theme1.xml><?xml version="1.0" encoding="utf-8"?>
<a:theme xmlns:a="http://schemas.openxmlformats.org/drawingml/2006/main" name="NEC_Corporation_2021">
  <a:themeElements>
    <a:clrScheme name="NEC_Color_2021">
      <a:dk1>
        <a:srgbClr val="000000"/>
      </a:dk1>
      <a:lt1>
        <a:srgbClr val="FFFFFF"/>
      </a:lt1>
      <a:dk2>
        <a:srgbClr val="04127C"/>
      </a:dk2>
      <a:lt2>
        <a:srgbClr val="858585"/>
      </a:lt2>
      <a:accent1>
        <a:srgbClr val="1E32A5"/>
      </a:accent1>
      <a:accent2>
        <a:srgbClr val="286EBE"/>
      </a:accent2>
      <a:accent3>
        <a:srgbClr val="419B91"/>
      </a:accent3>
      <a:accent4>
        <a:srgbClr val="D2BE00"/>
      </a:accent4>
      <a:accent5>
        <a:srgbClr val="DC8C23"/>
      </a:accent5>
      <a:accent6>
        <a:srgbClr val="BE375A"/>
      </a:accent6>
      <a:hlink>
        <a:srgbClr val="4575FD"/>
      </a:hlink>
      <a:folHlink>
        <a:srgbClr val="9E5ECE"/>
      </a:folHlink>
    </a:clrScheme>
    <a:fontScheme name="NEC_font_2021_jp">
      <a:majorFont>
        <a:latin typeface="游ゴシック"/>
        <a:ea typeface="游ゴシック"/>
        <a:cs typeface=""/>
      </a:majorFont>
      <a:minorFont>
        <a:latin typeface="游ゴシック"/>
        <a:ea typeface="游ゴシック"/>
        <a:cs typeface=""/>
      </a:minorFont>
    </a:fontScheme>
    <a:fmtScheme name="エレメント">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bg1"/>
            </a:solidFill>
            <a:latin typeface="+mj-ea"/>
            <a:ea typeface="+mj-ea"/>
          </a:defRPr>
        </a:defPPr>
      </a:lstStyle>
    </a:spDef>
    <a:lnDef>
      <a:spPr bwMode="auto">
        <a:solidFill>
          <a:schemeClr val="bg1"/>
        </a:solidFill>
        <a:ln w="9525" cap="flat" cmpd="sng" algn="ctr">
          <a:solidFill>
            <a:schemeClr val="accent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noFill/>
      </a:spPr>
      <a:bodyPr wrap="square" rtlCol="0">
        <a:spAutoFit/>
      </a:bodyPr>
      <a:lstStyle>
        <a:defPPr fontAlgn="base">
          <a:defRPr kumimoji="1" sz="1800" dirty="0"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NEC_Corporation_2021" id="{6D844812-5049-4BC1-A22C-0BAA3212A3C2}" vid="{A6ECB360-8C21-4DA1-9AEA-0DCE393A979D}"/>
    </a:ext>
  </a:extLst>
</a:theme>
</file>

<file path=ppt/theme/theme2.xml><?xml version="1.0" encoding="utf-8"?>
<a:theme xmlns:a="http://schemas.openxmlformats.org/drawingml/2006/main" name="Exastro-Suite">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xastro-Suite" id="{98B375DA-C8EE-4C82-B939-FE9943C40107}" vid="{84A55E75-650A-40EB-B4FD-0CA0709CCFE8}"/>
    </a:ext>
  </a:extLst>
</a:theme>
</file>

<file path=ppt/theme/theme3.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6587__x66f8__x540d_ xmlns="e3c7534c-8447-4121-a676-7eb0e8edc712" xsi:nil="true"/>
    <_x30e2__x30c7__x30eb__x540d_ xmlns="e3c7534c-8447-4121-a676-7eb0e8edc71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84FABC01750754469A9A21C30F936C75" ma:contentTypeVersion="10" ma:contentTypeDescription="新しいドキュメントを作成します。" ma:contentTypeScope="" ma:versionID="7c9317cb8e15abe940e9c1329b8b4475">
  <xsd:schema xmlns:xsd="http://www.w3.org/2001/XMLSchema" xmlns:xs="http://www.w3.org/2001/XMLSchema" xmlns:p="http://schemas.microsoft.com/office/2006/metadata/properties" xmlns:ns2="e3c7534c-8447-4121-a676-7eb0e8edc712" targetNamespace="http://schemas.microsoft.com/office/2006/metadata/properties" ma:root="true" ma:fieldsID="b5acee7d53e9b795c6da65c014eb365c" ns2:_="">
    <xsd:import namespace="e3c7534c-8447-4121-a676-7eb0e8edc712"/>
    <xsd:element name="properties">
      <xsd:complexType>
        <xsd:sequence>
          <xsd:element name="documentManagement">
            <xsd:complexType>
              <xsd:all>
                <xsd:element ref="ns2:MediaServiceMetadata" minOccurs="0"/>
                <xsd:element ref="ns2:MediaServiceFastMetadata" minOccurs="0"/>
                <xsd:element ref="ns2:_x30e2__x30c7__x30eb__x540d_" minOccurs="0"/>
                <xsd:element ref="ns2:_x6587__x66f8__x540d_"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c7534c-8447-4121-a676-7eb0e8edc7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x30e2__x30c7__x30eb__x540d_" ma:index="10" nillable="true" ma:displayName="モデル名" ma:format="Dropdown" ma:internalName="_x30e2__x30c7__x30eb__x540d_">
      <xsd:simpleType>
        <xsd:restriction base="dms:Text">
          <xsd:maxLength value="255"/>
        </xsd:restriction>
      </xsd:simpleType>
    </xsd:element>
    <xsd:element name="_x6587__x66f8__x540d_" ma:index="11" nillable="true" ma:displayName="文書名" ma:format="Dropdown" ma:internalName="_x6587__x66f8__x540d_">
      <xsd:simpleType>
        <xsd:restriction base="dms:Text">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FAA168-53E1-42B2-8580-5C75D114E4C7}">
  <ds:schemaRefs>
    <ds:schemaRef ds:uri="http://schemas.microsoft.com/sharepoint/v3/contenttype/forms"/>
  </ds:schemaRefs>
</ds:datastoreItem>
</file>

<file path=customXml/itemProps2.xml><?xml version="1.0" encoding="utf-8"?>
<ds:datastoreItem xmlns:ds="http://schemas.openxmlformats.org/officeDocument/2006/customXml" ds:itemID="{934A499B-DA5A-4A74-AC7D-2C6C09CAD51C}">
  <ds:schemaRefs>
    <ds:schemaRef ds:uri="http://schemas.microsoft.com/office/2006/documentManagement/types"/>
    <ds:schemaRef ds:uri="http://purl.org/dc/dcmitype/"/>
    <ds:schemaRef ds:uri="http://purl.org/dc/elements/1.1/"/>
    <ds:schemaRef ds:uri="http://schemas.microsoft.com/office/infopath/2007/PartnerControls"/>
    <ds:schemaRef ds:uri="http://www.w3.org/XML/1998/namespace"/>
    <ds:schemaRef ds:uri="http://schemas.openxmlformats.org/package/2006/metadata/core-properties"/>
    <ds:schemaRef ds:uri="e3c7534c-8447-4121-a676-7eb0e8edc712"/>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FB9A6862-A9C3-402C-A9E9-75178CFBF3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c7534c-8447-4121-a676-7eb0e8edc7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NEC_Corporation_2021</Template>
  <TotalTime>0</TotalTime>
  <Words>2731</Words>
  <Application>Microsoft Office PowerPoint</Application>
  <PresentationFormat>ワイド画面</PresentationFormat>
  <Paragraphs>456</Paragraphs>
  <Slides>41</Slides>
  <Notes>4</Notes>
  <HiddenSlides>1</HiddenSlides>
  <MMClips>0</MMClips>
  <ScaleCrop>false</ScaleCrop>
  <HeadingPairs>
    <vt:vector size="6" baseType="variant">
      <vt:variant>
        <vt:lpstr>使用されているフォント</vt:lpstr>
      </vt:variant>
      <vt:variant>
        <vt:i4>11</vt:i4>
      </vt:variant>
      <vt:variant>
        <vt:lpstr>テーマ</vt:lpstr>
      </vt:variant>
      <vt:variant>
        <vt:i4>3</vt:i4>
      </vt:variant>
      <vt:variant>
        <vt:lpstr>スライド タイトル</vt:lpstr>
      </vt:variant>
      <vt:variant>
        <vt:i4>41</vt:i4>
      </vt:variant>
    </vt:vector>
  </HeadingPairs>
  <TitlesOfParts>
    <vt:vector size="55" baseType="lpstr">
      <vt:lpstr>HGP創英角ｺﾞｼｯｸUB</vt:lpstr>
      <vt:lpstr>Hiragino Kaku Gothic ProN</vt:lpstr>
      <vt:lpstr>YakuHanJPs</vt:lpstr>
      <vt:lpstr>Meiryo</vt:lpstr>
      <vt:lpstr>Meiryo</vt:lpstr>
      <vt:lpstr>游ゴシック</vt:lpstr>
      <vt:lpstr>arial</vt:lpstr>
      <vt:lpstr>arial</vt:lpstr>
      <vt:lpstr>Segoe UI</vt:lpstr>
      <vt:lpstr>Tahoma</vt:lpstr>
      <vt:lpstr>Wingdings</vt:lpstr>
      <vt:lpstr>NEC_Corporation_2021</vt:lpstr>
      <vt:lpstr>Exastro-Suite</vt:lpstr>
      <vt:lpstr>1_NEC_standard4_3</vt:lpstr>
      <vt:lpstr>Setting samples Azureモデル 導入手順</vt:lpstr>
      <vt:lpstr>目次</vt:lpstr>
      <vt:lpstr>PowerPoint プレゼンテーション</vt:lpstr>
      <vt:lpstr>PowerPoint プレゼンテーション</vt:lpstr>
      <vt:lpstr>1. はじめに</vt:lpstr>
      <vt:lpstr>1.1 はじめに</vt:lpstr>
      <vt:lpstr>1.2 連携サービスとの動作確認</vt:lpstr>
      <vt:lpstr>1.3 オペレーション名とサブネット/通信ルール/仮想マシン設定の関係について</vt:lpstr>
      <vt:lpstr>1.3 オペレーション名とサブネット/通信ルール/仮想マシン設定の関係について</vt:lpstr>
      <vt:lpstr>1.4 サブネットと仮想マシンの関係について</vt:lpstr>
      <vt:lpstr>1.4 サブネットと仮想マシンの関係について</vt:lpstr>
      <vt:lpstr>1.5 通信ルールについて</vt:lpstr>
      <vt:lpstr>2. Azureモデルを使う準備</vt:lpstr>
      <vt:lpstr>2.1 ITAの準備</vt:lpstr>
      <vt:lpstr>2.2 Azureモデルのインポート</vt:lpstr>
      <vt:lpstr>2.3 Azure Portalの利用準備</vt:lpstr>
      <vt:lpstr>3. Azureモデルの実行</vt:lpstr>
      <vt:lpstr>3.1 マスタ情報登録</vt:lpstr>
      <vt:lpstr>3.1.1 方向</vt:lpstr>
      <vt:lpstr>3.1.2 アクセスの登録</vt:lpstr>
      <vt:lpstr>3.1.3 プロトコルの登録</vt:lpstr>
      <vt:lpstr>3.2 Azureモデルで仮想マシン作成</vt:lpstr>
      <vt:lpstr>3.2.1 オペレーション作成</vt:lpstr>
      <vt:lpstr>3.2.2 共通メニュー</vt:lpstr>
      <vt:lpstr>3.2.2.1 プロバイダー設定</vt:lpstr>
      <vt:lpstr>3.2.2.2 リソースグループ設定</vt:lpstr>
      <vt:lpstr>3.2.2.3 仮想ネットワーク設定</vt:lpstr>
      <vt:lpstr>3.2.2.4 サブネット設定</vt:lpstr>
      <vt:lpstr>3.2.3 Linuxマシンパラメータ登録</vt:lpstr>
      <vt:lpstr>3.2.3.1 通信ルール設定_Linux</vt:lpstr>
      <vt:lpstr>3.2.3.2 仮想マシン設定_Linux</vt:lpstr>
      <vt:lpstr>3.2.4 Windowsマシンパラメータ登録</vt:lpstr>
      <vt:lpstr>3.2.4.1 通信ルール設定_Windows</vt:lpstr>
      <vt:lpstr>3.2.4.2 仮想マシン設定_Linux</vt:lpstr>
      <vt:lpstr>3.2.5 仮想マシン設定に利用できる値について</vt:lpstr>
      <vt:lpstr>3.2.6 Conductor実行</vt:lpstr>
      <vt:lpstr>3.3 実行結果の確認（1/2）</vt:lpstr>
      <vt:lpstr>3.3 実行結果の確認（2/2）</vt:lpstr>
      <vt:lpstr>4. こんなときは？</vt:lpstr>
      <vt:lpstr>4.1作成したLinuxにSSHができない。</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2021-12-23T07:52:17Z</dcterms:created>
  <dcterms:modified xsi:type="dcterms:W3CDTF">2022-06-27T04:42:14Z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0x01010084FABC01750754469A9A21C30F936C75</vt:lpwstr>
  </property>
</Properties>
</file>