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6"/>
  </p:notesMasterIdLst>
  <p:sldIdLst>
    <p:sldId id="256" r:id="rId7"/>
    <p:sldId id="257" r:id="rId8"/>
    <p:sldId id="357" r:id="rId9"/>
    <p:sldId id="259" r:id="rId10"/>
    <p:sldId id="260" r:id="rId11"/>
    <p:sldId id="272" r:id="rId12"/>
    <p:sldId id="341" r:id="rId13"/>
    <p:sldId id="381" r:id="rId14"/>
    <p:sldId id="365" r:id="rId15"/>
    <p:sldId id="376" r:id="rId16"/>
    <p:sldId id="366" r:id="rId17"/>
    <p:sldId id="261" r:id="rId18"/>
    <p:sldId id="271" r:id="rId19"/>
    <p:sldId id="310" r:id="rId20"/>
    <p:sldId id="367" r:id="rId21"/>
    <p:sldId id="315" r:id="rId22"/>
    <p:sldId id="345" r:id="rId23"/>
    <p:sldId id="333" r:id="rId24"/>
    <p:sldId id="334" r:id="rId25"/>
    <p:sldId id="335" r:id="rId26"/>
    <p:sldId id="337" r:id="rId27"/>
    <p:sldId id="320" r:id="rId28"/>
    <p:sldId id="322" r:id="rId29"/>
    <p:sldId id="368" r:id="rId30"/>
    <p:sldId id="323" r:id="rId31"/>
    <p:sldId id="369" r:id="rId32"/>
    <p:sldId id="370" r:id="rId33"/>
    <p:sldId id="371" r:id="rId34"/>
    <p:sldId id="372" r:id="rId35"/>
    <p:sldId id="373" r:id="rId36"/>
    <p:sldId id="374" r:id="rId37"/>
    <p:sldId id="377" r:id="rId38"/>
    <p:sldId id="378" r:id="rId39"/>
    <p:sldId id="379" r:id="rId40"/>
    <p:sldId id="380" r:id="rId41"/>
    <p:sldId id="324" r:id="rId42"/>
    <p:sldId id="331" r:id="rId43"/>
    <p:sldId id="355" r:id="rId44"/>
    <p:sldId id="292" r:id="rId45"/>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 id="337"/>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3" autoAdjust="0"/>
    <p:restoredTop sz="94650" autoAdjust="0"/>
  </p:normalViewPr>
  <p:slideViewPr>
    <p:cSldViewPr snapToGrid="0">
      <p:cViewPr varScale="1">
        <p:scale>
          <a:sx n="94" d="100"/>
          <a:sy n="94" d="100"/>
        </p:scale>
        <p:origin x="468" y="78"/>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5</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br>
              <a:rPr lang="en-US" altLang="ja-JP" dirty="0"/>
            </a:b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182245" indent="0">
              <a:buNone/>
            </a:pPr>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3.1.4 </a:t>
            </a:r>
            <a:r>
              <a:rPr lang="ja-JP" altLang="en-US" dirty="0"/>
              <a:t>テンプレート情報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「テンプレート情報」メニューに仮想マシン作成時に利用するテンプレートの名前や保存先等のデータを登録します。</a:t>
            </a:r>
            <a:endParaRPr lang="en-US" altLang="ja-JP" dirty="0"/>
          </a:p>
        </p:txBody>
      </p:sp>
      <p:pic>
        <p:nvPicPr>
          <p:cNvPr id="5" name="図 4"/>
          <p:cNvPicPr>
            <a:picLocks noChangeAspect="1"/>
          </p:cNvPicPr>
          <p:nvPr/>
        </p:nvPicPr>
        <p:blipFill>
          <a:blip r:embed="rId2"/>
          <a:stretch>
            <a:fillRect/>
          </a:stretch>
        </p:blipFill>
        <p:spPr>
          <a:xfrm>
            <a:off x="361950" y="1534257"/>
            <a:ext cx="9557350" cy="49824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984180577"/>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仮想マシン作成に利用するテンプレート名</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l"/>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テンプレートに設定されているログインユーザ</a:t>
                      </a:r>
                      <a:r>
                        <a:rPr kumimoji="1" lang="en-US" altLang="ja-JP" sz="1200" dirty="0"/>
                        <a:t>ID</a:t>
                      </a:r>
                    </a:p>
                    <a:p>
                      <a:pPr algn="l"/>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テンプレートに設定されているログインパスワード</a:t>
                      </a:r>
                      <a:endParaRPr kumimoji="1" lang="en-US" altLang="ja-JP" sz="1200" dirty="0"/>
                    </a:p>
                    <a:p>
                      <a:pPr algn="l"/>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テンプレートで利用しているファームウェアによって選択</a:t>
                      </a:r>
                    </a:p>
                    <a:p>
                      <a:pPr algn="l"/>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err="1"/>
              <a:t>Cnductor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1643784397"/>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FAA168-53E1-42B2-8580-5C75D114E4C7}">
  <ds:schemaRefs>
    <ds:schemaRef ds:uri="http://schemas.microsoft.com/sharepoint/v3/contenttype/forms"/>
  </ds:schemaRefs>
</ds:datastoreItem>
</file>

<file path=customXml/itemProps2.xml><?xml version="1.0" encoding="utf-8"?>
<ds:datastoreItem xmlns:ds="http://schemas.openxmlformats.org/officeDocument/2006/customXml" ds:itemID="{934A499B-DA5A-4A74-AC7D-2C6C09CAD51C}">
  <ds:schemaRefs>
    <ds:schemaRef ds:uri="http://purl.org/dc/dcmitype/"/>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e3c7534c-8447-4121-a676-7eb0e8edc712"/>
    <ds:schemaRef ds:uri="http://purl.org/dc/terms/"/>
  </ds:schemaRefs>
</ds:datastoreItem>
</file>

<file path=customXml/itemProps3.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2606</Words>
  <Application>Microsoft Office PowerPoint</Application>
  <PresentationFormat>ワイド画面</PresentationFormat>
  <Paragraphs>453</Paragraphs>
  <Slides>39</Slides>
  <Notes>3</Notes>
  <HiddenSlides>1</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39</vt:i4>
      </vt:variant>
    </vt:vector>
  </HeadingPairs>
  <TitlesOfParts>
    <vt:vector size="52" baseType="lpstr">
      <vt:lpstr>HGP創英角ｺﾞｼｯｸUB</vt:lpstr>
      <vt:lpstr>Hiragino Kaku Gothic ProN</vt:lpstr>
      <vt:lpstr>メイリオ</vt:lpstr>
      <vt:lpstr>メイリオ</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3.1.4 テンプレート情報の登録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2022-04-26T06:47:56Z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