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15" r:id="rId10"/>
    <p:sldId id="516" r:id="rId11"/>
    <p:sldId id="517" r:id="rId12"/>
    <p:sldId id="533" r:id="rId13"/>
    <p:sldId id="518" r:id="rId14"/>
    <p:sldId id="541" r:id="rId15"/>
    <p:sldId id="543" r:id="rId16"/>
    <p:sldId id="521" r:id="rId17"/>
    <p:sldId id="537" r:id="rId18"/>
    <p:sldId id="538" r:id="rId19"/>
    <p:sldId id="542" r:id="rId20"/>
    <p:sldId id="522" r:id="rId21"/>
    <p:sldId id="544" r:id="rId22"/>
    <p:sldId id="524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</p14:sldIdLst>
        </p14:section>
        <p14:section name="3.　OASEバージョンアップ手順" id="{80AA9663-4D64-45AD-996E-69C03C14D297}">
          <p14:sldIdLst>
            <p14:sldId id="512"/>
            <p14:sldId id="515"/>
            <p14:sldId id="516"/>
            <p14:sldId id="517"/>
            <p14:sldId id="533"/>
            <p14:sldId id="518"/>
            <p14:sldId id="541"/>
            <p14:sldId id="543"/>
            <p14:sldId id="521"/>
            <p14:sldId id="537"/>
            <p14:sldId id="538"/>
            <p14:sldId id="542"/>
            <p14:sldId id="522"/>
            <p14:sldId id="544"/>
          </p14:sldIdLst>
        </p14:section>
        <p14:section name="4.　OASE動作確認" id="{997E25C5-536A-441F-84BA-3CB1FBC6F6F3}">
          <p14:sldIdLst>
            <p14:sldId id="5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73" autoAdjust="0"/>
  </p:normalViewPr>
  <p:slideViewPr>
    <p:cSldViewPr>
      <p:cViewPr varScale="1">
        <p:scale>
          <a:sx n="81" d="100"/>
          <a:sy n="81" d="100"/>
        </p:scale>
        <p:origin x="53" y="845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2021/7/6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1.2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Version Update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”Exastro Operation Autonomy Support Engine” is written as “OASE”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kumimoji="1"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832810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Back up OASE Environment</a:t>
            </a:r>
          </a:p>
          <a:p>
            <a:pPr lvl="1"/>
            <a:r>
              <a:rPr lang="en-US" altLang="ja-JP" dirty="0" smtClean="0"/>
              <a:t>Make sure to back up the OASE Environment before updating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sz="1800" dirty="0" smtClean="0"/>
              <a:t>Download file from </a:t>
            </a:r>
            <a:r>
              <a:rPr lang="en-US" altLang="ja-JP" sz="1800" dirty="0" err="1" smtClean="0"/>
              <a:t>Github</a:t>
            </a:r>
            <a:endParaRPr lang="en-US" altLang="ja-JP" sz="1800" dirty="0" smtClean="0"/>
          </a:p>
          <a:p>
            <a:pPr lvl="1"/>
            <a:r>
              <a:rPr lang="en-US" altLang="ja-JP" dirty="0" smtClean="0"/>
              <a:t>Use the following command to download the necessary file from </a:t>
            </a:r>
            <a:r>
              <a:rPr lang="en-US" altLang="ja-JP" dirty="0" err="1" smtClean="0"/>
              <a:t>Github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curl -OL https://github.com/exastro-suite/oase/releases/download/v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dirty="0"/>
              <a:t>※Please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</a:t>
            </a:r>
            <a:r>
              <a:rPr lang="en-US" altLang="ja-JP" dirty="0" smtClean="0">
                <a:solidFill>
                  <a:srgbClr val="FF0000"/>
                </a:solidFill>
              </a:rPr>
              <a:t>accordingly.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Unpack data</a:t>
            </a:r>
          </a:p>
          <a:p>
            <a:pPr lvl="1"/>
            <a:r>
              <a:rPr lang="en-US" altLang="ja-JP" dirty="0" smtClean="0"/>
              <a:t>Unzip the .tar.gz</a:t>
            </a:r>
            <a:r>
              <a:rPr lang="ja-JP" altLang="en-US" dirty="0"/>
              <a:t> 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tar </a:t>
            </a:r>
            <a:r>
              <a:rPr lang="en-US" altLang="ja-JP" sz="1400" dirty="0" err="1" smtClean="0"/>
              <a:t>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Edit Answers file</a:t>
            </a:r>
            <a:endParaRPr lang="en-US" altLang="ja-JP" sz="1800" dirty="0"/>
          </a:p>
          <a:p>
            <a:pPr lvl="1"/>
            <a:r>
              <a:rPr lang="en-US" altLang="ja-JP" dirty="0" smtClean="0"/>
              <a:t>Move the file to the directory where the answer file and the shell is located.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# cd </a:t>
            </a:r>
            <a:r>
              <a:rPr lang="en-US" altLang="ja-JP" sz="1400" dirty="0" err="1" smtClean="0"/>
              <a:t>oase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oase_install_package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(oase_answers.txt)(1/3)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/>
              <a:t>If you want to install new libraries, change the "</a:t>
            </a:r>
            <a:r>
              <a:rPr lang="en-US" altLang="ja-JP" dirty="0" err="1"/>
              <a:t>install_mode</a:t>
            </a:r>
            <a:r>
              <a:rPr lang="en-US" altLang="ja-JP" dirty="0"/>
              <a:t>" value to "</a:t>
            </a:r>
            <a:r>
              <a:rPr lang="en-US" altLang="ja-JP" dirty="0" err="1"/>
              <a:t>Versionup_All</a:t>
            </a:r>
            <a:r>
              <a:rPr lang="en-US" altLang="ja-JP" dirty="0"/>
              <a:t>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If </a:t>
            </a:r>
            <a:r>
              <a:rPr lang="en-US" altLang="ja-JP" dirty="0"/>
              <a:t>you </a:t>
            </a:r>
            <a:r>
              <a:rPr lang="en-US" altLang="ja-JP" dirty="0" smtClean="0"/>
              <a:t>don't </a:t>
            </a:r>
            <a:r>
              <a:rPr lang="en-US" altLang="ja-JP" dirty="0"/>
              <a:t>want to install any new libraries, change it to "</a:t>
            </a:r>
            <a:r>
              <a:rPr lang="en-US" altLang="ja-JP" dirty="0" err="1"/>
              <a:t>Versionup_OASE</a:t>
            </a:r>
            <a:r>
              <a:rPr lang="en-US" altLang="ja-JP" dirty="0"/>
              <a:t>".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48280"/>
              </p:ext>
            </p:extLst>
          </p:nvPr>
        </p:nvGraphicFramePr>
        <p:xfrm>
          <a:off x="179513" y="2483467"/>
          <a:ext cx="8784000" cy="38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Install</a:t>
                      </a:r>
                      <a:r>
                        <a:rPr lang="en-US" altLang="ja-JP" sz="1050" baseline="0" dirty="0" smtClean="0"/>
                        <a:t> mode settings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Install_Online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Online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Install_Offline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Offline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Gather_Library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Gather</a:t>
                      </a:r>
                      <a:r>
                        <a:rPr lang="en-US" altLang="ja-JP" sz="900" baseline="0" dirty="0" smtClean="0"/>
                        <a:t> libraries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to (installs</a:t>
                      </a:r>
                      <a:r>
                        <a:rPr lang="en-US" altLang="ja-JP" sz="900" baseline="0" dirty="0" smtClean="0"/>
                        <a:t> libraries)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(does not install libraries)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Uninstall OASE</a:t>
                      </a:r>
                      <a:endParaRPr lang="en-US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 (generated)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Root 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(oase_answers.txt)((</a:t>
            </a:r>
            <a:r>
              <a:rPr lang="en-US" altLang="ja-JP" dirty="0" smtClean="0"/>
              <a:t>2/3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advance.</a:t>
            </a:r>
          </a:p>
          <a:p>
            <a:pPr lvl="1"/>
            <a:r>
              <a:rPr lang="en-US" altLang="ja-JP" dirty="0"/>
              <a:t>If you want to install new libraries, change the "</a:t>
            </a:r>
            <a:r>
              <a:rPr lang="en-US" altLang="ja-JP" dirty="0" err="1"/>
              <a:t>install_mode</a:t>
            </a:r>
            <a:r>
              <a:rPr lang="en-US" altLang="ja-JP" dirty="0"/>
              <a:t>" value to "</a:t>
            </a:r>
            <a:r>
              <a:rPr lang="en-US" altLang="ja-JP" dirty="0" err="1"/>
              <a:t>Versionup_All</a:t>
            </a:r>
            <a:r>
              <a:rPr lang="en-US" altLang="ja-JP" dirty="0"/>
              <a:t>". </a:t>
            </a:r>
            <a:br>
              <a:rPr lang="en-US" altLang="ja-JP" dirty="0"/>
            </a:br>
            <a:r>
              <a:rPr lang="en-US" altLang="ja-JP" dirty="0"/>
              <a:t>If you don't want to install any new libraries, change it to "</a:t>
            </a:r>
            <a:r>
              <a:rPr lang="en-US" altLang="ja-JP" dirty="0" err="1"/>
              <a:t>Versionup_OASE</a:t>
            </a:r>
            <a:r>
              <a:rPr lang="en-US" altLang="ja-JP" dirty="0"/>
              <a:t>".</a:t>
            </a:r>
          </a:p>
          <a:p>
            <a:pPr lvl="1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25630"/>
              </p:ext>
            </p:extLst>
          </p:nvPr>
        </p:nvGraphicFramePr>
        <p:xfrm>
          <a:off x="179513" y="2367985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Database 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Database when uninstalling 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location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 Administrator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settings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Port started by the </a:t>
                      </a:r>
                      <a:r>
                        <a:rPr kumimoji="1" lang="en-US" altLang="ja-JP" sz="1100" kern="1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ApplyService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storage place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(oase_answers.txt)((</a:t>
            </a:r>
            <a:r>
              <a:rPr lang="en-US" altLang="ja-JP" dirty="0" smtClean="0"/>
              <a:t>3/3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advance.</a:t>
            </a:r>
          </a:p>
          <a:p>
            <a:pPr lvl="1"/>
            <a:r>
              <a:rPr lang="en-US" altLang="ja-JP" dirty="0"/>
              <a:t>If you want to install new libraries, change the "</a:t>
            </a:r>
            <a:r>
              <a:rPr lang="en-US" altLang="ja-JP" dirty="0" err="1"/>
              <a:t>install_mode</a:t>
            </a:r>
            <a:r>
              <a:rPr lang="en-US" altLang="ja-JP" dirty="0"/>
              <a:t>" value to "</a:t>
            </a:r>
            <a:r>
              <a:rPr lang="en-US" altLang="ja-JP" dirty="0" err="1"/>
              <a:t>Versionup_All</a:t>
            </a:r>
            <a:r>
              <a:rPr lang="en-US" altLang="ja-JP" dirty="0"/>
              <a:t>". </a:t>
            </a:r>
            <a:br>
              <a:rPr lang="en-US" altLang="ja-JP" dirty="0"/>
            </a:br>
            <a:r>
              <a:rPr lang="en-US" altLang="ja-JP" dirty="0"/>
              <a:t>If you don't want to install any new libraries, change it to "</a:t>
            </a:r>
            <a:r>
              <a:rPr lang="en-US" altLang="ja-JP" dirty="0" err="1"/>
              <a:t>Versionup_OASE</a:t>
            </a:r>
            <a:r>
              <a:rPr lang="en-US" altLang="ja-JP" dirty="0"/>
              <a:t>".</a:t>
            </a: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0135"/>
              </p:ext>
            </p:extLst>
          </p:nvPr>
        </p:nvGraphicFramePr>
        <p:xfrm>
          <a:off x="179513" y="2708900"/>
          <a:ext cx="8784000" cy="3374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oase_session_engine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maintenance method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ev_location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when the clone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 is executed while linked to AD.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8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oase_language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oase_os</a:t>
                      </a:r>
                      <a:endParaRPr lang="ja-JP" altLang="en-US" sz="1100" dirty="0" smtClean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2669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○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altLang="ja-JP" sz="11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547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518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5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kumimoji="1"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Install modes</a:t>
            </a:r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actions of the installer branches depending on the "</a:t>
            </a:r>
            <a:r>
              <a:rPr lang="en-US" altLang="ja-JP" sz="1600" dirty="0" err="1"/>
              <a:t>install_mode</a:t>
            </a:r>
            <a:r>
              <a:rPr lang="en-US" altLang="ja-JP" sz="1600" dirty="0"/>
              <a:t>" value in the answer file (</a:t>
            </a:r>
            <a:r>
              <a:rPr lang="en-US" altLang="ja-JP" sz="1600" dirty="0" smtClean="0"/>
              <a:t>oase_answers.txt)Make </a:t>
            </a:r>
            <a:r>
              <a:rPr lang="en-US" altLang="ja-JP" sz="1600" dirty="0"/>
              <a:t>sure to enter one of the following values when updating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180000" lvl="1" indent="0">
              <a:buNone/>
            </a:pPr>
            <a:r>
              <a:rPr lang="en-US" altLang="ja-JP" sz="1400" dirty="0"/>
              <a:t>• </a:t>
            </a:r>
            <a:r>
              <a:rPr lang="en-US" altLang="ja-JP" sz="1400" dirty="0" err="1"/>
              <a:t>Versionup_All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 Updates OASE after installing the added necessary libraries through the internet. • </a:t>
            </a:r>
            <a:r>
              <a:rPr lang="en-US" altLang="ja-JP" sz="1400" dirty="0" err="1"/>
              <a:t>Versionup_OASE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Updates OASE without installing any libraries.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you want to </a:t>
            </a:r>
            <a:r>
              <a:rPr lang="en-US" altLang="ja-JP" sz="1600" dirty="0" smtClean="0"/>
              <a:t>automatically </a:t>
            </a:r>
            <a:r>
              <a:rPr lang="en-US" altLang="ja-JP" sz="1600" dirty="0"/>
              <a:t>install </a:t>
            </a:r>
            <a:r>
              <a:rPr lang="en-US" altLang="ja-JP" sz="1600" dirty="0" smtClean="0"/>
              <a:t>libraries </a:t>
            </a:r>
            <a:r>
              <a:rPr lang="en-US" altLang="ja-JP" sz="1600" dirty="0"/>
              <a:t>in an online environment, make sure the "</a:t>
            </a:r>
            <a:r>
              <a:rPr lang="en-US" altLang="ja-JP" sz="1600" dirty="0" err="1"/>
              <a:t>install_mode</a:t>
            </a:r>
            <a:r>
              <a:rPr lang="en-US" altLang="ja-JP" sz="1600" dirty="0"/>
              <a:t>" value is set to "</a:t>
            </a:r>
            <a:r>
              <a:rPr lang="en-US" altLang="ja-JP" sz="1600" dirty="0" err="1"/>
              <a:t>Versionup_all</a:t>
            </a:r>
            <a:r>
              <a:rPr lang="en-US" altLang="ja-JP" sz="1600" dirty="0" smtClean="0"/>
              <a:t>".</a:t>
            </a:r>
            <a:br>
              <a:rPr lang="en-US" altLang="ja-JP" sz="1600" dirty="0" smtClean="0"/>
            </a:br>
            <a:r>
              <a:rPr lang="en-US" altLang="ja-JP" sz="1600" dirty="0" smtClean="0"/>
              <a:t>For </a:t>
            </a:r>
            <a:r>
              <a:rPr lang="en-US" altLang="ja-JP" sz="1600" dirty="0"/>
              <a:t>offline environments, or if you </a:t>
            </a:r>
            <a:r>
              <a:rPr lang="en-US" altLang="ja-JP" sz="1600" dirty="0" smtClean="0"/>
              <a:t>don't </a:t>
            </a:r>
            <a:r>
              <a:rPr lang="en-US" altLang="ja-JP" sz="1600" dirty="0"/>
              <a:t>want to install libraries automatically, please set the "</a:t>
            </a:r>
            <a:r>
              <a:rPr lang="en-US" altLang="ja-JP" sz="1600" dirty="0" err="1"/>
              <a:t>install_mode</a:t>
            </a:r>
            <a:r>
              <a:rPr lang="en-US" altLang="ja-JP" sz="1600" dirty="0"/>
              <a:t>" to be "</a:t>
            </a:r>
            <a:r>
              <a:rPr lang="en-US" altLang="ja-JP" sz="1600" dirty="0" err="1"/>
              <a:t>Versionup_OASE</a:t>
            </a:r>
            <a:r>
              <a:rPr lang="en-US" altLang="ja-JP" sz="16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Answer file(oase_answers.txt)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en-US" altLang="ja-JP" dirty="0"/>
              <a:t>The following shows an example of the answer file(oase_answers.txt)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28" y="1429694"/>
            <a:ext cx="5130970" cy="5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4/4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0" y="764630"/>
            <a:ext cx="9143999" cy="5760800"/>
          </a:xfrm>
        </p:spPr>
        <p:txBody>
          <a:bodyPr rIns="0">
            <a:normAutofit fontScale="92500" lnSpcReduction="10000"/>
          </a:bodyPr>
          <a:lstStyle/>
          <a:p>
            <a:r>
              <a:rPr lang="en-US" altLang="ja-JP" dirty="0" smtClean="0"/>
              <a:t>Run OASE Installer(Version Update)</a:t>
            </a:r>
            <a:endParaRPr lang="en-US" altLang="ja-JP" dirty="0"/>
          </a:p>
          <a:p>
            <a:pPr lvl="1"/>
            <a:r>
              <a:rPr lang="en-US" altLang="ja-JP" dirty="0" smtClean="0"/>
              <a:t>Use the command below to run the update tool.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# 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 </a:t>
            </a:r>
            <a:r>
              <a:rPr lang="en-US" altLang="ja-JP" kern="100" dirty="0" smtClean="0"/>
              <a:t>oase_installer.sh</a:t>
            </a:r>
            <a:endParaRPr lang="en-US" altLang="ja-JP" kern="1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If the "</a:t>
            </a:r>
            <a:r>
              <a:rPr lang="en-US" altLang="ja-JP" dirty="0" err="1"/>
              <a:t>install_mode</a:t>
            </a:r>
            <a:r>
              <a:rPr lang="en-US" altLang="ja-JP" dirty="0"/>
              <a:t>" value in the answer file (oase_answers.txt) is set to " </a:t>
            </a:r>
            <a:r>
              <a:rPr lang="en-US" altLang="ja-JP" dirty="0" err="1"/>
              <a:t>Versionup_All</a:t>
            </a:r>
            <a:r>
              <a:rPr lang="en-US" altLang="ja-JP" dirty="0" err="1" smtClean="0"/>
              <a:t>",the</a:t>
            </a:r>
            <a:r>
              <a:rPr lang="en-US" altLang="ja-JP" dirty="0" smtClean="0"/>
              <a:t> </a:t>
            </a:r>
            <a:r>
              <a:rPr lang="en-US" altLang="ja-JP" dirty="0"/>
              <a:t>libraries will be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</a:t>
            </a:r>
            <a:r>
              <a:rPr lang="en-US" altLang="ja-JP" dirty="0"/>
              <a:t>see the next page for information regarding the different version's libraries.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 smtClean="0"/>
              <a:t>Check Process.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the operation ended normally, the version will be updated to the version of the downloaded file.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content of </a:t>
            </a:r>
            <a:r>
              <a:rPr lang="en-US" altLang="ja-JP" sz="1600" dirty="0" smtClean="0"/>
              <a:t>the operations </a:t>
            </a:r>
            <a:r>
              <a:rPr lang="en-US" altLang="ja-JP" sz="1600" dirty="0"/>
              <a:t>executed </a:t>
            </a:r>
            <a:r>
              <a:rPr lang="en-US" altLang="ja-JP" sz="1600" dirty="0" smtClean="0"/>
              <a:t>by the </a:t>
            </a:r>
            <a:r>
              <a:rPr lang="en-US" altLang="ja-JP" sz="1600" dirty="0"/>
              <a:t>update tool is output to </a:t>
            </a:r>
            <a:r>
              <a:rPr lang="en-US" altLang="ja-JP" sz="1600" dirty="0" smtClean="0"/>
              <a:t>oase_version_up.log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Log storage </a:t>
            </a:r>
            <a:r>
              <a:rPr lang="en-US" altLang="ja-JP" sz="1600" dirty="0" smtClean="0"/>
              <a:t>path</a:t>
            </a:r>
            <a:br>
              <a:rPr lang="en-US" altLang="ja-JP" sz="1600" dirty="0" smtClean="0"/>
            </a:br>
            <a:r>
              <a:rPr lang="en-US" altLang="ja-JP" sz="1600" dirty="0" smtClean="0"/>
              <a:t> /(</a:t>
            </a:r>
            <a:r>
              <a:rPr lang="en-US" altLang="ja-JP" sz="1600" dirty="0"/>
              <a:t>Installation file extract path</a:t>
            </a:r>
            <a:r>
              <a:rPr lang="en-US" altLang="ja-JP" sz="1600" dirty="0" smtClean="0"/>
              <a:t>)/</a:t>
            </a:r>
            <a:r>
              <a:rPr lang="en-US" altLang="ja-JP" sz="1600" dirty="0" err="1" smtClean="0"/>
              <a:t>oase_install_package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install_scripts</a:t>
            </a:r>
            <a:r>
              <a:rPr lang="en-US" altLang="ja-JP" sz="1600" dirty="0" smtClean="0"/>
              <a:t>/log/</a:t>
            </a:r>
          </a:p>
          <a:p>
            <a:pPr marL="0" indent="0">
              <a:buNone/>
            </a:pPr>
            <a:endParaRPr lang="en-US" altLang="ja-JP" sz="1400" dirty="0"/>
          </a:p>
          <a:p>
            <a:r>
              <a:rPr lang="en-US" altLang="ja-JP" dirty="0" smtClean="0"/>
              <a:t>End Status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</a:t>
            </a:r>
            <a:r>
              <a:rPr lang="en-US" altLang="ja-JP" dirty="0" smtClean="0"/>
              <a:t>returns </a:t>
            </a:r>
            <a:r>
              <a:rPr lang="en-US" altLang="ja-JP" dirty="0"/>
              <a:t>the exit statuses listed below depending on the shell process </a:t>
            </a:r>
            <a:r>
              <a:rPr lang="en-US" altLang="ja-JP" dirty="0" smtClean="0"/>
              <a:t>end </a:t>
            </a:r>
            <a:r>
              <a:rPr lang="en-US" altLang="ja-JP" dirty="0"/>
              <a:t>status.</a:t>
            </a:r>
          </a:p>
          <a:p>
            <a:pPr marL="0" indent="0">
              <a:buNone/>
            </a:pPr>
            <a:r>
              <a:rPr lang="zh-TW" altLang="en-US" sz="1400" dirty="0" smtClean="0"/>
              <a:t>   </a:t>
            </a:r>
            <a:r>
              <a:rPr lang="en-US" altLang="zh-TW" sz="1400" dirty="0" smtClean="0"/>
              <a:t>Normal end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0</a:t>
            </a:r>
          </a:p>
          <a:p>
            <a:pPr marL="0" indent="0">
              <a:buNone/>
            </a:pPr>
            <a:r>
              <a:rPr lang="zh-TW" altLang="en-US" sz="1400" dirty="0" smtClean="0"/>
              <a:t>   </a:t>
            </a:r>
            <a:r>
              <a:rPr lang="en-US" altLang="zh-TW" sz="1400" dirty="0" smtClean="0"/>
              <a:t>Abnormal end</a:t>
            </a:r>
            <a:r>
              <a:rPr lang="zh-TW" altLang="en-US" sz="1400" dirty="0" smtClean="0"/>
              <a:t>：</a:t>
            </a:r>
            <a:r>
              <a:rPr lang="en-US" altLang="zh-TW" sz="1400" dirty="0"/>
              <a:t>1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3.2    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3.10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0" y="836712"/>
            <a:ext cx="9144000" cy="5616476"/>
          </a:xfrm>
        </p:spPr>
        <p:txBody>
          <a:bodyPr/>
          <a:lstStyle/>
          <a:p>
            <a:r>
              <a:rPr lang="en-US" altLang="ja-JP" dirty="0"/>
              <a:t>List of libraries that will be installed during update</a:t>
            </a:r>
          </a:p>
          <a:p>
            <a:pPr marL="0" indent="0">
              <a:buNone/>
            </a:pPr>
            <a:r>
              <a:rPr lang="en-US" altLang="ja-JP" sz="1600" dirty="0"/>
              <a:t>If the "</a:t>
            </a:r>
            <a:r>
              <a:rPr lang="en-US" altLang="ja-JP" sz="1600" dirty="0" err="1"/>
              <a:t>install_mode</a:t>
            </a:r>
            <a:r>
              <a:rPr lang="en-US" altLang="ja-JP" sz="1600" dirty="0"/>
              <a:t>" in the answer file (oase_answers.txt) is set to "</a:t>
            </a:r>
            <a:r>
              <a:rPr lang="en-US" altLang="ja-JP" sz="1600" dirty="0" err="1"/>
              <a:t>Versionup_all</a:t>
            </a:r>
            <a:r>
              <a:rPr lang="en-US" altLang="ja-JP" sz="1600" dirty="0"/>
              <a:t>",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</a:t>
            </a:r>
            <a:r>
              <a:rPr lang="en-US" altLang="ja-JP" sz="1600" dirty="0"/>
              <a:t>installer will install any new libraries added to the new driver/version.</a:t>
            </a:r>
          </a:p>
          <a:p>
            <a:pPr marL="0" indent="0">
              <a:buNone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it is set to "</a:t>
            </a:r>
            <a:r>
              <a:rPr lang="en-US" altLang="ja-JP" sz="1600" dirty="0" err="1"/>
              <a:t>VersionUP_OASE</a:t>
            </a:r>
            <a:r>
              <a:rPr lang="en-US" altLang="ja-JP" sz="1600" dirty="0"/>
              <a:t>", please install the libraries manually.</a:t>
            </a:r>
            <a:endParaRPr kumimoji="1" lang="en-US" altLang="ja-JP" sz="16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89279"/>
              </p:ext>
            </p:extLst>
          </p:nvPr>
        </p:nvGraphicFramePr>
        <p:xfrm>
          <a:off x="179513" y="2780910"/>
          <a:ext cx="8784001" cy="8169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1">
                  <a:extLst>
                    <a:ext uri="{9D8B030D-6E8A-4147-A177-3AD203B41FA5}">
                      <a16:colId xmlns:a16="http://schemas.microsoft.com/office/drawing/2014/main" val="1630976677"/>
                    </a:ext>
                  </a:extLst>
                </a:gridCol>
                <a:gridCol w="1329177">
                  <a:extLst>
                    <a:ext uri="{9D8B030D-6E8A-4147-A177-3AD203B41FA5}">
                      <a16:colId xmlns:a16="http://schemas.microsoft.com/office/drawing/2014/main" val="5686163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433060839"/>
                    </a:ext>
                  </a:extLst>
                </a:gridCol>
                <a:gridCol w="1872259">
                  <a:extLst>
                    <a:ext uri="{9D8B030D-6E8A-4147-A177-3AD203B41FA5}">
                      <a16:colId xmlns:a16="http://schemas.microsoft.com/office/drawing/2014/main" val="4124456943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1173668368"/>
                    </a:ext>
                  </a:extLst>
                </a:gridCol>
                <a:gridCol w="2015184">
                  <a:extLst>
                    <a:ext uri="{9D8B030D-6E8A-4147-A177-3AD203B41FA5}">
                      <a16:colId xmlns:a16="http://schemas.microsoft.com/office/drawing/2014/main" val="1333891699"/>
                    </a:ext>
                  </a:extLst>
                </a:gridCol>
              </a:tblGrid>
              <a:tr h="4928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Version</a:t>
                      </a:r>
                      <a:endParaRPr kumimoji="1" lang="ja-JP" altLang="en-US" sz="1200" dirty="0"/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Installed driver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Library</a:t>
                      </a:r>
                      <a:r>
                        <a:rPr kumimoji="1" lang="en-US" altLang="ja-JP" sz="1200" baseline="0" dirty="0" smtClean="0"/>
                        <a:t> 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Install command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Required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080386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1.2.0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ja-JP" sz="1200" dirty="0" smtClean="0"/>
                        <a:t>No libraries were added in Version 1.2.0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6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document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update procedure of OASE Environments constructed in all-in-one-configurations.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construction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 smtClean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OASE Environment.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The procedure in this document can be done on OASE Environments constructed in all-in-one-configurations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OASE on ver1.1.1 and later can be updated to later versions. Follow the procedure in this document to update it.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Update tools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displays the tools used to update OASE.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6450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oase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en-US" altLang="ja-JP" sz="1050" baseline="0" dirty="0" smtClean="0"/>
                        <a:t> 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path)/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Update flow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update flow is as shown below.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ja-JP" sz="1200" dirty="0" smtClean="0"/>
              <a:t>Download file from </a:t>
            </a:r>
            <a:r>
              <a:rPr lang="en-US" altLang="ja-JP" sz="1200" dirty="0" err="1" smtClean="0"/>
              <a:t>Gtihub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Run OASE Installer </a:t>
            </a:r>
            <a:b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(Version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Update)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Contents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DB</a:t>
            </a: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OASE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OASE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1345</Words>
  <Application>Microsoft Office PowerPoint</Application>
  <PresentationFormat>画面に合わせる (4:3)</PresentationFormat>
  <Paragraphs>269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6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Introduction</vt:lpstr>
      <vt:lpstr>1.1　About this document</vt:lpstr>
      <vt:lpstr>2.　System construction</vt:lpstr>
      <vt:lpstr>2.1　System requirements</vt:lpstr>
      <vt:lpstr>3.　OASE Update procedure</vt:lpstr>
      <vt:lpstr>3.1　Preparation</vt:lpstr>
      <vt:lpstr>3.2　OASE Update flow</vt:lpstr>
      <vt:lpstr>3.3　Update（1/11）</vt:lpstr>
      <vt:lpstr>3.4　Update（2/11）</vt:lpstr>
      <vt:lpstr>3.5　Update（3/11）</vt:lpstr>
      <vt:lpstr>3.6　 Update （4/11）</vt:lpstr>
      <vt:lpstr>3.7　 Update （5/11）</vt:lpstr>
      <vt:lpstr>3.8　 Update （6/11）</vt:lpstr>
      <vt:lpstr>3.9　 Update （7/11）</vt:lpstr>
      <vt:lpstr>3.10　 Update （8/11）</vt:lpstr>
      <vt:lpstr>3.11　 Update （9/11）</vt:lpstr>
      <vt:lpstr>3.12　 Update （10/11）</vt:lpstr>
      <vt:lpstr>3.13　 Update （11/11）</vt:lpstr>
      <vt:lpstr>4.　OASE Operation check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2021-07-06T07:35:59Z</dcterms:modified>
</cp:coreProperties>
</file>