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5A7"/>
    <a:srgbClr val="BE9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FF691-FC52-48B2-9948-C56CBE0BB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132D3-6088-4746-935C-60489767E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BD90D-5488-4CD9-9650-8A60278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C31C6-414A-49CB-B19A-DD81E3BF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80BE3-F59B-46F0-9470-24EFE5C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6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D947D-B329-4E2A-A4D7-D0A61AA0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47E83-C549-4E31-AAA2-756AB3A9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94F6D-145E-45BE-B325-E0B5793B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5DB52-0F59-4034-B1C1-9F2B2A9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A6DF1-E914-4457-9911-B017129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55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669A3D-120F-4D49-A260-5AFC91086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6951B-F43E-4CD2-A986-11F4542AC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A780E-8F29-4131-AEA7-F6DA66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CC2AC-26D3-4B63-BDE4-2B6BA7ED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975E3-69EB-4118-9F11-8BEA2D7B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8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839E0-AE0D-4053-8EE5-8FD0F87D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CD9C6-FAE2-4539-9A93-C4021E58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B1146-E458-4835-AA3C-A33378C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860B8-5852-4C0D-8CAB-133A291B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33E6A-6A50-48A0-9273-C4153EAF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E3AB9-5809-4E2C-8D6E-7214550A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76A31-01DC-4539-A5C7-52BEB620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946A2-99A9-4410-8576-4B76B356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EAF1A-AA37-47DC-BC3B-229C69D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F2873-68EC-4E32-A795-D63389F5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50227-B2BD-4CE6-990E-818463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D9462-A4D1-418B-8AD7-1D1F51711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DA33D-C87A-4BA0-96BA-6D6446AE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0CE07-8552-4D35-B8A9-609980A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DDAD1C-7336-40DA-8529-66AB16E1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A21CEA-83A8-444A-AA90-79876DD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08476-B915-4465-908E-F48A4C05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6152F-DD51-43DE-9E58-6CA1F2FE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4EB3F4-F37D-4605-92EE-2D6D10AB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73D65-9F2B-4429-BB88-92737AEA9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24E94C-4BB7-4157-95AB-9B594F449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FF7FD-2422-419C-B2E1-BE575DE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9FCF40-B320-4A61-9F62-439863A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CE1562-EEE8-4140-A272-CF07AB60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D976F-49A8-4C66-BE18-37AE95B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824F4D-558A-49E9-AC5D-8D7A0069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DE0FF-4C47-44FF-8FFE-A360E113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6FE0DA-282A-4D2C-ADAA-5B83292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3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35CAC-0C15-4638-BC77-9FD3AB0E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53CDED-37FE-4661-8749-3828D637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424CE-3289-484E-BE3D-EDD56377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9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014E-E1A4-46C9-B01D-79465E00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5679D-96E2-47CE-BC2F-51318900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FC2D85-8127-42F0-9E72-A6D48AD9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51060-B274-4DB0-8EF7-E28D2F99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8442F5-2933-416D-A2CA-E703FE6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6D59C-C514-4AE3-BBA3-2D21C30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60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7D76-786D-43D8-B97B-64DD3507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C57E2A-7E46-4B05-81E7-9F6716273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25EE5B-FEFE-415B-8FF0-5F4B730B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A60268-DE61-4EAC-8CDE-328D386E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19D20F-5D64-4813-88B0-2EE2C31A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53DA98-7791-4424-A7CC-2A049C5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803FEA-CFD9-46C9-8E32-1A16FD95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63DB2-C71E-4C58-AA34-46663268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4A05F-A588-4174-8E90-4B2D5733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0EB8-CEDA-4920-93CC-2AAD76CA2374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B3FAB-ABBF-4476-AD92-26E7CCCE5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F6CE4-825E-4997-B72A-3261D52A0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0DF9-0466-449D-B933-4F59D92FD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E0C2DB3C-C57B-461E-A757-9629494051A5}"/>
              </a:ext>
            </a:extLst>
          </p:cNvPr>
          <p:cNvSpPr/>
          <p:nvPr/>
        </p:nvSpPr>
        <p:spPr>
          <a:xfrm>
            <a:off x="9421624" y="757949"/>
            <a:ext cx="1493240" cy="3942826"/>
          </a:xfrm>
          <a:prstGeom prst="rect">
            <a:avLst/>
          </a:prstGeom>
          <a:solidFill>
            <a:srgbClr val="D7F5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F0E3B094-7D6F-4A6A-9C10-EEB859B7CCAD}"/>
              </a:ext>
            </a:extLst>
          </p:cNvPr>
          <p:cNvSpPr/>
          <p:nvPr/>
        </p:nvSpPr>
        <p:spPr>
          <a:xfrm>
            <a:off x="1486360" y="719963"/>
            <a:ext cx="7085904" cy="3508944"/>
          </a:xfrm>
          <a:custGeom>
            <a:avLst/>
            <a:gdLst>
              <a:gd name="connsiteX0" fmla="*/ 0 w 1535185"/>
              <a:gd name="connsiteY0" fmla="*/ 0 h 679508"/>
              <a:gd name="connsiteX1" fmla="*/ 528506 w 1535185"/>
              <a:gd name="connsiteY1" fmla="*/ 461394 h 679508"/>
              <a:gd name="connsiteX2" fmla="*/ 1535185 w 1535185"/>
              <a:gd name="connsiteY2" fmla="*/ 679508 h 67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5185" h="679508">
                <a:moveTo>
                  <a:pt x="0" y="0"/>
                </a:moveTo>
                <a:cubicBezTo>
                  <a:pt x="136321" y="174071"/>
                  <a:pt x="272642" y="348143"/>
                  <a:pt x="528506" y="461394"/>
                </a:cubicBezTo>
                <a:cubicBezTo>
                  <a:pt x="784370" y="574645"/>
                  <a:pt x="1159777" y="627076"/>
                  <a:pt x="1535185" y="679508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AEB2F4-42CD-4940-88BB-2627746AF293}"/>
              </a:ext>
            </a:extLst>
          </p:cNvPr>
          <p:cNvSpPr/>
          <p:nvPr/>
        </p:nvSpPr>
        <p:spPr>
          <a:xfrm>
            <a:off x="1468072" y="719962"/>
            <a:ext cx="1493240" cy="3942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91BBE0-40F2-4D25-9795-E42D98C895F3}"/>
              </a:ext>
            </a:extLst>
          </p:cNvPr>
          <p:cNvSpPr/>
          <p:nvPr/>
        </p:nvSpPr>
        <p:spPr>
          <a:xfrm>
            <a:off x="4264404" y="719962"/>
            <a:ext cx="1493240" cy="3942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713315-EA05-4890-9B61-382075E73094}"/>
              </a:ext>
            </a:extLst>
          </p:cNvPr>
          <p:cNvSpPr/>
          <p:nvPr/>
        </p:nvSpPr>
        <p:spPr>
          <a:xfrm>
            <a:off x="7060736" y="719962"/>
            <a:ext cx="1493240" cy="3942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BE2AD4-8142-4A3B-B7F7-CD7CD98AF0AF}"/>
              </a:ext>
            </a:extLst>
          </p:cNvPr>
          <p:cNvSpPr txBox="1"/>
          <p:nvPr/>
        </p:nvSpPr>
        <p:spPr>
          <a:xfrm>
            <a:off x="2180743" y="275070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PRAZO (SPRINT)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FAE745-E466-441A-B3EE-87652CA37182}"/>
              </a:ext>
            </a:extLst>
          </p:cNvPr>
          <p:cNvSpPr/>
          <p:nvPr/>
        </p:nvSpPr>
        <p:spPr>
          <a:xfrm>
            <a:off x="1468072" y="719962"/>
            <a:ext cx="7085904" cy="394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2B883FA-F049-476F-A38A-154DCA3E721D}"/>
              </a:ext>
            </a:extLst>
          </p:cNvPr>
          <p:cNvSpPr/>
          <p:nvPr/>
        </p:nvSpPr>
        <p:spPr>
          <a:xfrm>
            <a:off x="4456950" y="3938580"/>
            <a:ext cx="1108147" cy="54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INTEGRAÇÃO COM PAINEL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B56C56D-BDE5-4A6C-B8C1-884549694B10}"/>
              </a:ext>
            </a:extLst>
          </p:cNvPr>
          <p:cNvSpPr/>
          <p:nvPr/>
        </p:nvSpPr>
        <p:spPr>
          <a:xfrm>
            <a:off x="3055448" y="3951282"/>
            <a:ext cx="1108147" cy="54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INTEGRAÇÃO FRONTEND DO PAINEL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BA61B2-FD35-42E2-BFE3-66DE8714B39E}"/>
              </a:ext>
            </a:extLst>
          </p:cNvPr>
          <p:cNvSpPr/>
          <p:nvPr/>
        </p:nvSpPr>
        <p:spPr>
          <a:xfrm>
            <a:off x="1688068" y="2991787"/>
            <a:ext cx="1108147" cy="54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UI USUARIO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9B4B2F5-173B-4725-81DB-3F6BAC6DD68C}"/>
              </a:ext>
            </a:extLst>
          </p:cNvPr>
          <p:cNvSpPr/>
          <p:nvPr/>
        </p:nvSpPr>
        <p:spPr>
          <a:xfrm>
            <a:off x="1688068" y="2189312"/>
            <a:ext cx="1108147" cy="54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UI FUNCIONARIO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D3388D8-F957-4DEE-94BD-83492B17A00F}"/>
              </a:ext>
            </a:extLst>
          </p:cNvPr>
          <p:cNvSpPr/>
          <p:nvPr/>
        </p:nvSpPr>
        <p:spPr>
          <a:xfrm>
            <a:off x="1660618" y="3830166"/>
            <a:ext cx="1108147" cy="540050"/>
          </a:xfrm>
          <a:prstGeom prst="rect">
            <a:avLst/>
          </a:prstGeom>
          <a:solidFill>
            <a:srgbClr val="BE9CFC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IMPLEMENTAÇÃO QR CODE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BC5BF4B-05CD-4762-AC73-1D0FF80FD372}"/>
              </a:ext>
            </a:extLst>
          </p:cNvPr>
          <p:cNvSpPr/>
          <p:nvPr/>
        </p:nvSpPr>
        <p:spPr>
          <a:xfrm>
            <a:off x="4449666" y="3287923"/>
            <a:ext cx="1108147" cy="54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ESTRUTURAR BASE DE DADOS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D4C19B0-165E-4190-9D61-645B7985ED60}"/>
              </a:ext>
            </a:extLst>
          </p:cNvPr>
          <p:cNvSpPr/>
          <p:nvPr/>
        </p:nvSpPr>
        <p:spPr>
          <a:xfrm>
            <a:off x="5838102" y="3953630"/>
            <a:ext cx="1108147" cy="54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SERVIÇOS DO BACKEND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DF3DEEB-97F1-4686-ACFD-78D395301A5A}"/>
              </a:ext>
            </a:extLst>
          </p:cNvPr>
          <p:cNvSpPr/>
          <p:nvPr/>
        </p:nvSpPr>
        <p:spPr>
          <a:xfrm>
            <a:off x="7253282" y="3987186"/>
            <a:ext cx="1108147" cy="54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FUNCIONALIDADE DAS </a:t>
            </a:r>
            <a:r>
              <a:rPr lang="pt-BR" sz="900" dirty="0" err="1">
                <a:solidFill>
                  <a:schemeClr val="tx1"/>
                </a:solidFill>
              </a:rPr>
              <a:t>UIs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C734D9A-C277-49DC-8701-ED68B27624D0}"/>
              </a:ext>
            </a:extLst>
          </p:cNvPr>
          <p:cNvSpPr/>
          <p:nvPr/>
        </p:nvSpPr>
        <p:spPr>
          <a:xfrm>
            <a:off x="9597492" y="3539347"/>
            <a:ext cx="1108147" cy="54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EXTRA - PEDIDOS ONLINE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297DA7-0B93-4720-A25E-F5D0D84F886F}"/>
              </a:ext>
            </a:extLst>
          </p:cNvPr>
          <p:cNvSpPr/>
          <p:nvPr/>
        </p:nvSpPr>
        <p:spPr>
          <a:xfrm>
            <a:off x="9597491" y="2618925"/>
            <a:ext cx="1108147" cy="54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EXTRA – PAGAMENTO ONLINE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57862E9-F029-4D30-A3B1-EFDB79C1005D}"/>
              </a:ext>
            </a:extLst>
          </p:cNvPr>
          <p:cNvSpPr txBox="1"/>
          <p:nvPr/>
        </p:nvSpPr>
        <p:spPr>
          <a:xfrm>
            <a:off x="1631629" y="487472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E33B3BB-96E4-40D7-9B64-857F74557A6F}"/>
              </a:ext>
            </a:extLst>
          </p:cNvPr>
          <p:cNvSpPr txBox="1"/>
          <p:nvPr/>
        </p:nvSpPr>
        <p:spPr>
          <a:xfrm>
            <a:off x="3049544" y="485935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26E0C34-CE3A-4D64-BB4F-0FF5963E711E}"/>
              </a:ext>
            </a:extLst>
          </p:cNvPr>
          <p:cNvSpPr txBox="1"/>
          <p:nvPr/>
        </p:nvSpPr>
        <p:spPr>
          <a:xfrm>
            <a:off x="4467459" y="484798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3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BC616DC-7673-440E-B10F-25B7336718BC}"/>
              </a:ext>
            </a:extLst>
          </p:cNvPr>
          <p:cNvSpPr txBox="1"/>
          <p:nvPr/>
        </p:nvSpPr>
        <p:spPr>
          <a:xfrm>
            <a:off x="5885374" y="484798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B407E6E-658D-46CF-99AC-5E6ADCE86D9C}"/>
              </a:ext>
            </a:extLst>
          </p:cNvPr>
          <p:cNvSpPr txBox="1"/>
          <p:nvPr/>
        </p:nvSpPr>
        <p:spPr>
          <a:xfrm>
            <a:off x="7303290" y="483452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C8DF7A0-3B7E-4F14-AB08-4E46AEF0478C}"/>
              </a:ext>
            </a:extLst>
          </p:cNvPr>
          <p:cNvSpPr/>
          <p:nvPr/>
        </p:nvSpPr>
        <p:spPr>
          <a:xfrm>
            <a:off x="7249883" y="3308485"/>
            <a:ext cx="1108147" cy="54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AJUSTES DE FUNCIONALIDADE DAS </a:t>
            </a:r>
            <a:r>
              <a:rPr lang="pt-BR" sz="900" dirty="0" err="1">
                <a:solidFill>
                  <a:schemeClr val="tx1"/>
                </a:solidFill>
              </a:rPr>
              <a:t>UIs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BFAEFFF-4286-4D2D-92AF-9BD4DB8AEBF1}"/>
              </a:ext>
            </a:extLst>
          </p:cNvPr>
          <p:cNvSpPr txBox="1"/>
          <p:nvPr/>
        </p:nvSpPr>
        <p:spPr>
          <a:xfrm>
            <a:off x="9552530" y="13657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BACKLOG</a:t>
            </a:r>
          </a:p>
          <a:p>
            <a:r>
              <a:rPr lang="pt-BR" dirty="0"/>
              <a:t>ADICIONAL</a:t>
            </a:r>
          </a:p>
        </p:txBody>
      </p:sp>
    </p:spTree>
    <p:extLst>
      <p:ext uri="{BB962C8B-B14F-4D97-AF65-F5344CB8AC3E}">
        <p14:creationId xmlns:p14="http://schemas.microsoft.com/office/powerpoint/2010/main" val="270598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264922-BA0E-417F-AF9B-EE0DD2CB4018}"/>
              </a:ext>
            </a:extLst>
          </p:cNvPr>
          <p:cNvSpPr/>
          <p:nvPr/>
        </p:nvSpPr>
        <p:spPr>
          <a:xfrm>
            <a:off x="807224" y="1744694"/>
            <a:ext cx="3311771" cy="362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32414E-2F2C-430E-801F-1F9AA3887727}"/>
              </a:ext>
            </a:extLst>
          </p:cNvPr>
          <p:cNvSpPr/>
          <p:nvPr/>
        </p:nvSpPr>
        <p:spPr>
          <a:xfrm>
            <a:off x="807223" y="1744694"/>
            <a:ext cx="3311771" cy="483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UI 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BC17A6-191A-44B4-9449-9FEC5A37EB2E}"/>
              </a:ext>
            </a:extLst>
          </p:cNvPr>
          <p:cNvSpPr/>
          <p:nvPr/>
        </p:nvSpPr>
        <p:spPr>
          <a:xfrm>
            <a:off x="4515158" y="1744694"/>
            <a:ext cx="3311771" cy="362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53D546-2114-4A6C-83C4-E87385703D5D}"/>
              </a:ext>
            </a:extLst>
          </p:cNvPr>
          <p:cNvSpPr/>
          <p:nvPr/>
        </p:nvSpPr>
        <p:spPr>
          <a:xfrm>
            <a:off x="4515157" y="1744694"/>
            <a:ext cx="3311771" cy="483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UI USUARIO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431DA4-F757-439F-93E5-1A2D7DEACC05}"/>
              </a:ext>
            </a:extLst>
          </p:cNvPr>
          <p:cNvSpPr/>
          <p:nvPr/>
        </p:nvSpPr>
        <p:spPr>
          <a:xfrm>
            <a:off x="8223092" y="1744694"/>
            <a:ext cx="3311771" cy="362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CC091C-5A0F-4654-B5B1-D7F25E152597}"/>
              </a:ext>
            </a:extLst>
          </p:cNvPr>
          <p:cNvSpPr/>
          <p:nvPr/>
        </p:nvSpPr>
        <p:spPr>
          <a:xfrm>
            <a:off x="8223091" y="1744694"/>
            <a:ext cx="3311771" cy="483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IMPLEMENTAÇÃO QR CODE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FE2825-FF3A-4C6A-AB48-0EC7E2E4F5EF}"/>
              </a:ext>
            </a:extLst>
          </p:cNvPr>
          <p:cNvSpPr txBox="1"/>
          <p:nvPr/>
        </p:nvSpPr>
        <p:spPr>
          <a:xfrm>
            <a:off x="415226" y="36145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987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264922-BA0E-417F-AF9B-EE0DD2CB4018}"/>
              </a:ext>
            </a:extLst>
          </p:cNvPr>
          <p:cNvSpPr/>
          <p:nvPr/>
        </p:nvSpPr>
        <p:spPr>
          <a:xfrm>
            <a:off x="756889" y="1081963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32414E-2F2C-430E-801F-1F9AA3887727}"/>
              </a:ext>
            </a:extLst>
          </p:cNvPr>
          <p:cNvSpPr/>
          <p:nvPr/>
        </p:nvSpPr>
        <p:spPr>
          <a:xfrm>
            <a:off x="756888" y="1081963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ESTRUTURAR BASE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BC17A6-191A-44B4-9449-9FEC5A37EB2E}"/>
              </a:ext>
            </a:extLst>
          </p:cNvPr>
          <p:cNvSpPr/>
          <p:nvPr/>
        </p:nvSpPr>
        <p:spPr>
          <a:xfrm>
            <a:off x="4263487" y="1081962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53D546-2114-4A6C-83C4-E87385703D5D}"/>
              </a:ext>
            </a:extLst>
          </p:cNvPr>
          <p:cNvSpPr/>
          <p:nvPr/>
        </p:nvSpPr>
        <p:spPr>
          <a:xfrm>
            <a:off x="4263484" y="1081962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SERVIÇOS DO BACKEND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431DA4-F757-439F-93E5-1A2D7DEACC05}"/>
              </a:ext>
            </a:extLst>
          </p:cNvPr>
          <p:cNvSpPr/>
          <p:nvPr/>
        </p:nvSpPr>
        <p:spPr>
          <a:xfrm>
            <a:off x="756888" y="4009721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CC091C-5A0F-4654-B5B1-D7F25E152597}"/>
              </a:ext>
            </a:extLst>
          </p:cNvPr>
          <p:cNvSpPr/>
          <p:nvPr/>
        </p:nvSpPr>
        <p:spPr>
          <a:xfrm>
            <a:off x="756887" y="4009721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INTEGRAÇÃO COM PAINEL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0D2A62-6B2B-488F-973B-F9A8DD7346A8}"/>
              </a:ext>
            </a:extLst>
          </p:cNvPr>
          <p:cNvSpPr/>
          <p:nvPr/>
        </p:nvSpPr>
        <p:spPr>
          <a:xfrm>
            <a:off x="4263486" y="4009720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0D5F49-141B-45F0-8854-46A87527FB68}"/>
              </a:ext>
            </a:extLst>
          </p:cNvPr>
          <p:cNvSpPr/>
          <p:nvPr/>
        </p:nvSpPr>
        <p:spPr>
          <a:xfrm>
            <a:off x="4263485" y="4009720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AJUSTES DE FUNCIONALIDADE DAS </a:t>
            </a:r>
            <a:r>
              <a:rPr lang="pt-BR" sz="1200" dirty="0" err="1">
                <a:solidFill>
                  <a:schemeClr val="tx1"/>
                </a:solidFill>
              </a:rPr>
              <a:t>UIs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EACF7A-5C1E-45E5-84A2-F88A96085964}"/>
              </a:ext>
            </a:extLst>
          </p:cNvPr>
          <p:cNvSpPr/>
          <p:nvPr/>
        </p:nvSpPr>
        <p:spPr>
          <a:xfrm>
            <a:off x="7897712" y="1081962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402C6C-4A11-4338-9131-BA6A8ABF84F0}"/>
              </a:ext>
            </a:extLst>
          </p:cNvPr>
          <p:cNvSpPr/>
          <p:nvPr/>
        </p:nvSpPr>
        <p:spPr>
          <a:xfrm>
            <a:off x="7897709" y="1081962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FUNCIONALIDADE DAS </a:t>
            </a:r>
            <a:r>
              <a:rPr lang="pt-BR" sz="1200" dirty="0" err="1">
                <a:solidFill>
                  <a:schemeClr val="tx1"/>
                </a:solidFill>
              </a:rPr>
              <a:t>UIs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1058D60-1499-4D4E-BB72-AF33F878FE2C}"/>
              </a:ext>
            </a:extLst>
          </p:cNvPr>
          <p:cNvSpPr/>
          <p:nvPr/>
        </p:nvSpPr>
        <p:spPr>
          <a:xfrm>
            <a:off x="7897711" y="4009720"/>
            <a:ext cx="3194325" cy="255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C9BD3B6-4694-4CDA-8081-97ADC03EA243}"/>
              </a:ext>
            </a:extLst>
          </p:cNvPr>
          <p:cNvSpPr/>
          <p:nvPr/>
        </p:nvSpPr>
        <p:spPr>
          <a:xfrm>
            <a:off x="7897710" y="4009720"/>
            <a:ext cx="3194325" cy="341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AJUSTES DE FUNCIONALIDADE DAS </a:t>
            </a:r>
            <a:r>
              <a:rPr lang="pt-BR" sz="1200" dirty="0" err="1">
                <a:solidFill>
                  <a:schemeClr val="tx1"/>
                </a:solidFill>
              </a:rPr>
              <a:t>UIs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EC368A-E3A1-47D7-A582-4FCA47B15882}"/>
              </a:ext>
            </a:extLst>
          </p:cNvPr>
          <p:cNvSpPr txBox="1"/>
          <p:nvPr/>
        </p:nvSpPr>
        <p:spPr>
          <a:xfrm>
            <a:off x="473266" y="5281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26892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GOMES SILVA</dc:creator>
  <cp:lastModifiedBy>EDGAR GOMES SILVA</cp:lastModifiedBy>
  <cp:revision>7</cp:revision>
  <dcterms:created xsi:type="dcterms:W3CDTF">2020-03-10T22:46:56Z</dcterms:created>
  <dcterms:modified xsi:type="dcterms:W3CDTF">2020-03-10T23:48:37Z</dcterms:modified>
</cp:coreProperties>
</file>