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22C15-649A-6442-350C-A09A28102CF6}" v="961" dt="2022-02-24T11:33:20.683"/>
    <p1510:client id="{24CA2A54-44FB-8553-143D-4A99FDAA794A}" v="101" dt="2022-02-24T11:09:03.939"/>
    <p1510:client id="{380B6A8B-B9CA-CD45-AF66-FE794E3772FB}" v="151" dt="2022-02-24T16:04:53.095"/>
    <p1510:client id="{C29F6774-CC25-40E8-B866-801CE9D37339}" v="70" dt="2022-02-21T13:16:3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AD437-DDED-41AD-BF8E-4A51731404B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C3B731-7C68-4D47-A5A6-AFABBADEAB6F}">
      <dgm:prSet/>
      <dgm:spPr/>
      <dgm:t>
        <a:bodyPr/>
        <a:lstStyle/>
        <a:p>
          <a:r>
            <a:rPr lang="fr-FR" dirty="0"/>
            <a:t>Pourquoi "Native"</a:t>
          </a:r>
          <a:endParaRPr lang="en-US" dirty="0"/>
        </a:p>
      </dgm:t>
    </dgm:pt>
    <dgm:pt modelId="{758F6D06-C660-4521-BA92-34D535DB2556}" type="parTrans" cxnId="{1179558E-E501-46A3-8015-3ED04ACD7AEA}">
      <dgm:prSet/>
      <dgm:spPr/>
      <dgm:t>
        <a:bodyPr/>
        <a:lstStyle/>
        <a:p>
          <a:endParaRPr lang="en-US"/>
        </a:p>
      </dgm:t>
    </dgm:pt>
    <dgm:pt modelId="{DF911AD5-56A8-4F34-BB08-CD87756340F9}" type="sibTrans" cxnId="{1179558E-E501-46A3-8015-3ED04ACD7AEA}">
      <dgm:prSet/>
      <dgm:spPr/>
      <dgm:t>
        <a:bodyPr/>
        <a:lstStyle/>
        <a:p>
          <a:endParaRPr lang="en-US"/>
        </a:p>
      </dgm:t>
    </dgm:pt>
    <dgm:pt modelId="{9593E1F4-AA4B-4CEF-99C8-3615B1779E6F}">
      <dgm:prSet/>
      <dgm:spPr/>
      <dgm:t>
        <a:bodyPr/>
        <a:lstStyle/>
        <a:p>
          <a:r>
            <a:rPr lang="fr-FR" dirty="0" err="1"/>
            <a:t>React</a:t>
          </a:r>
          <a:r>
            <a:rPr lang="fr-FR" dirty="0"/>
            <a:t> Native dans le développement mobile.</a:t>
          </a:r>
        </a:p>
      </dgm:t>
    </dgm:pt>
    <dgm:pt modelId="{C35CC1AB-10E4-439A-89C9-9CDCBD608F57}" type="parTrans" cxnId="{DD048599-2950-4DF8-BD4D-81B666A66496}">
      <dgm:prSet/>
      <dgm:spPr/>
      <dgm:t>
        <a:bodyPr/>
        <a:lstStyle/>
        <a:p>
          <a:endParaRPr lang="en-US"/>
        </a:p>
      </dgm:t>
    </dgm:pt>
    <dgm:pt modelId="{26B4CE5F-08B8-4D44-B9D7-03054662AF2D}" type="sibTrans" cxnId="{DD048599-2950-4DF8-BD4D-81B666A66496}">
      <dgm:prSet/>
      <dgm:spPr/>
      <dgm:t>
        <a:bodyPr/>
        <a:lstStyle/>
        <a:p>
          <a:endParaRPr lang="en-US"/>
        </a:p>
      </dgm:t>
    </dgm:pt>
    <dgm:pt modelId="{14B25F79-B217-4C86-B64A-DC6F99966389}">
      <dgm:prSet/>
      <dgm:spPr/>
      <dgm:t>
        <a:bodyPr/>
        <a:lstStyle/>
        <a:p>
          <a:r>
            <a:rPr lang="en-US" dirty="0"/>
            <a:t>La veille </a:t>
          </a:r>
          <a:r>
            <a:rPr lang="en-US" dirty="0" err="1"/>
            <a:t>technologique</a:t>
          </a:r>
          <a:endParaRPr lang="en-US" dirty="0"/>
        </a:p>
      </dgm:t>
    </dgm:pt>
    <dgm:pt modelId="{5E001557-1618-4F2E-8081-DF5EB6E2D865}" type="parTrans" cxnId="{17D49DCF-E557-46BE-BE9B-CB02F2F59828}">
      <dgm:prSet/>
      <dgm:spPr/>
      <dgm:t>
        <a:bodyPr/>
        <a:lstStyle/>
        <a:p>
          <a:endParaRPr lang="fr-FR"/>
        </a:p>
      </dgm:t>
    </dgm:pt>
    <dgm:pt modelId="{8FE297D9-C5FA-4861-957D-BAD6F9266CC0}" type="sibTrans" cxnId="{17D49DCF-E557-46BE-BE9B-CB02F2F59828}">
      <dgm:prSet/>
      <dgm:spPr/>
      <dgm:t>
        <a:bodyPr/>
        <a:lstStyle/>
        <a:p>
          <a:endParaRPr lang="fr-FR"/>
        </a:p>
      </dgm:t>
    </dgm:pt>
    <dgm:pt modelId="{32537C4E-9A45-4114-BCFF-6ABD02765A92}">
      <dgm:prSet/>
      <dgm:spPr/>
      <dgm:t>
        <a:bodyPr/>
        <a:lstStyle/>
        <a:p>
          <a:r>
            <a:rPr lang="en-US" dirty="0" err="1"/>
            <a:t>Qu’est</a:t>
          </a:r>
          <a:r>
            <a:rPr lang="en-US" dirty="0"/>
            <a:t> </a:t>
          </a:r>
          <a:r>
            <a:rPr lang="en-US" dirty="0" err="1"/>
            <a:t>ce</a:t>
          </a:r>
          <a:r>
            <a:rPr lang="en-US" dirty="0"/>
            <a:t> que React Native</a:t>
          </a:r>
        </a:p>
      </dgm:t>
    </dgm:pt>
    <dgm:pt modelId="{628387E6-932B-4F26-8C01-50B38BD351D1}" type="parTrans" cxnId="{C84E7F03-112E-4A19-A8A6-C644877201D8}">
      <dgm:prSet/>
      <dgm:spPr/>
      <dgm:t>
        <a:bodyPr/>
        <a:lstStyle/>
        <a:p>
          <a:endParaRPr lang="fr-FR"/>
        </a:p>
      </dgm:t>
    </dgm:pt>
    <dgm:pt modelId="{CFEA30C9-855F-4122-80E1-84DCF050BD46}" type="sibTrans" cxnId="{C84E7F03-112E-4A19-A8A6-C644877201D8}">
      <dgm:prSet/>
      <dgm:spPr/>
      <dgm:t>
        <a:bodyPr/>
        <a:lstStyle/>
        <a:p>
          <a:endParaRPr lang="fr-FR"/>
        </a:p>
      </dgm:t>
    </dgm:pt>
    <dgm:pt modelId="{326233C4-D492-461F-BF82-B2CA7B2F63F1}" type="pres">
      <dgm:prSet presAssocID="{A52AD437-DDED-41AD-BF8E-4A51731404B9}" presName="vert0" presStyleCnt="0">
        <dgm:presLayoutVars>
          <dgm:dir/>
          <dgm:animOne val="branch"/>
          <dgm:animLvl val="lvl"/>
        </dgm:presLayoutVars>
      </dgm:prSet>
      <dgm:spPr/>
    </dgm:pt>
    <dgm:pt modelId="{DE1E34A9-D41C-450C-AA86-A75C9E586A90}" type="pres">
      <dgm:prSet presAssocID="{14B25F79-B217-4C86-B64A-DC6F99966389}" presName="thickLine" presStyleLbl="alignNode1" presStyleIdx="0" presStyleCnt="4"/>
      <dgm:spPr/>
    </dgm:pt>
    <dgm:pt modelId="{31B57EF7-9ECF-4EFB-8415-649E99AB9F1B}" type="pres">
      <dgm:prSet presAssocID="{14B25F79-B217-4C86-B64A-DC6F99966389}" presName="horz1" presStyleCnt="0"/>
      <dgm:spPr/>
    </dgm:pt>
    <dgm:pt modelId="{F189385D-EB62-4824-B482-E368B879AF33}" type="pres">
      <dgm:prSet presAssocID="{14B25F79-B217-4C86-B64A-DC6F99966389}" presName="tx1" presStyleLbl="revTx" presStyleIdx="0" presStyleCnt="4"/>
      <dgm:spPr/>
    </dgm:pt>
    <dgm:pt modelId="{AF34F1D4-FBDC-4CE3-BAB9-7332B58F652F}" type="pres">
      <dgm:prSet presAssocID="{14B25F79-B217-4C86-B64A-DC6F99966389}" presName="vert1" presStyleCnt="0"/>
      <dgm:spPr/>
    </dgm:pt>
    <dgm:pt modelId="{F9CFACFA-2D2D-467A-A324-031E0CF41306}" type="pres">
      <dgm:prSet presAssocID="{32537C4E-9A45-4114-BCFF-6ABD02765A92}" presName="thickLine" presStyleLbl="alignNode1" presStyleIdx="1" presStyleCnt="4"/>
      <dgm:spPr/>
    </dgm:pt>
    <dgm:pt modelId="{CB073F6C-51B3-41D4-85BB-EDE0F1E6590E}" type="pres">
      <dgm:prSet presAssocID="{32537C4E-9A45-4114-BCFF-6ABD02765A92}" presName="horz1" presStyleCnt="0"/>
      <dgm:spPr/>
    </dgm:pt>
    <dgm:pt modelId="{404F48E8-7393-4594-928E-3046B493E284}" type="pres">
      <dgm:prSet presAssocID="{32537C4E-9A45-4114-BCFF-6ABD02765A92}" presName="tx1" presStyleLbl="revTx" presStyleIdx="1" presStyleCnt="4"/>
      <dgm:spPr/>
    </dgm:pt>
    <dgm:pt modelId="{7EAECEC4-8E56-45C9-B88F-895008915796}" type="pres">
      <dgm:prSet presAssocID="{32537C4E-9A45-4114-BCFF-6ABD02765A92}" presName="vert1" presStyleCnt="0"/>
      <dgm:spPr/>
    </dgm:pt>
    <dgm:pt modelId="{EA90D711-AD62-4A35-B88D-59036C665FB1}" type="pres">
      <dgm:prSet presAssocID="{8AC3B731-7C68-4D47-A5A6-AFABBADEAB6F}" presName="thickLine" presStyleLbl="alignNode1" presStyleIdx="2" presStyleCnt="4"/>
      <dgm:spPr/>
    </dgm:pt>
    <dgm:pt modelId="{37D6C8B4-BF40-4E83-8E0D-FAC09CFB82FF}" type="pres">
      <dgm:prSet presAssocID="{8AC3B731-7C68-4D47-A5A6-AFABBADEAB6F}" presName="horz1" presStyleCnt="0"/>
      <dgm:spPr/>
    </dgm:pt>
    <dgm:pt modelId="{D3F07CAC-318C-429E-AA4F-407B7EEA9339}" type="pres">
      <dgm:prSet presAssocID="{8AC3B731-7C68-4D47-A5A6-AFABBADEAB6F}" presName="tx1" presStyleLbl="revTx" presStyleIdx="2" presStyleCnt="4"/>
      <dgm:spPr/>
    </dgm:pt>
    <dgm:pt modelId="{ACA22B6A-F84C-4803-B962-3D7818C5941A}" type="pres">
      <dgm:prSet presAssocID="{8AC3B731-7C68-4D47-A5A6-AFABBADEAB6F}" presName="vert1" presStyleCnt="0"/>
      <dgm:spPr/>
    </dgm:pt>
    <dgm:pt modelId="{109E6E7E-B82A-4A8B-853F-457CBE9B4748}" type="pres">
      <dgm:prSet presAssocID="{9593E1F4-AA4B-4CEF-99C8-3615B1779E6F}" presName="thickLine" presStyleLbl="alignNode1" presStyleIdx="3" presStyleCnt="4"/>
      <dgm:spPr/>
    </dgm:pt>
    <dgm:pt modelId="{A628E9B7-A307-4449-A09E-32F864E5BCFB}" type="pres">
      <dgm:prSet presAssocID="{9593E1F4-AA4B-4CEF-99C8-3615B1779E6F}" presName="horz1" presStyleCnt="0"/>
      <dgm:spPr/>
    </dgm:pt>
    <dgm:pt modelId="{67318751-50BD-4F8F-A294-4751F655A5A3}" type="pres">
      <dgm:prSet presAssocID="{9593E1F4-AA4B-4CEF-99C8-3615B1779E6F}" presName="tx1" presStyleLbl="revTx" presStyleIdx="3" presStyleCnt="4"/>
      <dgm:spPr/>
    </dgm:pt>
    <dgm:pt modelId="{2453EFC4-E956-4CC0-8132-4E9168A3CC39}" type="pres">
      <dgm:prSet presAssocID="{9593E1F4-AA4B-4CEF-99C8-3615B1779E6F}" presName="vert1" presStyleCnt="0"/>
      <dgm:spPr/>
    </dgm:pt>
  </dgm:ptLst>
  <dgm:cxnLst>
    <dgm:cxn modelId="{C84E7F03-112E-4A19-A8A6-C644877201D8}" srcId="{A52AD437-DDED-41AD-BF8E-4A51731404B9}" destId="{32537C4E-9A45-4114-BCFF-6ABD02765A92}" srcOrd="1" destOrd="0" parTransId="{628387E6-932B-4F26-8C01-50B38BD351D1}" sibTransId="{CFEA30C9-855F-4122-80E1-84DCF050BD46}"/>
    <dgm:cxn modelId="{9853172E-7AC4-4823-8E9E-B3040AED3C67}" type="presOf" srcId="{8AC3B731-7C68-4D47-A5A6-AFABBADEAB6F}" destId="{D3F07CAC-318C-429E-AA4F-407B7EEA9339}" srcOrd="0" destOrd="0" presId="urn:microsoft.com/office/officeart/2008/layout/LinedList"/>
    <dgm:cxn modelId="{EA9F7F4C-29DD-4AE0-BD9A-E1A3AF6B39AA}" type="presOf" srcId="{32537C4E-9A45-4114-BCFF-6ABD02765A92}" destId="{404F48E8-7393-4594-928E-3046B493E284}" srcOrd="0" destOrd="0" presId="urn:microsoft.com/office/officeart/2008/layout/LinedList"/>
    <dgm:cxn modelId="{C785665A-4C38-47BB-ADD7-6209CC4FD673}" type="presOf" srcId="{9593E1F4-AA4B-4CEF-99C8-3615B1779E6F}" destId="{67318751-50BD-4F8F-A294-4751F655A5A3}" srcOrd="0" destOrd="0" presId="urn:microsoft.com/office/officeart/2008/layout/LinedList"/>
    <dgm:cxn modelId="{42AE8381-DBA6-441D-9AB5-B26723F9263C}" type="presOf" srcId="{A52AD437-DDED-41AD-BF8E-4A51731404B9}" destId="{326233C4-D492-461F-BF82-B2CA7B2F63F1}" srcOrd="0" destOrd="0" presId="urn:microsoft.com/office/officeart/2008/layout/LinedList"/>
    <dgm:cxn modelId="{1179558E-E501-46A3-8015-3ED04ACD7AEA}" srcId="{A52AD437-DDED-41AD-BF8E-4A51731404B9}" destId="{8AC3B731-7C68-4D47-A5A6-AFABBADEAB6F}" srcOrd="2" destOrd="0" parTransId="{758F6D06-C660-4521-BA92-34D535DB2556}" sibTransId="{DF911AD5-56A8-4F34-BB08-CD87756340F9}"/>
    <dgm:cxn modelId="{DD048599-2950-4DF8-BD4D-81B666A66496}" srcId="{A52AD437-DDED-41AD-BF8E-4A51731404B9}" destId="{9593E1F4-AA4B-4CEF-99C8-3615B1779E6F}" srcOrd="3" destOrd="0" parTransId="{C35CC1AB-10E4-439A-89C9-9CDCBD608F57}" sibTransId="{26B4CE5F-08B8-4D44-B9D7-03054662AF2D}"/>
    <dgm:cxn modelId="{17D49DCF-E557-46BE-BE9B-CB02F2F59828}" srcId="{A52AD437-DDED-41AD-BF8E-4A51731404B9}" destId="{14B25F79-B217-4C86-B64A-DC6F99966389}" srcOrd="0" destOrd="0" parTransId="{5E001557-1618-4F2E-8081-DF5EB6E2D865}" sibTransId="{8FE297D9-C5FA-4861-957D-BAD6F9266CC0}"/>
    <dgm:cxn modelId="{A21C23F5-68C7-4BD7-8B7C-D349C958D642}" type="presOf" srcId="{14B25F79-B217-4C86-B64A-DC6F99966389}" destId="{F189385D-EB62-4824-B482-E368B879AF33}" srcOrd="0" destOrd="0" presId="urn:microsoft.com/office/officeart/2008/layout/LinedList"/>
    <dgm:cxn modelId="{80DBA647-1FC1-4C86-AD1D-5CCB48DF415A}" type="presParOf" srcId="{326233C4-D492-461F-BF82-B2CA7B2F63F1}" destId="{DE1E34A9-D41C-450C-AA86-A75C9E586A90}" srcOrd="0" destOrd="0" presId="urn:microsoft.com/office/officeart/2008/layout/LinedList"/>
    <dgm:cxn modelId="{16D1BB1D-581A-4E99-9569-B4D23137C40E}" type="presParOf" srcId="{326233C4-D492-461F-BF82-B2CA7B2F63F1}" destId="{31B57EF7-9ECF-4EFB-8415-649E99AB9F1B}" srcOrd="1" destOrd="0" presId="urn:microsoft.com/office/officeart/2008/layout/LinedList"/>
    <dgm:cxn modelId="{4282559E-A8C1-4EFC-A9C4-7DAF41FEE18F}" type="presParOf" srcId="{31B57EF7-9ECF-4EFB-8415-649E99AB9F1B}" destId="{F189385D-EB62-4824-B482-E368B879AF33}" srcOrd="0" destOrd="0" presId="urn:microsoft.com/office/officeart/2008/layout/LinedList"/>
    <dgm:cxn modelId="{F8C5C46C-94F4-465F-A279-8C62AC45C2CF}" type="presParOf" srcId="{31B57EF7-9ECF-4EFB-8415-649E99AB9F1B}" destId="{AF34F1D4-FBDC-4CE3-BAB9-7332B58F652F}" srcOrd="1" destOrd="0" presId="urn:microsoft.com/office/officeart/2008/layout/LinedList"/>
    <dgm:cxn modelId="{92E69A0A-4575-4269-9710-C20073F8AA64}" type="presParOf" srcId="{326233C4-D492-461F-BF82-B2CA7B2F63F1}" destId="{F9CFACFA-2D2D-467A-A324-031E0CF41306}" srcOrd="2" destOrd="0" presId="urn:microsoft.com/office/officeart/2008/layout/LinedList"/>
    <dgm:cxn modelId="{93B431F6-610E-4F24-AC52-E4B10706C722}" type="presParOf" srcId="{326233C4-D492-461F-BF82-B2CA7B2F63F1}" destId="{CB073F6C-51B3-41D4-85BB-EDE0F1E6590E}" srcOrd="3" destOrd="0" presId="urn:microsoft.com/office/officeart/2008/layout/LinedList"/>
    <dgm:cxn modelId="{38F4A21D-7BB5-4BF8-BC42-0A5DE1823F67}" type="presParOf" srcId="{CB073F6C-51B3-41D4-85BB-EDE0F1E6590E}" destId="{404F48E8-7393-4594-928E-3046B493E284}" srcOrd="0" destOrd="0" presId="urn:microsoft.com/office/officeart/2008/layout/LinedList"/>
    <dgm:cxn modelId="{C9B04CDD-4D7E-4D06-9D78-0C190D92181C}" type="presParOf" srcId="{CB073F6C-51B3-41D4-85BB-EDE0F1E6590E}" destId="{7EAECEC4-8E56-45C9-B88F-895008915796}" srcOrd="1" destOrd="0" presId="urn:microsoft.com/office/officeart/2008/layout/LinedList"/>
    <dgm:cxn modelId="{5C8B9111-DB29-4504-BD80-AF944ABDB45B}" type="presParOf" srcId="{326233C4-D492-461F-BF82-B2CA7B2F63F1}" destId="{EA90D711-AD62-4A35-B88D-59036C665FB1}" srcOrd="4" destOrd="0" presId="urn:microsoft.com/office/officeart/2008/layout/LinedList"/>
    <dgm:cxn modelId="{4142348D-64DC-4962-BC21-17B7091FC782}" type="presParOf" srcId="{326233C4-D492-461F-BF82-B2CA7B2F63F1}" destId="{37D6C8B4-BF40-4E83-8E0D-FAC09CFB82FF}" srcOrd="5" destOrd="0" presId="urn:microsoft.com/office/officeart/2008/layout/LinedList"/>
    <dgm:cxn modelId="{24D8AAC5-3696-4D98-B075-2626EFA80466}" type="presParOf" srcId="{37D6C8B4-BF40-4E83-8E0D-FAC09CFB82FF}" destId="{D3F07CAC-318C-429E-AA4F-407B7EEA9339}" srcOrd="0" destOrd="0" presId="urn:microsoft.com/office/officeart/2008/layout/LinedList"/>
    <dgm:cxn modelId="{C409DB4D-798D-4DBB-9B78-05F751EC68D6}" type="presParOf" srcId="{37D6C8B4-BF40-4E83-8E0D-FAC09CFB82FF}" destId="{ACA22B6A-F84C-4803-B962-3D7818C5941A}" srcOrd="1" destOrd="0" presId="urn:microsoft.com/office/officeart/2008/layout/LinedList"/>
    <dgm:cxn modelId="{BBE1A696-2E82-49A4-BE7D-A147A5EAF716}" type="presParOf" srcId="{326233C4-D492-461F-BF82-B2CA7B2F63F1}" destId="{109E6E7E-B82A-4A8B-853F-457CBE9B4748}" srcOrd="6" destOrd="0" presId="urn:microsoft.com/office/officeart/2008/layout/LinedList"/>
    <dgm:cxn modelId="{CB16C88A-E0A1-43BE-9981-7D3093745228}" type="presParOf" srcId="{326233C4-D492-461F-BF82-B2CA7B2F63F1}" destId="{A628E9B7-A307-4449-A09E-32F864E5BCFB}" srcOrd="7" destOrd="0" presId="urn:microsoft.com/office/officeart/2008/layout/LinedList"/>
    <dgm:cxn modelId="{92BC5D86-E9F2-4179-BCF4-DDB3045A4283}" type="presParOf" srcId="{A628E9B7-A307-4449-A09E-32F864E5BCFB}" destId="{67318751-50BD-4F8F-A294-4751F655A5A3}" srcOrd="0" destOrd="0" presId="urn:microsoft.com/office/officeart/2008/layout/LinedList"/>
    <dgm:cxn modelId="{350D781F-53C7-4B87-B5FE-70BA0FFEC86A}" type="presParOf" srcId="{A628E9B7-A307-4449-A09E-32F864E5BCFB}" destId="{2453EFC4-E956-4CC0-8132-4E9168A3CC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B8739-7D4E-405A-B266-37D3BEA5F64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BFBC35-7D5D-4153-B482-A74FF0565E83}">
      <dgm:prSet/>
      <dgm:spPr/>
      <dgm:t>
        <a:bodyPr/>
        <a:lstStyle/>
        <a:p>
          <a:r>
            <a:rPr lang="fr-FR" dirty="0"/>
            <a:t>Un </a:t>
          </a:r>
          <a:r>
            <a:rPr lang="fr-FR" dirty="0">
              <a:latin typeface="Sitka Banner"/>
            </a:rPr>
            <a:t>Framework</a:t>
          </a:r>
          <a:r>
            <a:rPr lang="fr-FR" dirty="0"/>
            <a:t>(Module) pour le </a:t>
          </a:r>
          <a:r>
            <a:rPr lang="fr-FR" dirty="0">
              <a:latin typeface="Sitka Banner"/>
            </a:rPr>
            <a:t>langage</a:t>
          </a:r>
          <a:r>
            <a:rPr lang="fr-FR" dirty="0"/>
            <a:t> Javascript afin de développé des applications mobile</a:t>
          </a:r>
          <a:endParaRPr lang="en-US" dirty="0"/>
        </a:p>
      </dgm:t>
    </dgm:pt>
    <dgm:pt modelId="{10D66D23-FEB0-43F4-9415-905A9D1301BA}" type="parTrans" cxnId="{ECAEBD98-9F6E-4D81-B778-5AE831A1068F}">
      <dgm:prSet/>
      <dgm:spPr/>
      <dgm:t>
        <a:bodyPr/>
        <a:lstStyle/>
        <a:p>
          <a:endParaRPr lang="en-US"/>
        </a:p>
      </dgm:t>
    </dgm:pt>
    <dgm:pt modelId="{F9EA8857-E53F-4D78-AEC3-6F483C948AC4}" type="sibTrans" cxnId="{ECAEBD98-9F6E-4D81-B778-5AE831A1068F}">
      <dgm:prSet/>
      <dgm:spPr/>
      <dgm:t>
        <a:bodyPr/>
        <a:lstStyle/>
        <a:p>
          <a:endParaRPr lang="en-US"/>
        </a:p>
      </dgm:t>
    </dgm:pt>
    <dgm:pt modelId="{19C61CA1-BF14-4A24-B09B-B98369B253C7}">
      <dgm:prSet/>
      <dgm:spPr/>
      <dgm:t>
        <a:bodyPr/>
        <a:lstStyle/>
        <a:p>
          <a:r>
            <a:rPr lang="fr-FR" dirty="0"/>
            <a:t>Une structure </a:t>
          </a:r>
          <a:r>
            <a:rPr lang="fr-FR" dirty="0">
              <a:latin typeface="Sitka Banner"/>
            </a:rPr>
            <a:t>basée</a:t>
          </a:r>
          <a:r>
            <a:rPr lang="fr-FR" dirty="0"/>
            <a:t> sur le </a:t>
          </a:r>
          <a:r>
            <a:rPr lang="fr-FR" dirty="0">
              <a:latin typeface="Sitka Banner"/>
            </a:rPr>
            <a:t>Framework</a:t>
          </a:r>
          <a:r>
            <a:rPr lang="fr-FR" dirty="0"/>
            <a:t> React</a:t>
          </a:r>
          <a:endParaRPr lang="en-US" dirty="0"/>
        </a:p>
      </dgm:t>
    </dgm:pt>
    <dgm:pt modelId="{27678693-968B-4A28-BE17-84EA6DA36921}" type="parTrans" cxnId="{AB50BD57-2708-46F8-9F83-CBA89C9EBAAD}">
      <dgm:prSet/>
      <dgm:spPr/>
      <dgm:t>
        <a:bodyPr/>
        <a:lstStyle/>
        <a:p>
          <a:endParaRPr lang="en-US"/>
        </a:p>
      </dgm:t>
    </dgm:pt>
    <dgm:pt modelId="{F21C313C-058E-4FCA-9740-FE07FB218BCB}" type="sibTrans" cxnId="{AB50BD57-2708-46F8-9F83-CBA89C9EBAAD}">
      <dgm:prSet/>
      <dgm:spPr/>
      <dgm:t>
        <a:bodyPr/>
        <a:lstStyle/>
        <a:p>
          <a:endParaRPr lang="en-US"/>
        </a:p>
      </dgm:t>
    </dgm:pt>
    <dgm:pt modelId="{9BBEC791-4F94-4C86-8811-EC47EE609FF3}">
      <dgm:prSet/>
      <dgm:spPr/>
      <dgm:t>
        <a:bodyPr/>
        <a:lstStyle/>
        <a:p>
          <a:r>
            <a:rPr lang="fr-FR" dirty="0"/>
            <a:t>Un indispensable de nos jours pour rendre des projets plus rapidement</a:t>
          </a:r>
          <a:endParaRPr lang="en-US" dirty="0"/>
        </a:p>
      </dgm:t>
    </dgm:pt>
    <dgm:pt modelId="{C60B73E6-1DCD-4F31-88D8-17EC1EE41E58}" type="parTrans" cxnId="{01A67158-8628-461C-AE77-CD9D8DD382C1}">
      <dgm:prSet/>
      <dgm:spPr/>
      <dgm:t>
        <a:bodyPr/>
        <a:lstStyle/>
        <a:p>
          <a:endParaRPr lang="en-US"/>
        </a:p>
      </dgm:t>
    </dgm:pt>
    <dgm:pt modelId="{B20E2E06-5E69-43CA-B00B-179C91E9B89F}" type="sibTrans" cxnId="{01A67158-8628-461C-AE77-CD9D8DD382C1}">
      <dgm:prSet/>
      <dgm:spPr/>
      <dgm:t>
        <a:bodyPr/>
        <a:lstStyle/>
        <a:p>
          <a:endParaRPr lang="en-US"/>
        </a:p>
      </dgm:t>
    </dgm:pt>
    <dgm:pt modelId="{E6E5E19D-2DAE-4797-8CD3-1ECAF5A83F3C}" type="pres">
      <dgm:prSet presAssocID="{679B8739-7D4E-405A-B266-37D3BEA5F64F}" presName="vert0" presStyleCnt="0">
        <dgm:presLayoutVars>
          <dgm:dir/>
          <dgm:animOne val="branch"/>
          <dgm:animLvl val="lvl"/>
        </dgm:presLayoutVars>
      </dgm:prSet>
      <dgm:spPr/>
    </dgm:pt>
    <dgm:pt modelId="{1EB74B1D-B118-404D-A971-84E574D2EE9F}" type="pres">
      <dgm:prSet presAssocID="{AABFBC35-7D5D-4153-B482-A74FF0565E83}" presName="thickLine" presStyleLbl="alignNode1" presStyleIdx="0" presStyleCnt="3"/>
      <dgm:spPr/>
    </dgm:pt>
    <dgm:pt modelId="{B6F621EC-72A8-42C2-87B8-1A5CDD67388B}" type="pres">
      <dgm:prSet presAssocID="{AABFBC35-7D5D-4153-B482-A74FF0565E83}" presName="horz1" presStyleCnt="0"/>
      <dgm:spPr/>
    </dgm:pt>
    <dgm:pt modelId="{7BFC09A4-C11A-48C6-991C-224C586D47EF}" type="pres">
      <dgm:prSet presAssocID="{AABFBC35-7D5D-4153-B482-A74FF0565E83}" presName="tx1" presStyleLbl="revTx" presStyleIdx="0" presStyleCnt="3"/>
      <dgm:spPr/>
    </dgm:pt>
    <dgm:pt modelId="{F1064B45-0E87-49CC-A3A4-0F80A2859BB9}" type="pres">
      <dgm:prSet presAssocID="{AABFBC35-7D5D-4153-B482-A74FF0565E83}" presName="vert1" presStyleCnt="0"/>
      <dgm:spPr/>
    </dgm:pt>
    <dgm:pt modelId="{5A29C22E-67CA-4001-8FE0-52137021C45D}" type="pres">
      <dgm:prSet presAssocID="{19C61CA1-BF14-4A24-B09B-B98369B253C7}" presName="thickLine" presStyleLbl="alignNode1" presStyleIdx="1" presStyleCnt="3"/>
      <dgm:spPr/>
    </dgm:pt>
    <dgm:pt modelId="{4C1A8FE5-F5D9-45BD-B0F5-24EE9EA8DBE9}" type="pres">
      <dgm:prSet presAssocID="{19C61CA1-BF14-4A24-B09B-B98369B253C7}" presName="horz1" presStyleCnt="0"/>
      <dgm:spPr/>
    </dgm:pt>
    <dgm:pt modelId="{2CC896E8-9D3B-445D-9B67-D201C96D9FAF}" type="pres">
      <dgm:prSet presAssocID="{19C61CA1-BF14-4A24-B09B-B98369B253C7}" presName="tx1" presStyleLbl="revTx" presStyleIdx="1" presStyleCnt="3"/>
      <dgm:spPr/>
    </dgm:pt>
    <dgm:pt modelId="{352BA516-A7B9-424B-9C06-19495F0C3455}" type="pres">
      <dgm:prSet presAssocID="{19C61CA1-BF14-4A24-B09B-B98369B253C7}" presName="vert1" presStyleCnt="0"/>
      <dgm:spPr/>
    </dgm:pt>
    <dgm:pt modelId="{08AB69CD-C87A-4A4F-B526-D28F745BF8C4}" type="pres">
      <dgm:prSet presAssocID="{9BBEC791-4F94-4C86-8811-EC47EE609FF3}" presName="thickLine" presStyleLbl="alignNode1" presStyleIdx="2" presStyleCnt="3"/>
      <dgm:spPr/>
    </dgm:pt>
    <dgm:pt modelId="{03E43A24-6596-4FE5-8AB2-479528823D8C}" type="pres">
      <dgm:prSet presAssocID="{9BBEC791-4F94-4C86-8811-EC47EE609FF3}" presName="horz1" presStyleCnt="0"/>
      <dgm:spPr/>
    </dgm:pt>
    <dgm:pt modelId="{8C4C7D68-65AD-4197-89C3-5EC493B4BBEB}" type="pres">
      <dgm:prSet presAssocID="{9BBEC791-4F94-4C86-8811-EC47EE609FF3}" presName="tx1" presStyleLbl="revTx" presStyleIdx="2" presStyleCnt="3"/>
      <dgm:spPr/>
    </dgm:pt>
    <dgm:pt modelId="{14ACFF1B-1B59-42DF-90B2-DB5295AD4614}" type="pres">
      <dgm:prSet presAssocID="{9BBEC791-4F94-4C86-8811-EC47EE609FF3}" presName="vert1" presStyleCnt="0"/>
      <dgm:spPr/>
    </dgm:pt>
  </dgm:ptLst>
  <dgm:cxnLst>
    <dgm:cxn modelId="{67A76614-C504-40A2-8D56-41791593C7BD}" type="presOf" srcId="{AABFBC35-7D5D-4153-B482-A74FF0565E83}" destId="{7BFC09A4-C11A-48C6-991C-224C586D47EF}" srcOrd="0" destOrd="0" presId="urn:microsoft.com/office/officeart/2008/layout/LinedList"/>
    <dgm:cxn modelId="{AB50BD57-2708-46F8-9F83-CBA89C9EBAAD}" srcId="{679B8739-7D4E-405A-B266-37D3BEA5F64F}" destId="{19C61CA1-BF14-4A24-B09B-B98369B253C7}" srcOrd="1" destOrd="0" parTransId="{27678693-968B-4A28-BE17-84EA6DA36921}" sibTransId="{F21C313C-058E-4FCA-9740-FE07FB218BCB}"/>
    <dgm:cxn modelId="{01A67158-8628-461C-AE77-CD9D8DD382C1}" srcId="{679B8739-7D4E-405A-B266-37D3BEA5F64F}" destId="{9BBEC791-4F94-4C86-8811-EC47EE609FF3}" srcOrd="2" destOrd="0" parTransId="{C60B73E6-1DCD-4F31-88D8-17EC1EE41E58}" sibTransId="{B20E2E06-5E69-43CA-B00B-179C91E9B89F}"/>
    <dgm:cxn modelId="{ECAEBD98-9F6E-4D81-B778-5AE831A1068F}" srcId="{679B8739-7D4E-405A-B266-37D3BEA5F64F}" destId="{AABFBC35-7D5D-4153-B482-A74FF0565E83}" srcOrd="0" destOrd="0" parTransId="{10D66D23-FEB0-43F4-9415-905A9D1301BA}" sibTransId="{F9EA8857-E53F-4D78-AEC3-6F483C948AC4}"/>
    <dgm:cxn modelId="{10E978A6-11DF-4D5D-A1D5-64054AD6010B}" type="presOf" srcId="{679B8739-7D4E-405A-B266-37D3BEA5F64F}" destId="{E6E5E19D-2DAE-4797-8CD3-1ECAF5A83F3C}" srcOrd="0" destOrd="0" presId="urn:microsoft.com/office/officeart/2008/layout/LinedList"/>
    <dgm:cxn modelId="{E9C5FBC6-0D59-4A86-997C-81B013ABDD37}" type="presOf" srcId="{9BBEC791-4F94-4C86-8811-EC47EE609FF3}" destId="{8C4C7D68-65AD-4197-89C3-5EC493B4BBEB}" srcOrd="0" destOrd="0" presId="urn:microsoft.com/office/officeart/2008/layout/LinedList"/>
    <dgm:cxn modelId="{F86308CA-1BD4-441B-ABAB-B31AA551FE3A}" type="presOf" srcId="{19C61CA1-BF14-4A24-B09B-B98369B253C7}" destId="{2CC896E8-9D3B-445D-9B67-D201C96D9FAF}" srcOrd="0" destOrd="0" presId="urn:microsoft.com/office/officeart/2008/layout/LinedList"/>
    <dgm:cxn modelId="{090DDBA9-B0F1-4558-81D1-4065C253B37C}" type="presParOf" srcId="{E6E5E19D-2DAE-4797-8CD3-1ECAF5A83F3C}" destId="{1EB74B1D-B118-404D-A971-84E574D2EE9F}" srcOrd="0" destOrd="0" presId="urn:microsoft.com/office/officeart/2008/layout/LinedList"/>
    <dgm:cxn modelId="{79B0AFB5-8148-4B49-8DF9-7C5133B67B79}" type="presParOf" srcId="{E6E5E19D-2DAE-4797-8CD3-1ECAF5A83F3C}" destId="{B6F621EC-72A8-42C2-87B8-1A5CDD67388B}" srcOrd="1" destOrd="0" presId="urn:microsoft.com/office/officeart/2008/layout/LinedList"/>
    <dgm:cxn modelId="{A93413F2-AD20-4921-A763-4257133C6F7D}" type="presParOf" srcId="{B6F621EC-72A8-42C2-87B8-1A5CDD67388B}" destId="{7BFC09A4-C11A-48C6-991C-224C586D47EF}" srcOrd="0" destOrd="0" presId="urn:microsoft.com/office/officeart/2008/layout/LinedList"/>
    <dgm:cxn modelId="{CF822E84-6211-4A4B-8107-687183D4F4B3}" type="presParOf" srcId="{B6F621EC-72A8-42C2-87B8-1A5CDD67388B}" destId="{F1064B45-0E87-49CC-A3A4-0F80A2859BB9}" srcOrd="1" destOrd="0" presId="urn:microsoft.com/office/officeart/2008/layout/LinedList"/>
    <dgm:cxn modelId="{61EBA79D-2C7B-47DA-A548-19889CD8C3F8}" type="presParOf" srcId="{E6E5E19D-2DAE-4797-8CD3-1ECAF5A83F3C}" destId="{5A29C22E-67CA-4001-8FE0-52137021C45D}" srcOrd="2" destOrd="0" presId="urn:microsoft.com/office/officeart/2008/layout/LinedList"/>
    <dgm:cxn modelId="{996E9CB7-266B-4AF6-8789-97E53A84465A}" type="presParOf" srcId="{E6E5E19D-2DAE-4797-8CD3-1ECAF5A83F3C}" destId="{4C1A8FE5-F5D9-45BD-B0F5-24EE9EA8DBE9}" srcOrd="3" destOrd="0" presId="urn:microsoft.com/office/officeart/2008/layout/LinedList"/>
    <dgm:cxn modelId="{1827E889-11A8-4B6B-8005-DE6C8EDEE687}" type="presParOf" srcId="{4C1A8FE5-F5D9-45BD-B0F5-24EE9EA8DBE9}" destId="{2CC896E8-9D3B-445D-9B67-D201C96D9FAF}" srcOrd="0" destOrd="0" presId="urn:microsoft.com/office/officeart/2008/layout/LinedList"/>
    <dgm:cxn modelId="{5F202F11-6233-4D88-A544-ACDC868AEA72}" type="presParOf" srcId="{4C1A8FE5-F5D9-45BD-B0F5-24EE9EA8DBE9}" destId="{352BA516-A7B9-424B-9C06-19495F0C3455}" srcOrd="1" destOrd="0" presId="urn:microsoft.com/office/officeart/2008/layout/LinedList"/>
    <dgm:cxn modelId="{D2231E47-63BA-4369-8405-BE74F16B5EF5}" type="presParOf" srcId="{E6E5E19D-2DAE-4797-8CD3-1ECAF5A83F3C}" destId="{08AB69CD-C87A-4A4F-B526-D28F745BF8C4}" srcOrd="4" destOrd="0" presId="urn:microsoft.com/office/officeart/2008/layout/LinedList"/>
    <dgm:cxn modelId="{0BD7ACBA-A18B-489C-965A-64A063CC73A7}" type="presParOf" srcId="{E6E5E19D-2DAE-4797-8CD3-1ECAF5A83F3C}" destId="{03E43A24-6596-4FE5-8AB2-479528823D8C}" srcOrd="5" destOrd="0" presId="urn:microsoft.com/office/officeart/2008/layout/LinedList"/>
    <dgm:cxn modelId="{F5C590BC-926B-4CDC-B1D1-E8494A11C35E}" type="presParOf" srcId="{03E43A24-6596-4FE5-8AB2-479528823D8C}" destId="{8C4C7D68-65AD-4197-89C3-5EC493B4BBEB}" srcOrd="0" destOrd="0" presId="urn:microsoft.com/office/officeart/2008/layout/LinedList"/>
    <dgm:cxn modelId="{5CC18F1C-F6C5-4985-B590-0436D411370D}" type="presParOf" srcId="{03E43A24-6596-4FE5-8AB2-479528823D8C}" destId="{14ACFF1B-1B59-42DF-90B2-DB5295AD46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57DEA-1A58-4B6E-A285-3AD9C98DE7B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C5DA1F-D146-4607-A801-88F5FCF251F8}">
      <dgm:prSet/>
      <dgm:spPr/>
      <dgm:t>
        <a:bodyPr/>
        <a:lstStyle/>
        <a:p>
          <a:r>
            <a:rPr lang="fr-FR"/>
            <a:t>React-native un "pont" entre les vrai languages</a:t>
          </a:r>
          <a:endParaRPr lang="en-US"/>
        </a:p>
      </dgm:t>
    </dgm:pt>
    <dgm:pt modelId="{C547AAF7-DF50-4AB6-8B3C-DEB9D768A549}" type="parTrans" cxnId="{36C9D687-58B5-4CF0-B685-0194BBF0E7CA}">
      <dgm:prSet/>
      <dgm:spPr/>
      <dgm:t>
        <a:bodyPr/>
        <a:lstStyle/>
        <a:p>
          <a:endParaRPr lang="en-US"/>
        </a:p>
      </dgm:t>
    </dgm:pt>
    <dgm:pt modelId="{DB6BC0A3-0313-4FFF-BC77-314F5CED42BA}" type="sibTrans" cxnId="{36C9D687-58B5-4CF0-B685-0194BBF0E7CA}">
      <dgm:prSet/>
      <dgm:spPr/>
      <dgm:t>
        <a:bodyPr/>
        <a:lstStyle/>
        <a:p>
          <a:endParaRPr lang="en-US"/>
        </a:p>
      </dgm:t>
    </dgm:pt>
    <dgm:pt modelId="{9B085657-8F7B-4EEE-81B9-60D46879F74C}">
      <dgm:prSet/>
      <dgm:spPr/>
      <dgm:t>
        <a:bodyPr/>
        <a:lstStyle/>
        <a:p>
          <a:r>
            <a:rPr lang="fr-FR"/>
            <a:t>Le framework ne crée rien, il est directement réecris en Java ou Swift avant d'être compilé</a:t>
          </a:r>
          <a:endParaRPr lang="en-US"/>
        </a:p>
      </dgm:t>
    </dgm:pt>
    <dgm:pt modelId="{8E5ECDD3-F51B-45AE-958A-EBF90AA8BE6A}" type="parTrans" cxnId="{CB061EB8-066B-4FC2-8C67-ACC5DC4AB45D}">
      <dgm:prSet/>
      <dgm:spPr/>
      <dgm:t>
        <a:bodyPr/>
        <a:lstStyle/>
        <a:p>
          <a:endParaRPr lang="en-US"/>
        </a:p>
      </dgm:t>
    </dgm:pt>
    <dgm:pt modelId="{62DBB15B-7A00-404A-913D-1802C38EE901}" type="sibTrans" cxnId="{CB061EB8-066B-4FC2-8C67-ACC5DC4AB45D}">
      <dgm:prSet/>
      <dgm:spPr/>
      <dgm:t>
        <a:bodyPr/>
        <a:lstStyle/>
        <a:p>
          <a:endParaRPr lang="en-US"/>
        </a:p>
      </dgm:t>
    </dgm:pt>
    <dgm:pt modelId="{504E9FDB-3FF7-42CE-9017-E90C2EBC07B1}">
      <dgm:prSet/>
      <dgm:spPr/>
      <dgm:t>
        <a:bodyPr/>
        <a:lstStyle/>
        <a:p>
          <a:r>
            <a:rPr lang="fr-FR"/>
            <a:t>Des API native</a:t>
          </a:r>
          <a:endParaRPr lang="en-US"/>
        </a:p>
      </dgm:t>
    </dgm:pt>
    <dgm:pt modelId="{2E951E43-1991-4F57-B58F-664CB1276514}" type="parTrans" cxnId="{951F9DBC-C213-4054-BC35-E63FE9CA0055}">
      <dgm:prSet/>
      <dgm:spPr/>
      <dgm:t>
        <a:bodyPr/>
        <a:lstStyle/>
        <a:p>
          <a:endParaRPr lang="en-US"/>
        </a:p>
      </dgm:t>
    </dgm:pt>
    <dgm:pt modelId="{266BE0A8-7BCB-4800-815A-7CFC10145771}" type="sibTrans" cxnId="{951F9DBC-C213-4054-BC35-E63FE9CA0055}">
      <dgm:prSet/>
      <dgm:spPr/>
      <dgm:t>
        <a:bodyPr/>
        <a:lstStyle/>
        <a:p>
          <a:endParaRPr lang="en-US"/>
        </a:p>
      </dgm:t>
    </dgm:pt>
    <dgm:pt modelId="{A71ECD8E-FAC9-4D17-AB98-751BA660A57B}">
      <dgm:prSet/>
      <dgm:spPr/>
      <dgm:t>
        <a:bodyPr/>
        <a:lstStyle/>
        <a:p>
          <a:r>
            <a:rPr lang="fr-FR"/>
            <a:t>La possibilité de créer des chose qui n'était pas possible</a:t>
          </a:r>
          <a:endParaRPr lang="en-US"/>
        </a:p>
      </dgm:t>
    </dgm:pt>
    <dgm:pt modelId="{30952267-8800-4087-8A8E-AFFE5F3A9889}" type="parTrans" cxnId="{F30878B4-E8F0-4A7A-BB10-EA8BCC888512}">
      <dgm:prSet/>
      <dgm:spPr/>
      <dgm:t>
        <a:bodyPr/>
        <a:lstStyle/>
        <a:p>
          <a:endParaRPr lang="en-US"/>
        </a:p>
      </dgm:t>
    </dgm:pt>
    <dgm:pt modelId="{755A949F-3616-4B6A-A297-83DBA3EFD671}" type="sibTrans" cxnId="{F30878B4-E8F0-4A7A-BB10-EA8BCC888512}">
      <dgm:prSet/>
      <dgm:spPr/>
      <dgm:t>
        <a:bodyPr/>
        <a:lstStyle/>
        <a:p>
          <a:endParaRPr lang="en-US"/>
        </a:p>
      </dgm:t>
    </dgm:pt>
    <dgm:pt modelId="{A8609D52-1BDB-466B-A72D-F43EF0BFB4CD}" type="pres">
      <dgm:prSet presAssocID="{0E857DEA-1A58-4B6E-A285-3AD9C98DE7B9}" presName="vert0" presStyleCnt="0">
        <dgm:presLayoutVars>
          <dgm:dir/>
          <dgm:animOne val="branch"/>
          <dgm:animLvl val="lvl"/>
        </dgm:presLayoutVars>
      </dgm:prSet>
      <dgm:spPr/>
    </dgm:pt>
    <dgm:pt modelId="{0BEE6B41-670A-4B92-BB3A-29BFE5B24BB9}" type="pres">
      <dgm:prSet presAssocID="{61C5DA1F-D146-4607-A801-88F5FCF251F8}" presName="thickLine" presStyleLbl="alignNode1" presStyleIdx="0" presStyleCnt="4"/>
      <dgm:spPr/>
    </dgm:pt>
    <dgm:pt modelId="{E7B2EA0F-4814-4C3D-9802-3047565A5C3C}" type="pres">
      <dgm:prSet presAssocID="{61C5DA1F-D146-4607-A801-88F5FCF251F8}" presName="horz1" presStyleCnt="0"/>
      <dgm:spPr/>
    </dgm:pt>
    <dgm:pt modelId="{CFE6636F-5BB5-4A84-8E4F-9BB2DFC6D267}" type="pres">
      <dgm:prSet presAssocID="{61C5DA1F-D146-4607-A801-88F5FCF251F8}" presName="tx1" presStyleLbl="revTx" presStyleIdx="0" presStyleCnt="4"/>
      <dgm:spPr/>
    </dgm:pt>
    <dgm:pt modelId="{847B43C7-94C1-4AFA-A013-BCC496710B7D}" type="pres">
      <dgm:prSet presAssocID="{61C5DA1F-D146-4607-A801-88F5FCF251F8}" presName="vert1" presStyleCnt="0"/>
      <dgm:spPr/>
    </dgm:pt>
    <dgm:pt modelId="{B2291A9C-B455-449F-BBBF-A1D3718104A6}" type="pres">
      <dgm:prSet presAssocID="{9B085657-8F7B-4EEE-81B9-60D46879F74C}" presName="thickLine" presStyleLbl="alignNode1" presStyleIdx="1" presStyleCnt="4"/>
      <dgm:spPr/>
    </dgm:pt>
    <dgm:pt modelId="{20340093-BD16-4C3B-A5AF-85BC42055676}" type="pres">
      <dgm:prSet presAssocID="{9B085657-8F7B-4EEE-81B9-60D46879F74C}" presName="horz1" presStyleCnt="0"/>
      <dgm:spPr/>
    </dgm:pt>
    <dgm:pt modelId="{CFB4CB7F-9B9C-4558-99CA-2687C08D8C78}" type="pres">
      <dgm:prSet presAssocID="{9B085657-8F7B-4EEE-81B9-60D46879F74C}" presName="tx1" presStyleLbl="revTx" presStyleIdx="1" presStyleCnt="4"/>
      <dgm:spPr/>
    </dgm:pt>
    <dgm:pt modelId="{5BA72AB2-85F5-4A3A-BC9D-49DB8BC2FCBE}" type="pres">
      <dgm:prSet presAssocID="{9B085657-8F7B-4EEE-81B9-60D46879F74C}" presName="vert1" presStyleCnt="0"/>
      <dgm:spPr/>
    </dgm:pt>
    <dgm:pt modelId="{73FAE331-679B-4462-89EB-0D9DF481F16C}" type="pres">
      <dgm:prSet presAssocID="{504E9FDB-3FF7-42CE-9017-E90C2EBC07B1}" presName="thickLine" presStyleLbl="alignNode1" presStyleIdx="2" presStyleCnt="4"/>
      <dgm:spPr/>
    </dgm:pt>
    <dgm:pt modelId="{F14029F5-9D4C-4ED6-BBE8-AB175C9FD23E}" type="pres">
      <dgm:prSet presAssocID="{504E9FDB-3FF7-42CE-9017-E90C2EBC07B1}" presName="horz1" presStyleCnt="0"/>
      <dgm:spPr/>
    </dgm:pt>
    <dgm:pt modelId="{0951240A-0666-42A3-9FEE-F928B1B7ECCE}" type="pres">
      <dgm:prSet presAssocID="{504E9FDB-3FF7-42CE-9017-E90C2EBC07B1}" presName="tx1" presStyleLbl="revTx" presStyleIdx="2" presStyleCnt="4"/>
      <dgm:spPr/>
    </dgm:pt>
    <dgm:pt modelId="{22999329-FBDF-4784-B303-40AC44CA369B}" type="pres">
      <dgm:prSet presAssocID="{504E9FDB-3FF7-42CE-9017-E90C2EBC07B1}" presName="vert1" presStyleCnt="0"/>
      <dgm:spPr/>
    </dgm:pt>
    <dgm:pt modelId="{924A5825-BA7A-40D9-9382-BE0FF8842ADB}" type="pres">
      <dgm:prSet presAssocID="{A71ECD8E-FAC9-4D17-AB98-751BA660A57B}" presName="thickLine" presStyleLbl="alignNode1" presStyleIdx="3" presStyleCnt="4"/>
      <dgm:spPr/>
    </dgm:pt>
    <dgm:pt modelId="{973481FA-576E-425D-AB0F-4490D235C1F0}" type="pres">
      <dgm:prSet presAssocID="{A71ECD8E-FAC9-4D17-AB98-751BA660A57B}" presName="horz1" presStyleCnt="0"/>
      <dgm:spPr/>
    </dgm:pt>
    <dgm:pt modelId="{B1976A96-20AB-45F5-9CA0-9B110FA474A4}" type="pres">
      <dgm:prSet presAssocID="{A71ECD8E-FAC9-4D17-AB98-751BA660A57B}" presName="tx1" presStyleLbl="revTx" presStyleIdx="3" presStyleCnt="4"/>
      <dgm:spPr/>
    </dgm:pt>
    <dgm:pt modelId="{8BF5B701-36D2-4DCA-8767-658814982B9D}" type="pres">
      <dgm:prSet presAssocID="{A71ECD8E-FAC9-4D17-AB98-751BA660A57B}" presName="vert1" presStyleCnt="0"/>
      <dgm:spPr/>
    </dgm:pt>
  </dgm:ptLst>
  <dgm:cxnLst>
    <dgm:cxn modelId="{7966F27C-6363-4AAE-B3E3-F3BAB6E12F6A}" type="presOf" srcId="{504E9FDB-3FF7-42CE-9017-E90C2EBC07B1}" destId="{0951240A-0666-42A3-9FEE-F928B1B7ECCE}" srcOrd="0" destOrd="0" presId="urn:microsoft.com/office/officeart/2008/layout/LinedList"/>
    <dgm:cxn modelId="{36C9D687-58B5-4CF0-B685-0194BBF0E7CA}" srcId="{0E857DEA-1A58-4B6E-A285-3AD9C98DE7B9}" destId="{61C5DA1F-D146-4607-A801-88F5FCF251F8}" srcOrd="0" destOrd="0" parTransId="{C547AAF7-DF50-4AB6-8B3C-DEB9D768A549}" sibTransId="{DB6BC0A3-0313-4FFF-BC77-314F5CED42BA}"/>
    <dgm:cxn modelId="{BD3F8097-629B-49D7-B6C2-96ABF63551EF}" type="presOf" srcId="{A71ECD8E-FAC9-4D17-AB98-751BA660A57B}" destId="{B1976A96-20AB-45F5-9CA0-9B110FA474A4}" srcOrd="0" destOrd="0" presId="urn:microsoft.com/office/officeart/2008/layout/LinedList"/>
    <dgm:cxn modelId="{F30878B4-E8F0-4A7A-BB10-EA8BCC888512}" srcId="{0E857DEA-1A58-4B6E-A285-3AD9C98DE7B9}" destId="{A71ECD8E-FAC9-4D17-AB98-751BA660A57B}" srcOrd="3" destOrd="0" parTransId="{30952267-8800-4087-8A8E-AFFE5F3A9889}" sibTransId="{755A949F-3616-4B6A-A297-83DBA3EFD671}"/>
    <dgm:cxn modelId="{CB061EB8-066B-4FC2-8C67-ACC5DC4AB45D}" srcId="{0E857DEA-1A58-4B6E-A285-3AD9C98DE7B9}" destId="{9B085657-8F7B-4EEE-81B9-60D46879F74C}" srcOrd="1" destOrd="0" parTransId="{8E5ECDD3-F51B-45AE-958A-EBF90AA8BE6A}" sibTransId="{62DBB15B-7A00-404A-913D-1802C38EE901}"/>
    <dgm:cxn modelId="{82579CBC-59D9-4C77-B92B-D77872406AC6}" type="presOf" srcId="{0E857DEA-1A58-4B6E-A285-3AD9C98DE7B9}" destId="{A8609D52-1BDB-466B-A72D-F43EF0BFB4CD}" srcOrd="0" destOrd="0" presId="urn:microsoft.com/office/officeart/2008/layout/LinedList"/>
    <dgm:cxn modelId="{951F9DBC-C213-4054-BC35-E63FE9CA0055}" srcId="{0E857DEA-1A58-4B6E-A285-3AD9C98DE7B9}" destId="{504E9FDB-3FF7-42CE-9017-E90C2EBC07B1}" srcOrd="2" destOrd="0" parTransId="{2E951E43-1991-4F57-B58F-664CB1276514}" sibTransId="{266BE0A8-7BCB-4800-815A-7CFC10145771}"/>
    <dgm:cxn modelId="{6B85AFBF-08AD-4D83-BCF0-B6F0B8266C16}" type="presOf" srcId="{61C5DA1F-D146-4607-A801-88F5FCF251F8}" destId="{CFE6636F-5BB5-4A84-8E4F-9BB2DFC6D267}" srcOrd="0" destOrd="0" presId="urn:microsoft.com/office/officeart/2008/layout/LinedList"/>
    <dgm:cxn modelId="{D12BA1EA-DF9F-4D67-9FF3-358E81695930}" type="presOf" srcId="{9B085657-8F7B-4EEE-81B9-60D46879F74C}" destId="{CFB4CB7F-9B9C-4558-99CA-2687C08D8C78}" srcOrd="0" destOrd="0" presId="urn:microsoft.com/office/officeart/2008/layout/LinedList"/>
    <dgm:cxn modelId="{329F45E3-01F0-48D1-91E9-7AA5C21E9A0C}" type="presParOf" srcId="{A8609D52-1BDB-466B-A72D-F43EF0BFB4CD}" destId="{0BEE6B41-670A-4B92-BB3A-29BFE5B24BB9}" srcOrd="0" destOrd="0" presId="urn:microsoft.com/office/officeart/2008/layout/LinedList"/>
    <dgm:cxn modelId="{D5B18210-110D-412F-977D-A781C362427E}" type="presParOf" srcId="{A8609D52-1BDB-466B-A72D-F43EF0BFB4CD}" destId="{E7B2EA0F-4814-4C3D-9802-3047565A5C3C}" srcOrd="1" destOrd="0" presId="urn:microsoft.com/office/officeart/2008/layout/LinedList"/>
    <dgm:cxn modelId="{9C460768-9631-41CC-A81F-CEC53CCFAB43}" type="presParOf" srcId="{E7B2EA0F-4814-4C3D-9802-3047565A5C3C}" destId="{CFE6636F-5BB5-4A84-8E4F-9BB2DFC6D267}" srcOrd="0" destOrd="0" presId="urn:microsoft.com/office/officeart/2008/layout/LinedList"/>
    <dgm:cxn modelId="{E55275AC-6970-4739-9C07-7392AF2595C7}" type="presParOf" srcId="{E7B2EA0F-4814-4C3D-9802-3047565A5C3C}" destId="{847B43C7-94C1-4AFA-A013-BCC496710B7D}" srcOrd="1" destOrd="0" presId="urn:microsoft.com/office/officeart/2008/layout/LinedList"/>
    <dgm:cxn modelId="{75BBA592-6EAD-40D6-A2D9-B185B30B0636}" type="presParOf" srcId="{A8609D52-1BDB-466B-A72D-F43EF0BFB4CD}" destId="{B2291A9C-B455-449F-BBBF-A1D3718104A6}" srcOrd="2" destOrd="0" presId="urn:microsoft.com/office/officeart/2008/layout/LinedList"/>
    <dgm:cxn modelId="{34DD39CC-D556-4107-A4C2-88515D563B75}" type="presParOf" srcId="{A8609D52-1BDB-466B-A72D-F43EF0BFB4CD}" destId="{20340093-BD16-4C3B-A5AF-85BC42055676}" srcOrd="3" destOrd="0" presId="urn:microsoft.com/office/officeart/2008/layout/LinedList"/>
    <dgm:cxn modelId="{53523889-6DE3-48F2-9275-C105CAF56399}" type="presParOf" srcId="{20340093-BD16-4C3B-A5AF-85BC42055676}" destId="{CFB4CB7F-9B9C-4558-99CA-2687C08D8C78}" srcOrd="0" destOrd="0" presId="urn:microsoft.com/office/officeart/2008/layout/LinedList"/>
    <dgm:cxn modelId="{389E12A5-6734-4E20-A9CB-4734ED7AA8CF}" type="presParOf" srcId="{20340093-BD16-4C3B-A5AF-85BC42055676}" destId="{5BA72AB2-85F5-4A3A-BC9D-49DB8BC2FCBE}" srcOrd="1" destOrd="0" presId="urn:microsoft.com/office/officeart/2008/layout/LinedList"/>
    <dgm:cxn modelId="{A9F8D532-E2E8-4B31-9C04-AB536F557118}" type="presParOf" srcId="{A8609D52-1BDB-466B-A72D-F43EF0BFB4CD}" destId="{73FAE331-679B-4462-89EB-0D9DF481F16C}" srcOrd="4" destOrd="0" presId="urn:microsoft.com/office/officeart/2008/layout/LinedList"/>
    <dgm:cxn modelId="{F05BF39A-FA6D-4850-965E-BFD61D334B9F}" type="presParOf" srcId="{A8609D52-1BDB-466B-A72D-F43EF0BFB4CD}" destId="{F14029F5-9D4C-4ED6-BBE8-AB175C9FD23E}" srcOrd="5" destOrd="0" presId="urn:microsoft.com/office/officeart/2008/layout/LinedList"/>
    <dgm:cxn modelId="{DC02DB6F-7AFC-4B93-ACB1-621363E61347}" type="presParOf" srcId="{F14029F5-9D4C-4ED6-BBE8-AB175C9FD23E}" destId="{0951240A-0666-42A3-9FEE-F928B1B7ECCE}" srcOrd="0" destOrd="0" presId="urn:microsoft.com/office/officeart/2008/layout/LinedList"/>
    <dgm:cxn modelId="{707D6487-D7D7-49E1-A635-99DF2E7ED9AE}" type="presParOf" srcId="{F14029F5-9D4C-4ED6-BBE8-AB175C9FD23E}" destId="{22999329-FBDF-4784-B303-40AC44CA369B}" srcOrd="1" destOrd="0" presId="urn:microsoft.com/office/officeart/2008/layout/LinedList"/>
    <dgm:cxn modelId="{57D4D142-5585-493C-A829-4F5303231B81}" type="presParOf" srcId="{A8609D52-1BDB-466B-A72D-F43EF0BFB4CD}" destId="{924A5825-BA7A-40D9-9382-BE0FF8842ADB}" srcOrd="6" destOrd="0" presId="urn:microsoft.com/office/officeart/2008/layout/LinedList"/>
    <dgm:cxn modelId="{F5DFFEBD-D5C1-4AEC-ABE3-A197B236336B}" type="presParOf" srcId="{A8609D52-1BDB-466B-A72D-F43EF0BFB4CD}" destId="{973481FA-576E-425D-AB0F-4490D235C1F0}" srcOrd="7" destOrd="0" presId="urn:microsoft.com/office/officeart/2008/layout/LinedList"/>
    <dgm:cxn modelId="{05846B94-2C5A-42FC-A016-2894A4CB3C3F}" type="presParOf" srcId="{973481FA-576E-425D-AB0F-4490D235C1F0}" destId="{B1976A96-20AB-45F5-9CA0-9B110FA474A4}" srcOrd="0" destOrd="0" presId="urn:microsoft.com/office/officeart/2008/layout/LinedList"/>
    <dgm:cxn modelId="{0E39E05F-9DD9-4CEA-A8AD-1F3FB377F148}" type="presParOf" srcId="{973481FA-576E-425D-AB0F-4490D235C1F0}" destId="{8BF5B701-36D2-4DCA-8767-658814982B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68CBF8-B9B8-4750-91DF-5AF831892FE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BFE63F-63A5-4686-A8B1-8047DF16C989}">
      <dgm:prSet/>
      <dgm:spPr/>
      <dgm:t>
        <a:bodyPr/>
        <a:lstStyle/>
        <a:p>
          <a:r>
            <a:rPr lang="fr-FR"/>
            <a:t>React-Native permet une intégration plus rapide pour les différentes plateformes(Android/IOS)</a:t>
          </a:r>
          <a:endParaRPr lang="en-US"/>
        </a:p>
      </dgm:t>
    </dgm:pt>
    <dgm:pt modelId="{22F4FD60-BCD7-431D-A6D4-F4B0C7D8A49B}" type="parTrans" cxnId="{D47E7F1A-AE71-439E-A59A-A70ECE5A676C}">
      <dgm:prSet/>
      <dgm:spPr/>
      <dgm:t>
        <a:bodyPr/>
        <a:lstStyle/>
        <a:p>
          <a:endParaRPr lang="en-US"/>
        </a:p>
      </dgm:t>
    </dgm:pt>
    <dgm:pt modelId="{DB4E4DFC-CAF6-49D6-BF54-8F2CBBB9D060}" type="sibTrans" cxnId="{D47E7F1A-AE71-439E-A59A-A70ECE5A676C}">
      <dgm:prSet/>
      <dgm:spPr/>
      <dgm:t>
        <a:bodyPr/>
        <a:lstStyle/>
        <a:p>
          <a:endParaRPr lang="en-US"/>
        </a:p>
      </dgm:t>
    </dgm:pt>
    <dgm:pt modelId="{05479AD7-7F3C-4D77-BC7E-272E5E5E1F6F}">
      <dgm:prSet/>
      <dgm:spPr/>
      <dgm:t>
        <a:bodyPr/>
        <a:lstStyle/>
        <a:p>
          <a:r>
            <a:rPr lang="fr-FR"/>
            <a:t>Conservé la même structure du code aussi appelé la code Base</a:t>
          </a:r>
          <a:endParaRPr lang="en-US"/>
        </a:p>
      </dgm:t>
    </dgm:pt>
    <dgm:pt modelId="{2A2B4AFC-1682-4D80-A8AF-4F826FF7E33C}" type="parTrans" cxnId="{AC3A6E00-D1E0-45C1-ACB3-6AAFFF007D43}">
      <dgm:prSet/>
      <dgm:spPr/>
      <dgm:t>
        <a:bodyPr/>
        <a:lstStyle/>
        <a:p>
          <a:endParaRPr lang="en-US"/>
        </a:p>
      </dgm:t>
    </dgm:pt>
    <dgm:pt modelId="{05585ABB-0F39-4CD9-8FB3-37829C96046A}" type="sibTrans" cxnId="{AC3A6E00-D1E0-45C1-ACB3-6AAFFF007D43}">
      <dgm:prSet/>
      <dgm:spPr/>
      <dgm:t>
        <a:bodyPr/>
        <a:lstStyle/>
        <a:p>
          <a:endParaRPr lang="en-US"/>
        </a:p>
      </dgm:t>
    </dgm:pt>
    <dgm:pt modelId="{98185F98-DFF9-4076-B4D9-B36E572FDE7F}">
      <dgm:prSet/>
      <dgm:spPr/>
      <dgm:t>
        <a:bodyPr/>
        <a:lstStyle/>
        <a:p>
          <a:r>
            <a:rPr lang="fr-FR"/>
            <a:t>Une communauté très présente en cas d'un besoin d'aide</a:t>
          </a:r>
          <a:endParaRPr lang="en-US"/>
        </a:p>
      </dgm:t>
    </dgm:pt>
    <dgm:pt modelId="{9A4297D5-049F-456F-BF03-BD11C93C8E92}" type="parTrans" cxnId="{B982B843-313F-4A07-8AEB-3725833A187F}">
      <dgm:prSet/>
      <dgm:spPr/>
      <dgm:t>
        <a:bodyPr/>
        <a:lstStyle/>
        <a:p>
          <a:endParaRPr lang="en-US"/>
        </a:p>
      </dgm:t>
    </dgm:pt>
    <dgm:pt modelId="{7CDCD42A-1EC8-4343-8745-C1336F5D3D57}" type="sibTrans" cxnId="{B982B843-313F-4A07-8AEB-3725833A187F}">
      <dgm:prSet/>
      <dgm:spPr/>
      <dgm:t>
        <a:bodyPr/>
        <a:lstStyle/>
        <a:p>
          <a:endParaRPr lang="en-US"/>
        </a:p>
      </dgm:t>
    </dgm:pt>
    <dgm:pt modelId="{37563C1C-C1CC-4C9E-9538-BCEEA453C863}" type="pres">
      <dgm:prSet presAssocID="{7F68CBF8-B9B8-4750-91DF-5AF831892FE1}" presName="vert0" presStyleCnt="0">
        <dgm:presLayoutVars>
          <dgm:dir/>
          <dgm:animOne val="branch"/>
          <dgm:animLvl val="lvl"/>
        </dgm:presLayoutVars>
      </dgm:prSet>
      <dgm:spPr/>
    </dgm:pt>
    <dgm:pt modelId="{07A0B1F9-EC5F-44A3-93BF-23B54E7821BF}" type="pres">
      <dgm:prSet presAssocID="{BDBFE63F-63A5-4686-A8B1-8047DF16C989}" presName="thickLine" presStyleLbl="alignNode1" presStyleIdx="0" presStyleCnt="3"/>
      <dgm:spPr/>
    </dgm:pt>
    <dgm:pt modelId="{A2521CFA-529D-4A46-86AC-C5416110DF4F}" type="pres">
      <dgm:prSet presAssocID="{BDBFE63F-63A5-4686-A8B1-8047DF16C989}" presName="horz1" presStyleCnt="0"/>
      <dgm:spPr/>
    </dgm:pt>
    <dgm:pt modelId="{F8A49905-1BCD-418E-9B8A-477BE7274BB7}" type="pres">
      <dgm:prSet presAssocID="{BDBFE63F-63A5-4686-A8B1-8047DF16C989}" presName="tx1" presStyleLbl="revTx" presStyleIdx="0" presStyleCnt="3"/>
      <dgm:spPr/>
    </dgm:pt>
    <dgm:pt modelId="{78F66C03-9BBE-4C98-A50E-1D0631A38A60}" type="pres">
      <dgm:prSet presAssocID="{BDBFE63F-63A5-4686-A8B1-8047DF16C989}" presName="vert1" presStyleCnt="0"/>
      <dgm:spPr/>
    </dgm:pt>
    <dgm:pt modelId="{C75A5118-C404-4133-97D8-7D1EC5AF49AE}" type="pres">
      <dgm:prSet presAssocID="{05479AD7-7F3C-4D77-BC7E-272E5E5E1F6F}" presName="thickLine" presStyleLbl="alignNode1" presStyleIdx="1" presStyleCnt="3"/>
      <dgm:spPr/>
    </dgm:pt>
    <dgm:pt modelId="{5D19D054-ED72-4C18-85D3-81DC770007AE}" type="pres">
      <dgm:prSet presAssocID="{05479AD7-7F3C-4D77-BC7E-272E5E5E1F6F}" presName="horz1" presStyleCnt="0"/>
      <dgm:spPr/>
    </dgm:pt>
    <dgm:pt modelId="{733F1132-5F7F-498A-8C1F-0CB5765736E2}" type="pres">
      <dgm:prSet presAssocID="{05479AD7-7F3C-4D77-BC7E-272E5E5E1F6F}" presName="tx1" presStyleLbl="revTx" presStyleIdx="1" presStyleCnt="3"/>
      <dgm:spPr/>
    </dgm:pt>
    <dgm:pt modelId="{03D619B0-7FC5-4DA2-B010-E2D8E160D461}" type="pres">
      <dgm:prSet presAssocID="{05479AD7-7F3C-4D77-BC7E-272E5E5E1F6F}" presName="vert1" presStyleCnt="0"/>
      <dgm:spPr/>
    </dgm:pt>
    <dgm:pt modelId="{BD0CC13C-2AE5-42F9-8F86-DBDC8BFEFC25}" type="pres">
      <dgm:prSet presAssocID="{98185F98-DFF9-4076-B4D9-B36E572FDE7F}" presName="thickLine" presStyleLbl="alignNode1" presStyleIdx="2" presStyleCnt="3"/>
      <dgm:spPr/>
    </dgm:pt>
    <dgm:pt modelId="{B75515D0-4F51-4AF8-A1D2-672A2AF25923}" type="pres">
      <dgm:prSet presAssocID="{98185F98-DFF9-4076-B4D9-B36E572FDE7F}" presName="horz1" presStyleCnt="0"/>
      <dgm:spPr/>
    </dgm:pt>
    <dgm:pt modelId="{C9A367A2-BA7C-44D6-BD2A-E3FA7547AB88}" type="pres">
      <dgm:prSet presAssocID="{98185F98-DFF9-4076-B4D9-B36E572FDE7F}" presName="tx1" presStyleLbl="revTx" presStyleIdx="2" presStyleCnt="3"/>
      <dgm:spPr/>
    </dgm:pt>
    <dgm:pt modelId="{699FE552-A6AF-4697-BFA6-05FC5E974ABB}" type="pres">
      <dgm:prSet presAssocID="{98185F98-DFF9-4076-B4D9-B36E572FDE7F}" presName="vert1" presStyleCnt="0"/>
      <dgm:spPr/>
    </dgm:pt>
  </dgm:ptLst>
  <dgm:cxnLst>
    <dgm:cxn modelId="{AC3A6E00-D1E0-45C1-ACB3-6AAFFF007D43}" srcId="{7F68CBF8-B9B8-4750-91DF-5AF831892FE1}" destId="{05479AD7-7F3C-4D77-BC7E-272E5E5E1F6F}" srcOrd="1" destOrd="0" parTransId="{2A2B4AFC-1682-4D80-A8AF-4F826FF7E33C}" sibTransId="{05585ABB-0F39-4CD9-8FB3-37829C96046A}"/>
    <dgm:cxn modelId="{D47E7F1A-AE71-439E-A59A-A70ECE5A676C}" srcId="{7F68CBF8-B9B8-4750-91DF-5AF831892FE1}" destId="{BDBFE63F-63A5-4686-A8B1-8047DF16C989}" srcOrd="0" destOrd="0" parTransId="{22F4FD60-BCD7-431D-A6D4-F4B0C7D8A49B}" sibTransId="{DB4E4DFC-CAF6-49D6-BF54-8F2CBBB9D060}"/>
    <dgm:cxn modelId="{212C9C23-D2EF-48DD-9618-AC5DE2DA080D}" type="presOf" srcId="{7F68CBF8-B9B8-4750-91DF-5AF831892FE1}" destId="{37563C1C-C1CC-4C9E-9538-BCEEA453C863}" srcOrd="0" destOrd="0" presId="urn:microsoft.com/office/officeart/2008/layout/LinedList"/>
    <dgm:cxn modelId="{B982B843-313F-4A07-8AEB-3725833A187F}" srcId="{7F68CBF8-B9B8-4750-91DF-5AF831892FE1}" destId="{98185F98-DFF9-4076-B4D9-B36E572FDE7F}" srcOrd="2" destOrd="0" parTransId="{9A4297D5-049F-456F-BF03-BD11C93C8E92}" sibTransId="{7CDCD42A-1EC8-4343-8745-C1336F5D3D57}"/>
    <dgm:cxn modelId="{B8D9AF7E-897F-45AB-9F60-A01E9210939A}" type="presOf" srcId="{98185F98-DFF9-4076-B4D9-B36E572FDE7F}" destId="{C9A367A2-BA7C-44D6-BD2A-E3FA7547AB88}" srcOrd="0" destOrd="0" presId="urn:microsoft.com/office/officeart/2008/layout/LinedList"/>
    <dgm:cxn modelId="{714034D6-17C4-4E85-9460-332332B281BA}" type="presOf" srcId="{BDBFE63F-63A5-4686-A8B1-8047DF16C989}" destId="{F8A49905-1BCD-418E-9B8A-477BE7274BB7}" srcOrd="0" destOrd="0" presId="urn:microsoft.com/office/officeart/2008/layout/LinedList"/>
    <dgm:cxn modelId="{615D1CF0-56E1-45A6-AD89-1BB3C593B999}" type="presOf" srcId="{05479AD7-7F3C-4D77-BC7E-272E5E5E1F6F}" destId="{733F1132-5F7F-498A-8C1F-0CB5765736E2}" srcOrd="0" destOrd="0" presId="urn:microsoft.com/office/officeart/2008/layout/LinedList"/>
    <dgm:cxn modelId="{9EC06CA0-098B-4F0C-9FB5-B16CFB03F054}" type="presParOf" srcId="{37563C1C-C1CC-4C9E-9538-BCEEA453C863}" destId="{07A0B1F9-EC5F-44A3-93BF-23B54E7821BF}" srcOrd="0" destOrd="0" presId="urn:microsoft.com/office/officeart/2008/layout/LinedList"/>
    <dgm:cxn modelId="{5667D543-58C0-40EB-97E2-559FE1EE0046}" type="presParOf" srcId="{37563C1C-C1CC-4C9E-9538-BCEEA453C863}" destId="{A2521CFA-529D-4A46-86AC-C5416110DF4F}" srcOrd="1" destOrd="0" presId="urn:microsoft.com/office/officeart/2008/layout/LinedList"/>
    <dgm:cxn modelId="{BAE0C981-69B7-4B71-AC27-AE02360C0334}" type="presParOf" srcId="{A2521CFA-529D-4A46-86AC-C5416110DF4F}" destId="{F8A49905-1BCD-418E-9B8A-477BE7274BB7}" srcOrd="0" destOrd="0" presId="urn:microsoft.com/office/officeart/2008/layout/LinedList"/>
    <dgm:cxn modelId="{3B96430D-7B24-4AF2-B249-CCC69EF2B21F}" type="presParOf" srcId="{A2521CFA-529D-4A46-86AC-C5416110DF4F}" destId="{78F66C03-9BBE-4C98-A50E-1D0631A38A60}" srcOrd="1" destOrd="0" presId="urn:microsoft.com/office/officeart/2008/layout/LinedList"/>
    <dgm:cxn modelId="{D2B7C83A-39FD-4763-9DCD-FB49D3E07E41}" type="presParOf" srcId="{37563C1C-C1CC-4C9E-9538-BCEEA453C863}" destId="{C75A5118-C404-4133-97D8-7D1EC5AF49AE}" srcOrd="2" destOrd="0" presId="urn:microsoft.com/office/officeart/2008/layout/LinedList"/>
    <dgm:cxn modelId="{AD2F9747-695C-48F6-9544-DB1BF12791F2}" type="presParOf" srcId="{37563C1C-C1CC-4C9E-9538-BCEEA453C863}" destId="{5D19D054-ED72-4C18-85D3-81DC770007AE}" srcOrd="3" destOrd="0" presId="urn:microsoft.com/office/officeart/2008/layout/LinedList"/>
    <dgm:cxn modelId="{D04C75ED-15FC-4ECF-9732-CFBD82853505}" type="presParOf" srcId="{5D19D054-ED72-4C18-85D3-81DC770007AE}" destId="{733F1132-5F7F-498A-8C1F-0CB5765736E2}" srcOrd="0" destOrd="0" presId="urn:microsoft.com/office/officeart/2008/layout/LinedList"/>
    <dgm:cxn modelId="{43C52522-F64B-472B-AF39-AFCC38C87732}" type="presParOf" srcId="{5D19D054-ED72-4C18-85D3-81DC770007AE}" destId="{03D619B0-7FC5-4DA2-B010-E2D8E160D461}" srcOrd="1" destOrd="0" presId="urn:microsoft.com/office/officeart/2008/layout/LinedList"/>
    <dgm:cxn modelId="{791E10EC-3BB7-4780-846D-FC351939E020}" type="presParOf" srcId="{37563C1C-C1CC-4C9E-9538-BCEEA453C863}" destId="{BD0CC13C-2AE5-42F9-8F86-DBDC8BFEFC25}" srcOrd="4" destOrd="0" presId="urn:microsoft.com/office/officeart/2008/layout/LinedList"/>
    <dgm:cxn modelId="{46E25C54-6F09-46AD-8F02-85C388D84E96}" type="presParOf" srcId="{37563C1C-C1CC-4C9E-9538-BCEEA453C863}" destId="{B75515D0-4F51-4AF8-A1D2-672A2AF25923}" srcOrd="5" destOrd="0" presId="urn:microsoft.com/office/officeart/2008/layout/LinedList"/>
    <dgm:cxn modelId="{6AAE0044-968C-4135-A6B2-1A3D75DD14C8}" type="presParOf" srcId="{B75515D0-4F51-4AF8-A1D2-672A2AF25923}" destId="{C9A367A2-BA7C-44D6-BD2A-E3FA7547AB88}" srcOrd="0" destOrd="0" presId="urn:microsoft.com/office/officeart/2008/layout/LinedList"/>
    <dgm:cxn modelId="{01867D00-C7C8-45E6-85A3-3EB94EB118AC}" type="presParOf" srcId="{B75515D0-4F51-4AF8-A1D2-672A2AF25923}" destId="{699FE552-A6AF-4697-BFA6-05FC5E974A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E34A9-D41C-450C-AA86-A75C9E586A90}">
      <dsp:nvSpPr>
        <dsp:cNvPr id="0" name=""/>
        <dsp:cNvSpPr/>
      </dsp:nvSpPr>
      <dsp:spPr>
        <a:xfrm>
          <a:off x="0" y="0"/>
          <a:ext cx="6132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9385D-EB62-4824-B482-E368B879AF33}">
      <dsp:nvSpPr>
        <dsp:cNvPr id="0" name=""/>
        <dsp:cNvSpPr/>
      </dsp:nvSpPr>
      <dsp:spPr>
        <a:xfrm>
          <a:off x="0" y="0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 veille </a:t>
          </a:r>
          <a:r>
            <a:rPr lang="en-US" sz="3500" kern="1200" dirty="0" err="1"/>
            <a:t>technologique</a:t>
          </a:r>
          <a:endParaRPr lang="en-US" sz="3500" kern="1200" dirty="0"/>
        </a:p>
      </dsp:txBody>
      <dsp:txXfrm>
        <a:off x="0" y="0"/>
        <a:ext cx="6132236" cy="1258741"/>
      </dsp:txXfrm>
    </dsp:sp>
    <dsp:sp modelId="{F9CFACFA-2D2D-467A-A324-031E0CF41306}">
      <dsp:nvSpPr>
        <dsp:cNvPr id="0" name=""/>
        <dsp:cNvSpPr/>
      </dsp:nvSpPr>
      <dsp:spPr>
        <a:xfrm>
          <a:off x="0" y="1258741"/>
          <a:ext cx="6132236" cy="0"/>
        </a:xfrm>
        <a:prstGeom prst="line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accent2">
              <a:hueOff val="-6070200"/>
              <a:satOff val="977"/>
              <a:lumOff val="2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48E8-7393-4594-928E-3046B493E284}">
      <dsp:nvSpPr>
        <dsp:cNvPr id="0" name=""/>
        <dsp:cNvSpPr/>
      </dsp:nvSpPr>
      <dsp:spPr>
        <a:xfrm>
          <a:off x="0" y="1258741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Qu’est</a:t>
          </a:r>
          <a:r>
            <a:rPr lang="en-US" sz="3500" kern="1200" dirty="0"/>
            <a:t> </a:t>
          </a:r>
          <a:r>
            <a:rPr lang="en-US" sz="3500" kern="1200" dirty="0" err="1"/>
            <a:t>ce</a:t>
          </a:r>
          <a:r>
            <a:rPr lang="en-US" sz="3500" kern="1200" dirty="0"/>
            <a:t> que React Native</a:t>
          </a:r>
        </a:p>
      </dsp:txBody>
      <dsp:txXfrm>
        <a:off x="0" y="1258741"/>
        <a:ext cx="6132236" cy="1258741"/>
      </dsp:txXfrm>
    </dsp:sp>
    <dsp:sp modelId="{EA90D711-AD62-4A35-B88D-59036C665FB1}">
      <dsp:nvSpPr>
        <dsp:cNvPr id="0" name=""/>
        <dsp:cNvSpPr/>
      </dsp:nvSpPr>
      <dsp:spPr>
        <a:xfrm>
          <a:off x="0" y="2517483"/>
          <a:ext cx="6132236" cy="0"/>
        </a:xfrm>
        <a:prstGeom prst="line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accent2">
              <a:hueOff val="-12140401"/>
              <a:satOff val="1954"/>
              <a:lumOff val="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07CAC-318C-429E-AA4F-407B7EEA9339}">
      <dsp:nvSpPr>
        <dsp:cNvPr id="0" name=""/>
        <dsp:cNvSpPr/>
      </dsp:nvSpPr>
      <dsp:spPr>
        <a:xfrm>
          <a:off x="0" y="2517483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Pourquoi "Native"</a:t>
          </a:r>
          <a:endParaRPr lang="en-US" sz="3500" kern="1200" dirty="0"/>
        </a:p>
      </dsp:txBody>
      <dsp:txXfrm>
        <a:off x="0" y="2517483"/>
        <a:ext cx="6132236" cy="1258741"/>
      </dsp:txXfrm>
    </dsp:sp>
    <dsp:sp modelId="{109E6E7E-B82A-4A8B-853F-457CBE9B4748}">
      <dsp:nvSpPr>
        <dsp:cNvPr id="0" name=""/>
        <dsp:cNvSpPr/>
      </dsp:nvSpPr>
      <dsp:spPr>
        <a:xfrm>
          <a:off x="0" y="3776224"/>
          <a:ext cx="6132236" cy="0"/>
        </a:xfrm>
        <a:prstGeom prst="line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18751-50BD-4F8F-A294-4751F655A5A3}">
      <dsp:nvSpPr>
        <dsp:cNvPr id="0" name=""/>
        <dsp:cNvSpPr/>
      </dsp:nvSpPr>
      <dsp:spPr>
        <a:xfrm>
          <a:off x="0" y="3776224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 err="1"/>
            <a:t>React</a:t>
          </a:r>
          <a:r>
            <a:rPr lang="fr-FR" sz="3500" kern="1200" dirty="0"/>
            <a:t> Native dans le développement mobile.</a:t>
          </a:r>
        </a:p>
      </dsp:txBody>
      <dsp:txXfrm>
        <a:off x="0" y="3776224"/>
        <a:ext cx="6132236" cy="1258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74B1D-B118-404D-A971-84E574D2EE9F}">
      <dsp:nvSpPr>
        <dsp:cNvPr id="0" name=""/>
        <dsp:cNvSpPr/>
      </dsp:nvSpPr>
      <dsp:spPr>
        <a:xfrm>
          <a:off x="0" y="2325"/>
          <a:ext cx="570476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09A4-C11A-48C6-991C-224C586D47EF}">
      <dsp:nvSpPr>
        <dsp:cNvPr id="0" name=""/>
        <dsp:cNvSpPr/>
      </dsp:nvSpPr>
      <dsp:spPr>
        <a:xfrm>
          <a:off x="0" y="2325"/>
          <a:ext cx="5704764" cy="158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Un </a:t>
          </a:r>
          <a:r>
            <a:rPr lang="fr-FR" sz="2600" kern="1200" dirty="0">
              <a:latin typeface="Sitka Banner"/>
            </a:rPr>
            <a:t>Framework</a:t>
          </a:r>
          <a:r>
            <a:rPr lang="fr-FR" sz="2600" kern="1200" dirty="0"/>
            <a:t>(Module) pour le </a:t>
          </a:r>
          <a:r>
            <a:rPr lang="fr-FR" sz="2600" kern="1200" dirty="0">
              <a:latin typeface="Sitka Banner"/>
            </a:rPr>
            <a:t>langage</a:t>
          </a:r>
          <a:r>
            <a:rPr lang="fr-FR" sz="2600" kern="1200" dirty="0"/>
            <a:t> Javascript afin de développé des applications mobile</a:t>
          </a:r>
          <a:endParaRPr lang="en-US" sz="2600" kern="1200" dirty="0"/>
        </a:p>
      </dsp:txBody>
      <dsp:txXfrm>
        <a:off x="0" y="2325"/>
        <a:ext cx="5704764" cy="1585949"/>
      </dsp:txXfrm>
    </dsp:sp>
    <dsp:sp modelId="{5A29C22E-67CA-4001-8FE0-52137021C45D}">
      <dsp:nvSpPr>
        <dsp:cNvPr id="0" name=""/>
        <dsp:cNvSpPr/>
      </dsp:nvSpPr>
      <dsp:spPr>
        <a:xfrm>
          <a:off x="0" y="1588275"/>
          <a:ext cx="5704764" cy="0"/>
        </a:xfrm>
        <a:prstGeom prst="line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896E8-9D3B-445D-9B67-D201C96D9FAF}">
      <dsp:nvSpPr>
        <dsp:cNvPr id="0" name=""/>
        <dsp:cNvSpPr/>
      </dsp:nvSpPr>
      <dsp:spPr>
        <a:xfrm>
          <a:off x="0" y="1588275"/>
          <a:ext cx="5704764" cy="158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Une structure </a:t>
          </a:r>
          <a:r>
            <a:rPr lang="fr-FR" sz="2600" kern="1200" dirty="0">
              <a:latin typeface="Sitka Banner"/>
            </a:rPr>
            <a:t>basée</a:t>
          </a:r>
          <a:r>
            <a:rPr lang="fr-FR" sz="2600" kern="1200" dirty="0"/>
            <a:t> sur le </a:t>
          </a:r>
          <a:r>
            <a:rPr lang="fr-FR" sz="2600" kern="1200" dirty="0">
              <a:latin typeface="Sitka Banner"/>
            </a:rPr>
            <a:t>Framework</a:t>
          </a:r>
          <a:r>
            <a:rPr lang="fr-FR" sz="2600" kern="1200" dirty="0"/>
            <a:t> React</a:t>
          </a:r>
          <a:endParaRPr lang="en-US" sz="2600" kern="1200" dirty="0"/>
        </a:p>
      </dsp:txBody>
      <dsp:txXfrm>
        <a:off x="0" y="1588275"/>
        <a:ext cx="5704764" cy="1585949"/>
      </dsp:txXfrm>
    </dsp:sp>
    <dsp:sp modelId="{08AB69CD-C87A-4A4F-B526-D28F745BF8C4}">
      <dsp:nvSpPr>
        <dsp:cNvPr id="0" name=""/>
        <dsp:cNvSpPr/>
      </dsp:nvSpPr>
      <dsp:spPr>
        <a:xfrm>
          <a:off x="0" y="3174224"/>
          <a:ext cx="5704764" cy="0"/>
        </a:xfrm>
        <a:prstGeom prst="line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C7D68-65AD-4197-89C3-5EC493B4BBEB}">
      <dsp:nvSpPr>
        <dsp:cNvPr id="0" name=""/>
        <dsp:cNvSpPr/>
      </dsp:nvSpPr>
      <dsp:spPr>
        <a:xfrm>
          <a:off x="0" y="3174224"/>
          <a:ext cx="5704764" cy="158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Un indispensable de nos jours pour rendre des projets plus rapidement</a:t>
          </a:r>
          <a:endParaRPr lang="en-US" sz="2600" kern="1200" dirty="0"/>
        </a:p>
      </dsp:txBody>
      <dsp:txXfrm>
        <a:off x="0" y="3174224"/>
        <a:ext cx="5704764" cy="1585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E6B41-670A-4B92-BB3A-29BFE5B24BB9}">
      <dsp:nvSpPr>
        <dsp:cNvPr id="0" name=""/>
        <dsp:cNvSpPr/>
      </dsp:nvSpPr>
      <dsp:spPr>
        <a:xfrm>
          <a:off x="0" y="0"/>
          <a:ext cx="570476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636F-5BB5-4A84-8E4F-9BB2DFC6D267}">
      <dsp:nvSpPr>
        <dsp:cNvPr id="0" name=""/>
        <dsp:cNvSpPr/>
      </dsp:nvSpPr>
      <dsp:spPr>
        <a:xfrm>
          <a:off x="0" y="0"/>
          <a:ext cx="5704764" cy="119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React-native un "pont" entre les vrai languages</a:t>
          </a:r>
          <a:endParaRPr lang="en-US" sz="2400" kern="1200"/>
        </a:p>
      </dsp:txBody>
      <dsp:txXfrm>
        <a:off x="0" y="0"/>
        <a:ext cx="5704764" cy="1190625"/>
      </dsp:txXfrm>
    </dsp:sp>
    <dsp:sp modelId="{B2291A9C-B455-449F-BBBF-A1D3718104A6}">
      <dsp:nvSpPr>
        <dsp:cNvPr id="0" name=""/>
        <dsp:cNvSpPr/>
      </dsp:nvSpPr>
      <dsp:spPr>
        <a:xfrm>
          <a:off x="0" y="1190624"/>
          <a:ext cx="5704764" cy="0"/>
        </a:xfrm>
        <a:prstGeom prst="line">
          <a:avLst/>
        </a:prstGeom>
        <a:solidFill>
          <a:schemeClr val="accent5">
            <a:hueOff val="2712364"/>
            <a:satOff val="18399"/>
            <a:lumOff val="-261"/>
            <a:alphaOff val="0"/>
          </a:schemeClr>
        </a:solidFill>
        <a:ln w="12700" cap="flat" cmpd="sng" algn="ctr">
          <a:solidFill>
            <a:schemeClr val="accent5">
              <a:hueOff val="2712364"/>
              <a:satOff val="18399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4CB7F-9B9C-4558-99CA-2687C08D8C78}">
      <dsp:nvSpPr>
        <dsp:cNvPr id="0" name=""/>
        <dsp:cNvSpPr/>
      </dsp:nvSpPr>
      <dsp:spPr>
        <a:xfrm>
          <a:off x="0" y="1190625"/>
          <a:ext cx="5704764" cy="119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Le framework ne crée rien, il est directement réecris en Java ou Swift avant d'être compilé</a:t>
          </a:r>
          <a:endParaRPr lang="en-US" sz="2400" kern="1200"/>
        </a:p>
      </dsp:txBody>
      <dsp:txXfrm>
        <a:off x="0" y="1190625"/>
        <a:ext cx="5704764" cy="1190625"/>
      </dsp:txXfrm>
    </dsp:sp>
    <dsp:sp modelId="{73FAE331-679B-4462-89EB-0D9DF481F16C}">
      <dsp:nvSpPr>
        <dsp:cNvPr id="0" name=""/>
        <dsp:cNvSpPr/>
      </dsp:nvSpPr>
      <dsp:spPr>
        <a:xfrm>
          <a:off x="0" y="2381249"/>
          <a:ext cx="5704764" cy="0"/>
        </a:xfrm>
        <a:prstGeom prst="line">
          <a:avLst/>
        </a:prstGeom>
        <a:solidFill>
          <a:schemeClr val="accent5">
            <a:hueOff val="5424727"/>
            <a:satOff val="36798"/>
            <a:lumOff val="-522"/>
            <a:alphaOff val="0"/>
          </a:schemeClr>
        </a:solidFill>
        <a:ln w="12700" cap="flat" cmpd="sng" algn="ctr">
          <a:solidFill>
            <a:schemeClr val="accent5">
              <a:hueOff val="5424727"/>
              <a:satOff val="36798"/>
              <a:lumOff val="-5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240A-0666-42A3-9FEE-F928B1B7ECCE}">
      <dsp:nvSpPr>
        <dsp:cNvPr id="0" name=""/>
        <dsp:cNvSpPr/>
      </dsp:nvSpPr>
      <dsp:spPr>
        <a:xfrm>
          <a:off x="0" y="2381250"/>
          <a:ext cx="5704764" cy="119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Des API native</a:t>
          </a:r>
          <a:endParaRPr lang="en-US" sz="2400" kern="1200"/>
        </a:p>
      </dsp:txBody>
      <dsp:txXfrm>
        <a:off x="0" y="2381250"/>
        <a:ext cx="5704764" cy="1190625"/>
      </dsp:txXfrm>
    </dsp:sp>
    <dsp:sp modelId="{924A5825-BA7A-40D9-9382-BE0FF8842ADB}">
      <dsp:nvSpPr>
        <dsp:cNvPr id="0" name=""/>
        <dsp:cNvSpPr/>
      </dsp:nvSpPr>
      <dsp:spPr>
        <a:xfrm>
          <a:off x="0" y="3571875"/>
          <a:ext cx="5704764" cy="0"/>
        </a:xfrm>
        <a:prstGeom prst="line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76A96-20AB-45F5-9CA0-9B110FA474A4}">
      <dsp:nvSpPr>
        <dsp:cNvPr id="0" name=""/>
        <dsp:cNvSpPr/>
      </dsp:nvSpPr>
      <dsp:spPr>
        <a:xfrm>
          <a:off x="0" y="3571875"/>
          <a:ext cx="5704764" cy="119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La possibilité de créer des chose qui n'était pas possible</a:t>
          </a:r>
          <a:endParaRPr lang="en-US" sz="2400" kern="1200"/>
        </a:p>
      </dsp:txBody>
      <dsp:txXfrm>
        <a:off x="0" y="3571875"/>
        <a:ext cx="5704764" cy="1190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0B1F9-EC5F-44A3-93BF-23B54E7821BF}">
      <dsp:nvSpPr>
        <dsp:cNvPr id="0" name=""/>
        <dsp:cNvSpPr/>
      </dsp:nvSpPr>
      <dsp:spPr>
        <a:xfrm>
          <a:off x="0" y="2325"/>
          <a:ext cx="570476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9905-1BCD-418E-9B8A-477BE7274BB7}">
      <dsp:nvSpPr>
        <dsp:cNvPr id="0" name=""/>
        <dsp:cNvSpPr/>
      </dsp:nvSpPr>
      <dsp:spPr>
        <a:xfrm>
          <a:off x="0" y="2325"/>
          <a:ext cx="5704764" cy="158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React-Native permet une intégration plus rapide pour les différentes plateformes(Android/IOS)</a:t>
          </a:r>
          <a:endParaRPr lang="en-US" sz="2600" kern="1200"/>
        </a:p>
      </dsp:txBody>
      <dsp:txXfrm>
        <a:off x="0" y="2325"/>
        <a:ext cx="5704764" cy="1585949"/>
      </dsp:txXfrm>
    </dsp:sp>
    <dsp:sp modelId="{C75A5118-C404-4133-97D8-7D1EC5AF49AE}">
      <dsp:nvSpPr>
        <dsp:cNvPr id="0" name=""/>
        <dsp:cNvSpPr/>
      </dsp:nvSpPr>
      <dsp:spPr>
        <a:xfrm>
          <a:off x="0" y="1588275"/>
          <a:ext cx="5704764" cy="0"/>
        </a:xfrm>
        <a:prstGeom prst="line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1132-5F7F-498A-8C1F-0CB5765736E2}">
      <dsp:nvSpPr>
        <dsp:cNvPr id="0" name=""/>
        <dsp:cNvSpPr/>
      </dsp:nvSpPr>
      <dsp:spPr>
        <a:xfrm>
          <a:off x="0" y="1588275"/>
          <a:ext cx="5704764" cy="158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Conservé la même structure du code aussi appelé la code Base</a:t>
          </a:r>
          <a:endParaRPr lang="en-US" sz="2600" kern="1200"/>
        </a:p>
      </dsp:txBody>
      <dsp:txXfrm>
        <a:off x="0" y="1588275"/>
        <a:ext cx="5704764" cy="1585949"/>
      </dsp:txXfrm>
    </dsp:sp>
    <dsp:sp modelId="{BD0CC13C-2AE5-42F9-8F86-DBDC8BFEFC25}">
      <dsp:nvSpPr>
        <dsp:cNvPr id="0" name=""/>
        <dsp:cNvSpPr/>
      </dsp:nvSpPr>
      <dsp:spPr>
        <a:xfrm>
          <a:off x="0" y="3174224"/>
          <a:ext cx="5704764" cy="0"/>
        </a:xfrm>
        <a:prstGeom prst="line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367A2-BA7C-44D6-BD2A-E3FA7547AB88}">
      <dsp:nvSpPr>
        <dsp:cNvPr id="0" name=""/>
        <dsp:cNvSpPr/>
      </dsp:nvSpPr>
      <dsp:spPr>
        <a:xfrm>
          <a:off x="0" y="3174224"/>
          <a:ext cx="5704764" cy="158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Une communauté très présente en cas d'un besoin d'aide</a:t>
          </a:r>
          <a:endParaRPr lang="en-US" sz="2600" kern="1200"/>
        </a:p>
      </dsp:txBody>
      <dsp:txXfrm>
        <a:off x="0" y="3174224"/>
        <a:ext cx="5704764" cy="158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9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8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6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1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fr-FR" sz="6000">
                <a:solidFill>
                  <a:schemeClr val="bg1"/>
                </a:solidFill>
                <a:cs typeface="Calibri Light"/>
              </a:rPr>
              <a:t>React Native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Veille technologique</a:t>
            </a: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5FB8BD5-4AB3-4857-B95E-BC9CF9B4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1" y="2466511"/>
            <a:ext cx="3491811" cy="2146605"/>
          </a:xfrm>
          <a:prstGeom prst="rect">
            <a:avLst/>
          </a:prstGeom>
        </p:spPr>
      </p:pic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8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23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993864-8206-4EFD-8DFE-F386E1E8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20445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Sommaire</a:t>
            </a:r>
            <a:endParaRPr lang="en-US" sz="5400" i="1" kern="1200" spc="10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4D6E02E-03C4-462A-9F7D-48CDED687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45871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94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76E7E-6B4E-4D31-8747-759F4B1C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8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 veille </a:t>
            </a:r>
            <a:r>
              <a:rPr lang="en-US" dirty="0" err="1"/>
              <a:t>technologique</a:t>
            </a:r>
            <a:endParaRPr lang="en-US" i="1" kern="1200" spc="100" baseline="0" dirty="0">
              <a:latin typeface="+mj-lt"/>
            </a:endParaRP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55B053-73F0-4788-8DA0-9842C8F1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9" r="10818" b="1"/>
          <a:stretch/>
        </p:blipFill>
        <p:spPr>
          <a:xfrm>
            <a:off x="6089904" y="1"/>
            <a:ext cx="6095998" cy="295429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6833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3F332B5-2B3E-47AE-AA43-D2F799FFDEDF}"/>
              </a:ext>
            </a:extLst>
          </p:cNvPr>
          <p:cNvSpPr txBox="1"/>
          <p:nvPr/>
        </p:nvSpPr>
        <p:spPr>
          <a:xfrm>
            <a:off x="758826" y="3196931"/>
            <a:ext cx="4782166" cy="25851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Utilisation de google actualité et de Discord sur 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serveur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communautaire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de React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4BA5CE1-70A7-4BE0-8E4C-8E4E9A51B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9" r="-3" b="18421"/>
          <a:stretch/>
        </p:blipFill>
        <p:spPr>
          <a:xfrm>
            <a:off x="6096000" y="2965845"/>
            <a:ext cx="6095998" cy="3903699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FF2A2-4435-4A7B-B179-B665BCE9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Qu'est ce que React-Native ?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ED7EEAD-3392-49DF-884F-0CBFCE208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798102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98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5C5DE8-0A06-41E3-9A3A-C3F52968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Pourquoi "Native"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ADAD233-DC26-42C4-9418-920A0A047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97437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9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DF5A73-34AC-488E-A5A2-B151B42D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fr-FR" sz="4700" dirty="0">
                <a:solidFill>
                  <a:schemeClr val="bg1"/>
                </a:solidFill>
              </a:rPr>
              <a:t>React native dans le développement mobile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7267F8-353F-4ADD-8773-2C7783838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564553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79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87A5BE-04AB-478A-AC49-C600C5C2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fr-FR" dirty="0"/>
              <a:t>En 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5CB7E8F-B770-4722-AA05-17E8F35F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React native est un Framework simple d'utilisation car il repose sur la même "syntaxe" que React</a:t>
            </a:r>
          </a:p>
          <a:p>
            <a:r>
              <a:rPr lang="fr-FR"/>
              <a:t>Il est maintenu par la communauté et son créateur Facebook</a:t>
            </a:r>
          </a:p>
          <a:p>
            <a:r>
              <a:rPr lang="fr-FR"/>
              <a:t>Mais il a encore à craindre de son concurrent développé par Google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6" descr="Diagramme de flux">
            <a:extLst>
              <a:ext uri="{FF2B5EF4-FFF2-40B4-BE49-F238E27FC236}">
                <a16:creationId xmlns:a16="http://schemas.microsoft.com/office/drawing/2014/main" id="{8C2A368D-5696-4A79-A99E-CCFD0ED4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React Native</vt:lpstr>
      <vt:lpstr>Sommaire</vt:lpstr>
      <vt:lpstr>La veille technologique</vt:lpstr>
      <vt:lpstr>Qu'est ce que React-Native ?</vt:lpstr>
      <vt:lpstr>Pourquoi "Native"</vt:lpstr>
      <vt:lpstr>React native dans le développement mobile</vt:lpstr>
      <vt:lpstr>En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J�r�my SOLER</cp:lastModifiedBy>
  <cp:revision>222</cp:revision>
  <dcterms:created xsi:type="dcterms:W3CDTF">2022-02-21T13:06:22Z</dcterms:created>
  <dcterms:modified xsi:type="dcterms:W3CDTF">2022-02-24T16:21:18Z</dcterms:modified>
</cp:coreProperties>
</file>