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B0DBC8-794B-4705-9D54-E5A45978A390}" v="455" dt="2022-02-24T15:19:53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67E4A-98C5-4F39-87CC-BA57057EA5D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D60445-3D2E-4E05-A235-820649BA8A8B}">
      <dgm:prSet/>
      <dgm:spPr/>
      <dgm:t>
        <a:bodyPr/>
        <a:lstStyle/>
        <a:p>
          <a:r>
            <a:rPr lang="fr-FR"/>
            <a:t>Réaliser les missions qu'on me confiait (Ajouter des fonctionnalités)</a:t>
          </a:r>
          <a:endParaRPr lang="en-US"/>
        </a:p>
      </dgm:t>
    </dgm:pt>
    <dgm:pt modelId="{72A5056B-B9A3-41B2-966B-97DD8EB8BB78}" type="parTrans" cxnId="{6EB0B485-737A-4DC6-B130-A9FD8F83D10E}">
      <dgm:prSet/>
      <dgm:spPr/>
      <dgm:t>
        <a:bodyPr/>
        <a:lstStyle/>
        <a:p>
          <a:endParaRPr lang="en-US"/>
        </a:p>
      </dgm:t>
    </dgm:pt>
    <dgm:pt modelId="{481CC154-617F-40B9-8E6D-24A8A728D453}" type="sibTrans" cxnId="{6EB0B485-737A-4DC6-B130-A9FD8F83D10E}">
      <dgm:prSet/>
      <dgm:spPr/>
      <dgm:t>
        <a:bodyPr/>
        <a:lstStyle/>
        <a:p>
          <a:endParaRPr lang="en-US"/>
        </a:p>
      </dgm:t>
    </dgm:pt>
    <dgm:pt modelId="{3ABED9EA-3574-4980-A6CE-A35583A61F3D}">
      <dgm:prSet/>
      <dgm:spPr/>
      <dgm:t>
        <a:bodyPr/>
        <a:lstStyle/>
        <a:p>
          <a:r>
            <a:rPr lang="fr-FR"/>
            <a:t>Créer des fichier ZIP à l'aide de PHP</a:t>
          </a:r>
          <a:endParaRPr lang="en-US"/>
        </a:p>
      </dgm:t>
    </dgm:pt>
    <dgm:pt modelId="{047E5B63-6EF5-4515-A33B-CCE76A04A45C}" type="parTrans" cxnId="{9C5A2DA5-8DD2-4C07-BE56-F3C3E482B7E2}">
      <dgm:prSet/>
      <dgm:spPr/>
      <dgm:t>
        <a:bodyPr/>
        <a:lstStyle/>
        <a:p>
          <a:endParaRPr lang="en-US"/>
        </a:p>
      </dgm:t>
    </dgm:pt>
    <dgm:pt modelId="{E02CD9EB-68C4-46AC-87CC-2478A0E42E73}" type="sibTrans" cxnId="{9C5A2DA5-8DD2-4C07-BE56-F3C3E482B7E2}">
      <dgm:prSet/>
      <dgm:spPr/>
      <dgm:t>
        <a:bodyPr/>
        <a:lstStyle/>
        <a:p>
          <a:endParaRPr lang="en-US"/>
        </a:p>
      </dgm:t>
    </dgm:pt>
    <dgm:pt modelId="{830FA62A-3DE3-4BD4-A35E-B0288E1A99B0}" type="pres">
      <dgm:prSet presAssocID="{97767E4A-98C5-4F39-87CC-BA57057EA5D6}" presName="vert0" presStyleCnt="0">
        <dgm:presLayoutVars>
          <dgm:dir/>
          <dgm:animOne val="branch"/>
          <dgm:animLvl val="lvl"/>
        </dgm:presLayoutVars>
      </dgm:prSet>
      <dgm:spPr/>
    </dgm:pt>
    <dgm:pt modelId="{62616810-5C6B-412A-A993-EFCA21C3D876}" type="pres">
      <dgm:prSet presAssocID="{54D60445-3D2E-4E05-A235-820649BA8A8B}" presName="thickLine" presStyleLbl="alignNode1" presStyleIdx="0" presStyleCnt="2"/>
      <dgm:spPr/>
    </dgm:pt>
    <dgm:pt modelId="{49BD606C-211F-4E5E-84B8-A44618BB90A0}" type="pres">
      <dgm:prSet presAssocID="{54D60445-3D2E-4E05-A235-820649BA8A8B}" presName="horz1" presStyleCnt="0"/>
      <dgm:spPr/>
    </dgm:pt>
    <dgm:pt modelId="{058BDAFE-F992-446E-9114-4562F773E60C}" type="pres">
      <dgm:prSet presAssocID="{54D60445-3D2E-4E05-A235-820649BA8A8B}" presName="tx1" presStyleLbl="revTx" presStyleIdx="0" presStyleCnt="2"/>
      <dgm:spPr/>
    </dgm:pt>
    <dgm:pt modelId="{3A33CFF5-A809-477F-8C57-13061359B492}" type="pres">
      <dgm:prSet presAssocID="{54D60445-3D2E-4E05-A235-820649BA8A8B}" presName="vert1" presStyleCnt="0"/>
      <dgm:spPr/>
    </dgm:pt>
    <dgm:pt modelId="{A804460B-1DCA-41C1-A825-98C55272E051}" type="pres">
      <dgm:prSet presAssocID="{3ABED9EA-3574-4980-A6CE-A35583A61F3D}" presName="thickLine" presStyleLbl="alignNode1" presStyleIdx="1" presStyleCnt="2"/>
      <dgm:spPr/>
    </dgm:pt>
    <dgm:pt modelId="{69EA1DD7-0B8A-4D56-82D8-E62304A82DDC}" type="pres">
      <dgm:prSet presAssocID="{3ABED9EA-3574-4980-A6CE-A35583A61F3D}" presName="horz1" presStyleCnt="0"/>
      <dgm:spPr/>
    </dgm:pt>
    <dgm:pt modelId="{B45E6400-A2E6-4044-A332-B3170EA8A0B1}" type="pres">
      <dgm:prSet presAssocID="{3ABED9EA-3574-4980-A6CE-A35583A61F3D}" presName="tx1" presStyleLbl="revTx" presStyleIdx="1" presStyleCnt="2"/>
      <dgm:spPr/>
    </dgm:pt>
    <dgm:pt modelId="{C8833877-D5B3-4326-8A90-0974478739F8}" type="pres">
      <dgm:prSet presAssocID="{3ABED9EA-3574-4980-A6CE-A35583A61F3D}" presName="vert1" presStyleCnt="0"/>
      <dgm:spPr/>
    </dgm:pt>
  </dgm:ptLst>
  <dgm:cxnLst>
    <dgm:cxn modelId="{DAC69E01-6BBD-4701-A5AB-5ABE094BE49A}" type="presOf" srcId="{3ABED9EA-3574-4980-A6CE-A35583A61F3D}" destId="{B45E6400-A2E6-4044-A332-B3170EA8A0B1}" srcOrd="0" destOrd="0" presId="urn:microsoft.com/office/officeart/2008/layout/LinedList"/>
    <dgm:cxn modelId="{B511A932-754A-4CCE-A209-E05C293FEC18}" type="presOf" srcId="{97767E4A-98C5-4F39-87CC-BA57057EA5D6}" destId="{830FA62A-3DE3-4BD4-A35E-B0288E1A99B0}" srcOrd="0" destOrd="0" presId="urn:microsoft.com/office/officeart/2008/layout/LinedList"/>
    <dgm:cxn modelId="{94C1176D-1D8C-4450-AFF3-A37F1485A19C}" type="presOf" srcId="{54D60445-3D2E-4E05-A235-820649BA8A8B}" destId="{058BDAFE-F992-446E-9114-4562F773E60C}" srcOrd="0" destOrd="0" presId="urn:microsoft.com/office/officeart/2008/layout/LinedList"/>
    <dgm:cxn modelId="{6EB0B485-737A-4DC6-B130-A9FD8F83D10E}" srcId="{97767E4A-98C5-4F39-87CC-BA57057EA5D6}" destId="{54D60445-3D2E-4E05-A235-820649BA8A8B}" srcOrd="0" destOrd="0" parTransId="{72A5056B-B9A3-41B2-966B-97DD8EB8BB78}" sibTransId="{481CC154-617F-40B9-8E6D-24A8A728D453}"/>
    <dgm:cxn modelId="{9C5A2DA5-8DD2-4C07-BE56-F3C3E482B7E2}" srcId="{97767E4A-98C5-4F39-87CC-BA57057EA5D6}" destId="{3ABED9EA-3574-4980-A6CE-A35583A61F3D}" srcOrd="1" destOrd="0" parTransId="{047E5B63-6EF5-4515-A33B-CCE76A04A45C}" sibTransId="{E02CD9EB-68C4-46AC-87CC-2478A0E42E73}"/>
    <dgm:cxn modelId="{80AF4934-2D1B-4BD8-8F3C-F045B0962D87}" type="presParOf" srcId="{830FA62A-3DE3-4BD4-A35E-B0288E1A99B0}" destId="{62616810-5C6B-412A-A993-EFCA21C3D876}" srcOrd="0" destOrd="0" presId="urn:microsoft.com/office/officeart/2008/layout/LinedList"/>
    <dgm:cxn modelId="{1B29ACDD-2BA7-43B0-ACD0-AEE501911CD5}" type="presParOf" srcId="{830FA62A-3DE3-4BD4-A35E-B0288E1A99B0}" destId="{49BD606C-211F-4E5E-84B8-A44618BB90A0}" srcOrd="1" destOrd="0" presId="urn:microsoft.com/office/officeart/2008/layout/LinedList"/>
    <dgm:cxn modelId="{489156D1-1FB4-4E6C-8A0F-B27CAE11DEB5}" type="presParOf" srcId="{49BD606C-211F-4E5E-84B8-A44618BB90A0}" destId="{058BDAFE-F992-446E-9114-4562F773E60C}" srcOrd="0" destOrd="0" presId="urn:microsoft.com/office/officeart/2008/layout/LinedList"/>
    <dgm:cxn modelId="{DD1DAF07-9FDE-42FF-AC3D-012F30371C5B}" type="presParOf" srcId="{49BD606C-211F-4E5E-84B8-A44618BB90A0}" destId="{3A33CFF5-A809-477F-8C57-13061359B492}" srcOrd="1" destOrd="0" presId="urn:microsoft.com/office/officeart/2008/layout/LinedList"/>
    <dgm:cxn modelId="{1A5AD645-E55B-4E05-AFEA-4E0AC7AAD96F}" type="presParOf" srcId="{830FA62A-3DE3-4BD4-A35E-B0288E1A99B0}" destId="{A804460B-1DCA-41C1-A825-98C55272E051}" srcOrd="2" destOrd="0" presId="urn:microsoft.com/office/officeart/2008/layout/LinedList"/>
    <dgm:cxn modelId="{48D621A7-6CE9-4673-B60B-110CCCCB8043}" type="presParOf" srcId="{830FA62A-3DE3-4BD4-A35E-B0288E1A99B0}" destId="{69EA1DD7-0B8A-4D56-82D8-E62304A82DDC}" srcOrd="3" destOrd="0" presId="urn:microsoft.com/office/officeart/2008/layout/LinedList"/>
    <dgm:cxn modelId="{DAB80A42-89BD-48E6-BD6E-DE5049AA91C7}" type="presParOf" srcId="{69EA1DD7-0B8A-4D56-82D8-E62304A82DDC}" destId="{B45E6400-A2E6-4044-A332-B3170EA8A0B1}" srcOrd="0" destOrd="0" presId="urn:microsoft.com/office/officeart/2008/layout/LinedList"/>
    <dgm:cxn modelId="{3CDC20F3-7DD3-469D-BC55-E7183A2074E0}" type="presParOf" srcId="{69EA1DD7-0B8A-4D56-82D8-E62304A82DDC}" destId="{C8833877-D5B3-4326-8A90-0974478739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3DFB2F-A7F1-4218-BF12-E91FED95C5B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611CC53-6D52-4F20-9DCC-581AD6C9C13B}">
      <dgm:prSet/>
      <dgm:spPr/>
      <dgm:t>
        <a:bodyPr/>
        <a:lstStyle/>
        <a:p>
          <a:r>
            <a:rPr lang="fr-FR"/>
            <a:t>Des erreurs arrivaient souvent (ID mal liés)</a:t>
          </a:r>
          <a:endParaRPr lang="en-US"/>
        </a:p>
      </dgm:t>
    </dgm:pt>
    <dgm:pt modelId="{0B0E086A-E75E-4171-8C57-9C381392E650}" type="parTrans" cxnId="{57B0D1E4-62A8-4BF3-B72B-7AD630181417}">
      <dgm:prSet/>
      <dgm:spPr/>
      <dgm:t>
        <a:bodyPr/>
        <a:lstStyle/>
        <a:p>
          <a:endParaRPr lang="en-US"/>
        </a:p>
      </dgm:t>
    </dgm:pt>
    <dgm:pt modelId="{D4B7B5C1-E16C-42E6-BF1C-690AF69A1FAE}" type="sibTrans" cxnId="{57B0D1E4-62A8-4BF3-B72B-7AD630181417}">
      <dgm:prSet/>
      <dgm:spPr/>
      <dgm:t>
        <a:bodyPr/>
        <a:lstStyle/>
        <a:p>
          <a:endParaRPr lang="en-US"/>
        </a:p>
      </dgm:t>
    </dgm:pt>
    <dgm:pt modelId="{A241221B-5122-4410-A558-E7F6B022D822}">
      <dgm:prSet/>
      <dgm:spPr/>
      <dgm:t>
        <a:bodyPr/>
        <a:lstStyle/>
        <a:p>
          <a:r>
            <a:rPr lang="fr-FR"/>
            <a:t>Problème d'ouverture de dossiers</a:t>
          </a:r>
          <a:endParaRPr lang="en-US"/>
        </a:p>
      </dgm:t>
    </dgm:pt>
    <dgm:pt modelId="{D6A6C898-33C6-4D47-8EDC-7445CFC1795C}" type="parTrans" cxnId="{B1223FA6-F38E-4925-A343-273C44869617}">
      <dgm:prSet/>
      <dgm:spPr/>
      <dgm:t>
        <a:bodyPr/>
        <a:lstStyle/>
        <a:p>
          <a:endParaRPr lang="en-US"/>
        </a:p>
      </dgm:t>
    </dgm:pt>
    <dgm:pt modelId="{D53EF6E6-AB9C-4C5D-AF34-01E596CCE38A}" type="sibTrans" cxnId="{B1223FA6-F38E-4925-A343-273C44869617}">
      <dgm:prSet/>
      <dgm:spPr/>
      <dgm:t>
        <a:bodyPr/>
        <a:lstStyle/>
        <a:p>
          <a:endParaRPr lang="en-US"/>
        </a:p>
      </dgm:t>
    </dgm:pt>
    <dgm:pt modelId="{7CE1FF7C-6EE0-4487-B1AC-DF71EB18C1E2}">
      <dgm:prSet/>
      <dgm:spPr/>
      <dgm:t>
        <a:bodyPr/>
        <a:lstStyle/>
        <a:p>
          <a:r>
            <a:rPr lang="fr-FR"/>
            <a:t>Oubli de variables de débug</a:t>
          </a:r>
          <a:endParaRPr lang="en-US"/>
        </a:p>
      </dgm:t>
    </dgm:pt>
    <dgm:pt modelId="{EC83FCE2-3C37-4CDC-A981-DE582EB5BF42}" type="parTrans" cxnId="{B4FA6F8C-6DD5-4B35-9436-40B8A650E3E6}">
      <dgm:prSet/>
      <dgm:spPr/>
      <dgm:t>
        <a:bodyPr/>
        <a:lstStyle/>
        <a:p>
          <a:endParaRPr lang="en-US"/>
        </a:p>
      </dgm:t>
    </dgm:pt>
    <dgm:pt modelId="{CAAC46FF-52A3-44AA-ACA5-2BAF3E547769}" type="sibTrans" cxnId="{B4FA6F8C-6DD5-4B35-9436-40B8A650E3E6}">
      <dgm:prSet/>
      <dgm:spPr/>
      <dgm:t>
        <a:bodyPr/>
        <a:lstStyle/>
        <a:p>
          <a:endParaRPr lang="en-US"/>
        </a:p>
      </dgm:t>
    </dgm:pt>
    <dgm:pt modelId="{8F1E6CE7-9FAE-4C70-B8EB-02B830019D0C}" type="pres">
      <dgm:prSet presAssocID="{C43DFB2F-A7F1-4218-BF12-E91FED95C5B2}" presName="root" presStyleCnt="0">
        <dgm:presLayoutVars>
          <dgm:dir/>
          <dgm:resizeHandles val="exact"/>
        </dgm:presLayoutVars>
      </dgm:prSet>
      <dgm:spPr/>
    </dgm:pt>
    <dgm:pt modelId="{C687DFE6-AAE5-4637-8C69-F2A978FCF8F7}" type="pres">
      <dgm:prSet presAssocID="{D611CC53-6D52-4F20-9DCC-581AD6C9C13B}" presName="compNode" presStyleCnt="0"/>
      <dgm:spPr/>
    </dgm:pt>
    <dgm:pt modelId="{1162BD49-2362-4A06-967E-BA1A5D440841}" type="pres">
      <dgm:prSet presAssocID="{D611CC53-6D52-4F20-9DCC-581AD6C9C1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reur"/>
        </a:ext>
      </dgm:extLst>
    </dgm:pt>
    <dgm:pt modelId="{8DD399C9-7D94-42F5-907C-5AF5B1F81913}" type="pres">
      <dgm:prSet presAssocID="{D611CC53-6D52-4F20-9DCC-581AD6C9C13B}" presName="spaceRect" presStyleCnt="0"/>
      <dgm:spPr/>
    </dgm:pt>
    <dgm:pt modelId="{1109CDEF-BC81-445C-8E5A-7AF3D79A0563}" type="pres">
      <dgm:prSet presAssocID="{D611CC53-6D52-4F20-9DCC-581AD6C9C13B}" presName="textRect" presStyleLbl="revTx" presStyleIdx="0" presStyleCnt="3">
        <dgm:presLayoutVars>
          <dgm:chMax val="1"/>
          <dgm:chPref val="1"/>
        </dgm:presLayoutVars>
      </dgm:prSet>
      <dgm:spPr/>
    </dgm:pt>
    <dgm:pt modelId="{2623EC00-F2E9-491D-9752-45BFE58BE7CF}" type="pres">
      <dgm:prSet presAssocID="{D4B7B5C1-E16C-42E6-BF1C-690AF69A1FAE}" presName="sibTrans" presStyleCnt="0"/>
      <dgm:spPr/>
    </dgm:pt>
    <dgm:pt modelId="{61CEF521-B2D7-4160-B03F-12AC702FEB30}" type="pres">
      <dgm:prSet presAssocID="{A241221B-5122-4410-A558-E7F6B022D822}" presName="compNode" presStyleCnt="0"/>
      <dgm:spPr/>
    </dgm:pt>
    <dgm:pt modelId="{6CB4EFEC-7D45-42CD-8293-B841BDA5669E}" type="pres">
      <dgm:prSet presAssocID="{A241221B-5122-4410-A558-E7F6B022D8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des dossiers"/>
        </a:ext>
      </dgm:extLst>
    </dgm:pt>
    <dgm:pt modelId="{BAC1C479-3811-4E26-BED5-F99D0A5FFBB9}" type="pres">
      <dgm:prSet presAssocID="{A241221B-5122-4410-A558-E7F6B022D822}" presName="spaceRect" presStyleCnt="0"/>
      <dgm:spPr/>
    </dgm:pt>
    <dgm:pt modelId="{1330B41F-4150-4704-9266-B2A0D0D28DC7}" type="pres">
      <dgm:prSet presAssocID="{A241221B-5122-4410-A558-E7F6B022D822}" presName="textRect" presStyleLbl="revTx" presStyleIdx="1" presStyleCnt="3">
        <dgm:presLayoutVars>
          <dgm:chMax val="1"/>
          <dgm:chPref val="1"/>
        </dgm:presLayoutVars>
      </dgm:prSet>
      <dgm:spPr/>
    </dgm:pt>
    <dgm:pt modelId="{009C39BA-0782-40B0-9973-E5510D672199}" type="pres">
      <dgm:prSet presAssocID="{D53EF6E6-AB9C-4C5D-AF34-01E596CCE38A}" presName="sibTrans" presStyleCnt="0"/>
      <dgm:spPr/>
    </dgm:pt>
    <dgm:pt modelId="{5B5B7753-9E90-4FD6-8069-99ADE07FB7D5}" type="pres">
      <dgm:prSet presAssocID="{7CE1FF7C-6EE0-4487-B1AC-DF71EB18C1E2}" presName="compNode" presStyleCnt="0"/>
      <dgm:spPr/>
    </dgm:pt>
    <dgm:pt modelId="{C5CA8E09-298E-49A6-9B6D-4D80C5844068}" type="pres">
      <dgm:prSet presAssocID="{7CE1FF7C-6EE0-4487-B1AC-DF71EB18C1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riable"/>
        </a:ext>
      </dgm:extLst>
    </dgm:pt>
    <dgm:pt modelId="{6FC135E6-939C-4D13-BFAE-6B1233F66134}" type="pres">
      <dgm:prSet presAssocID="{7CE1FF7C-6EE0-4487-B1AC-DF71EB18C1E2}" presName="spaceRect" presStyleCnt="0"/>
      <dgm:spPr/>
    </dgm:pt>
    <dgm:pt modelId="{0F92CBBC-211F-4D46-AECB-5379A514B141}" type="pres">
      <dgm:prSet presAssocID="{7CE1FF7C-6EE0-4487-B1AC-DF71EB18C1E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8A140F-7851-433C-AA7D-638550FDDBFC}" type="presOf" srcId="{D611CC53-6D52-4F20-9DCC-581AD6C9C13B}" destId="{1109CDEF-BC81-445C-8E5A-7AF3D79A0563}" srcOrd="0" destOrd="0" presId="urn:microsoft.com/office/officeart/2018/2/layout/IconLabelList"/>
    <dgm:cxn modelId="{1FEA1C1C-8ACD-48BC-B7D2-F6799D1AE6E2}" type="presOf" srcId="{C43DFB2F-A7F1-4218-BF12-E91FED95C5B2}" destId="{8F1E6CE7-9FAE-4C70-B8EB-02B830019D0C}" srcOrd="0" destOrd="0" presId="urn:microsoft.com/office/officeart/2018/2/layout/IconLabelList"/>
    <dgm:cxn modelId="{9AC1B24A-5720-46CF-871F-3DD9CCD3FD8A}" type="presOf" srcId="{7CE1FF7C-6EE0-4487-B1AC-DF71EB18C1E2}" destId="{0F92CBBC-211F-4D46-AECB-5379A514B141}" srcOrd="0" destOrd="0" presId="urn:microsoft.com/office/officeart/2018/2/layout/IconLabelList"/>
    <dgm:cxn modelId="{B4FA6F8C-6DD5-4B35-9436-40B8A650E3E6}" srcId="{C43DFB2F-A7F1-4218-BF12-E91FED95C5B2}" destId="{7CE1FF7C-6EE0-4487-B1AC-DF71EB18C1E2}" srcOrd="2" destOrd="0" parTransId="{EC83FCE2-3C37-4CDC-A981-DE582EB5BF42}" sibTransId="{CAAC46FF-52A3-44AA-ACA5-2BAF3E547769}"/>
    <dgm:cxn modelId="{4BB50D9C-EE18-48DC-A091-A93C68A14E27}" type="presOf" srcId="{A241221B-5122-4410-A558-E7F6B022D822}" destId="{1330B41F-4150-4704-9266-B2A0D0D28DC7}" srcOrd="0" destOrd="0" presId="urn:microsoft.com/office/officeart/2018/2/layout/IconLabelList"/>
    <dgm:cxn modelId="{B1223FA6-F38E-4925-A343-273C44869617}" srcId="{C43DFB2F-A7F1-4218-BF12-E91FED95C5B2}" destId="{A241221B-5122-4410-A558-E7F6B022D822}" srcOrd="1" destOrd="0" parTransId="{D6A6C898-33C6-4D47-8EDC-7445CFC1795C}" sibTransId="{D53EF6E6-AB9C-4C5D-AF34-01E596CCE38A}"/>
    <dgm:cxn modelId="{57B0D1E4-62A8-4BF3-B72B-7AD630181417}" srcId="{C43DFB2F-A7F1-4218-BF12-E91FED95C5B2}" destId="{D611CC53-6D52-4F20-9DCC-581AD6C9C13B}" srcOrd="0" destOrd="0" parTransId="{0B0E086A-E75E-4171-8C57-9C381392E650}" sibTransId="{D4B7B5C1-E16C-42E6-BF1C-690AF69A1FAE}"/>
    <dgm:cxn modelId="{C0555407-A02B-4990-B8C0-D9629BF29ADC}" type="presParOf" srcId="{8F1E6CE7-9FAE-4C70-B8EB-02B830019D0C}" destId="{C687DFE6-AAE5-4637-8C69-F2A978FCF8F7}" srcOrd="0" destOrd="0" presId="urn:microsoft.com/office/officeart/2018/2/layout/IconLabelList"/>
    <dgm:cxn modelId="{3D12B887-CABD-48F2-A0EF-DA9EE8EF4E9A}" type="presParOf" srcId="{C687DFE6-AAE5-4637-8C69-F2A978FCF8F7}" destId="{1162BD49-2362-4A06-967E-BA1A5D440841}" srcOrd="0" destOrd="0" presId="urn:microsoft.com/office/officeart/2018/2/layout/IconLabelList"/>
    <dgm:cxn modelId="{381471AD-E8CC-468B-BE8C-B4BD8F5CB499}" type="presParOf" srcId="{C687DFE6-AAE5-4637-8C69-F2A978FCF8F7}" destId="{8DD399C9-7D94-42F5-907C-5AF5B1F81913}" srcOrd="1" destOrd="0" presId="urn:microsoft.com/office/officeart/2018/2/layout/IconLabelList"/>
    <dgm:cxn modelId="{053BEA32-E5E6-47F7-8E96-6E089C9FEB17}" type="presParOf" srcId="{C687DFE6-AAE5-4637-8C69-F2A978FCF8F7}" destId="{1109CDEF-BC81-445C-8E5A-7AF3D79A0563}" srcOrd="2" destOrd="0" presId="urn:microsoft.com/office/officeart/2018/2/layout/IconLabelList"/>
    <dgm:cxn modelId="{4F1251CB-7B36-43F6-B96A-5ABF1310CF36}" type="presParOf" srcId="{8F1E6CE7-9FAE-4C70-B8EB-02B830019D0C}" destId="{2623EC00-F2E9-491D-9752-45BFE58BE7CF}" srcOrd="1" destOrd="0" presId="urn:microsoft.com/office/officeart/2018/2/layout/IconLabelList"/>
    <dgm:cxn modelId="{77884F13-95A9-441A-AA6E-D112C545463D}" type="presParOf" srcId="{8F1E6CE7-9FAE-4C70-B8EB-02B830019D0C}" destId="{61CEF521-B2D7-4160-B03F-12AC702FEB30}" srcOrd="2" destOrd="0" presId="urn:microsoft.com/office/officeart/2018/2/layout/IconLabelList"/>
    <dgm:cxn modelId="{1E77E3BC-9BF2-47A0-B8E7-788F94265A00}" type="presParOf" srcId="{61CEF521-B2D7-4160-B03F-12AC702FEB30}" destId="{6CB4EFEC-7D45-42CD-8293-B841BDA5669E}" srcOrd="0" destOrd="0" presId="urn:microsoft.com/office/officeart/2018/2/layout/IconLabelList"/>
    <dgm:cxn modelId="{FC704D30-3B1D-43F9-91C6-D658764BCCE7}" type="presParOf" srcId="{61CEF521-B2D7-4160-B03F-12AC702FEB30}" destId="{BAC1C479-3811-4E26-BED5-F99D0A5FFBB9}" srcOrd="1" destOrd="0" presId="urn:microsoft.com/office/officeart/2018/2/layout/IconLabelList"/>
    <dgm:cxn modelId="{F5A8F67C-D452-4964-876A-021E501D369B}" type="presParOf" srcId="{61CEF521-B2D7-4160-B03F-12AC702FEB30}" destId="{1330B41F-4150-4704-9266-B2A0D0D28DC7}" srcOrd="2" destOrd="0" presId="urn:microsoft.com/office/officeart/2018/2/layout/IconLabelList"/>
    <dgm:cxn modelId="{BCC4508B-2671-4D08-BC6A-725EC6548171}" type="presParOf" srcId="{8F1E6CE7-9FAE-4C70-B8EB-02B830019D0C}" destId="{009C39BA-0782-40B0-9973-E5510D672199}" srcOrd="3" destOrd="0" presId="urn:microsoft.com/office/officeart/2018/2/layout/IconLabelList"/>
    <dgm:cxn modelId="{9A6F6646-93AF-4F54-A4DC-4E65657BF48C}" type="presParOf" srcId="{8F1E6CE7-9FAE-4C70-B8EB-02B830019D0C}" destId="{5B5B7753-9E90-4FD6-8069-99ADE07FB7D5}" srcOrd="4" destOrd="0" presId="urn:microsoft.com/office/officeart/2018/2/layout/IconLabelList"/>
    <dgm:cxn modelId="{64B66F9C-DCB4-49D6-A1A4-B4A065C3E6F7}" type="presParOf" srcId="{5B5B7753-9E90-4FD6-8069-99ADE07FB7D5}" destId="{C5CA8E09-298E-49A6-9B6D-4D80C5844068}" srcOrd="0" destOrd="0" presId="urn:microsoft.com/office/officeart/2018/2/layout/IconLabelList"/>
    <dgm:cxn modelId="{61E94AD8-70A3-4691-8F00-D3FB1471C544}" type="presParOf" srcId="{5B5B7753-9E90-4FD6-8069-99ADE07FB7D5}" destId="{6FC135E6-939C-4D13-BFAE-6B1233F66134}" srcOrd="1" destOrd="0" presId="urn:microsoft.com/office/officeart/2018/2/layout/IconLabelList"/>
    <dgm:cxn modelId="{6C8A2FEF-87CA-45BA-B4A8-D7C5D6AE4B82}" type="presParOf" srcId="{5B5B7753-9E90-4FD6-8069-99ADE07FB7D5}" destId="{0F92CBBC-211F-4D46-AECB-5379A514B14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8ECAF9-37AB-4ADA-B9A3-5904B28507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D1684CB-2532-4EEF-8068-ED905E29E001}">
      <dgm:prSet/>
      <dgm:spPr/>
      <dgm:t>
        <a:bodyPr/>
        <a:lstStyle/>
        <a:p>
          <a:r>
            <a:rPr lang="fr-FR"/>
            <a:t>Utilisation du Framework Symfony (PHP)</a:t>
          </a:r>
          <a:endParaRPr lang="en-US"/>
        </a:p>
      </dgm:t>
    </dgm:pt>
    <dgm:pt modelId="{BFFA53CC-3B64-4CBE-9335-A16AC7562DDF}" type="parTrans" cxnId="{8E99ED04-723F-4072-974F-4C71EA16F304}">
      <dgm:prSet/>
      <dgm:spPr/>
      <dgm:t>
        <a:bodyPr/>
        <a:lstStyle/>
        <a:p>
          <a:endParaRPr lang="en-US"/>
        </a:p>
      </dgm:t>
    </dgm:pt>
    <dgm:pt modelId="{8F927F48-BF82-48D4-8145-117193FEDCC4}" type="sibTrans" cxnId="{8E99ED04-723F-4072-974F-4C71EA16F304}">
      <dgm:prSet/>
      <dgm:spPr/>
      <dgm:t>
        <a:bodyPr/>
        <a:lstStyle/>
        <a:p>
          <a:endParaRPr lang="en-US"/>
        </a:p>
      </dgm:t>
    </dgm:pt>
    <dgm:pt modelId="{392ADBEB-19FB-4E0E-A08E-DA3A1CB854EA}">
      <dgm:prSet/>
      <dgm:spPr/>
      <dgm:t>
        <a:bodyPr/>
        <a:lstStyle/>
        <a:p>
          <a:r>
            <a:rPr lang="fr-FR"/>
            <a:t>Apprentisage du language Twig</a:t>
          </a:r>
          <a:endParaRPr lang="en-US"/>
        </a:p>
      </dgm:t>
    </dgm:pt>
    <dgm:pt modelId="{C7B29831-06FB-4495-898E-00EE2E5D3796}" type="parTrans" cxnId="{1C1E9BEF-D5CF-4D99-8838-6EA7A7CEF8B2}">
      <dgm:prSet/>
      <dgm:spPr/>
      <dgm:t>
        <a:bodyPr/>
        <a:lstStyle/>
        <a:p>
          <a:endParaRPr lang="en-US"/>
        </a:p>
      </dgm:t>
    </dgm:pt>
    <dgm:pt modelId="{E4A61199-ED29-40E6-B85F-42A4F8CDEF06}" type="sibTrans" cxnId="{1C1E9BEF-D5CF-4D99-8838-6EA7A7CEF8B2}">
      <dgm:prSet/>
      <dgm:spPr/>
      <dgm:t>
        <a:bodyPr/>
        <a:lstStyle/>
        <a:p>
          <a:endParaRPr lang="en-US"/>
        </a:p>
      </dgm:t>
    </dgm:pt>
    <dgm:pt modelId="{CD277E60-2CF9-43BE-B1BB-38F1AE20C789}">
      <dgm:prSet/>
      <dgm:spPr/>
      <dgm:t>
        <a:bodyPr/>
        <a:lstStyle/>
        <a:p>
          <a:r>
            <a:rPr lang="fr-FR"/>
            <a:t>Utilisation de l'OS Ubuntu (Linux)</a:t>
          </a:r>
          <a:endParaRPr lang="en-US"/>
        </a:p>
      </dgm:t>
    </dgm:pt>
    <dgm:pt modelId="{A7FE7F9C-F397-4960-BE01-BDA33B4B4D16}" type="parTrans" cxnId="{DA94DF7C-31E6-4971-A2DC-2895CEDED487}">
      <dgm:prSet/>
      <dgm:spPr/>
      <dgm:t>
        <a:bodyPr/>
        <a:lstStyle/>
        <a:p>
          <a:endParaRPr lang="en-US"/>
        </a:p>
      </dgm:t>
    </dgm:pt>
    <dgm:pt modelId="{2F1E7CF3-425B-4142-80B3-C46EA2CCFC10}" type="sibTrans" cxnId="{DA94DF7C-31E6-4971-A2DC-2895CEDED487}">
      <dgm:prSet/>
      <dgm:spPr/>
      <dgm:t>
        <a:bodyPr/>
        <a:lstStyle/>
        <a:p>
          <a:endParaRPr lang="en-US"/>
        </a:p>
      </dgm:t>
    </dgm:pt>
    <dgm:pt modelId="{2D20E297-76A3-42C5-9C39-FF7FF12A24CA}">
      <dgm:prSet/>
      <dgm:spPr/>
      <dgm:t>
        <a:bodyPr/>
        <a:lstStyle/>
        <a:p>
          <a:r>
            <a:rPr lang="fr-FR"/>
            <a:t>Utilisation de docker (pour tester l'environnement de développement)</a:t>
          </a:r>
          <a:endParaRPr lang="en-US"/>
        </a:p>
      </dgm:t>
    </dgm:pt>
    <dgm:pt modelId="{7C648621-27EB-417D-B48C-C8F4ECEEE6B5}" type="parTrans" cxnId="{169F0906-AD4A-47B4-973C-62F02961B356}">
      <dgm:prSet/>
      <dgm:spPr/>
      <dgm:t>
        <a:bodyPr/>
        <a:lstStyle/>
        <a:p>
          <a:endParaRPr lang="en-US"/>
        </a:p>
      </dgm:t>
    </dgm:pt>
    <dgm:pt modelId="{56F00E9B-820C-42E2-80E9-7076B30765EA}" type="sibTrans" cxnId="{169F0906-AD4A-47B4-973C-62F02961B356}">
      <dgm:prSet/>
      <dgm:spPr/>
      <dgm:t>
        <a:bodyPr/>
        <a:lstStyle/>
        <a:p>
          <a:endParaRPr lang="en-US"/>
        </a:p>
      </dgm:t>
    </dgm:pt>
    <dgm:pt modelId="{C24DB6BF-5593-45A4-BCC9-EE1759E9400E}" type="pres">
      <dgm:prSet presAssocID="{708ECAF9-37AB-4ADA-B9A3-5904B28507FC}" presName="root" presStyleCnt="0">
        <dgm:presLayoutVars>
          <dgm:dir/>
          <dgm:resizeHandles val="exact"/>
        </dgm:presLayoutVars>
      </dgm:prSet>
      <dgm:spPr/>
    </dgm:pt>
    <dgm:pt modelId="{2CB41A94-EFCB-48C2-9C6D-377464E3EE00}" type="pres">
      <dgm:prSet presAssocID="{2D1684CB-2532-4EEF-8068-ED905E29E001}" presName="compNode" presStyleCnt="0"/>
      <dgm:spPr/>
    </dgm:pt>
    <dgm:pt modelId="{960C8660-EB26-45F3-8F2D-8750729824D2}" type="pres">
      <dgm:prSet presAssocID="{2D1684CB-2532-4EEF-8068-ED905E29E001}" presName="bgRect" presStyleLbl="bgShp" presStyleIdx="0" presStyleCnt="4"/>
      <dgm:spPr/>
    </dgm:pt>
    <dgm:pt modelId="{620B51EA-C6AF-400B-8A9A-F37B019D05E8}" type="pres">
      <dgm:prSet presAssocID="{2D1684CB-2532-4EEF-8068-ED905E29E0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517F87A-7410-4C17-901B-FFF0780A0A82}" type="pres">
      <dgm:prSet presAssocID="{2D1684CB-2532-4EEF-8068-ED905E29E001}" presName="spaceRect" presStyleCnt="0"/>
      <dgm:spPr/>
    </dgm:pt>
    <dgm:pt modelId="{5A380E7B-60A8-416D-B71C-3113BDF410E5}" type="pres">
      <dgm:prSet presAssocID="{2D1684CB-2532-4EEF-8068-ED905E29E001}" presName="parTx" presStyleLbl="revTx" presStyleIdx="0" presStyleCnt="4">
        <dgm:presLayoutVars>
          <dgm:chMax val="0"/>
          <dgm:chPref val="0"/>
        </dgm:presLayoutVars>
      </dgm:prSet>
      <dgm:spPr/>
    </dgm:pt>
    <dgm:pt modelId="{79B8D778-F629-4F96-863D-622104289631}" type="pres">
      <dgm:prSet presAssocID="{8F927F48-BF82-48D4-8145-117193FEDCC4}" presName="sibTrans" presStyleCnt="0"/>
      <dgm:spPr/>
    </dgm:pt>
    <dgm:pt modelId="{AF83DED3-3E98-4CE4-8DF9-75F127636BDC}" type="pres">
      <dgm:prSet presAssocID="{392ADBEB-19FB-4E0E-A08E-DA3A1CB854EA}" presName="compNode" presStyleCnt="0"/>
      <dgm:spPr/>
    </dgm:pt>
    <dgm:pt modelId="{0C77EF7F-7189-46C1-80FD-1DEC27514400}" type="pres">
      <dgm:prSet presAssocID="{392ADBEB-19FB-4E0E-A08E-DA3A1CB854EA}" presName="bgRect" presStyleLbl="bgShp" presStyleIdx="1" presStyleCnt="4"/>
      <dgm:spPr/>
    </dgm:pt>
    <dgm:pt modelId="{90EAC330-B5B9-4650-8D75-E214B9723A8E}" type="pres">
      <dgm:prSet presAssocID="{392ADBEB-19FB-4E0E-A08E-DA3A1CB854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yon"/>
        </a:ext>
      </dgm:extLst>
    </dgm:pt>
    <dgm:pt modelId="{70F5B6FC-1028-43A7-9826-A11475AE5D00}" type="pres">
      <dgm:prSet presAssocID="{392ADBEB-19FB-4E0E-A08E-DA3A1CB854EA}" presName="spaceRect" presStyleCnt="0"/>
      <dgm:spPr/>
    </dgm:pt>
    <dgm:pt modelId="{C35B52E5-D354-4253-A86A-06B1558EA667}" type="pres">
      <dgm:prSet presAssocID="{392ADBEB-19FB-4E0E-A08E-DA3A1CB854EA}" presName="parTx" presStyleLbl="revTx" presStyleIdx="1" presStyleCnt="4">
        <dgm:presLayoutVars>
          <dgm:chMax val="0"/>
          <dgm:chPref val="0"/>
        </dgm:presLayoutVars>
      </dgm:prSet>
      <dgm:spPr/>
    </dgm:pt>
    <dgm:pt modelId="{F87B1A4E-BA3E-49ED-BC15-F6B3AA31D61A}" type="pres">
      <dgm:prSet presAssocID="{E4A61199-ED29-40E6-B85F-42A4F8CDEF06}" presName="sibTrans" presStyleCnt="0"/>
      <dgm:spPr/>
    </dgm:pt>
    <dgm:pt modelId="{CE840A64-32D0-4306-9C27-0938FE1E7D19}" type="pres">
      <dgm:prSet presAssocID="{CD277E60-2CF9-43BE-B1BB-38F1AE20C789}" presName="compNode" presStyleCnt="0"/>
      <dgm:spPr/>
    </dgm:pt>
    <dgm:pt modelId="{623563C3-D287-434A-959B-CA8BBC7C06BC}" type="pres">
      <dgm:prSet presAssocID="{CD277E60-2CF9-43BE-B1BB-38F1AE20C789}" presName="bgRect" presStyleLbl="bgShp" presStyleIdx="2" presStyleCnt="4"/>
      <dgm:spPr/>
    </dgm:pt>
    <dgm:pt modelId="{8AC3EFA1-9F8E-469C-ADFA-359A7ECEFFD1}" type="pres">
      <dgm:prSet presAssocID="{CD277E60-2CF9-43BE-B1BB-38F1AE20C7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5F2C994C-D55E-4CD7-865F-211745A1DE68}" type="pres">
      <dgm:prSet presAssocID="{CD277E60-2CF9-43BE-B1BB-38F1AE20C789}" presName="spaceRect" presStyleCnt="0"/>
      <dgm:spPr/>
    </dgm:pt>
    <dgm:pt modelId="{977A4F18-B5A7-47E8-8A37-084C44C0D32B}" type="pres">
      <dgm:prSet presAssocID="{CD277E60-2CF9-43BE-B1BB-38F1AE20C789}" presName="parTx" presStyleLbl="revTx" presStyleIdx="2" presStyleCnt="4">
        <dgm:presLayoutVars>
          <dgm:chMax val="0"/>
          <dgm:chPref val="0"/>
        </dgm:presLayoutVars>
      </dgm:prSet>
      <dgm:spPr/>
    </dgm:pt>
    <dgm:pt modelId="{414184B1-6BED-4ACB-93DA-985E9AA5526F}" type="pres">
      <dgm:prSet presAssocID="{2F1E7CF3-425B-4142-80B3-C46EA2CCFC10}" presName="sibTrans" presStyleCnt="0"/>
      <dgm:spPr/>
    </dgm:pt>
    <dgm:pt modelId="{30D05E4C-484F-4D0F-B1FC-9A463EE0F08F}" type="pres">
      <dgm:prSet presAssocID="{2D20E297-76A3-42C5-9C39-FF7FF12A24CA}" presName="compNode" presStyleCnt="0"/>
      <dgm:spPr/>
    </dgm:pt>
    <dgm:pt modelId="{732181AB-469D-47A8-BF19-EB9F1D667C4E}" type="pres">
      <dgm:prSet presAssocID="{2D20E297-76A3-42C5-9C39-FF7FF12A24CA}" presName="bgRect" presStyleLbl="bgShp" presStyleIdx="3" presStyleCnt="4"/>
      <dgm:spPr/>
    </dgm:pt>
    <dgm:pt modelId="{778DE2B9-EE4F-4065-AF38-6842A1A40B64}" type="pres">
      <dgm:prSet presAssocID="{2D20E297-76A3-42C5-9C39-FF7FF12A24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08ECB822-4F23-47A6-BB74-65C23B8F6A9B}" type="pres">
      <dgm:prSet presAssocID="{2D20E297-76A3-42C5-9C39-FF7FF12A24CA}" presName="spaceRect" presStyleCnt="0"/>
      <dgm:spPr/>
    </dgm:pt>
    <dgm:pt modelId="{AFB539C0-EE57-4826-BF42-EF1EA07311EA}" type="pres">
      <dgm:prSet presAssocID="{2D20E297-76A3-42C5-9C39-FF7FF12A24C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E99ED04-723F-4072-974F-4C71EA16F304}" srcId="{708ECAF9-37AB-4ADA-B9A3-5904B28507FC}" destId="{2D1684CB-2532-4EEF-8068-ED905E29E001}" srcOrd="0" destOrd="0" parTransId="{BFFA53CC-3B64-4CBE-9335-A16AC7562DDF}" sibTransId="{8F927F48-BF82-48D4-8145-117193FEDCC4}"/>
    <dgm:cxn modelId="{169F0906-AD4A-47B4-973C-62F02961B356}" srcId="{708ECAF9-37AB-4ADA-B9A3-5904B28507FC}" destId="{2D20E297-76A3-42C5-9C39-FF7FF12A24CA}" srcOrd="3" destOrd="0" parTransId="{7C648621-27EB-417D-B48C-C8F4ECEEE6B5}" sibTransId="{56F00E9B-820C-42E2-80E9-7076B30765EA}"/>
    <dgm:cxn modelId="{F5BA2836-E0EB-4862-8C31-07AE3F5FB254}" type="presOf" srcId="{2D20E297-76A3-42C5-9C39-FF7FF12A24CA}" destId="{AFB539C0-EE57-4826-BF42-EF1EA07311EA}" srcOrd="0" destOrd="0" presId="urn:microsoft.com/office/officeart/2018/2/layout/IconVerticalSolidList"/>
    <dgm:cxn modelId="{87F3AB48-FCCF-4003-8D75-5474585304C4}" type="presOf" srcId="{CD277E60-2CF9-43BE-B1BB-38F1AE20C789}" destId="{977A4F18-B5A7-47E8-8A37-084C44C0D32B}" srcOrd="0" destOrd="0" presId="urn:microsoft.com/office/officeart/2018/2/layout/IconVerticalSolidList"/>
    <dgm:cxn modelId="{DA94DF7C-31E6-4971-A2DC-2895CEDED487}" srcId="{708ECAF9-37AB-4ADA-B9A3-5904B28507FC}" destId="{CD277E60-2CF9-43BE-B1BB-38F1AE20C789}" srcOrd="2" destOrd="0" parTransId="{A7FE7F9C-F397-4960-BE01-BDA33B4B4D16}" sibTransId="{2F1E7CF3-425B-4142-80B3-C46EA2CCFC10}"/>
    <dgm:cxn modelId="{ED4C0A7F-8407-49D8-B6DF-BCD62C4E8093}" type="presOf" srcId="{2D1684CB-2532-4EEF-8068-ED905E29E001}" destId="{5A380E7B-60A8-416D-B71C-3113BDF410E5}" srcOrd="0" destOrd="0" presId="urn:microsoft.com/office/officeart/2018/2/layout/IconVerticalSolidList"/>
    <dgm:cxn modelId="{6B92C3A5-3A19-4A3A-8F62-E2BFD58F8CCC}" type="presOf" srcId="{392ADBEB-19FB-4E0E-A08E-DA3A1CB854EA}" destId="{C35B52E5-D354-4253-A86A-06B1558EA667}" srcOrd="0" destOrd="0" presId="urn:microsoft.com/office/officeart/2018/2/layout/IconVerticalSolidList"/>
    <dgm:cxn modelId="{1C1E9BEF-D5CF-4D99-8838-6EA7A7CEF8B2}" srcId="{708ECAF9-37AB-4ADA-B9A3-5904B28507FC}" destId="{392ADBEB-19FB-4E0E-A08E-DA3A1CB854EA}" srcOrd="1" destOrd="0" parTransId="{C7B29831-06FB-4495-898E-00EE2E5D3796}" sibTransId="{E4A61199-ED29-40E6-B85F-42A4F8CDEF06}"/>
    <dgm:cxn modelId="{FE28A5FB-B6E2-4CCB-BE1A-520A7381C294}" type="presOf" srcId="{708ECAF9-37AB-4ADA-B9A3-5904B28507FC}" destId="{C24DB6BF-5593-45A4-BCC9-EE1759E9400E}" srcOrd="0" destOrd="0" presId="urn:microsoft.com/office/officeart/2018/2/layout/IconVerticalSolidList"/>
    <dgm:cxn modelId="{A380B066-CAD3-40A3-8BB6-405018874042}" type="presParOf" srcId="{C24DB6BF-5593-45A4-BCC9-EE1759E9400E}" destId="{2CB41A94-EFCB-48C2-9C6D-377464E3EE00}" srcOrd="0" destOrd="0" presId="urn:microsoft.com/office/officeart/2018/2/layout/IconVerticalSolidList"/>
    <dgm:cxn modelId="{870B66B2-796E-4A86-8356-E77BC72CEE72}" type="presParOf" srcId="{2CB41A94-EFCB-48C2-9C6D-377464E3EE00}" destId="{960C8660-EB26-45F3-8F2D-8750729824D2}" srcOrd="0" destOrd="0" presId="urn:microsoft.com/office/officeart/2018/2/layout/IconVerticalSolidList"/>
    <dgm:cxn modelId="{B16A70F8-032E-4357-B618-9558BEB0A9EC}" type="presParOf" srcId="{2CB41A94-EFCB-48C2-9C6D-377464E3EE00}" destId="{620B51EA-C6AF-400B-8A9A-F37B019D05E8}" srcOrd="1" destOrd="0" presId="urn:microsoft.com/office/officeart/2018/2/layout/IconVerticalSolidList"/>
    <dgm:cxn modelId="{A56CB5E0-EA81-428C-8822-7B1932D5548C}" type="presParOf" srcId="{2CB41A94-EFCB-48C2-9C6D-377464E3EE00}" destId="{E517F87A-7410-4C17-901B-FFF0780A0A82}" srcOrd="2" destOrd="0" presId="urn:microsoft.com/office/officeart/2018/2/layout/IconVerticalSolidList"/>
    <dgm:cxn modelId="{E7A7D97B-CF8F-4782-8E22-F4C2BF9C16B5}" type="presParOf" srcId="{2CB41A94-EFCB-48C2-9C6D-377464E3EE00}" destId="{5A380E7B-60A8-416D-B71C-3113BDF410E5}" srcOrd="3" destOrd="0" presId="urn:microsoft.com/office/officeart/2018/2/layout/IconVerticalSolidList"/>
    <dgm:cxn modelId="{E0C83D2F-B88D-4E60-AB53-813E3EB1EDF4}" type="presParOf" srcId="{C24DB6BF-5593-45A4-BCC9-EE1759E9400E}" destId="{79B8D778-F629-4F96-863D-622104289631}" srcOrd="1" destOrd="0" presId="urn:microsoft.com/office/officeart/2018/2/layout/IconVerticalSolidList"/>
    <dgm:cxn modelId="{2169F65B-572D-412D-BF75-FE2E93E11266}" type="presParOf" srcId="{C24DB6BF-5593-45A4-BCC9-EE1759E9400E}" destId="{AF83DED3-3E98-4CE4-8DF9-75F127636BDC}" srcOrd="2" destOrd="0" presId="urn:microsoft.com/office/officeart/2018/2/layout/IconVerticalSolidList"/>
    <dgm:cxn modelId="{E2BA717B-C26A-4009-BE10-5ACF4EF97CA7}" type="presParOf" srcId="{AF83DED3-3E98-4CE4-8DF9-75F127636BDC}" destId="{0C77EF7F-7189-46C1-80FD-1DEC27514400}" srcOrd="0" destOrd="0" presId="urn:microsoft.com/office/officeart/2018/2/layout/IconVerticalSolidList"/>
    <dgm:cxn modelId="{D916D7C1-B5EA-4B3B-86F3-7FA89E89CE49}" type="presParOf" srcId="{AF83DED3-3E98-4CE4-8DF9-75F127636BDC}" destId="{90EAC330-B5B9-4650-8D75-E214B9723A8E}" srcOrd="1" destOrd="0" presId="urn:microsoft.com/office/officeart/2018/2/layout/IconVerticalSolidList"/>
    <dgm:cxn modelId="{5ACBA78A-9ABB-40D7-B0EE-624FA28F4585}" type="presParOf" srcId="{AF83DED3-3E98-4CE4-8DF9-75F127636BDC}" destId="{70F5B6FC-1028-43A7-9826-A11475AE5D00}" srcOrd="2" destOrd="0" presId="urn:microsoft.com/office/officeart/2018/2/layout/IconVerticalSolidList"/>
    <dgm:cxn modelId="{FE37FE52-8207-4009-9889-67A8A542BDE9}" type="presParOf" srcId="{AF83DED3-3E98-4CE4-8DF9-75F127636BDC}" destId="{C35B52E5-D354-4253-A86A-06B1558EA667}" srcOrd="3" destOrd="0" presId="urn:microsoft.com/office/officeart/2018/2/layout/IconVerticalSolidList"/>
    <dgm:cxn modelId="{7D6D91C0-0767-4896-8F2D-421B22B3FB52}" type="presParOf" srcId="{C24DB6BF-5593-45A4-BCC9-EE1759E9400E}" destId="{F87B1A4E-BA3E-49ED-BC15-F6B3AA31D61A}" srcOrd="3" destOrd="0" presId="urn:microsoft.com/office/officeart/2018/2/layout/IconVerticalSolidList"/>
    <dgm:cxn modelId="{85AD9DAB-F3AC-47BE-8B90-64BE31BA4D40}" type="presParOf" srcId="{C24DB6BF-5593-45A4-BCC9-EE1759E9400E}" destId="{CE840A64-32D0-4306-9C27-0938FE1E7D19}" srcOrd="4" destOrd="0" presId="urn:microsoft.com/office/officeart/2018/2/layout/IconVerticalSolidList"/>
    <dgm:cxn modelId="{077E46AD-586B-40B9-A3DF-B4E43C31EBEC}" type="presParOf" srcId="{CE840A64-32D0-4306-9C27-0938FE1E7D19}" destId="{623563C3-D287-434A-959B-CA8BBC7C06BC}" srcOrd="0" destOrd="0" presId="urn:microsoft.com/office/officeart/2018/2/layout/IconVerticalSolidList"/>
    <dgm:cxn modelId="{4070A936-1877-4115-B81C-F8C75CC27B71}" type="presParOf" srcId="{CE840A64-32D0-4306-9C27-0938FE1E7D19}" destId="{8AC3EFA1-9F8E-469C-ADFA-359A7ECEFFD1}" srcOrd="1" destOrd="0" presId="urn:microsoft.com/office/officeart/2018/2/layout/IconVerticalSolidList"/>
    <dgm:cxn modelId="{2C231F53-3AE1-45B9-A354-6F028A111B6E}" type="presParOf" srcId="{CE840A64-32D0-4306-9C27-0938FE1E7D19}" destId="{5F2C994C-D55E-4CD7-865F-211745A1DE68}" srcOrd="2" destOrd="0" presId="urn:microsoft.com/office/officeart/2018/2/layout/IconVerticalSolidList"/>
    <dgm:cxn modelId="{72B7D605-C847-43A1-8319-79CEF02FD42A}" type="presParOf" srcId="{CE840A64-32D0-4306-9C27-0938FE1E7D19}" destId="{977A4F18-B5A7-47E8-8A37-084C44C0D32B}" srcOrd="3" destOrd="0" presId="urn:microsoft.com/office/officeart/2018/2/layout/IconVerticalSolidList"/>
    <dgm:cxn modelId="{0E26E89A-091E-42EF-85F8-F6DAB5DAFC37}" type="presParOf" srcId="{C24DB6BF-5593-45A4-BCC9-EE1759E9400E}" destId="{414184B1-6BED-4ACB-93DA-985E9AA5526F}" srcOrd="5" destOrd="0" presId="urn:microsoft.com/office/officeart/2018/2/layout/IconVerticalSolidList"/>
    <dgm:cxn modelId="{9F12051E-79BF-46A7-B5DE-FE430BD371B0}" type="presParOf" srcId="{C24DB6BF-5593-45A4-BCC9-EE1759E9400E}" destId="{30D05E4C-484F-4D0F-B1FC-9A463EE0F08F}" srcOrd="6" destOrd="0" presId="urn:microsoft.com/office/officeart/2018/2/layout/IconVerticalSolidList"/>
    <dgm:cxn modelId="{DFC92CF8-56E8-451F-9E37-B61E106E2811}" type="presParOf" srcId="{30D05E4C-484F-4D0F-B1FC-9A463EE0F08F}" destId="{732181AB-469D-47A8-BF19-EB9F1D667C4E}" srcOrd="0" destOrd="0" presId="urn:microsoft.com/office/officeart/2018/2/layout/IconVerticalSolidList"/>
    <dgm:cxn modelId="{72659C26-2821-4255-85DD-251723865E5F}" type="presParOf" srcId="{30D05E4C-484F-4D0F-B1FC-9A463EE0F08F}" destId="{778DE2B9-EE4F-4065-AF38-6842A1A40B64}" srcOrd="1" destOrd="0" presId="urn:microsoft.com/office/officeart/2018/2/layout/IconVerticalSolidList"/>
    <dgm:cxn modelId="{EFCA2E72-7017-4C10-9D16-E17B15A36B36}" type="presParOf" srcId="{30D05E4C-484F-4D0F-B1FC-9A463EE0F08F}" destId="{08ECB822-4F23-47A6-BB74-65C23B8F6A9B}" srcOrd="2" destOrd="0" presId="urn:microsoft.com/office/officeart/2018/2/layout/IconVerticalSolidList"/>
    <dgm:cxn modelId="{CED1C64F-6EFA-4D84-A0C0-5E4C1BCC8C50}" type="presParOf" srcId="{30D05E4C-484F-4D0F-B1FC-9A463EE0F08F}" destId="{AFB539C0-EE57-4826-BF42-EF1EA07311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16810-5C6B-412A-A993-EFCA21C3D876}">
      <dsp:nvSpPr>
        <dsp:cNvPr id="0" name=""/>
        <dsp:cNvSpPr/>
      </dsp:nvSpPr>
      <dsp:spPr>
        <a:xfrm>
          <a:off x="0" y="0"/>
          <a:ext cx="6143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BDAFE-F992-446E-9114-4562F773E60C}">
      <dsp:nvSpPr>
        <dsp:cNvPr id="0" name=""/>
        <dsp:cNvSpPr/>
      </dsp:nvSpPr>
      <dsp:spPr>
        <a:xfrm>
          <a:off x="0" y="0"/>
          <a:ext cx="6143247" cy="2304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Réaliser les missions qu'on me confiait (Ajouter des fonctionnalités)</a:t>
          </a:r>
          <a:endParaRPr lang="en-US" sz="3700" kern="1200"/>
        </a:p>
      </dsp:txBody>
      <dsp:txXfrm>
        <a:off x="0" y="0"/>
        <a:ext cx="6143247" cy="2304001"/>
      </dsp:txXfrm>
    </dsp:sp>
    <dsp:sp modelId="{A804460B-1DCA-41C1-A825-98C55272E051}">
      <dsp:nvSpPr>
        <dsp:cNvPr id="0" name=""/>
        <dsp:cNvSpPr/>
      </dsp:nvSpPr>
      <dsp:spPr>
        <a:xfrm>
          <a:off x="0" y="2304001"/>
          <a:ext cx="6143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E6400-A2E6-4044-A332-B3170EA8A0B1}">
      <dsp:nvSpPr>
        <dsp:cNvPr id="0" name=""/>
        <dsp:cNvSpPr/>
      </dsp:nvSpPr>
      <dsp:spPr>
        <a:xfrm>
          <a:off x="0" y="2304001"/>
          <a:ext cx="6143247" cy="2304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Créer des fichier ZIP à l'aide de PHP</a:t>
          </a:r>
          <a:endParaRPr lang="en-US" sz="3700" kern="1200"/>
        </a:p>
      </dsp:txBody>
      <dsp:txXfrm>
        <a:off x="0" y="2304001"/>
        <a:ext cx="6143247" cy="23040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2BD49-2362-4A06-967E-BA1A5D440841}">
      <dsp:nvSpPr>
        <dsp:cNvPr id="0" name=""/>
        <dsp:cNvSpPr/>
      </dsp:nvSpPr>
      <dsp:spPr>
        <a:xfrm>
          <a:off x="975923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9CDEF-BC81-445C-8E5A-7AF3D79A0563}">
      <dsp:nvSpPr>
        <dsp:cNvPr id="0" name=""/>
        <dsp:cNvSpPr/>
      </dsp:nvSpPr>
      <dsp:spPr>
        <a:xfrm>
          <a:off x="84324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Des erreurs arrivaient souvent (ID mal liés)</a:t>
          </a:r>
          <a:endParaRPr lang="en-US" sz="2400" kern="1200"/>
        </a:p>
      </dsp:txBody>
      <dsp:txXfrm>
        <a:off x="84324" y="2468946"/>
        <a:ext cx="3242179" cy="720000"/>
      </dsp:txXfrm>
    </dsp:sp>
    <dsp:sp modelId="{6CB4EFEC-7D45-42CD-8293-B841BDA5669E}">
      <dsp:nvSpPr>
        <dsp:cNvPr id="0" name=""/>
        <dsp:cNvSpPr/>
      </dsp:nvSpPr>
      <dsp:spPr>
        <a:xfrm>
          <a:off x="4785484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B41F-4150-4704-9266-B2A0D0D28DC7}">
      <dsp:nvSpPr>
        <dsp:cNvPr id="0" name=""/>
        <dsp:cNvSpPr/>
      </dsp:nvSpPr>
      <dsp:spPr>
        <a:xfrm>
          <a:off x="3893885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Problème d'ouverture de dossiers</a:t>
          </a:r>
          <a:endParaRPr lang="en-US" sz="2400" kern="1200"/>
        </a:p>
      </dsp:txBody>
      <dsp:txXfrm>
        <a:off x="3893885" y="2468946"/>
        <a:ext cx="3242179" cy="720000"/>
      </dsp:txXfrm>
    </dsp:sp>
    <dsp:sp modelId="{C5CA8E09-298E-49A6-9B6D-4D80C5844068}">
      <dsp:nvSpPr>
        <dsp:cNvPr id="0" name=""/>
        <dsp:cNvSpPr/>
      </dsp:nvSpPr>
      <dsp:spPr>
        <a:xfrm>
          <a:off x="8595045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2CBBC-211F-4D46-AECB-5379A514B141}">
      <dsp:nvSpPr>
        <dsp:cNvPr id="0" name=""/>
        <dsp:cNvSpPr/>
      </dsp:nvSpPr>
      <dsp:spPr>
        <a:xfrm>
          <a:off x="7703446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Oubli de variables de débug</a:t>
          </a:r>
          <a:endParaRPr lang="en-US" sz="2400" kern="1200"/>
        </a:p>
      </dsp:txBody>
      <dsp:txXfrm>
        <a:off x="7703446" y="2468946"/>
        <a:ext cx="324217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C8660-EB26-45F3-8F2D-8750729824D2}">
      <dsp:nvSpPr>
        <dsp:cNvPr id="0" name=""/>
        <dsp:cNvSpPr/>
      </dsp:nvSpPr>
      <dsp:spPr>
        <a:xfrm>
          <a:off x="0" y="1583"/>
          <a:ext cx="11029950" cy="8023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B51EA-C6AF-400B-8A9A-F37B019D05E8}">
      <dsp:nvSpPr>
        <dsp:cNvPr id="0" name=""/>
        <dsp:cNvSpPr/>
      </dsp:nvSpPr>
      <dsp:spPr>
        <a:xfrm>
          <a:off x="242707" y="182109"/>
          <a:ext cx="441286" cy="4412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80E7B-60A8-416D-B71C-3113BDF410E5}">
      <dsp:nvSpPr>
        <dsp:cNvPr id="0" name=""/>
        <dsp:cNvSpPr/>
      </dsp:nvSpPr>
      <dsp:spPr>
        <a:xfrm>
          <a:off x="926702" y="1583"/>
          <a:ext cx="10103247" cy="802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14" tIns="84914" rIns="84914" bIns="8491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Utilisation du Framework Symfony (PHP)</a:t>
          </a:r>
          <a:endParaRPr lang="en-US" sz="2200" kern="1200"/>
        </a:p>
      </dsp:txBody>
      <dsp:txXfrm>
        <a:off x="926702" y="1583"/>
        <a:ext cx="10103247" cy="802339"/>
      </dsp:txXfrm>
    </dsp:sp>
    <dsp:sp modelId="{0C77EF7F-7189-46C1-80FD-1DEC27514400}">
      <dsp:nvSpPr>
        <dsp:cNvPr id="0" name=""/>
        <dsp:cNvSpPr/>
      </dsp:nvSpPr>
      <dsp:spPr>
        <a:xfrm>
          <a:off x="0" y="1004508"/>
          <a:ext cx="11029950" cy="802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AC330-B5B9-4650-8D75-E214B9723A8E}">
      <dsp:nvSpPr>
        <dsp:cNvPr id="0" name=""/>
        <dsp:cNvSpPr/>
      </dsp:nvSpPr>
      <dsp:spPr>
        <a:xfrm>
          <a:off x="242707" y="1185034"/>
          <a:ext cx="441286" cy="4412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B52E5-D354-4253-A86A-06B1558EA667}">
      <dsp:nvSpPr>
        <dsp:cNvPr id="0" name=""/>
        <dsp:cNvSpPr/>
      </dsp:nvSpPr>
      <dsp:spPr>
        <a:xfrm>
          <a:off x="926702" y="1004508"/>
          <a:ext cx="10103247" cy="802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14" tIns="84914" rIns="84914" bIns="8491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Apprentisage du language Twig</a:t>
          </a:r>
          <a:endParaRPr lang="en-US" sz="2200" kern="1200"/>
        </a:p>
      </dsp:txBody>
      <dsp:txXfrm>
        <a:off x="926702" y="1004508"/>
        <a:ext cx="10103247" cy="802339"/>
      </dsp:txXfrm>
    </dsp:sp>
    <dsp:sp modelId="{623563C3-D287-434A-959B-CA8BBC7C06BC}">
      <dsp:nvSpPr>
        <dsp:cNvPr id="0" name=""/>
        <dsp:cNvSpPr/>
      </dsp:nvSpPr>
      <dsp:spPr>
        <a:xfrm>
          <a:off x="0" y="2007432"/>
          <a:ext cx="11029950" cy="8023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3EFA1-9F8E-469C-ADFA-359A7ECEFFD1}">
      <dsp:nvSpPr>
        <dsp:cNvPr id="0" name=""/>
        <dsp:cNvSpPr/>
      </dsp:nvSpPr>
      <dsp:spPr>
        <a:xfrm>
          <a:off x="242707" y="2187959"/>
          <a:ext cx="441286" cy="4412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A4F18-B5A7-47E8-8A37-084C44C0D32B}">
      <dsp:nvSpPr>
        <dsp:cNvPr id="0" name=""/>
        <dsp:cNvSpPr/>
      </dsp:nvSpPr>
      <dsp:spPr>
        <a:xfrm>
          <a:off x="926702" y="2007432"/>
          <a:ext cx="10103247" cy="802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14" tIns="84914" rIns="84914" bIns="8491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Utilisation de l'OS Ubuntu (Linux)</a:t>
          </a:r>
          <a:endParaRPr lang="en-US" sz="2200" kern="1200"/>
        </a:p>
      </dsp:txBody>
      <dsp:txXfrm>
        <a:off x="926702" y="2007432"/>
        <a:ext cx="10103247" cy="802339"/>
      </dsp:txXfrm>
    </dsp:sp>
    <dsp:sp modelId="{732181AB-469D-47A8-BF19-EB9F1D667C4E}">
      <dsp:nvSpPr>
        <dsp:cNvPr id="0" name=""/>
        <dsp:cNvSpPr/>
      </dsp:nvSpPr>
      <dsp:spPr>
        <a:xfrm>
          <a:off x="0" y="3010357"/>
          <a:ext cx="11029950" cy="8023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DE2B9-EE4F-4065-AF38-6842A1A40B64}">
      <dsp:nvSpPr>
        <dsp:cNvPr id="0" name=""/>
        <dsp:cNvSpPr/>
      </dsp:nvSpPr>
      <dsp:spPr>
        <a:xfrm>
          <a:off x="242707" y="3190884"/>
          <a:ext cx="441286" cy="4412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539C0-EE57-4826-BF42-EF1EA07311EA}">
      <dsp:nvSpPr>
        <dsp:cNvPr id="0" name=""/>
        <dsp:cNvSpPr/>
      </dsp:nvSpPr>
      <dsp:spPr>
        <a:xfrm>
          <a:off x="926702" y="3010357"/>
          <a:ext cx="10103247" cy="802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14" tIns="84914" rIns="84914" bIns="8491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Utilisation de docker (pour tester l'environnement de développement)</a:t>
          </a:r>
          <a:endParaRPr lang="en-US" sz="2200" kern="1200"/>
        </a:p>
      </dsp:txBody>
      <dsp:txXfrm>
        <a:off x="926702" y="3010357"/>
        <a:ext cx="10103247" cy="802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1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0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0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6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5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5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2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5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6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4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2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639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ère de filet et boutons">
            <a:extLst>
              <a:ext uri="{FF2B5EF4-FFF2-40B4-BE49-F238E27FC236}">
                <a16:creationId xmlns:a16="http://schemas.microsoft.com/office/drawing/2014/main" id="{A8CAF2AD-9AED-4774-8B5A-3DE624429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7" r="9091" b="2474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  <a:cs typeface="Calibri Light"/>
              </a:rPr>
              <a:t>Alternance Web développeur</a:t>
            </a:r>
            <a:endParaRPr lang="fr-FR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7320CB-06D1-49A4-840B-FBB5577C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961F97-F0DE-4685-934E-3AD7676E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305435" indent="-305435"/>
            <a:r>
              <a:rPr lang="fr-FR" sz="3600" dirty="0"/>
              <a:t>Tâches quotidiennes</a:t>
            </a:r>
          </a:p>
          <a:p>
            <a:pPr marL="305435" indent="-305435"/>
            <a:r>
              <a:rPr lang="fr-FR" sz="3600" dirty="0"/>
              <a:t>Problèmes rencontrés</a:t>
            </a:r>
          </a:p>
          <a:p>
            <a:pPr marL="305435" indent="-305435"/>
            <a:r>
              <a:rPr lang="fr-FR" sz="3600" dirty="0"/>
              <a:t>Expérience acquise</a:t>
            </a:r>
          </a:p>
        </p:txBody>
      </p:sp>
    </p:spTree>
    <p:extLst>
      <p:ext uri="{BB962C8B-B14F-4D97-AF65-F5344CB8AC3E}">
        <p14:creationId xmlns:p14="http://schemas.microsoft.com/office/powerpoint/2010/main" val="146207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06B1C9-78E5-433F-B194-74424D7B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chemeClr val="accent1"/>
                </a:solidFill>
              </a:rPr>
              <a:t>TÂCHES QUOTIDIENNES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Espace réservé du contenu 2">
            <a:extLst>
              <a:ext uri="{FF2B5EF4-FFF2-40B4-BE49-F238E27FC236}">
                <a16:creationId xmlns:a16="http://schemas.microsoft.com/office/drawing/2014/main" id="{25EE193A-92EB-4C3D-89D0-BA6DECED01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7586" y="1124998"/>
          <a:ext cx="6143248" cy="460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826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8913BF-8AEA-4B86-9FD7-FCDAA2B5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Problèmes rencontrés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CAEB3AA-CBF8-4026-8617-0BE6B2A06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78804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7606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4B617C-B943-463A-9FF8-42460C3B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Expérience acquise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81B18EC-52FD-4D02-8F85-D7C47F713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340888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139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DividendVTI</vt:lpstr>
      <vt:lpstr>Alternance Web développeur</vt:lpstr>
      <vt:lpstr>SOMMAIRE</vt:lpstr>
      <vt:lpstr>TÂCHES QUOTIDIENNES</vt:lpstr>
      <vt:lpstr>Problèmes rencontrés</vt:lpstr>
      <vt:lpstr>Expérience acquise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95</cp:revision>
  <dcterms:created xsi:type="dcterms:W3CDTF">2022-02-24T15:06:05Z</dcterms:created>
  <dcterms:modified xsi:type="dcterms:W3CDTF">2022-02-24T15:20:20Z</dcterms:modified>
</cp:coreProperties>
</file>