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8" r:id="rId2"/>
    <p:sldId id="256" r:id="rId3"/>
    <p:sldId id="257" r:id="rId4"/>
    <p:sldId id="266" r:id="rId5"/>
    <p:sldId id="270" r:id="rId6"/>
    <p:sldId id="269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>
      <p:cViewPr varScale="1">
        <p:scale>
          <a:sx n="69" d="100"/>
          <a:sy n="69" d="100"/>
        </p:scale>
        <p:origin x="120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76AEE-2B68-40DE-AD93-B30EBBB7DD74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229600" cy="1143000"/>
          </a:xfrm>
        </p:spPr>
        <p:txBody>
          <a:bodyPr/>
          <a:lstStyle/>
          <a:p>
            <a:r>
              <a:rPr lang="fr-FR" dirty="0"/>
              <a:t>Groupe n°11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622612"/>
            <a:ext cx="8229600" cy="16127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000" b="1" dirty="0">
                <a:solidFill>
                  <a:srgbClr val="0070C0"/>
                </a:solidFill>
                <a:cs typeface="Arabic Typesetting" pitchFamily="66" charset="-78"/>
              </a:rPr>
              <a:t>EXPRESSION REGULIERES ET UTILITAIRES SOUS LINUX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90750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99592" y="980728"/>
            <a:ext cx="7772400" cy="1656184"/>
          </a:xfrm>
        </p:spPr>
        <p:txBody>
          <a:bodyPr>
            <a:normAutofit fontScale="90000"/>
          </a:bodyPr>
          <a:lstStyle/>
          <a:p>
            <a:r>
              <a:rPr lang="fr-FR" sz="3900" b="1" dirty="0">
                <a:solidFill>
                  <a:srgbClr val="0070C0"/>
                </a:solidFill>
                <a:latin typeface="Arabic Typesetting" pitchFamily="66" charset="-78"/>
                <a:cs typeface="Arabic Typesetting" pitchFamily="66" charset="-78"/>
              </a:rPr>
              <a:t>CONFIGURATION D’UN SERVEUR WEB SOUS LINUX</a:t>
            </a:r>
            <a:br>
              <a:rPr lang="fr-FR" dirty="0"/>
            </a:br>
            <a:r>
              <a:rPr lang="fr-FR" b="1" dirty="0" err="1"/>
              <a:t>GroupeN</a:t>
            </a:r>
            <a:r>
              <a:rPr lang="fr-FR" b="1" dirty="0"/>
              <a:t>° 26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869468" y="188640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Séminaire  SE I &amp; II 2021-2022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939195"/>
              </p:ext>
            </p:extLst>
          </p:nvPr>
        </p:nvGraphicFramePr>
        <p:xfrm>
          <a:off x="1869468" y="2758112"/>
          <a:ext cx="6086907" cy="3368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8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8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8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MAKOSI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EXAUCE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MUJINGA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MATAMBA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PLAMEDI 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NZEKETA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NZUZI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SIMEON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KUTEMBWA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KUNYIMA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JENNYFA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MATONDO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MAKONDELE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JEREMI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NDIZEYE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DANIEL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90522703"/>
                  </a:ext>
                </a:extLst>
              </a:tr>
              <a:tr h="3139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KATSHUNGA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KINTETE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SAMUEL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58300341"/>
                  </a:ext>
                </a:extLst>
              </a:tr>
              <a:tr h="3139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MERASC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KOZAPEBO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THANKJEH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94381940"/>
                  </a:ext>
                </a:extLst>
              </a:tr>
              <a:tr h="3139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ILUNGA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TSHIMANGA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RUSSEL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35362051"/>
                  </a:ext>
                </a:extLst>
              </a:tr>
              <a:tr h="3139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LUWA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MUNKIELE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MERDI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1095064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/>
              <a:t>Plan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880F3A-05A9-4DAD-8CFD-01BF07125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Qu’est-ce qu’une expression régulière ?</a:t>
            </a:r>
          </a:p>
          <a:p>
            <a:pPr marL="571500" indent="-571500">
              <a:buFont typeface="+mj-lt"/>
              <a:buAutoNum type="romanUcPeriod"/>
            </a:pP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expressions régulières sous linux </a:t>
            </a:r>
          </a:p>
          <a:p>
            <a:pPr marL="571500" indent="-571500">
              <a:buFont typeface="+mj-lt"/>
              <a:buAutoNum type="romanUcPeriod"/>
            </a:pP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 appliquer les Expressions régulières</a:t>
            </a:r>
          </a:p>
          <a:p>
            <a:pPr marL="0" indent="0"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211AC474-C837-4068-A1DD-9E748DB3C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74638"/>
            <a:ext cx="8568952" cy="1143000"/>
          </a:xfrm>
        </p:spPr>
        <p:txBody>
          <a:bodyPr>
            <a:normAutofit fontScale="90000"/>
          </a:bodyPr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Qu’est-ce qu’une expression régulière ?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631CA5-3C27-4211-9760-BB11A13AA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dirty="0"/>
              <a:t>Les expressions régulières sont similaires aux </a:t>
            </a:r>
            <a:r>
              <a:rPr lang="fr-FR" dirty="0" err="1"/>
              <a:t>méta-caractères</a:t>
            </a:r>
            <a:r>
              <a:rPr lang="fr-FR" dirty="0"/>
              <a:t>. Elles nous permettent de représenter des modèles de chaînes de caractère (séquence de caractères), sauf qu'elles sont plus puissantes. Elles sont utilisées pour manipuler des parties spécifiques du data.</a:t>
            </a:r>
          </a:p>
        </p:txBody>
      </p:sp>
    </p:spTree>
    <p:extLst>
      <p:ext uri="{BB962C8B-B14F-4D97-AF65-F5344CB8AC3E}">
        <p14:creationId xmlns:p14="http://schemas.microsoft.com/office/powerpoint/2010/main" val="112821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DC19723-3DAB-4000-AAB1-0111AA2B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expressions 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regulieres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sous linux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860EBA-BE49-4844-A2D5-0EDB7FCD0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Les expressions régulières sont utilisées par un certain nombre de commandes UNIX. Les expressions régulières sont composées de caractères ordinaires et de caractères spéciaux qui ont une signification particulière. </a:t>
            </a:r>
          </a:p>
          <a:p>
            <a:pPr marL="0" indent="0">
              <a:buNone/>
            </a:pPr>
            <a:r>
              <a:rPr lang="fr-FR" dirty="0"/>
              <a:t>Il existe 2 types d'expressions régulières : </a:t>
            </a:r>
          </a:p>
          <a:p>
            <a:r>
              <a:rPr lang="fr-FR" dirty="0"/>
              <a:t>Les expressions régulières basiques (</a:t>
            </a:r>
            <a:r>
              <a:rPr lang="fr-FR" dirty="0" err="1"/>
              <a:t>ERb</a:t>
            </a:r>
            <a:r>
              <a:rPr lang="fr-FR" dirty="0"/>
              <a:t>) </a:t>
            </a:r>
          </a:p>
          <a:p>
            <a:r>
              <a:rPr lang="fr-FR" dirty="0"/>
              <a:t>Les expressions régulières étendues (</a:t>
            </a:r>
            <a:r>
              <a:rPr lang="fr-FR" dirty="0" err="1"/>
              <a:t>ERe</a:t>
            </a:r>
            <a:r>
              <a:rPr lang="fr-FR" dirty="0"/>
              <a:t>) </a:t>
            </a:r>
          </a:p>
          <a:p>
            <a:pPr marL="0" indent="0">
              <a:buNone/>
            </a:pPr>
            <a:r>
              <a:rPr lang="fr-FR" dirty="0"/>
              <a:t>Les </a:t>
            </a:r>
            <a:r>
              <a:rPr lang="fr-FR" dirty="0" err="1"/>
              <a:t>ERb</a:t>
            </a:r>
            <a:r>
              <a:rPr lang="fr-FR" dirty="0"/>
              <a:t> sont utilisées par les commandes suivantes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vi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/>
              <a:t>grep</a:t>
            </a:r>
            <a:r>
              <a:rPr lang="fr-FR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/>
              <a:t>expr</a:t>
            </a:r>
            <a:r>
              <a:rPr lang="fr-FR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/>
              <a:t>sed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Les </a:t>
            </a:r>
            <a:r>
              <a:rPr lang="fr-FR" dirty="0" err="1"/>
              <a:t>ERe</a:t>
            </a:r>
            <a:r>
              <a:rPr lang="fr-FR" dirty="0"/>
              <a:t> sont utilisées par les commandes suivantes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/>
              <a:t>grep</a:t>
            </a:r>
            <a:r>
              <a:rPr lang="fr-FR" dirty="0"/>
              <a:t> avec l'option -e (</a:t>
            </a:r>
            <a:r>
              <a:rPr lang="fr-FR" dirty="0" err="1"/>
              <a:t>egrep</a:t>
            </a:r>
            <a:r>
              <a:rPr lang="fr-FR" dirty="0"/>
              <a:t>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/>
              <a:t>awk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084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FA476E4-CBA5-4C9D-BFD4-80784937F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731836"/>
            <a:ext cx="8507288" cy="685801"/>
          </a:xfrm>
        </p:spPr>
        <p:txBody>
          <a:bodyPr>
            <a:normAutofit fontScale="90000"/>
          </a:bodyPr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 appliquer les Expressions régulières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FC1A9D3-3B74-41D6-82AD-B86CD9573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Pour utiliser les expressions régulières sous Unix, vous devez utiliser des outils tels que </a:t>
            </a:r>
            <a:r>
              <a:rPr lang="fr-FR" b="1" dirty="0" err="1"/>
              <a:t>Grep</a:t>
            </a:r>
            <a:r>
              <a:rPr lang="fr-FR" dirty="0"/>
              <a:t>, </a:t>
            </a:r>
            <a:r>
              <a:rPr lang="fr-FR" b="1" dirty="0"/>
              <a:t>Sed</a:t>
            </a:r>
            <a:r>
              <a:rPr lang="fr-FR" dirty="0"/>
              <a:t> ou </a:t>
            </a:r>
            <a:r>
              <a:rPr lang="fr-FR" b="1" dirty="0" err="1"/>
              <a:t>awk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Si jamais vous avez du mal à comprendre la sortie de la commande, il faut recourir alors à des stratégies basiques.</a:t>
            </a:r>
            <a:br>
              <a:rPr lang="fr-FR" dirty="0"/>
            </a:br>
            <a:r>
              <a:rPr lang="fr-FR" dirty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Premièrement, faites attention aux erreurs typographiques.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Relisez le contenu. Il est possible que vous ayez fait appel à un opérateur qui modifie légèrement ce que vous voulez vraiment faire.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Décomposez votre séquence de caractères à des parties individuelles et testez chaque partie de la séquence. Cela vous permettra de savoir la partie de la séquence qui vous pose problème afin de l'ajuster.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Examinez vos données de sortie.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Debuggex</a:t>
            </a:r>
            <a:r>
              <a:rPr lang="fr-FR" dirty="0"/>
              <a:t> est un outil en ligne qui va vous permettre de se familiariser avec les expressions régulières dans le but de visualiser leurs comportements.</a:t>
            </a:r>
          </a:p>
        </p:txBody>
      </p:sp>
    </p:spTree>
    <p:extLst>
      <p:ext uri="{BB962C8B-B14F-4D97-AF65-F5344CB8AC3E}">
        <p14:creationId xmlns:p14="http://schemas.microsoft.com/office/powerpoint/2010/main" val="77134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Autofit/>
          </a:bodyPr>
          <a:lstStyle/>
          <a:p>
            <a:br>
              <a:rPr lang="fr-FR" sz="4800" b="1" dirty="0">
                <a:solidFill>
                  <a:srgbClr val="0070C0"/>
                </a:solidFill>
              </a:rPr>
            </a:br>
            <a:r>
              <a:rPr lang="fr-FR" sz="4800" b="1" dirty="0">
                <a:solidFill>
                  <a:srgbClr val="0070C0"/>
                </a:solidFill>
              </a:rPr>
              <a:t>Merci de votre attention</a:t>
            </a:r>
            <a:br>
              <a:rPr lang="fr-FR" sz="4800" b="1" dirty="0">
                <a:solidFill>
                  <a:srgbClr val="0070C0"/>
                </a:solidFill>
              </a:rPr>
            </a:br>
            <a:endParaRPr lang="fr-FR" sz="4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</TotalTime>
  <Words>233</Words>
  <Application>Microsoft Office PowerPoint</Application>
  <PresentationFormat>Affichage à l'écran (4:3)</PresentationFormat>
  <Paragraphs>63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Arabic Typesetting</vt:lpstr>
      <vt:lpstr>Arial</vt:lpstr>
      <vt:lpstr>Calibri</vt:lpstr>
      <vt:lpstr>Wingdings</vt:lpstr>
      <vt:lpstr>Thème Office</vt:lpstr>
      <vt:lpstr>Groupe n°11</vt:lpstr>
      <vt:lpstr>CONFIGURATION D’UN SERVEUR WEB SOUS LINUX GroupeN° 26</vt:lpstr>
      <vt:lpstr>Plan</vt:lpstr>
      <vt:lpstr>Qu’est-ce qu’une expression régulière ?</vt:lpstr>
      <vt:lpstr>Les expressions regulieres sous linux</vt:lpstr>
      <vt:lpstr>Comment appliquer les Expressions régulières </vt:lpstr>
      <vt:lpstr> Merci de votre attention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Impression sous Linux  Groupe 38</dc:title>
  <dc:creator>CLEMENT</dc:creator>
  <cp:lastModifiedBy>Exauce MAKOSI</cp:lastModifiedBy>
  <cp:revision>49</cp:revision>
  <dcterms:created xsi:type="dcterms:W3CDTF">2017-04-14T13:54:07Z</dcterms:created>
  <dcterms:modified xsi:type="dcterms:W3CDTF">2023-04-15T00:48:30Z</dcterms:modified>
</cp:coreProperties>
</file>