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80" r:id="rId1"/>
  </p:sldMasterIdLst>
  <p:notesMasterIdLst>
    <p:notesMasterId r:id="rId14"/>
  </p:notesMasterIdLst>
  <p:sldIdLst>
    <p:sldId id="256" r:id="rId2"/>
    <p:sldId id="258" r:id="rId3"/>
    <p:sldId id="261" r:id="rId4"/>
    <p:sldId id="268" r:id="rId5"/>
    <p:sldId id="281" r:id="rId6"/>
    <p:sldId id="270" r:id="rId7"/>
    <p:sldId id="266" r:id="rId8"/>
    <p:sldId id="262" r:id="rId9"/>
    <p:sldId id="278" r:id="rId10"/>
    <p:sldId id="284" r:id="rId11"/>
    <p:sldId id="273" r:id="rId12"/>
    <p:sldId id="283" r:id="rId13"/>
  </p:sldIdLst>
  <p:sldSz cx="9144000" cy="5143500" type="screen16x9"/>
  <p:notesSz cx="6858000" cy="9144000"/>
  <p:embeddedFontLst>
    <p:embeddedFont>
      <p:font typeface="Arial Black" panose="020B0A04020102020204" pitchFamily="34" charset="0"/>
      <p:bold r:id="rId15"/>
    </p:embeddedFont>
    <p:embeddedFont>
      <p:font typeface="Patrick Hand" panose="020B0604020202020204" charset="-18"/>
      <p:regular r:id="rId16"/>
    </p:embeddedFont>
    <p:embeddedFont>
      <p:font typeface="Roboto" pitchFamily="2" charset="0"/>
      <p:regular r:id="rId17"/>
      <p:bold r:id="rId18"/>
      <p:italic r:id="rId19"/>
      <p:boldItalic r:id="rId20"/>
    </p:embeddedFont>
    <p:embeddedFont>
      <p:font typeface="Teko" panose="020B0604020202020204" charset="-18"/>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4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58D70F-D9C2-43D2-AEEC-C6718D69A04B}">
  <a:tblStyle styleId="{6A58D70F-D9C2-43D2-AEEC-C6718D69A0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126" y="324"/>
      </p:cViewPr>
      <p:guideLst>
        <p:guide orient="horz" pos="67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476107604602562E-3"/>
          <c:y val="8.8238681102362201E-2"/>
          <c:w val="0.78686508148171297"/>
          <c:h val="0.70238631889763781"/>
        </c:manualLayout>
      </c:layout>
      <c:ofPieChart>
        <c:ofPieType val="pie"/>
        <c:varyColors val="1"/>
        <c:ser>
          <c:idx val="0"/>
          <c:order val="0"/>
          <c:tx>
            <c:strRef>
              <c:f>Hárok1!$B$1</c:f>
              <c:strCache>
                <c:ptCount val="1"/>
                <c:pt idx="0">
                  <c:v>value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D1AC-4DE4-A2C8-04A133040C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4-D1AC-4DE4-A2C8-04A133040C6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AC-4DE4-A2C8-04A133040C6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2-D1AC-4DE4-A2C8-04A133040C6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6-D1AC-4DE4-A2C8-04A133040C6C}"/>
              </c:ext>
            </c:extLst>
          </c:dPt>
          <c:dPt>
            <c:idx val="5"/>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solidFill>
                    <a:latin typeface="+mn-lt"/>
                    <a:ea typeface="+mn-ea"/>
                    <a:cs typeface="+mn-cs"/>
                  </a:defRPr>
                </a:pPr>
                <a:endParaRPr lang="sk-SK"/>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Hárok1!$A$2:$A$6</c:f>
              <c:strCache>
                <c:ptCount val="5"/>
                <c:pt idx="0">
                  <c:v>Airdrop</c:v>
                </c:pt>
                <c:pt idx="1">
                  <c:v>Pre-Sale</c:v>
                </c:pt>
                <c:pt idx="2">
                  <c:v>Giveaways / Marketing</c:v>
                </c:pt>
                <c:pt idx="3">
                  <c:v>To be distributed</c:v>
                </c:pt>
                <c:pt idx="4">
                  <c:v>Reserved for dev team</c:v>
                </c:pt>
              </c:strCache>
            </c:strRef>
          </c:cat>
          <c:val>
            <c:numRef>
              <c:f>Hárok1!$B$2:$B$6</c:f>
              <c:numCache>
                <c:formatCode>General</c:formatCode>
                <c:ptCount val="5"/>
                <c:pt idx="0">
                  <c:v>1000000</c:v>
                </c:pt>
                <c:pt idx="1">
                  <c:v>1000000</c:v>
                </c:pt>
                <c:pt idx="2">
                  <c:v>1000000</c:v>
                </c:pt>
                <c:pt idx="3">
                  <c:v>75000000</c:v>
                </c:pt>
                <c:pt idx="4">
                  <c:v>22000000</c:v>
                </c:pt>
              </c:numCache>
            </c:numRef>
          </c:val>
          <c:extLst>
            <c:ext xmlns:c16="http://schemas.microsoft.com/office/drawing/2014/chart" uri="{C3380CC4-5D6E-409C-BE32-E72D297353CC}">
              <c16:uniqueId val="{00000000-D1AC-4DE4-A2C8-04A133040C6C}"/>
            </c:ext>
          </c:extLst>
        </c:ser>
        <c:dLbls>
          <c:dLblPos val="inEnd"/>
          <c:showLegendKey val="0"/>
          <c:showVal val="0"/>
          <c:showCatName val="0"/>
          <c:showSerName val="0"/>
          <c:showPercent val="1"/>
          <c:showBubbleSize val="0"/>
          <c:showLeaderLines val="1"/>
        </c:dLbls>
        <c:gapWidth val="38"/>
        <c:splitType val="percent"/>
        <c:splitPos val="10"/>
        <c:secondPieSize val="46"/>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73413175910895434"/>
          <c:y val="0.2934657972440945"/>
          <c:w val="0.22814337206600679"/>
          <c:h val="0.30056840551181102"/>
        </c:manualLayout>
      </c:layout>
      <c:overlay val="0"/>
      <c:spPr>
        <a:noFill/>
        <a:ln>
          <a:noFill/>
        </a:ln>
        <a:effectLst>
          <a:softEdge rad="0"/>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sk-S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k-S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a1242414e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a1242414e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698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a1242414e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a1242414e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27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a1242414e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a1242414e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a1242414e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a1242414e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a1242414e1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a1242414e1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a1242414e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a1242414e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1242414e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1242414e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a1242414e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a1242414e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397475"/>
            <a:ext cx="3843900" cy="1509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053950"/>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9">
    <p:spTree>
      <p:nvGrpSpPr>
        <p:cNvPr id="1" name="Shape 144"/>
        <p:cNvGrpSpPr/>
        <p:nvPr/>
      </p:nvGrpSpPr>
      <p:grpSpPr>
        <a:xfrm>
          <a:off x="0" y="0"/>
          <a:ext cx="0" cy="0"/>
          <a:chOff x="0" y="0"/>
          <a:chExt cx="0" cy="0"/>
        </a:xfrm>
      </p:grpSpPr>
      <p:sp>
        <p:nvSpPr>
          <p:cNvPr id="145" name="Google Shape;145;p26"/>
          <p:cNvSpPr/>
          <p:nvPr/>
        </p:nvSpPr>
        <p:spPr>
          <a:xfrm flipH="1">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txBox="1">
            <a:spLocks noGrp="1"/>
          </p:cNvSpPr>
          <p:nvPr>
            <p:ph type="title"/>
          </p:nvPr>
        </p:nvSpPr>
        <p:spPr>
          <a:xfrm>
            <a:off x="1421350" y="2317250"/>
            <a:ext cx="2316000" cy="5877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47" name="Google Shape;147;p26"/>
          <p:cNvSpPr txBox="1">
            <a:spLocks noGrp="1"/>
          </p:cNvSpPr>
          <p:nvPr>
            <p:ph type="subTitle" idx="1"/>
          </p:nvPr>
        </p:nvSpPr>
        <p:spPr>
          <a:xfrm>
            <a:off x="1421346" y="2842417"/>
            <a:ext cx="2316000" cy="6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7_1">
    <p:spTree>
      <p:nvGrpSpPr>
        <p:cNvPr id="1" name="Shape 155"/>
        <p:cNvGrpSpPr/>
        <p:nvPr/>
      </p:nvGrpSpPr>
      <p:grpSpPr>
        <a:xfrm>
          <a:off x="0" y="0"/>
          <a:ext cx="0" cy="0"/>
          <a:chOff x="0" y="0"/>
          <a:chExt cx="0" cy="0"/>
        </a:xfrm>
      </p:grpSpPr>
      <p:sp>
        <p:nvSpPr>
          <p:cNvPr id="156" name="Google Shape;156;p28"/>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8" name="Google Shape;158;p28"/>
          <p:cNvSpPr txBox="1">
            <a:spLocks noGrp="1"/>
          </p:cNvSpPr>
          <p:nvPr>
            <p:ph type="subTitle" idx="1"/>
          </p:nvPr>
        </p:nvSpPr>
        <p:spPr>
          <a:xfrm>
            <a:off x="1002275" y="3416864"/>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59" name="Google Shape;159;p28"/>
          <p:cNvSpPr txBox="1">
            <a:spLocks noGrp="1"/>
          </p:cNvSpPr>
          <p:nvPr>
            <p:ph type="title" idx="2"/>
          </p:nvPr>
        </p:nvSpPr>
        <p:spPr>
          <a:xfrm>
            <a:off x="1002275" y="3035757"/>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60" name="Google Shape;160;p28"/>
          <p:cNvSpPr txBox="1">
            <a:spLocks noGrp="1"/>
          </p:cNvSpPr>
          <p:nvPr>
            <p:ph type="subTitle" idx="3"/>
          </p:nvPr>
        </p:nvSpPr>
        <p:spPr>
          <a:xfrm>
            <a:off x="6314179" y="3416864"/>
            <a:ext cx="1859700" cy="6987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61" name="Google Shape;161;p28"/>
          <p:cNvSpPr txBox="1">
            <a:spLocks noGrp="1"/>
          </p:cNvSpPr>
          <p:nvPr>
            <p:ph type="title" idx="4"/>
          </p:nvPr>
        </p:nvSpPr>
        <p:spPr>
          <a:xfrm>
            <a:off x="6314179" y="3035757"/>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62" name="Google Shape;162;p28"/>
          <p:cNvSpPr txBox="1">
            <a:spLocks noGrp="1"/>
          </p:cNvSpPr>
          <p:nvPr>
            <p:ph type="subTitle" idx="5"/>
          </p:nvPr>
        </p:nvSpPr>
        <p:spPr>
          <a:xfrm>
            <a:off x="3642638" y="3416864"/>
            <a:ext cx="1859700" cy="6987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63" name="Google Shape;163;p28"/>
          <p:cNvSpPr txBox="1">
            <a:spLocks noGrp="1"/>
          </p:cNvSpPr>
          <p:nvPr>
            <p:ph type="title" idx="6"/>
          </p:nvPr>
        </p:nvSpPr>
        <p:spPr>
          <a:xfrm>
            <a:off x="3642638" y="3035757"/>
            <a:ext cx="1859700" cy="372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accent5"/>
            </a:gs>
            <a:gs pos="100000">
              <a:schemeClr val="lt2"/>
            </a:gs>
          </a:gsLst>
          <a:lin ang="8100019" scaled="0"/>
        </a:gradFill>
        <a:effectLst/>
      </p:bgPr>
    </p:bg>
    <p:spTree>
      <p:nvGrpSpPr>
        <p:cNvPr id="1" name="Shape 169"/>
        <p:cNvGrpSpPr/>
        <p:nvPr/>
      </p:nvGrpSpPr>
      <p:grpSpPr>
        <a:xfrm>
          <a:off x="0" y="0"/>
          <a:ext cx="0" cy="0"/>
          <a:chOff x="0" y="0"/>
          <a:chExt cx="0" cy="0"/>
        </a:xfrm>
      </p:grpSpPr>
      <p:sp>
        <p:nvSpPr>
          <p:cNvPr id="170" name="Google Shape;170;p30"/>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accent1"/>
            </a:gs>
            <a:gs pos="100000">
              <a:schemeClr val="accent6"/>
            </a:gs>
          </a:gsLst>
          <a:lin ang="16198662" scaled="0"/>
        </a:gradFill>
        <a:effectLst/>
      </p:bgPr>
    </p:bg>
    <p:spTree>
      <p:nvGrpSpPr>
        <p:cNvPr id="1" name="Shape 171"/>
        <p:cNvGrpSpPr/>
        <p:nvPr/>
      </p:nvGrpSpPr>
      <p:grpSpPr>
        <a:xfrm>
          <a:off x="0" y="0"/>
          <a:ext cx="0" cy="0"/>
          <a:chOff x="0" y="0"/>
          <a:chExt cx="0" cy="0"/>
        </a:xfrm>
      </p:grpSpPr>
      <p:sp>
        <p:nvSpPr>
          <p:cNvPr id="172" name="Google Shape;172;p31"/>
          <p:cNvSpPr/>
          <p:nvPr/>
        </p:nvSpPr>
        <p:spPr>
          <a:xfrm flipH="1">
            <a:off x="345975" y="311725"/>
            <a:ext cx="8475900" cy="4490400"/>
          </a:xfrm>
          <a:prstGeom prst="rect">
            <a:avLst/>
          </a:prstGeom>
          <a:gradFill>
            <a:gsLst>
              <a:gs pos="0">
                <a:schemeClr val="accent5"/>
              </a:gs>
              <a:gs pos="34000">
                <a:srgbClr val="FF248A">
                  <a:alpha val="34901"/>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2_2">
    <p:bg>
      <p:bgPr>
        <a:gradFill>
          <a:gsLst>
            <a:gs pos="0">
              <a:schemeClr val="accent5"/>
            </a:gs>
            <a:gs pos="100000">
              <a:schemeClr val="accent6"/>
            </a:gs>
          </a:gsLst>
          <a:lin ang="5400700" scaled="0"/>
        </a:gradFill>
        <a:effectLst/>
      </p:bgPr>
    </p:bg>
    <p:spTree>
      <p:nvGrpSpPr>
        <p:cNvPr id="1" name="Shape 173"/>
        <p:cNvGrpSpPr/>
        <p:nvPr/>
      </p:nvGrpSpPr>
      <p:grpSpPr>
        <a:xfrm>
          <a:off x="0" y="0"/>
          <a:ext cx="0" cy="0"/>
          <a:chOff x="0" y="0"/>
          <a:chExt cx="0" cy="0"/>
        </a:xfrm>
      </p:grpSpPr>
      <p:sp>
        <p:nvSpPr>
          <p:cNvPr id="174" name="Google Shape;174;p32"/>
          <p:cNvSpPr/>
          <p:nvPr/>
        </p:nvSpPr>
        <p:spPr>
          <a:xfrm rot="10800000"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20000" y="529475"/>
            <a:ext cx="3935400" cy="5193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34" name="Google Shape;34;p7"/>
          <p:cNvSpPr txBox="1">
            <a:spLocks noGrp="1"/>
          </p:cNvSpPr>
          <p:nvPr>
            <p:ph type="subTitle" idx="1"/>
          </p:nvPr>
        </p:nvSpPr>
        <p:spPr>
          <a:xfrm>
            <a:off x="720000" y="1383300"/>
            <a:ext cx="4236600" cy="237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r" rtl="0">
              <a:lnSpc>
                <a:spcPct val="100000"/>
              </a:lnSpc>
              <a:spcBef>
                <a:spcPts val="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0"/>
        <p:cNvGrpSpPr/>
        <p:nvPr/>
      </p:nvGrpSpPr>
      <p:grpSpPr>
        <a:xfrm>
          <a:off x="0" y="0"/>
          <a:ext cx="0" cy="0"/>
          <a:chOff x="0" y="0"/>
          <a:chExt cx="0" cy="0"/>
        </a:xfrm>
      </p:grpSpPr>
      <p:sp>
        <p:nvSpPr>
          <p:cNvPr id="51" name="Google Shape;51;p13"/>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ubTitle" idx="1"/>
          </p:nvPr>
        </p:nvSpPr>
        <p:spPr>
          <a:xfrm>
            <a:off x="4321200" y="19093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5" name="Google Shape;55;p13"/>
          <p:cNvSpPr txBox="1">
            <a:spLocks noGrp="1"/>
          </p:cNvSpPr>
          <p:nvPr>
            <p:ph type="title" idx="3" hasCustomPrompt="1"/>
          </p:nvPr>
        </p:nvSpPr>
        <p:spPr>
          <a:xfrm>
            <a:off x="3540008" y="135440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6" name="Google Shape;56;p13"/>
          <p:cNvSpPr txBox="1">
            <a:spLocks noGrp="1"/>
          </p:cNvSpPr>
          <p:nvPr>
            <p:ph type="subTitle" idx="4"/>
          </p:nvPr>
        </p:nvSpPr>
        <p:spPr>
          <a:xfrm>
            <a:off x="4321200" y="26311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8" name="Google Shape;58;p13"/>
          <p:cNvSpPr txBox="1">
            <a:spLocks noGrp="1"/>
          </p:cNvSpPr>
          <p:nvPr>
            <p:ph type="title" idx="6" hasCustomPrompt="1"/>
          </p:nvPr>
        </p:nvSpPr>
        <p:spPr>
          <a:xfrm>
            <a:off x="3540006" y="207531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3"/>
          <p:cNvSpPr txBox="1">
            <a:spLocks noGrp="1"/>
          </p:cNvSpPr>
          <p:nvPr>
            <p:ph type="subTitle" idx="7"/>
          </p:nvPr>
        </p:nvSpPr>
        <p:spPr>
          <a:xfrm>
            <a:off x="4321200" y="33530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1" name="Google Shape;61;p13"/>
          <p:cNvSpPr txBox="1">
            <a:spLocks noGrp="1"/>
          </p:cNvSpPr>
          <p:nvPr>
            <p:ph type="title" idx="9" hasCustomPrompt="1"/>
          </p:nvPr>
        </p:nvSpPr>
        <p:spPr>
          <a:xfrm>
            <a:off x="3540000" y="279622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2" name="Google Shape;62;p13"/>
          <p:cNvSpPr txBox="1">
            <a:spLocks noGrp="1"/>
          </p:cNvSpPr>
          <p:nvPr>
            <p:ph type="subTitle" idx="13"/>
          </p:nvPr>
        </p:nvSpPr>
        <p:spPr>
          <a:xfrm>
            <a:off x="4321200"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4" name="Google Shape;64;p13"/>
          <p:cNvSpPr txBox="1">
            <a:spLocks noGrp="1"/>
          </p:cNvSpPr>
          <p:nvPr>
            <p:ph type="title" idx="15" hasCustomPrompt="1"/>
          </p:nvPr>
        </p:nvSpPr>
        <p:spPr>
          <a:xfrm>
            <a:off x="3540006" y="3517135"/>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
  <p:cSld name="CUSTOM_7">
    <p:spTree>
      <p:nvGrpSpPr>
        <p:cNvPr id="1" name="Shape 65"/>
        <p:cNvGrpSpPr/>
        <p:nvPr/>
      </p:nvGrpSpPr>
      <p:grpSpPr>
        <a:xfrm>
          <a:off x="0" y="0"/>
          <a:ext cx="0" cy="0"/>
          <a:chOff x="0" y="0"/>
          <a:chExt cx="0" cy="0"/>
        </a:xfrm>
      </p:grpSpPr>
      <p:sp>
        <p:nvSpPr>
          <p:cNvPr id="66" name="Google Shape;66;p14"/>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90357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353844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6215478" y="1794725"/>
            <a:ext cx="2057100" cy="24675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4"/>
          <p:cNvSpPr txBox="1">
            <a:spLocks noGrp="1"/>
          </p:cNvSpPr>
          <p:nvPr>
            <p:ph type="subTitle" idx="1"/>
          </p:nvPr>
        </p:nvSpPr>
        <p:spPr>
          <a:xfrm>
            <a:off x="1002276" y="2130950"/>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4"/>
          <p:cNvSpPr txBox="1">
            <a:spLocks noGrp="1"/>
          </p:cNvSpPr>
          <p:nvPr>
            <p:ph type="title" idx="2"/>
          </p:nvPr>
        </p:nvSpPr>
        <p:spPr>
          <a:xfrm>
            <a:off x="1002275" y="2771675"/>
            <a:ext cx="18597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73" name="Google Shape;73;p14"/>
          <p:cNvSpPr txBox="1">
            <a:spLocks noGrp="1"/>
          </p:cNvSpPr>
          <p:nvPr>
            <p:ph type="subTitle" idx="3"/>
          </p:nvPr>
        </p:nvSpPr>
        <p:spPr>
          <a:xfrm>
            <a:off x="6314181" y="2130950"/>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4" name="Google Shape;74;p14"/>
          <p:cNvSpPr txBox="1">
            <a:spLocks noGrp="1"/>
          </p:cNvSpPr>
          <p:nvPr>
            <p:ph type="title" idx="4"/>
          </p:nvPr>
        </p:nvSpPr>
        <p:spPr>
          <a:xfrm>
            <a:off x="6314176" y="2771675"/>
            <a:ext cx="18597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75" name="Google Shape;75;p14"/>
          <p:cNvSpPr txBox="1">
            <a:spLocks noGrp="1"/>
          </p:cNvSpPr>
          <p:nvPr>
            <p:ph type="subTitle" idx="5"/>
          </p:nvPr>
        </p:nvSpPr>
        <p:spPr>
          <a:xfrm>
            <a:off x="3658224" y="2130950"/>
            <a:ext cx="1859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6" name="Google Shape;76;p14"/>
          <p:cNvSpPr txBox="1">
            <a:spLocks noGrp="1"/>
          </p:cNvSpPr>
          <p:nvPr>
            <p:ph type="title" idx="6"/>
          </p:nvPr>
        </p:nvSpPr>
        <p:spPr>
          <a:xfrm>
            <a:off x="3658221" y="2771675"/>
            <a:ext cx="1859700" cy="42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
  <p:cSld name="CUSTOM_1_1">
    <p:spTree>
      <p:nvGrpSpPr>
        <p:cNvPr id="1" name="Shape 81"/>
        <p:cNvGrpSpPr/>
        <p:nvPr/>
      </p:nvGrpSpPr>
      <p:grpSpPr>
        <a:xfrm>
          <a:off x="0" y="0"/>
          <a:ext cx="0" cy="0"/>
          <a:chOff x="0" y="0"/>
          <a:chExt cx="0" cy="0"/>
        </a:xfrm>
      </p:grpSpPr>
      <p:sp>
        <p:nvSpPr>
          <p:cNvPr id="82" name="Google Shape;82;p16"/>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84" name="Google Shape;84;p16"/>
          <p:cNvSpPr txBox="1">
            <a:spLocks noGrp="1"/>
          </p:cNvSpPr>
          <p:nvPr>
            <p:ph type="subTitle" idx="1"/>
          </p:nvPr>
        </p:nvSpPr>
        <p:spPr>
          <a:xfrm>
            <a:off x="724125" y="235039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5" name="Google Shape;85;p16"/>
          <p:cNvSpPr txBox="1">
            <a:spLocks noGrp="1"/>
          </p:cNvSpPr>
          <p:nvPr>
            <p:ph type="title" idx="2"/>
          </p:nvPr>
        </p:nvSpPr>
        <p:spPr>
          <a:xfrm>
            <a:off x="724125" y="1969878"/>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86" name="Google Shape;86;p16"/>
          <p:cNvSpPr txBox="1">
            <a:spLocks noGrp="1"/>
          </p:cNvSpPr>
          <p:nvPr>
            <p:ph type="subTitle" idx="3"/>
          </p:nvPr>
        </p:nvSpPr>
        <p:spPr>
          <a:xfrm>
            <a:off x="3413996" y="235039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6"/>
          <p:cNvSpPr txBox="1">
            <a:spLocks noGrp="1"/>
          </p:cNvSpPr>
          <p:nvPr>
            <p:ph type="title" idx="4"/>
          </p:nvPr>
        </p:nvSpPr>
        <p:spPr>
          <a:xfrm>
            <a:off x="3414000" y="1969878"/>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88" name="Google Shape;88;p16"/>
          <p:cNvSpPr txBox="1">
            <a:spLocks noGrp="1"/>
          </p:cNvSpPr>
          <p:nvPr>
            <p:ph type="subTitle" idx="5"/>
          </p:nvPr>
        </p:nvSpPr>
        <p:spPr>
          <a:xfrm>
            <a:off x="6103866" y="235039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9" name="Google Shape;89;p16"/>
          <p:cNvSpPr txBox="1">
            <a:spLocks noGrp="1"/>
          </p:cNvSpPr>
          <p:nvPr>
            <p:ph type="title" idx="6"/>
          </p:nvPr>
        </p:nvSpPr>
        <p:spPr>
          <a:xfrm>
            <a:off x="6103874" y="1969878"/>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 name="Google Shape;90;p16"/>
          <p:cNvSpPr txBox="1">
            <a:spLocks noGrp="1"/>
          </p:cNvSpPr>
          <p:nvPr>
            <p:ph type="subTitle" idx="7"/>
          </p:nvPr>
        </p:nvSpPr>
        <p:spPr>
          <a:xfrm>
            <a:off x="724125" y="391173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16"/>
          <p:cNvSpPr txBox="1">
            <a:spLocks noGrp="1"/>
          </p:cNvSpPr>
          <p:nvPr>
            <p:ph type="title" idx="8"/>
          </p:nvPr>
        </p:nvSpPr>
        <p:spPr>
          <a:xfrm>
            <a:off x="724125" y="3531194"/>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2" name="Google Shape;92;p16"/>
          <p:cNvSpPr txBox="1">
            <a:spLocks noGrp="1"/>
          </p:cNvSpPr>
          <p:nvPr>
            <p:ph type="subTitle" idx="9"/>
          </p:nvPr>
        </p:nvSpPr>
        <p:spPr>
          <a:xfrm>
            <a:off x="3413996" y="391173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6"/>
          <p:cNvSpPr txBox="1">
            <a:spLocks noGrp="1"/>
          </p:cNvSpPr>
          <p:nvPr>
            <p:ph type="title" idx="13"/>
          </p:nvPr>
        </p:nvSpPr>
        <p:spPr>
          <a:xfrm>
            <a:off x="3414000" y="3531194"/>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4" name="Google Shape;94;p16"/>
          <p:cNvSpPr txBox="1">
            <a:spLocks noGrp="1"/>
          </p:cNvSpPr>
          <p:nvPr>
            <p:ph type="subTitle" idx="14"/>
          </p:nvPr>
        </p:nvSpPr>
        <p:spPr>
          <a:xfrm>
            <a:off x="6103866" y="3911734"/>
            <a:ext cx="23160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16"/>
          <p:cNvSpPr txBox="1">
            <a:spLocks noGrp="1"/>
          </p:cNvSpPr>
          <p:nvPr>
            <p:ph type="title" idx="15"/>
          </p:nvPr>
        </p:nvSpPr>
        <p:spPr>
          <a:xfrm>
            <a:off x="6103874" y="3531194"/>
            <a:ext cx="23160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5_2_1">
    <p:spTree>
      <p:nvGrpSpPr>
        <p:cNvPr id="1" name="Shape 105"/>
        <p:cNvGrpSpPr/>
        <p:nvPr/>
      </p:nvGrpSpPr>
      <p:grpSpPr>
        <a:xfrm>
          <a:off x="0" y="0"/>
          <a:ext cx="0" cy="0"/>
          <a:chOff x="0" y="0"/>
          <a:chExt cx="0" cy="0"/>
        </a:xfrm>
      </p:grpSpPr>
      <p:sp>
        <p:nvSpPr>
          <p:cNvPr id="106" name="Google Shape;106;p20"/>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title"/>
          </p:nvPr>
        </p:nvSpPr>
        <p:spPr>
          <a:xfrm>
            <a:off x="26043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5"/>
        <p:cNvGrpSpPr/>
        <p:nvPr/>
      </p:nvGrpSpPr>
      <p:grpSpPr>
        <a:xfrm>
          <a:off x="0" y="0"/>
          <a:ext cx="0" cy="0"/>
          <a:chOff x="0" y="0"/>
          <a:chExt cx="0" cy="0"/>
        </a:xfrm>
      </p:grpSpPr>
      <p:sp>
        <p:nvSpPr>
          <p:cNvPr id="126" name="Google Shape;126;p24"/>
          <p:cNvSpPr/>
          <p:nvPr/>
        </p:nvSpPr>
        <p:spPr>
          <a:xfrm rot="10800000">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4"/>
          <p:cNvSpPr txBox="1">
            <a:spLocks noGrp="1"/>
          </p:cNvSpPr>
          <p:nvPr>
            <p:ph type="title" hasCustomPrompt="1"/>
          </p:nvPr>
        </p:nvSpPr>
        <p:spPr>
          <a:xfrm>
            <a:off x="720075" y="740350"/>
            <a:ext cx="4177500" cy="8265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28" name="Google Shape;128;p24"/>
          <p:cNvSpPr txBox="1">
            <a:spLocks noGrp="1"/>
          </p:cNvSpPr>
          <p:nvPr>
            <p:ph type="subTitle" idx="1"/>
          </p:nvPr>
        </p:nvSpPr>
        <p:spPr>
          <a:xfrm>
            <a:off x="720022" y="1517975"/>
            <a:ext cx="41775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29" name="Google Shape;129;p24"/>
          <p:cNvSpPr txBox="1">
            <a:spLocks noGrp="1"/>
          </p:cNvSpPr>
          <p:nvPr>
            <p:ph type="title" idx="2" hasCustomPrompt="1"/>
          </p:nvPr>
        </p:nvSpPr>
        <p:spPr>
          <a:xfrm>
            <a:off x="720125" y="2006337"/>
            <a:ext cx="4177500" cy="8265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30" name="Google Shape;130;p24"/>
          <p:cNvSpPr txBox="1">
            <a:spLocks noGrp="1"/>
          </p:cNvSpPr>
          <p:nvPr>
            <p:ph type="subTitle" idx="3"/>
          </p:nvPr>
        </p:nvSpPr>
        <p:spPr>
          <a:xfrm>
            <a:off x="720000" y="2783988"/>
            <a:ext cx="41775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131" name="Google Shape;131;p24"/>
          <p:cNvSpPr txBox="1">
            <a:spLocks noGrp="1"/>
          </p:cNvSpPr>
          <p:nvPr>
            <p:ph type="title" idx="4" hasCustomPrompt="1"/>
          </p:nvPr>
        </p:nvSpPr>
        <p:spPr>
          <a:xfrm>
            <a:off x="720125" y="3272350"/>
            <a:ext cx="4177500" cy="8265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7200"/>
              <a:buNone/>
              <a:defRPr sz="6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32" name="Google Shape;132;p24"/>
          <p:cNvSpPr txBox="1">
            <a:spLocks noGrp="1"/>
          </p:cNvSpPr>
          <p:nvPr>
            <p:ph type="subTitle" idx="5"/>
          </p:nvPr>
        </p:nvSpPr>
        <p:spPr>
          <a:xfrm>
            <a:off x="720022" y="4050000"/>
            <a:ext cx="4177500" cy="432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0">
    <p:spTree>
      <p:nvGrpSpPr>
        <p:cNvPr id="1" name="Shape 133"/>
        <p:cNvGrpSpPr/>
        <p:nvPr/>
      </p:nvGrpSpPr>
      <p:grpSpPr>
        <a:xfrm>
          <a:off x="0" y="0"/>
          <a:ext cx="0" cy="0"/>
          <a:chOff x="0" y="0"/>
          <a:chExt cx="0" cy="0"/>
        </a:xfrm>
      </p:grpSpPr>
      <p:sp>
        <p:nvSpPr>
          <p:cNvPr id="134" name="Google Shape;134;p25"/>
          <p:cNvSpPr/>
          <p:nvPr/>
        </p:nvSpPr>
        <p:spPr>
          <a:xfrm rot="10800000">
            <a:off x="345975" y="318889"/>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5"/>
          <p:cNvSpPr txBox="1">
            <a:spLocks noGrp="1"/>
          </p:cNvSpPr>
          <p:nvPr>
            <p:ph type="title"/>
          </p:nvPr>
        </p:nvSpPr>
        <p:spPr>
          <a:xfrm>
            <a:off x="1407600" y="540000"/>
            <a:ext cx="39354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36" name="Google Shape;136;p25"/>
          <p:cNvSpPr txBox="1">
            <a:spLocks noGrp="1"/>
          </p:cNvSpPr>
          <p:nvPr>
            <p:ph type="subTitle" idx="1"/>
          </p:nvPr>
        </p:nvSpPr>
        <p:spPr>
          <a:xfrm>
            <a:off x="720100" y="2327013"/>
            <a:ext cx="2316000" cy="6987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7" name="Google Shape;137;p25"/>
          <p:cNvSpPr txBox="1">
            <a:spLocks noGrp="1"/>
          </p:cNvSpPr>
          <p:nvPr>
            <p:ph type="title" idx="2"/>
          </p:nvPr>
        </p:nvSpPr>
        <p:spPr>
          <a:xfrm>
            <a:off x="720000" y="1931700"/>
            <a:ext cx="23160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38" name="Google Shape;138;p25"/>
          <p:cNvSpPr txBox="1">
            <a:spLocks noGrp="1"/>
          </p:cNvSpPr>
          <p:nvPr>
            <p:ph type="subTitle" idx="3"/>
          </p:nvPr>
        </p:nvSpPr>
        <p:spPr>
          <a:xfrm>
            <a:off x="3714796" y="2327013"/>
            <a:ext cx="2316000" cy="698700"/>
          </a:xfrm>
          <a:prstGeom prst="rect">
            <a:avLst/>
          </a:prstGeom>
        </p:spPr>
        <p:txBody>
          <a:bodyPr spcFirstLastPara="1" wrap="square" lIns="91425" tIns="91425" rIns="91425" bIns="91425" anchor="t" anchorCtr="0">
            <a:noAutofit/>
          </a:bodyPr>
          <a:lstStyle>
            <a:lvl1pPr marR="16427"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25"/>
          <p:cNvSpPr txBox="1">
            <a:spLocks noGrp="1"/>
          </p:cNvSpPr>
          <p:nvPr>
            <p:ph type="title" idx="4"/>
          </p:nvPr>
        </p:nvSpPr>
        <p:spPr>
          <a:xfrm>
            <a:off x="3714715" y="1931700"/>
            <a:ext cx="23160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40" name="Google Shape;140;p25"/>
          <p:cNvSpPr txBox="1">
            <a:spLocks noGrp="1"/>
          </p:cNvSpPr>
          <p:nvPr>
            <p:ph type="subTitle" idx="5"/>
          </p:nvPr>
        </p:nvSpPr>
        <p:spPr>
          <a:xfrm>
            <a:off x="719988" y="3939816"/>
            <a:ext cx="2316000" cy="698700"/>
          </a:xfrm>
          <a:prstGeom prst="rect">
            <a:avLst/>
          </a:prstGeom>
        </p:spPr>
        <p:txBody>
          <a:bodyPr spcFirstLastPara="1" wrap="square" lIns="91425" tIns="91425" rIns="91425" bIns="91425" anchor="t" anchorCtr="0">
            <a:noAutofit/>
          </a:bodyPr>
          <a:lstStyle>
            <a:lvl1pPr marR="23369"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25"/>
          <p:cNvSpPr txBox="1">
            <a:spLocks noGrp="1"/>
          </p:cNvSpPr>
          <p:nvPr>
            <p:ph type="title" idx="6"/>
          </p:nvPr>
        </p:nvSpPr>
        <p:spPr>
          <a:xfrm>
            <a:off x="720000" y="3544498"/>
            <a:ext cx="23160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142" name="Google Shape;142;p25"/>
          <p:cNvSpPr txBox="1">
            <a:spLocks noGrp="1"/>
          </p:cNvSpPr>
          <p:nvPr>
            <p:ph type="subTitle" idx="7"/>
          </p:nvPr>
        </p:nvSpPr>
        <p:spPr>
          <a:xfrm>
            <a:off x="3714658" y="3939816"/>
            <a:ext cx="2316000" cy="698700"/>
          </a:xfrm>
          <a:prstGeom prst="rect">
            <a:avLst/>
          </a:prstGeom>
        </p:spPr>
        <p:txBody>
          <a:bodyPr spcFirstLastPara="1" wrap="square" lIns="91425" tIns="91425" rIns="91425" bIns="91425" anchor="t" anchorCtr="0">
            <a:noAutofit/>
          </a:bodyPr>
          <a:lstStyle>
            <a:lvl1pPr marR="73577"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3" name="Google Shape;143;p25"/>
          <p:cNvSpPr txBox="1">
            <a:spLocks noGrp="1"/>
          </p:cNvSpPr>
          <p:nvPr>
            <p:ph type="title" idx="8"/>
          </p:nvPr>
        </p:nvSpPr>
        <p:spPr>
          <a:xfrm>
            <a:off x="3714687" y="3544498"/>
            <a:ext cx="2316000" cy="37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Teko"/>
              <a:buNone/>
              <a:defRPr sz="3600">
                <a:solidFill>
                  <a:schemeClr val="lt1"/>
                </a:solidFill>
                <a:latin typeface="Teko"/>
                <a:ea typeface="Teko"/>
                <a:cs typeface="Teko"/>
                <a:sym typeface="Tek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0" r:id="rId5"/>
    <p:sldLayoutId id="2147483662" r:id="rId6"/>
    <p:sldLayoutId id="2147483666" r:id="rId7"/>
    <p:sldLayoutId id="2147483670" r:id="rId8"/>
    <p:sldLayoutId id="2147483671" r:id="rId9"/>
    <p:sldLayoutId id="2147483672" r:id="rId10"/>
    <p:sldLayoutId id="2147483674" r:id="rId11"/>
    <p:sldLayoutId id="2147483676" r:id="rId12"/>
    <p:sldLayoutId id="2147483677" r:id="rId13"/>
    <p:sldLayoutId id="214748367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xbitron.com/"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8" Type="http://schemas.openxmlformats.org/officeDocument/2006/relationships/hyperlink" Target="discord.io/exbitron" TargetMode="External"/><Relationship Id="rId3" Type="http://schemas.openxmlformats.org/officeDocument/2006/relationships/image" Target="../media/image8.png"/><Relationship Id="rId7" Type="http://schemas.openxmlformats.org/officeDocument/2006/relationships/hyperlink" Target="https://twitter.com/exbitron"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t.me/exbitron_en"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7.xml"/><Relationship Id="rId5" Type="http://schemas.openxmlformats.org/officeDocument/2006/relationships/slide" Target="slide1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459" name="Google Shape;459;p35"/>
          <p:cNvSpPr txBox="1">
            <a:spLocks noGrp="1"/>
          </p:cNvSpPr>
          <p:nvPr>
            <p:ph type="ctrTitle"/>
          </p:nvPr>
        </p:nvSpPr>
        <p:spPr>
          <a:xfrm>
            <a:off x="720000" y="1397475"/>
            <a:ext cx="3843900" cy="15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k-SK" dirty="0" err="1"/>
              <a:t>Exbitron</a:t>
            </a:r>
            <a:r>
              <a:rPr lang="en-US" dirty="0"/>
              <a:t>.</a:t>
            </a:r>
            <a:r>
              <a:rPr lang="sk-SK" dirty="0" err="1"/>
              <a:t>Digital</a:t>
            </a:r>
            <a:r>
              <a:rPr lang="sk-SK" dirty="0"/>
              <a:t> Token (EXTO)</a:t>
            </a:r>
            <a:endParaRPr dirty="0"/>
          </a:p>
        </p:txBody>
      </p:sp>
      <p:sp>
        <p:nvSpPr>
          <p:cNvPr id="460" name="Google Shape;460;p35"/>
          <p:cNvSpPr txBox="1">
            <a:spLocks noGrp="1"/>
          </p:cNvSpPr>
          <p:nvPr>
            <p:ph type="subTitle" idx="1"/>
          </p:nvPr>
        </p:nvSpPr>
        <p:spPr>
          <a:xfrm>
            <a:off x="720000" y="3053950"/>
            <a:ext cx="38049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k-SK" dirty="0"/>
              <a:t>EXTO </a:t>
            </a:r>
            <a:r>
              <a:rPr lang="sk-SK" dirty="0" err="1"/>
              <a:t>Whitepaper</a:t>
            </a:r>
            <a:r>
              <a:rPr lang="sk-SK" dirty="0"/>
              <a:t> </a:t>
            </a:r>
            <a:r>
              <a:rPr lang="en-US" dirty="0"/>
              <a:t>v</a:t>
            </a:r>
            <a:r>
              <a:rPr lang="sk-SK" dirty="0"/>
              <a:t>1</a:t>
            </a:r>
            <a:r>
              <a:rPr lang="en-US" dirty="0"/>
              <a:t>.1</a:t>
            </a:r>
            <a:endParaRPr dirty="0"/>
          </a:p>
          <a:p>
            <a:pPr marL="0" lvl="0" indent="0" algn="l" rtl="0">
              <a:spcBef>
                <a:spcPts val="0"/>
              </a:spcBef>
              <a:spcAft>
                <a:spcPts val="0"/>
              </a:spcAft>
              <a:buNone/>
            </a:pPr>
            <a:endParaRPr dirty="0"/>
          </a:p>
        </p:txBody>
      </p:sp>
      <p:pic>
        <p:nvPicPr>
          <p:cNvPr id="7" name="Obrázok 6">
            <a:extLst>
              <a:ext uri="{FF2B5EF4-FFF2-40B4-BE49-F238E27FC236}">
                <a16:creationId xmlns:a16="http://schemas.microsoft.com/office/drawing/2014/main" id="{895CF810-1B1A-403C-846F-5494794A9E0E}"/>
              </a:ext>
            </a:extLst>
          </p:cNvPr>
          <p:cNvPicPr>
            <a:picLocks noChangeAspect="1"/>
          </p:cNvPicPr>
          <p:nvPr/>
        </p:nvPicPr>
        <p:blipFill>
          <a:blip r:embed="rId3"/>
          <a:stretch>
            <a:fillRect/>
          </a:stretch>
        </p:blipFill>
        <p:spPr>
          <a:xfrm>
            <a:off x="6074551" y="142152"/>
            <a:ext cx="1674372" cy="2367527"/>
          </a:xfrm>
          <a:prstGeom prst="rect">
            <a:avLst/>
          </a:prstGeom>
        </p:spPr>
      </p:pic>
      <p:grpSp>
        <p:nvGrpSpPr>
          <p:cNvPr id="465" name="Google Shape;3030;p62">
            <a:extLst>
              <a:ext uri="{FF2B5EF4-FFF2-40B4-BE49-F238E27FC236}">
                <a16:creationId xmlns:a16="http://schemas.microsoft.com/office/drawing/2014/main" id="{507970A9-A5C8-4327-8FB8-23D3E47E6BBD}"/>
              </a:ext>
            </a:extLst>
          </p:cNvPr>
          <p:cNvGrpSpPr/>
          <p:nvPr/>
        </p:nvGrpSpPr>
        <p:grpSpPr>
          <a:xfrm>
            <a:off x="5585069" y="1991918"/>
            <a:ext cx="2653336" cy="1830913"/>
            <a:chOff x="3245337" y="1439625"/>
            <a:chExt cx="2653336" cy="1830913"/>
          </a:xfrm>
        </p:grpSpPr>
        <p:sp>
          <p:nvSpPr>
            <p:cNvPr id="466" name="Google Shape;3031;p62">
              <a:extLst>
                <a:ext uri="{FF2B5EF4-FFF2-40B4-BE49-F238E27FC236}">
                  <a16:creationId xmlns:a16="http://schemas.microsoft.com/office/drawing/2014/main" id="{ABB6500F-7EFA-4CE6-BD91-824C5A011497}"/>
                </a:ext>
              </a:extLst>
            </p:cNvPr>
            <p:cNvSpPr/>
            <p:nvPr/>
          </p:nvSpPr>
          <p:spPr>
            <a:xfrm>
              <a:off x="3253070" y="1724912"/>
              <a:ext cx="2640807" cy="1545626"/>
            </a:xfrm>
            <a:custGeom>
              <a:avLst/>
              <a:gdLst/>
              <a:ahLst/>
              <a:cxnLst/>
              <a:rect l="l" t="t" r="r" b="b"/>
              <a:pathLst>
                <a:path w="44052" h="25783" extrusionOk="0">
                  <a:moveTo>
                    <a:pt x="22046" y="1"/>
                  </a:moveTo>
                  <a:cubicBezTo>
                    <a:pt x="21799" y="1"/>
                    <a:pt x="21551" y="62"/>
                    <a:pt x="21323" y="186"/>
                  </a:cubicBezTo>
                  <a:lnTo>
                    <a:pt x="1485" y="11659"/>
                  </a:lnTo>
                  <a:lnTo>
                    <a:pt x="1" y="11659"/>
                  </a:lnTo>
                  <a:lnTo>
                    <a:pt x="1" y="12976"/>
                  </a:lnTo>
                  <a:cubicBezTo>
                    <a:pt x="1" y="13223"/>
                    <a:pt x="169" y="13510"/>
                    <a:pt x="416" y="13679"/>
                  </a:cubicBezTo>
                  <a:lnTo>
                    <a:pt x="20868" y="25478"/>
                  </a:lnTo>
                  <a:cubicBezTo>
                    <a:pt x="21219" y="25681"/>
                    <a:pt x="21613" y="25783"/>
                    <a:pt x="22005" y="25783"/>
                  </a:cubicBezTo>
                  <a:cubicBezTo>
                    <a:pt x="22397" y="25783"/>
                    <a:pt x="22788" y="25681"/>
                    <a:pt x="23135" y="25478"/>
                  </a:cubicBezTo>
                  <a:lnTo>
                    <a:pt x="43676" y="13639"/>
                  </a:lnTo>
                  <a:cubicBezTo>
                    <a:pt x="43923" y="13471"/>
                    <a:pt x="44052" y="13184"/>
                    <a:pt x="44012" y="12896"/>
                  </a:cubicBezTo>
                  <a:lnTo>
                    <a:pt x="44012" y="11659"/>
                  </a:lnTo>
                  <a:lnTo>
                    <a:pt x="42527" y="11659"/>
                  </a:lnTo>
                  <a:lnTo>
                    <a:pt x="42527" y="11738"/>
                  </a:lnTo>
                  <a:lnTo>
                    <a:pt x="22769" y="186"/>
                  </a:lnTo>
                  <a:cubicBezTo>
                    <a:pt x="22541" y="62"/>
                    <a:pt x="22293" y="1"/>
                    <a:pt x="22046" y="1"/>
                  </a:cubicBez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032;p62">
              <a:extLst>
                <a:ext uri="{FF2B5EF4-FFF2-40B4-BE49-F238E27FC236}">
                  <a16:creationId xmlns:a16="http://schemas.microsoft.com/office/drawing/2014/main" id="{C9F68AC9-842E-434B-A1E5-52ED066E98D2}"/>
                </a:ext>
              </a:extLst>
            </p:cNvPr>
            <p:cNvSpPr/>
            <p:nvPr/>
          </p:nvSpPr>
          <p:spPr>
            <a:xfrm>
              <a:off x="3245337" y="1645962"/>
              <a:ext cx="2653336" cy="1545506"/>
            </a:xfrm>
            <a:custGeom>
              <a:avLst/>
              <a:gdLst/>
              <a:ahLst/>
              <a:cxnLst/>
              <a:rect l="l" t="t" r="r" b="b"/>
              <a:pathLst>
                <a:path w="44261" h="25781" extrusionOk="0">
                  <a:moveTo>
                    <a:pt x="22175" y="1"/>
                  </a:moveTo>
                  <a:cubicBezTo>
                    <a:pt x="21928" y="1"/>
                    <a:pt x="21680" y="63"/>
                    <a:pt x="21452" y="187"/>
                  </a:cubicBezTo>
                  <a:lnTo>
                    <a:pt x="545" y="12273"/>
                  </a:lnTo>
                  <a:cubicBezTo>
                    <a:pt x="1" y="12560"/>
                    <a:pt x="1" y="13342"/>
                    <a:pt x="545" y="13679"/>
                  </a:cubicBezTo>
                  <a:lnTo>
                    <a:pt x="12048" y="20311"/>
                  </a:lnTo>
                  <a:lnTo>
                    <a:pt x="20997" y="25469"/>
                  </a:lnTo>
                  <a:cubicBezTo>
                    <a:pt x="21348" y="25677"/>
                    <a:pt x="21742" y="25781"/>
                    <a:pt x="22134" y="25781"/>
                  </a:cubicBezTo>
                  <a:cubicBezTo>
                    <a:pt x="22526" y="25781"/>
                    <a:pt x="22917" y="25677"/>
                    <a:pt x="23264" y="25469"/>
                  </a:cubicBezTo>
                  <a:lnTo>
                    <a:pt x="43805" y="13629"/>
                  </a:lnTo>
                  <a:cubicBezTo>
                    <a:pt x="44260" y="13342"/>
                    <a:pt x="44260" y="12640"/>
                    <a:pt x="43805" y="12352"/>
                  </a:cubicBezTo>
                  <a:lnTo>
                    <a:pt x="22898" y="187"/>
                  </a:lnTo>
                  <a:cubicBezTo>
                    <a:pt x="22670" y="63"/>
                    <a:pt x="22422" y="1"/>
                    <a:pt x="22175" y="1"/>
                  </a:cubicBezTo>
                  <a:close/>
                </a:path>
              </a:pathLst>
            </a:custGeom>
            <a:gradFill>
              <a:gsLst>
                <a:gs pos="0">
                  <a:srgbClr val="B0A1FB"/>
                </a:gs>
                <a:gs pos="50000">
                  <a:srgbClr val="AD95E6"/>
                </a:gs>
                <a:gs pos="100000">
                  <a:srgbClr val="1501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033;p62">
              <a:extLst>
                <a:ext uri="{FF2B5EF4-FFF2-40B4-BE49-F238E27FC236}">
                  <a16:creationId xmlns:a16="http://schemas.microsoft.com/office/drawing/2014/main" id="{D0C42DB2-D248-4E13-AE38-05E3F2EE9D85}"/>
                </a:ext>
              </a:extLst>
            </p:cNvPr>
            <p:cNvSpPr/>
            <p:nvPr/>
          </p:nvSpPr>
          <p:spPr>
            <a:xfrm>
              <a:off x="3793077" y="2000248"/>
              <a:ext cx="1562532" cy="914259"/>
            </a:xfrm>
            <a:custGeom>
              <a:avLst/>
              <a:gdLst/>
              <a:ahLst/>
              <a:cxnLst/>
              <a:rect l="l" t="t" r="r" b="b"/>
              <a:pathLst>
                <a:path w="26065" h="15251" extrusionOk="0">
                  <a:moveTo>
                    <a:pt x="13039" y="1"/>
                  </a:moveTo>
                  <a:cubicBezTo>
                    <a:pt x="12889" y="1"/>
                    <a:pt x="12745" y="33"/>
                    <a:pt x="12622" y="97"/>
                  </a:cubicBezTo>
                  <a:lnTo>
                    <a:pt x="0" y="2859"/>
                  </a:lnTo>
                  <a:lnTo>
                    <a:pt x="0" y="7680"/>
                  </a:lnTo>
                  <a:cubicBezTo>
                    <a:pt x="0" y="7848"/>
                    <a:pt x="79" y="8016"/>
                    <a:pt x="248" y="8096"/>
                  </a:cubicBezTo>
                  <a:lnTo>
                    <a:pt x="12335" y="15065"/>
                  </a:lnTo>
                  <a:cubicBezTo>
                    <a:pt x="12543" y="15188"/>
                    <a:pt x="12780" y="15250"/>
                    <a:pt x="13016" y="15250"/>
                  </a:cubicBezTo>
                  <a:cubicBezTo>
                    <a:pt x="13253" y="15250"/>
                    <a:pt x="13488" y="15188"/>
                    <a:pt x="13691" y="15065"/>
                  </a:cubicBezTo>
                  <a:lnTo>
                    <a:pt x="25817" y="8056"/>
                  </a:lnTo>
                  <a:cubicBezTo>
                    <a:pt x="25986" y="7967"/>
                    <a:pt x="26065" y="7809"/>
                    <a:pt x="26025" y="7640"/>
                  </a:cubicBezTo>
                  <a:lnTo>
                    <a:pt x="26025" y="2938"/>
                  </a:lnTo>
                  <a:lnTo>
                    <a:pt x="13493" y="97"/>
                  </a:lnTo>
                  <a:cubicBezTo>
                    <a:pt x="13344" y="33"/>
                    <a:pt x="13188" y="1"/>
                    <a:pt x="13039" y="1"/>
                  </a:cubicBezTo>
                  <a:close/>
                </a:path>
              </a:pathLst>
            </a:custGeom>
            <a:gradFill>
              <a:gsLst>
                <a:gs pos="0">
                  <a:schemeClr val="accent1"/>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034;p62">
              <a:extLst>
                <a:ext uri="{FF2B5EF4-FFF2-40B4-BE49-F238E27FC236}">
                  <a16:creationId xmlns:a16="http://schemas.microsoft.com/office/drawing/2014/main" id="{8A7DEC1F-7FDC-4D4D-AE15-56B7141652CA}"/>
                </a:ext>
              </a:extLst>
            </p:cNvPr>
            <p:cNvSpPr/>
            <p:nvPr/>
          </p:nvSpPr>
          <p:spPr>
            <a:xfrm>
              <a:off x="3788341" y="1713462"/>
              <a:ext cx="1570265" cy="914379"/>
            </a:xfrm>
            <a:custGeom>
              <a:avLst/>
              <a:gdLst/>
              <a:ahLst/>
              <a:cxnLst/>
              <a:rect l="l" t="t" r="r" b="b"/>
              <a:pathLst>
                <a:path w="26194" h="15253" extrusionOk="0">
                  <a:moveTo>
                    <a:pt x="13118" y="1"/>
                  </a:moveTo>
                  <a:cubicBezTo>
                    <a:pt x="12968" y="1"/>
                    <a:pt x="12824" y="31"/>
                    <a:pt x="12701" y="90"/>
                  </a:cubicBezTo>
                  <a:lnTo>
                    <a:pt x="327" y="7267"/>
                  </a:lnTo>
                  <a:cubicBezTo>
                    <a:pt x="0" y="7435"/>
                    <a:pt x="0" y="7890"/>
                    <a:pt x="327" y="8098"/>
                  </a:cubicBezTo>
                  <a:lnTo>
                    <a:pt x="12414" y="15067"/>
                  </a:lnTo>
                  <a:cubicBezTo>
                    <a:pt x="12622" y="15191"/>
                    <a:pt x="12859" y="15253"/>
                    <a:pt x="13095" y="15253"/>
                  </a:cubicBezTo>
                  <a:cubicBezTo>
                    <a:pt x="13332" y="15253"/>
                    <a:pt x="13567" y="15191"/>
                    <a:pt x="13770" y="15067"/>
                  </a:cubicBezTo>
                  <a:lnTo>
                    <a:pt x="25896" y="8049"/>
                  </a:lnTo>
                  <a:cubicBezTo>
                    <a:pt x="26193" y="7890"/>
                    <a:pt x="26193" y="7475"/>
                    <a:pt x="25896" y="7306"/>
                  </a:cubicBezTo>
                  <a:lnTo>
                    <a:pt x="13572" y="90"/>
                  </a:lnTo>
                  <a:cubicBezTo>
                    <a:pt x="13423" y="31"/>
                    <a:pt x="13267" y="1"/>
                    <a:pt x="13118" y="1"/>
                  </a:cubicBezTo>
                  <a:close/>
                </a:path>
              </a:pathLst>
            </a:custGeom>
            <a:solidFill>
              <a:srgbClr val="CB0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035;p62">
              <a:extLst>
                <a:ext uri="{FF2B5EF4-FFF2-40B4-BE49-F238E27FC236}">
                  <a16:creationId xmlns:a16="http://schemas.microsoft.com/office/drawing/2014/main" id="{FEEFCDF3-6117-4067-BABD-BB9B771D003A}"/>
                </a:ext>
              </a:extLst>
            </p:cNvPr>
            <p:cNvSpPr/>
            <p:nvPr/>
          </p:nvSpPr>
          <p:spPr>
            <a:xfrm>
              <a:off x="3788341" y="1713462"/>
              <a:ext cx="1570265" cy="914379"/>
            </a:xfrm>
            <a:custGeom>
              <a:avLst/>
              <a:gdLst/>
              <a:ahLst/>
              <a:cxnLst/>
              <a:rect l="l" t="t" r="r" b="b"/>
              <a:pathLst>
                <a:path w="26194" h="15253" extrusionOk="0">
                  <a:moveTo>
                    <a:pt x="13118" y="1"/>
                  </a:moveTo>
                  <a:cubicBezTo>
                    <a:pt x="12968" y="1"/>
                    <a:pt x="12824" y="31"/>
                    <a:pt x="12701" y="90"/>
                  </a:cubicBezTo>
                  <a:lnTo>
                    <a:pt x="327" y="7267"/>
                  </a:lnTo>
                  <a:cubicBezTo>
                    <a:pt x="0" y="7435"/>
                    <a:pt x="0" y="7890"/>
                    <a:pt x="327" y="8098"/>
                  </a:cubicBezTo>
                  <a:lnTo>
                    <a:pt x="7137" y="12008"/>
                  </a:lnTo>
                  <a:lnTo>
                    <a:pt x="12414" y="15067"/>
                  </a:lnTo>
                  <a:cubicBezTo>
                    <a:pt x="12622" y="15191"/>
                    <a:pt x="12859" y="15253"/>
                    <a:pt x="13095" y="15253"/>
                  </a:cubicBezTo>
                  <a:cubicBezTo>
                    <a:pt x="13332" y="15253"/>
                    <a:pt x="13567" y="15191"/>
                    <a:pt x="13770" y="15067"/>
                  </a:cubicBezTo>
                  <a:lnTo>
                    <a:pt x="25896" y="8049"/>
                  </a:lnTo>
                  <a:cubicBezTo>
                    <a:pt x="26193" y="7890"/>
                    <a:pt x="26193" y="7475"/>
                    <a:pt x="25896" y="7306"/>
                  </a:cubicBezTo>
                  <a:lnTo>
                    <a:pt x="13572" y="90"/>
                  </a:lnTo>
                  <a:cubicBezTo>
                    <a:pt x="13423" y="31"/>
                    <a:pt x="13267" y="1"/>
                    <a:pt x="13118" y="1"/>
                  </a:cubicBezTo>
                  <a:close/>
                </a:path>
              </a:pathLst>
            </a:custGeom>
            <a:gradFill>
              <a:gsLst>
                <a:gs pos="0">
                  <a:schemeClr val="accen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3036;p62">
              <a:extLst>
                <a:ext uri="{FF2B5EF4-FFF2-40B4-BE49-F238E27FC236}">
                  <a16:creationId xmlns:a16="http://schemas.microsoft.com/office/drawing/2014/main" id="{41686F10-29AC-4DCE-99B6-07123C6F4D7E}"/>
                </a:ext>
              </a:extLst>
            </p:cNvPr>
            <p:cNvSpPr/>
            <p:nvPr/>
          </p:nvSpPr>
          <p:spPr>
            <a:xfrm>
              <a:off x="3946183" y="1810636"/>
              <a:ext cx="1253982" cy="725844"/>
            </a:xfrm>
            <a:custGeom>
              <a:avLst/>
              <a:gdLst/>
              <a:ahLst/>
              <a:cxnLst/>
              <a:rect l="l" t="t" r="r" b="b"/>
              <a:pathLst>
                <a:path w="20918" h="12108" extrusionOk="0">
                  <a:moveTo>
                    <a:pt x="10455" y="1"/>
                  </a:moveTo>
                  <a:cubicBezTo>
                    <a:pt x="10207" y="1"/>
                    <a:pt x="9960" y="63"/>
                    <a:pt x="9741" y="201"/>
                  </a:cubicBezTo>
                  <a:lnTo>
                    <a:pt x="297" y="5685"/>
                  </a:lnTo>
                  <a:cubicBezTo>
                    <a:pt x="0" y="5854"/>
                    <a:pt x="0" y="6269"/>
                    <a:pt x="297" y="6428"/>
                  </a:cubicBezTo>
                  <a:cubicBezTo>
                    <a:pt x="297" y="6428"/>
                    <a:pt x="7474" y="10556"/>
                    <a:pt x="9781" y="11922"/>
                  </a:cubicBezTo>
                  <a:cubicBezTo>
                    <a:pt x="9989" y="12046"/>
                    <a:pt x="10226" y="12107"/>
                    <a:pt x="10469" y="12107"/>
                  </a:cubicBezTo>
                  <a:cubicBezTo>
                    <a:pt x="10711" y="12107"/>
                    <a:pt x="10959" y="12046"/>
                    <a:pt x="11186" y="11922"/>
                  </a:cubicBezTo>
                  <a:lnTo>
                    <a:pt x="20630" y="6428"/>
                  </a:lnTo>
                  <a:cubicBezTo>
                    <a:pt x="20917" y="6269"/>
                    <a:pt x="20917" y="5854"/>
                    <a:pt x="20630" y="5685"/>
                  </a:cubicBezTo>
                  <a:lnTo>
                    <a:pt x="11226" y="201"/>
                  </a:lnTo>
                  <a:cubicBezTo>
                    <a:pt x="10990" y="73"/>
                    <a:pt x="10722" y="1"/>
                    <a:pt x="10455" y="1"/>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037;p62">
              <a:extLst>
                <a:ext uri="{FF2B5EF4-FFF2-40B4-BE49-F238E27FC236}">
                  <a16:creationId xmlns:a16="http://schemas.microsoft.com/office/drawing/2014/main" id="{702B51B8-7219-4C2B-890E-DAC7DA2F5702}"/>
                </a:ext>
              </a:extLst>
            </p:cNvPr>
            <p:cNvSpPr/>
            <p:nvPr/>
          </p:nvSpPr>
          <p:spPr>
            <a:xfrm>
              <a:off x="3946183" y="1810636"/>
              <a:ext cx="1253982" cy="375871"/>
            </a:xfrm>
            <a:custGeom>
              <a:avLst/>
              <a:gdLst/>
              <a:ahLst/>
              <a:cxnLst/>
              <a:rect l="l" t="t" r="r" b="b"/>
              <a:pathLst>
                <a:path w="20918" h="6270" extrusionOk="0">
                  <a:moveTo>
                    <a:pt x="10455" y="1"/>
                  </a:moveTo>
                  <a:cubicBezTo>
                    <a:pt x="10207" y="1"/>
                    <a:pt x="9960" y="63"/>
                    <a:pt x="9741" y="201"/>
                  </a:cubicBezTo>
                  <a:lnTo>
                    <a:pt x="297" y="5685"/>
                  </a:lnTo>
                  <a:cubicBezTo>
                    <a:pt x="50" y="5814"/>
                    <a:pt x="0" y="6062"/>
                    <a:pt x="129" y="6269"/>
                  </a:cubicBezTo>
                  <a:cubicBezTo>
                    <a:pt x="169" y="6180"/>
                    <a:pt x="208" y="6141"/>
                    <a:pt x="297" y="6101"/>
                  </a:cubicBezTo>
                  <a:lnTo>
                    <a:pt x="9741" y="617"/>
                  </a:lnTo>
                  <a:cubicBezTo>
                    <a:pt x="9969" y="474"/>
                    <a:pt x="10226" y="402"/>
                    <a:pt x="10483" y="402"/>
                  </a:cubicBezTo>
                  <a:cubicBezTo>
                    <a:pt x="10741" y="402"/>
                    <a:pt x="10998" y="474"/>
                    <a:pt x="11226" y="617"/>
                  </a:cubicBezTo>
                  <a:lnTo>
                    <a:pt x="20630" y="6101"/>
                  </a:lnTo>
                  <a:cubicBezTo>
                    <a:pt x="20709" y="6141"/>
                    <a:pt x="20749" y="6230"/>
                    <a:pt x="20789" y="6269"/>
                  </a:cubicBezTo>
                  <a:cubicBezTo>
                    <a:pt x="20917" y="6062"/>
                    <a:pt x="20838" y="5814"/>
                    <a:pt x="20630" y="5685"/>
                  </a:cubicBezTo>
                  <a:lnTo>
                    <a:pt x="11226" y="201"/>
                  </a:lnTo>
                  <a:cubicBezTo>
                    <a:pt x="10990" y="73"/>
                    <a:pt x="10722" y="1"/>
                    <a:pt x="10455" y="1"/>
                  </a:cubicBezTo>
                  <a:close/>
                </a:path>
              </a:pathLst>
            </a:custGeom>
            <a:solidFill>
              <a:srgbClr val="2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3038;p62">
              <a:extLst>
                <a:ext uri="{FF2B5EF4-FFF2-40B4-BE49-F238E27FC236}">
                  <a16:creationId xmlns:a16="http://schemas.microsoft.com/office/drawing/2014/main" id="{2395184A-E350-4C52-844A-DE6A3478D617}"/>
                </a:ext>
              </a:extLst>
            </p:cNvPr>
            <p:cNvSpPr/>
            <p:nvPr/>
          </p:nvSpPr>
          <p:spPr>
            <a:xfrm>
              <a:off x="3816816" y="1439625"/>
              <a:ext cx="1414221" cy="930985"/>
            </a:xfrm>
            <a:custGeom>
              <a:avLst/>
              <a:gdLst/>
              <a:ahLst/>
              <a:cxnLst/>
              <a:rect l="l" t="t" r="r" b="b"/>
              <a:pathLst>
                <a:path w="23591" h="15530" extrusionOk="0">
                  <a:moveTo>
                    <a:pt x="120" y="1"/>
                  </a:moveTo>
                  <a:cubicBezTo>
                    <a:pt x="1" y="80"/>
                    <a:pt x="1733" y="9316"/>
                    <a:pt x="1733" y="9445"/>
                  </a:cubicBezTo>
                  <a:cubicBezTo>
                    <a:pt x="1694" y="9603"/>
                    <a:pt x="1773" y="9771"/>
                    <a:pt x="1941" y="9850"/>
                  </a:cubicBezTo>
                  <a:cubicBezTo>
                    <a:pt x="1941" y="9850"/>
                    <a:pt x="9118" y="14018"/>
                    <a:pt x="11424" y="15344"/>
                  </a:cubicBezTo>
                  <a:cubicBezTo>
                    <a:pt x="11632" y="15468"/>
                    <a:pt x="11870" y="15530"/>
                    <a:pt x="12112" y="15530"/>
                  </a:cubicBezTo>
                  <a:cubicBezTo>
                    <a:pt x="12355" y="15530"/>
                    <a:pt x="12602" y="15468"/>
                    <a:pt x="12830" y="15344"/>
                  </a:cubicBezTo>
                  <a:lnTo>
                    <a:pt x="22274" y="9900"/>
                  </a:lnTo>
                  <a:cubicBezTo>
                    <a:pt x="22442" y="9811"/>
                    <a:pt x="22521" y="9652"/>
                    <a:pt x="22521" y="9484"/>
                  </a:cubicBezTo>
                  <a:cubicBezTo>
                    <a:pt x="22521" y="9355"/>
                    <a:pt x="23591" y="80"/>
                    <a:pt x="23591" y="80"/>
                  </a:cubicBezTo>
                  <a:lnTo>
                    <a:pt x="120" y="1"/>
                  </a:lnTo>
                  <a:close/>
                </a:path>
              </a:pathLst>
            </a:custGeom>
            <a:gradFill>
              <a:gsLst>
                <a:gs pos="0">
                  <a:schemeClr val="lt1"/>
                </a:gs>
                <a:gs pos="50000">
                  <a:srgbClr val="FFFFFF">
                    <a:alpha val="29019"/>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57"/>
          <p:cNvSpPr txBox="1">
            <a:spLocks noGrp="1"/>
          </p:cNvSpPr>
          <p:nvPr>
            <p:ph type="title"/>
          </p:nvPr>
        </p:nvSpPr>
        <p:spPr>
          <a:xfrm>
            <a:off x="1421350" y="2317250"/>
            <a:ext cx="2708690" cy="58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k-SK" dirty="0" err="1">
                <a:hlinkClick r:id="rId3"/>
              </a:rPr>
              <a:t>Exbitron</a:t>
            </a:r>
            <a:r>
              <a:rPr lang="sk-SK" dirty="0">
                <a:hlinkClick r:id="rId3"/>
              </a:rPr>
              <a:t> Exchange</a:t>
            </a:r>
            <a:endParaRPr dirty="0"/>
          </a:p>
        </p:txBody>
      </p:sp>
      <p:sp>
        <p:nvSpPr>
          <p:cNvPr id="1417" name="Google Shape;1417;p57"/>
          <p:cNvSpPr txBox="1">
            <a:spLocks noGrp="1"/>
          </p:cNvSpPr>
          <p:nvPr>
            <p:ph type="subTitle" idx="1"/>
          </p:nvPr>
        </p:nvSpPr>
        <p:spPr>
          <a:xfrm>
            <a:off x="1421346" y="2904950"/>
            <a:ext cx="2316000" cy="9431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k-SK" dirty="0" err="1"/>
              <a:t>Dont</a:t>
            </a:r>
            <a:r>
              <a:rPr lang="sk-SK" dirty="0"/>
              <a:t> </a:t>
            </a:r>
            <a:r>
              <a:rPr lang="sk-SK" dirty="0" err="1"/>
              <a:t>forget</a:t>
            </a:r>
            <a:r>
              <a:rPr lang="sk-SK" dirty="0"/>
              <a:t> to </a:t>
            </a:r>
            <a:r>
              <a:rPr lang="sk-SK" dirty="0" err="1"/>
              <a:t>check</a:t>
            </a:r>
            <a:r>
              <a:rPr lang="sk-SK" dirty="0"/>
              <a:t> </a:t>
            </a:r>
            <a:r>
              <a:rPr lang="sk-SK" dirty="0" err="1"/>
              <a:t>our</a:t>
            </a:r>
            <a:r>
              <a:rPr lang="sk-SK" dirty="0"/>
              <a:t> </a:t>
            </a:r>
            <a:r>
              <a:rPr lang="sk-SK" dirty="0" err="1"/>
              <a:t>Exbitron</a:t>
            </a:r>
            <a:r>
              <a:rPr lang="sk-SK" dirty="0"/>
              <a:t> </a:t>
            </a:r>
            <a:r>
              <a:rPr lang="sk-SK" dirty="0" err="1"/>
              <a:t>exchange</a:t>
            </a:r>
            <a:r>
              <a:rPr lang="sk-SK" dirty="0"/>
              <a:t>, </a:t>
            </a:r>
            <a:r>
              <a:rPr lang="sk-SK" dirty="0" err="1"/>
              <a:t>where</a:t>
            </a:r>
            <a:r>
              <a:rPr lang="sk-SK" dirty="0"/>
              <a:t> </a:t>
            </a:r>
            <a:r>
              <a:rPr lang="sk-SK" dirty="0" err="1"/>
              <a:t>will</a:t>
            </a:r>
            <a:r>
              <a:rPr lang="sk-SK" dirty="0"/>
              <a:t> </a:t>
            </a:r>
            <a:r>
              <a:rPr lang="sk-SK" dirty="0" err="1"/>
              <a:t>you</a:t>
            </a:r>
            <a:r>
              <a:rPr lang="sk-SK" dirty="0"/>
              <a:t> </a:t>
            </a:r>
            <a:r>
              <a:rPr lang="sk-SK" dirty="0" err="1"/>
              <a:t>will</a:t>
            </a:r>
            <a:r>
              <a:rPr lang="sk-SK" dirty="0"/>
              <a:t> </a:t>
            </a:r>
            <a:r>
              <a:rPr lang="sk-SK" dirty="0" err="1"/>
              <a:t>be</a:t>
            </a:r>
            <a:r>
              <a:rPr lang="sk-SK" dirty="0"/>
              <a:t> </a:t>
            </a:r>
            <a:r>
              <a:rPr lang="sk-SK" dirty="0" err="1"/>
              <a:t>able</a:t>
            </a:r>
            <a:r>
              <a:rPr lang="sk-SK" dirty="0"/>
              <a:t> to </a:t>
            </a:r>
            <a:r>
              <a:rPr lang="sk-SK" dirty="0" err="1"/>
              <a:t>trade</a:t>
            </a:r>
            <a:r>
              <a:rPr lang="sk-SK" dirty="0"/>
              <a:t> EXTO!</a:t>
            </a:r>
            <a:endParaRPr dirty="0"/>
          </a:p>
        </p:txBody>
      </p:sp>
      <p:sp>
        <p:nvSpPr>
          <p:cNvPr id="1420" name="Google Shape;1420;p57"/>
          <p:cNvSpPr/>
          <p:nvPr/>
        </p:nvSpPr>
        <p:spPr>
          <a:xfrm>
            <a:off x="4783658" y="1584959"/>
            <a:ext cx="3424625" cy="2186940"/>
          </a:xfrm>
          <a:custGeom>
            <a:avLst/>
            <a:gdLst/>
            <a:ahLst/>
            <a:cxnLst/>
            <a:rect l="l" t="t" r="r" b="b"/>
            <a:pathLst>
              <a:path w="136985" h="109230" extrusionOk="0">
                <a:moveTo>
                  <a:pt x="130648" y="5124"/>
                </a:moveTo>
                <a:lnTo>
                  <a:pt x="130648" y="75445"/>
                </a:lnTo>
                <a:lnTo>
                  <a:pt x="5722" y="75445"/>
                </a:lnTo>
                <a:lnTo>
                  <a:pt x="5722" y="5124"/>
                </a:lnTo>
                <a:close/>
                <a:moveTo>
                  <a:pt x="4219" y="1"/>
                </a:moveTo>
                <a:cubicBezTo>
                  <a:pt x="2029" y="1"/>
                  <a:pt x="1" y="1358"/>
                  <a:pt x="1" y="3622"/>
                </a:cubicBezTo>
                <a:lnTo>
                  <a:pt x="1" y="81239"/>
                </a:lnTo>
                <a:lnTo>
                  <a:pt x="1" y="88861"/>
                </a:lnTo>
                <a:lnTo>
                  <a:pt x="1" y="89314"/>
                </a:lnTo>
                <a:cubicBezTo>
                  <a:pt x="1" y="91504"/>
                  <a:pt x="2029" y="93550"/>
                  <a:pt x="4219" y="93550"/>
                </a:cubicBezTo>
                <a:lnTo>
                  <a:pt x="54769" y="93550"/>
                </a:lnTo>
                <a:cubicBezTo>
                  <a:pt x="54769" y="93550"/>
                  <a:pt x="54679" y="98602"/>
                  <a:pt x="52723" y="101915"/>
                </a:cubicBezTo>
                <a:cubicBezTo>
                  <a:pt x="52506" y="102295"/>
                  <a:pt x="52198" y="102675"/>
                  <a:pt x="51890" y="102965"/>
                </a:cubicBezTo>
                <a:cubicBezTo>
                  <a:pt x="51057" y="103870"/>
                  <a:pt x="50080" y="104776"/>
                  <a:pt x="49247" y="105536"/>
                </a:cubicBezTo>
                <a:cubicBezTo>
                  <a:pt x="47672" y="106966"/>
                  <a:pt x="46767" y="108107"/>
                  <a:pt x="48577" y="108632"/>
                </a:cubicBezTo>
                <a:cubicBezTo>
                  <a:pt x="49247" y="109012"/>
                  <a:pt x="50388" y="109229"/>
                  <a:pt x="52343" y="109229"/>
                </a:cubicBezTo>
                <a:lnTo>
                  <a:pt x="85620" y="109229"/>
                </a:lnTo>
                <a:cubicBezTo>
                  <a:pt x="88934" y="109229"/>
                  <a:pt x="90147" y="108940"/>
                  <a:pt x="90147" y="107727"/>
                </a:cubicBezTo>
                <a:cubicBezTo>
                  <a:pt x="90219" y="106821"/>
                  <a:pt x="87811" y="104776"/>
                  <a:pt x="86073" y="102965"/>
                </a:cubicBezTo>
                <a:cubicBezTo>
                  <a:pt x="85620" y="102603"/>
                  <a:pt x="85313" y="102060"/>
                  <a:pt x="85005" y="101535"/>
                </a:cubicBezTo>
                <a:lnTo>
                  <a:pt x="84552" y="101535"/>
                </a:lnTo>
                <a:cubicBezTo>
                  <a:pt x="82742" y="98221"/>
                  <a:pt x="82669" y="93550"/>
                  <a:pt x="82669" y="93550"/>
                </a:cubicBezTo>
                <a:lnTo>
                  <a:pt x="132531" y="93550"/>
                </a:lnTo>
                <a:cubicBezTo>
                  <a:pt x="134794" y="93550"/>
                  <a:pt x="136985" y="91504"/>
                  <a:pt x="136985" y="89314"/>
                </a:cubicBezTo>
                <a:lnTo>
                  <a:pt x="136985" y="88861"/>
                </a:lnTo>
                <a:lnTo>
                  <a:pt x="136985" y="81239"/>
                </a:lnTo>
                <a:lnTo>
                  <a:pt x="136985" y="3622"/>
                </a:lnTo>
                <a:cubicBezTo>
                  <a:pt x="136985" y="1358"/>
                  <a:pt x="134794" y="1"/>
                  <a:pt x="132531" y="1"/>
                </a:cubicBez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Obrázok 4">
            <a:extLst>
              <a:ext uri="{FF2B5EF4-FFF2-40B4-BE49-F238E27FC236}">
                <a16:creationId xmlns:a16="http://schemas.microsoft.com/office/drawing/2014/main" id="{79A1A0DE-EA10-4472-9882-6206AC0B2146}"/>
              </a:ext>
            </a:extLst>
          </p:cNvPr>
          <p:cNvPicPr>
            <a:picLocks noChangeAspect="1"/>
          </p:cNvPicPr>
          <p:nvPr/>
        </p:nvPicPr>
        <p:blipFill>
          <a:blip r:embed="rId4"/>
          <a:stretch>
            <a:fillRect/>
          </a:stretch>
        </p:blipFill>
        <p:spPr>
          <a:xfrm>
            <a:off x="4926182" y="1670377"/>
            <a:ext cx="3139575" cy="1430963"/>
          </a:xfrm>
          <a:prstGeom prst="rect">
            <a:avLst/>
          </a:prstGeom>
        </p:spPr>
      </p:pic>
    </p:spTree>
    <p:extLst>
      <p:ext uri="{BB962C8B-B14F-4D97-AF65-F5344CB8AC3E}">
        <p14:creationId xmlns:p14="http://schemas.microsoft.com/office/powerpoint/2010/main" val="267277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52"/>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k-SK" dirty="0" err="1"/>
              <a:t>Meet</a:t>
            </a:r>
            <a:r>
              <a:rPr lang="sk-SK" dirty="0"/>
              <a:t> </a:t>
            </a:r>
            <a:r>
              <a:rPr lang="sk-SK" dirty="0" err="1"/>
              <a:t>the</a:t>
            </a:r>
            <a:r>
              <a:rPr lang="sk-SK" dirty="0"/>
              <a:t> Team!</a:t>
            </a:r>
            <a:endParaRPr dirty="0"/>
          </a:p>
        </p:txBody>
      </p:sp>
      <p:sp>
        <p:nvSpPr>
          <p:cNvPr id="1320" name="Google Shape;1320;p52"/>
          <p:cNvSpPr txBox="1">
            <a:spLocks noGrp="1"/>
          </p:cNvSpPr>
          <p:nvPr>
            <p:ph type="subTitle" idx="1"/>
          </p:nvPr>
        </p:nvSpPr>
        <p:spPr>
          <a:xfrm>
            <a:off x="978526" y="3796566"/>
            <a:ext cx="1859700" cy="5314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Lead</a:t>
            </a:r>
            <a:r>
              <a:rPr lang="sk-SK" dirty="0"/>
              <a:t> Developer</a:t>
            </a:r>
            <a:endParaRPr dirty="0"/>
          </a:p>
        </p:txBody>
      </p:sp>
      <p:sp>
        <p:nvSpPr>
          <p:cNvPr id="1321" name="Google Shape;1321;p52"/>
          <p:cNvSpPr txBox="1">
            <a:spLocks noGrp="1"/>
          </p:cNvSpPr>
          <p:nvPr>
            <p:ph type="title" idx="2"/>
          </p:nvPr>
        </p:nvSpPr>
        <p:spPr>
          <a:xfrm>
            <a:off x="979556" y="3399045"/>
            <a:ext cx="1859700" cy="42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t>Lukas</a:t>
            </a:r>
            <a:r>
              <a:rPr lang="sk-SK" dirty="0"/>
              <a:t> (</a:t>
            </a:r>
            <a:r>
              <a:rPr lang="sk-SK" dirty="0" err="1"/>
              <a:t>arzzen</a:t>
            </a:r>
            <a:r>
              <a:rPr lang="sk-SK" dirty="0"/>
              <a:t>)</a:t>
            </a:r>
            <a:endParaRPr dirty="0"/>
          </a:p>
        </p:txBody>
      </p:sp>
      <p:sp>
        <p:nvSpPr>
          <p:cNvPr id="1322" name="Google Shape;1322;p52"/>
          <p:cNvSpPr txBox="1">
            <a:spLocks noGrp="1"/>
          </p:cNvSpPr>
          <p:nvPr>
            <p:ph type="subTitle" idx="5"/>
          </p:nvPr>
        </p:nvSpPr>
        <p:spPr>
          <a:xfrm>
            <a:off x="3658224" y="3783875"/>
            <a:ext cx="18597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t>Support</a:t>
            </a:r>
            <a:r>
              <a:rPr lang="sk-SK" dirty="0"/>
              <a:t> Developer</a:t>
            </a:r>
            <a:endParaRPr dirty="0"/>
          </a:p>
        </p:txBody>
      </p:sp>
      <p:sp>
        <p:nvSpPr>
          <p:cNvPr id="1323" name="Google Shape;1323;p52"/>
          <p:cNvSpPr txBox="1">
            <a:spLocks noGrp="1"/>
          </p:cNvSpPr>
          <p:nvPr>
            <p:ph type="subTitle" idx="3"/>
          </p:nvPr>
        </p:nvSpPr>
        <p:spPr>
          <a:xfrm>
            <a:off x="6347164" y="3783875"/>
            <a:ext cx="18597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sk-SK" dirty="0" err="1"/>
              <a:t>Community</a:t>
            </a:r>
            <a:r>
              <a:rPr lang="en-US" dirty="0"/>
              <a:t> </a:t>
            </a:r>
            <a:r>
              <a:rPr lang="sk-SK" dirty="0"/>
              <a:t>Manager</a:t>
            </a:r>
            <a:endParaRPr dirty="0"/>
          </a:p>
        </p:txBody>
      </p:sp>
      <p:sp>
        <p:nvSpPr>
          <p:cNvPr id="1324" name="Google Shape;1324;p52"/>
          <p:cNvSpPr txBox="1">
            <a:spLocks noGrp="1"/>
          </p:cNvSpPr>
          <p:nvPr>
            <p:ph type="title" idx="4"/>
          </p:nvPr>
        </p:nvSpPr>
        <p:spPr>
          <a:xfrm>
            <a:off x="6314181" y="3399045"/>
            <a:ext cx="1859700" cy="42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a:t>Matus (</a:t>
            </a:r>
            <a:r>
              <a:rPr lang="sk-SK" dirty="0" err="1"/>
              <a:t>HyperAlly</a:t>
            </a:r>
            <a:r>
              <a:rPr lang="sk-SK" dirty="0"/>
              <a:t>)</a:t>
            </a:r>
            <a:endParaRPr dirty="0"/>
          </a:p>
        </p:txBody>
      </p:sp>
      <p:sp>
        <p:nvSpPr>
          <p:cNvPr id="1325" name="Google Shape;1325;p52"/>
          <p:cNvSpPr txBox="1">
            <a:spLocks noGrp="1"/>
          </p:cNvSpPr>
          <p:nvPr>
            <p:ph type="title" idx="6"/>
          </p:nvPr>
        </p:nvSpPr>
        <p:spPr>
          <a:xfrm>
            <a:off x="3658224" y="3399045"/>
            <a:ext cx="1859700" cy="42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a:t>Viktor (</a:t>
            </a:r>
            <a:r>
              <a:rPr lang="sk-SK" dirty="0" err="1"/>
              <a:t>eskal</a:t>
            </a:r>
            <a:r>
              <a:rPr lang="sk-SK" dirty="0"/>
              <a:t>)</a:t>
            </a:r>
            <a:endParaRPr dirty="0"/>
          </a:p>
        </p:txBody>
      </p:sp>
      <p:pic>
        <p:nvPicPr>
          <p:cNvPr id="3" name="Obrázok 2">
            <a:extLst>
              <a:ext uri="{FF2B5EF4-FFF2-40B4-BE49-F238E27FC236}">
                <a16:creationId xmlns:a16="http://schemas.microsoft.com/office/drawing/2014/main" id="{C3260B37-5A97-4F5A-A300-771B5DBF3D9A}"/>
              </a:ext>
            </a:extLst>
          </p:cNvPr>
          <p:cNvPicPr>
            <a:picLocks noChangeAspect="1"/>
          </p:cNvPicPr>
          <p:nvPr/>
        </p:nvPicPr>
        <p:blipFill>
          <a:blip r:embed="rId3"/>
          <a:stretch>
            <a:fillRect/>
          </a:stretch>
        </p:blipFill>
        <p:spPr>
          <a:xfrm>
            <a:off x="6513236" y="1937455"/>
            <a:ext cx="1461590" cy="1461590"/>
          </a:xfrm>
          <a:prstGeom prst="rect">
            <a:avLst/>
          </a:prstGeom>
        </p:spPr>
      </p:pic>
      <p:pic>
        <p:nvPicPr>
          <p:cNvPr id="5" name="Obrázok 4">
            <a:extLst>
              <a:ext uri="{FF2B5EF4-FFF2-40B4-BE49-F238E27FC236}">
                <a16:creationId xmlns:a16="http://schemas.microsoft.com/office/drawing/2014/main" id="{B232FFE4-3C1B-4C91-81AC-ABA1BB54289E}"/>
              </a:ext>
            </a:extLst>
          </p:cNvPr>
          <p:cNvPicPr>
            <a:picLocks noChangeAspect="1"/>
          </p:cNvPicPr>
          <p:nvPr/>
        </p:nvPicPr>
        <p:blipFill>
          <a:blip r:embed="rId4"/>
          <a:stretch>
            <a:fillRect/>
          </a:stretch>
        </p:blipFill>
        <p:spPr>
          <a:xfrm>
            <a:off x="1201330" y="1984953"/>
            <a:ext cx="1414092" cy="1414092"/>
          </a:xfrm>
          <a:prstGeom prst="rect">
            <a:avLst/>
          </a:prstGeom>
        </p:spPr>
      </p:pic>
      <p:pic>
        <p:nvPicPr>
          <p:cNvPr id="7" name="Obrázok 6">
            <a:extLst>
              <a:ext uri="{FF2B5EF4-FFF2-40B4-BE49-F238E27FC236}">
                <a16:creationId xmlns:a16="http://schemas.microsoft.com/office/drawing/2014/main" id="{39AFE267-E87F-47D5-BF2B-EBD7DBC06126}"/>
              </a:ext>
            </a:extLst>
          </p:cNvPr>
          <p:cNvPicPr>
            <a:picLocks noChangeAspect="1"/>
          </p:cNvPicPr>
          <p:nvPr/>
        </p:nvPicPr>
        <p:blipFill>
          <a:blip r:embed="rId5"/>
          <a:stretch>
            <a:fillRect/>
          </a:stretch>
        </p:blipFill>
        <p:spPr>
          <a:xfrm>
            <a:off x="3857287" y="1984953"/>
            <a:ext cx="1414092" cy="14140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pic>
        <p:nvPicPr>
          <p:cNvPr id="10" name="Obrázok 9">
            <a:extLst>
              <a:ext uri="{FF2B5EF4-FFF2-40B4-BE49-F238E27FC236}">
                <a16:creationId xmlns:a16="http://schemas.microsoft.com/office/drawing/2014/main" id="{D8CA631B-6409-450E-802B-B746B93736F3}"/>
              </a:ext>
            </a:extLst>
          </p:cNvPr>
          <p:cNvPicPr>
            <a:picLocks noChangeAspect="1"/>
          </p:cNvPicPr>
          <p:nvPr/>
        </p:nvPicPr>
        <p:blipFill>
          <a:blip r:embed="rId3"/>
          <a:stretch>
            <a:fillRect/>
          </a:stretch>
        </p:blipFill>
        <p:spPr>
          <a:xfrm>
            <a:off x="312236" y="0"/>
            <a:ext cx="8519528" cy="4823878"/>
          </a:xfrm>
          <a:prstGeom prst="rect">
            <a:avLst/>
          </a:prstGeom>
        </p:spPr>
      </p:pic>
      <p:grpSp>
        <p:nvGrpSpPr>
          <p:cNvPr id="11" name="Google Shape;2674;p61">
            <a:extLst>
              <a:ext uri="{FF2B5EF4-FFF2-40B4-BE49-F238E27FC236}">
                <a16:creationId xmlns:a16="http://schemas.microsoft.com/office/drawing/2014/main" id="{7DCD0AC2-56C3-4B70-9991-57EEA3D9235D}"/>
              </a:ext>
            </a:extLst>
          </p:cNvPr>
          <p:cNvGrpSpPr/>
          <p:nvPr/>
        </p:nvGrpSpPr>
        <p:grpSpPr>
          <a:xfrm>
            <a:off x="467002" y="2759221"/>
            <a:ext cx="4000417" cy="1983250"/>
            <a:chOff x="898758" y="2549525"/>
            <a:chExt cx="4000417" cy="1983250"/>
          </a:xfrm>
        </p:grpSpPr>
        <p:sp>
          <p:nvSpPr>
            <p:cNvPr id="12" name="Google Shape;2675;p61">
              <a:extLst>
                <a:ext uri="{FF2B5EF4-FFF2-40B4-BE49-F238E27FC236}">
                  <a16:creationId xmlns:a16="http://schemas.microsoft.com/office/drawing/2014/main" id="{1F8CE71F-32A1-4716-A127-12FA446F2684}"/>
                </a:ext>
              </a:extLst>
            </p:cNvPr>
            <p:cNvSpPr/>
            <p:nvPr/>
          </p:nvSpPr>
          <p:spPr>
            <a:xfrm flipH="1">
              <a:off x="2358409" y="3526304"/>
              <a:ext cx="2540765" cy="634127"/>
            </a:xfrm>
            <a:prstGeom prst="flowChartDecision">
              <a:avLst/>
            </a:prstGeom>
            <a:solidFill>
              <a:srgbClr val="FFFFFF">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76;p61">
              <a:extLst>
                <a:ext uri="{FF2B5EF4-FFF2-40B4-BE49-F238E27FC236}">
                  <a16:creationId xmlns:a16="http://schemas.microsoft.com/office/drawing/2014/main" id="{A73F67A4-01B5-40D1-8E2A-C584FBF70557}"/>
                </a:ext>
              </a:extLst>
            </p:cNvPr>
            <p:cNvSpPr/>
            <p:nvPr/>
          </p:nvSpPr>
          <p:spPr>
            <a:xfrm flipH="1">
              <a:off x="2789178" y="3817452"/>
              <a:ext cx="1309818" cy="203374"/>
            </a:xfrm>
            <a:custGeom>
              <a:avLst/>
              <a:gdLst/>
              <a:ahLst/>
              <a:cxnLst/>
              <a:rect l="l" t="t" r="r" b="b"/>
              <a:pathLst>
                <a:path w="11245" h="1746" extrusionOk="0">
                  <a:moveTo>
                    <a:pt x="2311" y="0"/>
                  </a:moveTo>
                  <a:lnTo>
                    <a:pt x="1" y="545"/>
                  </a:lnTo>
                  <a:lnTo>
                    <a:pt x="1" y="591"/>
                  </a:lnTo>
                  <a:lnTo>
                    <a:pt x="2311" y="41"/>
                  </a:lnTo>
                  <a:lnTo>
                    <a:pt x="11245" y="1746"/>
                  </a:lnTo>
                  <a:lnTo>
                    <a:pt x="11245" y="1700"/>
                  </a:lnTo>
                  <a:lnTo>
                    <a:pt x="11225" y="1700"/>
                  </a:lnTo>
                  <a:lnTo>
                    <a:pt x="23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77;p61">
              <a:extLst>
                <a:ext uri="{FF2B5EF4-FFF2-40B4-BE49-F238E27FC236}">
                  <a16:creationId xmlns:a16="http://schemas.microsoft.com/office/drawing/2014/main" id="{38C6F729-EF7A-4859-AD65-497C7BDA11FE}"/>
                </a:ext>
              </a:extLst>
            </p:cNvPr>
            <p:cNvSpPr/>
            <p:nvPr/>
          </p:nvSpPr>
          <p:spPr>
            <a:xfrm flipH="1">
              <a:off x="2816194" y="3761078"/>
              <a:ext cx="1515405" cy="203374"/>
            </a:xfrm>
            <a:custGeom>
              <a:avLst/>
              <a:gdLst/>
              <a:ahLst/>
              <a:cxnLst/>
              <a:rect l="l" t="t" r="r" b="b"/>
              <a:pathLst>
                <a:path w="13010" h="1746" extrusionOk="0">
                  <a:moveTo>
                    <a:pt x="4056" y="0"/>
                  </a:moveTo>
                  <a:lnTo>
                    <a:pt x="0" y="843"/>
                  </a:lnTo>
                  <a:lnTo>
                    <a:pt x="20" y="883"/>
                  </a:lnTo>
                  <a:lnTo>
                    <a:pt x="4056" y="41"/>
                  </a:lnTo>
                  <a:lnTo>
                    <a:pt x="13010" y="1746"/>
                  </a:lnTo>
                  <a:lnTo>
                    <a:pt x="13010" y="1705"/>
                  </a:lnTo>
                  <a:lnTo>
                    <a:pt x="12990" y="1705"/>
                  </a:lnTo>
                  <a:lnTo>
                    <a:pt x="40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78;p61">
              <a:extLst>
                <a:ext uri="{FF2B5EF4-FFF2-40B4-BE49-F238E27FC236}">
                  <a16:creationId xmlns:a16="http://schemas.microsoft.com/office/drawing/2014/main" id="{6409A439-25DA-4913-96BC-D3C94DF443B2}"/>
                </a:ext>
              </a:extLst>
            </p:cNvPr>
            <p:cNvSpPr/>
            <p:nvPr/>
          </p:nvSpPr>
          <p:spPr>
            <a:xfrm flipH="1">
              <a:off x="2808519" y="3675235"/>
              <a:ext cx="1109472" cy="218167"/>
            </a:xfrm>
            <a:custGeom>
              <a:avLst/>
              <a:gdLst/>
              <a:ahLst/>
              <a:cxnLst/>
              <a:rect l="l" t="t" r="r" b="b"/>
              <a:pathLst>
                <a:path w="9525" h="1873" extrusionOk="0">
                  <a:moveTo>
                    <a:pt x="21" y="1"/>
                  </a:moveTo>
                  <a:lnTo>
                    <a:pt x="0" y="46"/>
                  </a:lnTo>
                  <a:lnTo>
                    <a:pt x="9499" y="1872"/>
                  </a:lnTo>
                  <a:lnTo>
                    <a:pt x="9524" y="1832"/>
                  </a:lnTo>
                  <a:lnTo>
                    <a:pt x="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79;p61">
              <a:extLst>
                <a:ext uri="{FF2B5EF4-FFF2-40B4-BE49-F238E27FC236}">
                  <a16:creationId xmlns:a16="http://schemas.microsoft.com/office/drawing/2014/main" id="{5B0CE965-E679-4EA3-AFBA-263376711D11}"/>
                </a:ext>
              </a:extLst>
            </p:cNvPr>
            <p:cNvSpPr/>
            <p:nvPr/>
          </p:nvSpPr>
          <p:spPr>
            <a:xfrm flipH="1">
              <a:off x="4067079" y="3868585"/>
              <a:ext cx="58939" cy="29469"/>
            </a:xfrm>
            <a:custGeom>
              <a:avLst/>
              <a:gdLst/>
              <a:ahLst/>
              <a:cxnLst/>
              <a:rect l="l" t="t" r="r" b="b"/>
              <a:pathLst>
                <a:path w="506" h="253" extrusionOk="0">
                  <a:moveTo>
                    <a:pt x="253" y="0"/>
                  </a:moveTo>
                  <a:cubicBezTo>
                    <a:pt x="107" y="0"/>
                    <a:pt x="1" y="46"/>
                    <a:pt x="1" y="126"/>
                  </a:cubicBezTo>
                  <a:cubicBezTo>
                    <a:pt x="1" y="192"/>
                    <a:pt x="107" y="253"/>
                    <a:pt x="253" y="253"/>
                  </a:cubicBezTo>
                  <a:cubicBezTo>
                    <a:pt x="399" y="253"/>
                    <a:pt x="505" y="192"/>
                    <a:pt x="505" y="126"/>
                  </a:cubicBezTo>
                  <a:cubicBezTo>
                    <a:pt x="505" y="46"/>
                    <a:pt x="399" y="0"/>
                    <a:pt x="253" y="0"/>
                  </a:cubicBezTo>
                  <a:close/>
                </a:path>
              </a:pathLst>
            </a:custGeom>
            <a:solidFill>
              <a:srgbClr val="00C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80;p61">
              <a:extLst>
                <a:ext uri="{FF2B5EF4-FFF2-40B4-BE49-F238E27FC236}">
                  <a16:creationId xmlns:a16="http://schemas.microsoft.com/office/drawing/2014/main" id="{4EA6C6DE-40F9-4D54-BBF9-15FCB130B4D7}"/>
                </a:ext>
              </a:extLst>
            </p:cNvPr>
            <p:cNvSpPr/>
            <p:nvPr/>
          </p:nvSpPr>
          <p:spPr>
            <a:xfrm flipH="1">
              <a:off x="4299798" y="3846804"/>
              <a:ext cx="58822" cy="29469"/>
            </a:xfrm>
            <a:custGeom>
              <a:avLst/>
              <a:gdLst/>
              <a:ahLst/>
              <a:cxnLst/>
              <a:rect l="l" t="t" r="r" b="b"/>
              <a:pathLst>
                <a:path w="505" h="253" extrusionOk="0">
                  <a:moveTo>
                    <a:pt x="252" y="1"/>
                  </a:moveTo>
                  <a:cubicBezTo>
                    <a:pt x="126" y="1"/>
                    <a:pt x="0" y="61"/>
                    <a:pt x="0" y="127"/>
                  </a:cubicBezTo>
                  <a:cubicBezTo>
                    <a:pt x="0" y="213"/>
                    <a:pt x="126" y="253"/>
                    <a:pt x="252" y="253"/>
                  </a:cubicBezTo>
                  <a:cubicBezTo>
                    <a:pt x="399" y="253"/>
                    <a:pt x="504" y="213"/>
                    <a:pt x="504" y="127"/>
                  </a:cubicBezTo>
                  <a:cubicBezTo>
                    <a:pt x="504" y="61"/>
                    <a:pt x="399" y="1"/>
                    <a:pt x="252" y="1"/>
                  </a:cubicBezTo>
                  <a:close/>
                </a:path>
              </a:pathLst>
            </a:custGeom>
            <a:solidFill>
              <a:srgbClr val="00C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81;p61">
              <a:extLst>
                <a:ext uri="{FF2B5EF4-FFF2-40B4-BE49-F238E27FC236}">
                  <a16:creationId xmlns:a16="http://schemas.microsoft.com/office/drawing/2014/main" id="{1C248E5A-D4C2-42C6-9FEF-F8666B587B9D}"/>
                </a:ext>
              </a:extLst>
            </p:cNvPr>
            <p:cNvSpPr/>
            <p:nvPr/>
          </p:nvSpPr>
          <p:spPr>
            <a:xfrm flipH="1">
              <a:off x="3886191" y="3658230"/>
              <a:ext cx="58822" cy="29469"/>
            </a:xfrm>
            <a:custGeom>
              <a:avLst/>
              <a:gdLst/>
              <a:ahLst/>
              <a:cxnLst/>
              <a:rect l="l" t="t" r="r" b="b"/>
              <a:pathLst>
                <a:path w="505" h="253" extrusionOk="0">
                  <a:moveTo>
                    <a:pt x="253" y="0"/>
                  </a:moveTo>
                  <a:cubicBezTo>
                    <a:pt x="106" y="0"/>
                    <a:pt x="0" y="41"/>
                    <a:pt x="0" y="127"/>
                  </a:cubicBezTo>
                  <a:cubicBezTo>
                    <a:pt x="0" y="192"/>
                    <a:pt x="106" y="253"/>
                    <a:pt x="253" y="253"/>
                  </a:cubicBezTo>
                  <a:cubicBezTo>
                    <a:pt x="379" y="253"/>
                    <a:pt x="505" y="192"/>
                    <a:pt x="505" y="127"/>
                  </a:cubicBezTo>
                  <a:cubicBezTo>
                    <a:pt x="505" y="41"/>
                    <a:pt x="379" y="0"/>
                    <a:pt x="253" y="0"/>
                  </a:cubicBezTo>
                  <a:close/>
                </a:path>
              </a:pathLst>
            </a:custGeom>
            <a:solidFill>
              <a:srgbClr val="00C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82;p61">
              <a:extLst>
                <a:ext uri="{FF2B5EF4-FFF2-40B4-BE49-F238E27FC236}">
                  <a16:creationId xmlns:a16="http://schemas.microsoft.com/office/drawing/2014/main" id="{B0AF0676-DEE9-4D2A-B8C8-E6FF7E8DAFA6}"/>
                </a:ext>
              </a:extLst>
            </p:cNvPr>
            <p:cNvSpPr/>
            <p:nvPr/>
          </p:nvSpPr>
          <p:spPr>
            <a:xfrm flipH="1">
              <a:off x="4057401" y="3751285"/>
              <a:ext cx="543612" cy="220497"/>
            </a:xfrm>
            <a:custGeom>
              <a:avLst/>
              <a:gdLst/>
              <a:ahLst/>
              <a:cxnLst/>
              <a:rect l="l" t="t" r="r" b="b"/>
              <a:pathLst>
                <a:path w="4667" h="1893" extrusionOk="0">
                  <a:moveTo>
                    <a:pt x="2336" y="1"/>
                  </a:moveTo>
                  <a:cubicBezTo>
                    <a:pt x="1049" y="1"/>
                    <a:pt x="0" y="420"/>
                    <a:pt x="0" y="944"/>
                  </a:cubicBezTo>
                  <a:cubicBezTo>
                    <a:pt x="0" y="1474"/>
                    <a:pt x="1049" y="1893"/>
                    <a:pt x="2336" y="1893"/>
                  </a:cubicBezTo>
                  <a:cubicBezTo>
                    <a:pt x="3617" y="1893"/>
                    <a:pt x="4666" y="1474"/>
                    <a:pt x="4666" y="944"/>
                  </a:cubicBezTo>
                  <a:cubicBezTo>
                    <a:pt x="4666" y="420"/>
                    <a:pt x="3617" y="1"/>
                    <a:pt x="2336"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83;p61">
              <a:extLst>
                <a:ext uri="{FF2B5EF4-FFF2-40B4-BE49-F238E27FC236}">
                  <a16:creationId xmlns:a16="http://schemas.microsoft.com/office/drawing/2014/main" id="{E77BDC76-67EB-4099-8432-48C9526428FC}"/>
                </a:ext>
              </a:extLst>
            </p:cNvPr>
            <p:cNvSpPr/>
            <p:nvPr/>
          </p:nvSpPr>
          <p:spPr>
            <a:xfrm flipH="1">
              <a:off x="4290137" y="3844116"/>
              <a:ext cx="61268" cy="29586"/>
            </a:xfrm>
            <a:custGeom>
              <a:avLst/>
              <a:gdLst/>
              <a:ahLst/>
              <a:cxnLst/>
              <a:rect l="l" t="t" r="r" b="b"/>
              <a:pathLst>
                <a:path w="526" h="254" extrusionOk="0">
                  <a:moveTo>
                    <a:pt x="253" y="1"/>
                  </a:moveTo>
                  <a:cubicBezTo>
                    <a:pt x="127" y="1"/>
                    <a:pt x="1" y="46"/>
                    <a:pt x="1" y="127"/>
                  </a:cubicBezTo>
                  <a:cubicBezTo>
                    <a:pt x="1" y="193"/>
                    <a:pt x="127" y="253"/>
                    <a:pt x="253" y="253"/>
                  </a:cubicBezTo>
                  <a:cubicBezTo>
                    <a:pt x="399" y="253"/>
                    <a:pt x="526" y="193"/>
                    <a:pt x="526" y="127"/>
                  </a:cubicBezTo>
                  <a:cubicBezTo>
                    <a:pt x="526" y="46"/>
                    <a:pt x="399" y="1"/>
                    <a:pt x="253"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84;p61">
              <a:extLst>
                <a:ext uri="{FF2B5EF4-FFF2-40B4-BE49-F238E27FC236}">
                  <a16:creationId xmlns:a16="http://schemas.microsoft.com/office/drawing/2014/main" id="{A75286E7-01E1-49A6-A28D-464204FC34C5}"/>
                </a:ext>
              </a:extLst>
            </p:cNvPr>
            <p:cNvSpPr/>
            <p:nvPr/>
          </p:nvSpPr>
          <p:spPr>
            <a:xfrm flipH="1">
              <a:off x="898758" y="4053110"/>
              <a:ext cx="2203569" cy="479665"/>
            </a:xfrm>
            <a:custGeom>
              <a:avLst/>
              <a:gdLst/>
              <a:ahLst/>
              <a:cxnLst/>
              <a:rect l="l" t="t" r="r" b="b"/>
              <a:pathLst>
                <a:path w="18918" h="4118" extrusionOk="0">
                  <a:moveTo>
                    <a:pt x="10070" y="1"/>
                  </a:moveTo>
                  <a:lnTo>
                    <a:pt x="1" y="1872"/>
                  </a:lnTo>
                  <a:lnTo>
                    <a:pt x="12299" y="4117"/>
                  </a:lnTo>
                  <a:lnTo>
                    <a:pt x="18918" y="1368"/>
                  </a:lnTo>
                  <a:lnTo>
                    <a:pt x="10070" y="1"/>
                  </a:lnTo>
                  <a:close/>
                </a:path>
              </a:pathLst>
            </a:custGeom>
            <a:solidFill>
              <a:srgbClr val="FFFFFF">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85;p61">
              <a:extLst>
                <a:ext uri="{FF2B5EF4-FFF2-40B4-BE49-F238E27FC236}">
                  <a16:creationId xmlns:a16="http://schemas.microsoft.com/office/drawing/2014/main" id="{3C9C2F24-D969-43CF-A8C1-E6346CC98861}"/>
                </a:ext>
              </a:extLst>
            </p:cNvPr>
            <p:cNvSpPr/>
            <p:nvPr/>
          </p:nvSpPr>
          <p:spPr>
            <a:xfrm flipH="1">
              <a:off x="2240155" y="4194745"/>
              <a:ext cx="428530" cy="157015"/>
            </a:xfrm>
            <a:custGeom>
              <a:avLst/>
              <a:gdLst/>
              <a:ahLst/>
              <a:cxnLst/>
              <a:rect l="l" t="t" r="r" b="b"/>
              <a:pathLst>
                <a:path w="3679" h="1348" extrusionOk="0">
                  <a:moveTo>
                    <a:pt x="1" y="0"/>
                  </a:moveTo>
                  <a:lnTo>
                    <a:pt x="1" y="46"/>
                  </a:lnTo>
                  <a:lnTo>
                    <a:pt x="21" y="46"/>
                  </a:lnTo>
                  <a:lnTo>
                    <a:pt x="3491" y="656"/>
                  </a:lnTo>
                  <a:lnTo>
                    <a:pt x="1282" y="1307"/>
                  </a:lnTo>
                  <a:lnTo>
                    <a:pt x="1302" y="1347"/>
                  </a:lnTo>
                  <a:lnTo>
                    <a:pt x="3678" y="6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86;p61">
              <a:extLst>
                <a:ext uri="{FF2B5EF4-FFF2-40B4-BE49-F238E27FC236}">
                  <a16:creationId xmlns:a16="http://schemas.microsoft.com/office/drawing/2014/main" id="{0062E39E-04E0-437D-AC59-C7704A2E427E}"/>
                </a:ext>
              </a:extLst>
            </p:cNvPr>
            <p:cNvSpPr/>
            <p:nvPr/>
          </p:nvSpPr>
          <p:spPr>
            <a:xfrm flipH="1">
              <a:off x="1789498" y="4168305"/>
              <a:ext cx="766322" cy="225156"/>
            </a:xfrm>
            <a:custGeom>
              <a:avLst/>
              <a:gdLst/>
              <a:ahLst/>
              <a:cxnLst/>
              <a:rect l="l" t="t" r="r" b="b"/>
              <a:pathLst>
                <a:path w="6579" h="1933" extrusionOk="0">
                  <a:moveTo>
                    <a:pt x="0" y="0"/>
                  </a:moveTo>
                  <a:lnTo>
                    <a:pt x="0" y="41"/>
                  </a:lnTo>
                  <a:lnTo>
                    <a:pt x="20" y="41"/>
                  </a:lnTo>
                  <a:lnTo>
                    <a:pt x="6387" y="1176"/>
                  </a:lnTo>
                  <a:lnTo>
                    <a:pt x="3612" y="1892"/>
                  </a:lnTo>
                  <a:lnTo>
                    <a:pt x="3632" y="1933"/>
                  </a:lnTo>
                  <a:lnTo>
                    <a:pt x="6578" y="115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87;p61">
              <a:extLst>
                <a:ext uri="{FF2B5EF4-FFF2-40B4-BE49-F238E27FC236}">
                  <a16:creationId xmlns:a16="http://schemas.microsoft.com/office/drawing/2014/main" id="{196889BF-4699-4330-9F49-ABCC322B29C8}"/>
                </a:ext>
              </a:extLst>
            </p:cNvPr>
            <p:cNvSpPr/>
            <p:nvPr/>
          </p:nvSpPr>
          <p:spPr>
            <a:xfrm flipH="1">
              <a:off x="1253693" y="4145941"/>
              <a:ext cx="1189960" cy="213391"/>
            </a:xfrm>
            <a:custGeom>
              <a:avLst/>
              <a:gdLst/>
              <a:ahLst/>
              <a:cxnLst/>
              <a:rect l="l" t="t" r="r" b="b"/>
              <a:pathLst>
                <a:path w="10216" h="1832" extrusionOk="0">
                  <a:moveTo>
                    <a:pt x="21" y="1"/>
                  </a:moveTo>
                  <a:lnTo>
                    <a:pt x="1" y="21"/>
                  </a:lnTo>
                  <a:lnTo>
                    <a:pt x="10216" y="1832"/>
                  </a:lnTo>
                  <a:lnTo>
                    <a:pt x="10216" y="1787"/>
                  </a:lnTo>
                  <a:lnTo>
                    <a:pt x="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88;p61">
              <a:extLst>
                <a:ext uri="{FF2B5EF4-FFF2-40B4-BE49-F238E27FC236}">
                  <a16:creationId xmlns:a16="http://schemas.microsoft.com/office/drawing/2014/main" id="{17945FF0-7C0E-4590-BCFB-3DB79FCFE638}"/>
                </a:ext>
              </a:extLst>
            </p:cNvPr>
            <p:cNvSpPr/>
            <p:nvPr/>
          </p:nvSpPr>
          <p:spPr>
            <a:xfrm flipH="1">
              <a:off x="1239020" y="4121249"/>
              <a:ext cx="1099455" cy="132321"/>
            </a:xfrm>
            <a:custGeom>
              <a:avLst/>
              <a:gdLst/>
              <a:ahLst/>
              <a:cxnLst/>
              <a:rect l="l" t="t" r="r" b="b"/>
              <a:pathLst>
                <a:path w="9439" h="1136" extrusionOk="0">
                  <a:moveTo>
                    <a:pt x="1" y="1"/>
                  </a:moveTo>
                  <a:lnTo>
                    <a:pt x="1" y="46"/>
                  </a:lnTo>
                  <a:lnTo>
                    <a:pt x="6432" y="1136"/>
                  </a:lnTo>
                  <a:lnTo>
                    <a:pt x="9439" y="379"/>
                  </a:lnTo>
                  <a:lnTo>
                    <a:pt x="9439" y="339"/>
                  </a:lnTo>
                  <a:lnTo>
                    <a:pt x="9419" y="339"/>
                  </a:lnTo>
                  <a:lnTo>
                    <a:pt x="6432" y="10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89;p61">
              <a:extLst>
                <a:ext uri="{FF2B5EF4-FFF2-40B4-BE49-F238E27FC236}">
                  <a16:creationId xmlns:a16="http://schemas.microsoft.com/office/drawing/2014/main" id="{69E92368-7BEC-44F8-8F0D-59684FEE9ABA}"/>
                </a:ext>
              </a:extLst>
            </p:cNvPr>
            <p:cNvSpPr/>
            <p:nvPr/>
          </p:nvSpPr>
          <p:spPr>
            <a:xfrm flipH="1">
              <a:off x="1640298" y="4091897"/>
              <a:ext cx="585312" cy="78857"/>
            </a:xfrm>
            <a:custGeom>
              <a:avLst/>
              <a:gdLst/>
              <a:ahLst/>
              <a:cxnLst/>
              <a:rect l="l" t="t" r="r" b="b"/>
              <a:pathLst>
                <a:path w="5025" h="677" extrusionOk="0">
                  <a:moveTo>
                    <a:pt x="20" y="1"/>
                  </a:moveTo>
                  <a:lnTo>
                    <a:pt x="0" y="46"/>
                  </a:lnTo>
                  <a:lnTo>
                    <a:pt x="20" y="46"/>
                  </a:lnTo>
                  <a:lnTo>
                    <a:pt x="3572" y="677"/>
                  </a:lnTo>
                  <a:lnTo>
                    <a:pt x="5025" y="339"/>
                  </a:lnTo>
                  <a:lnTo>
                    <a:pt x="5004" y="298"/>
                  </a:lnTo>
                  <a:lnTo>
                    <a:pt x="3572" y="631"/>
                  </a:lnTo>
                  <a:lnTo>
                    <a:pt x="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90;p61">
              <a:extLst>
                <a:ext uri="{FF2B5EF4-FFF2-40B4-BE49-F238E27FC236}">
                  <a16:creationId xmlns:a16="http://schemas.microsoft.com/office/drawing/2014/main" id="{FC58F2CD-E869-4E4A-A6FC-B2815ABF5581}"/>
                </a:ext>
              </a:extLst>
            </p:cNvPr>
            <p:cNvSpPr/>
            <p:nvPr/>
          </p:nvSpPr>
          <p:spPr>
            <a:xfrm flipH="1">
              <a:off x="3099164" y="2767567"/>
              <a:ext cx="543729" cy="1503757"/>
            </a:xfrm>
            <a:custGeom>
              <a:avLst/>
              <a:gdLst/>
              <a:ahLst/>
              <a:cxnLst/>
              <a:rect l="l" t="t" r="r" b="b"/>
              <a:pathLst>
                <a:path w="4668" h="12910" extrusionOk="0">
                  <a:moveTo>
                    <a:pt x="1" y="0"/>
                  </a:moveTo>
                  <a:lnTo>
                    <a:pt x="82" y="12153"/>
                  </a:lnTo>
                  <a:lnTo>
                    <a:pt x="4667" y="12909"/>
                  </a:lnTo>
                  <a:lnTo>
                    <a:pt x="4561" y="757"/>
                  </a:lnTo>
                  <a:lnTo>
                    <a:pt x="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91;p61">
              <a:extLst>
                <a:ext uri="{FF2B5EF4-FFF2-40B4-BE49-F238E27FC236}">
                  <a16:creationId xmlns:a16="http://schemas.microsoft.com/office/drawing/2014/main" id="{1919CBA8-D633-4095-8233-7F966EA48ED0}"/>
                </a:ext>
              </a:extLst>
            </p:cNvPr>
            <p:cNvSpPr/>
            <p:nvPr/>
          </p:nvSpPr>
          <p:spPr>
            <a:xfrm flipH="1">
              <a:off x="3140981" y="2831629"/>
              <a:ext cx="460678" cy="1375629"/>
            </a:xfrm>
            <a:custGeom>
              <a:avLst/>
              <a:gdLst/>
              <a:ahLst/>
              <a:cxnLst/>
              <a:rect l="l" t="t" r="r" b="b"/>
              <a:pathLst>
                <a:path w="3955" h="11810" extrusionOk="0">
                  <a:moveTo>
                    <a:pt x="0" y="0"/>
                  </a:moveTo>
                  <a:lnTo>
                    <a:pt x="86" y="11159"/>
                  </a:lnTo>
                  <a:lnTo>
                    <a:pt x="3955" y="11809"/>
                  </a:lnTo>
                  <a:lnTo>
                    <a:pt x="3955" y="11809"/>
                  </a:lnTo>
                  <a:lnTo>
                    <a:pt x="3869" y="651"/>
                  </a:lnTo>
                  <a:lnTo>
                    <a:pt x="0" y="0"/>
                  </a:ln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92;p61">
              <a:extLst>
                <a:ext uri="{FF2B5EF4-FFF2-40B4-BE49-F238E27FC236}">
                  <a16:creationId xmlns:a16="http://schemas.microsoft.com/office/drawing/2014/main" id="{04D36BAA-E08C-44C9-A69F-82807BC2CE98}"/>
                </a:ext>
              </a:extLst>
            </p:cNvPr>
            <p:cNvSpPr/>
            <p:nvPr/>
          </p:nvSpPr>
          <p:spPr>
            <a:xfrm flipH="1">
              <a:off x="3140982" y="3134815"/>
              <a:ext cx="453107" cy="266856"/>
            </a:xfrm>
            <a:custGeom>
              <a:avLst/>
              <a:gdLst/>
              <a:ahLst/>
              <a:cxnLst/>
              <a:rect l="l" t="t" r="r" b="b"/>
              <a:pathLst>
                <a:path w="3890" h="2291" extrusionOk="0">
                  <a:moveTo>
                    <a:pt x="1" y="0"/>
                  </a:moveTo>
                  <a:lnTo>
                    <a:pt x="21" y="1640"/>
                  </a:lnTo>
                  <a:lnTo>
                    <a:pt x="3890" y="2290"/>
                  </a:lnTo>
                  <a:lnTo>
                    <a:pt x="3870" y="651"/>
                  </a:lnTo>
                  <a:lnTo>
                    <a:pt x="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93;p61">
              <a:extLst>
                <a:ext uri="{FF2B5EF4-FFF2-40B4-BE49-F238E27FC236}">
                  <a16:creationId xmlns:a16="http://schemas.microsoft.com/office/drawing/2014/main" id="{0981AD07-F715-4EB7-90BB-F3C6D938EEB5}"/>
                </a:ext>
              </a:extLst>
            </p:cNvPr>
            <p:cNvSpPr/>
            <p:nvPr/>
          </p:nvSpPr>
          <p:spPr>
            <a:xfrm flipH="1">
              <a:off x="3140982" y="3409232"/>
              <a:ext cx="453107" cy="266856"/>
            </a:xfrm>
            <a:custGeom>
              <a:avLst/>
              <a:gdLst/>
              <a:ahLst/>
              <a:cxnLst/>
              <a:rect l="l" t="t" r="r" b="b"/>
              <a:pathLst>
                <a:path w="3890" h="2291" extrusionOk="0">
                  <a:moveTo>
                    <a:pt x="1" y="0"/>
                  </a:moveTo>
                  <a:lnTo>
                    <a:pt x="21" y="1639"/>
                  </a:lnTo>
                  <a:lnTo>
                    <a:pt x="3890" y="2290"/>
                  </a:lnTo>
                  <a:lnTo>
                    <a:pt x="3890" y="2290"/>
                  </a:lnTo>
                  <a:lnTo>
                    <a:pt x="3870" y="651"/>
                  </a:lnTo>
                  <a:lnTo>
                    <a:pt x="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94;p61">
              <a:extLst>
                <a:ext uri="{FF2B5EF4-FFF2-40B4-BE49-F238E27FC236}">
                  <a16:creationId xmlns:a16="http://schemas.microsoft.com/office/drawing/2014/main" id="{D488F0F4-30B8-465A-A85C-2488BB0ABA37}"/>
                </a:ext>
              </a:extLst>
            </p:cNvPr>
            <p:cNvSpPr/>
            <p:nvPr/>
          </p:nvSpPr>
          <p:spPr>
            <a:xfrm flipH="1">
              <a:off x="3140981" y="3360429"/>
              <a:ext cx="463124" cy="124634"/>
            </a:xfrm>
            <a:custGeom>
              <a:avLst/>
              <a:gdLst/>
              <a:ahLst/>
              <a:cxnLst/>
              <a:rect l="l" t="t" r="r" b="b"/>
              <a:pathLst>
                <a:path w="3976" h="1070" extrusionOk="0">
                  <a:moveTo>
                    <a:pt x="1" y="0"/>
                  </a:moveTo>
                  <a:lnTo>
                    <a:pt x="1" y="399"/>
                  </a:lnTo>
                  <a:lnTo>
                    <a:pt x="3976" y="1070"/>
                  </a:lnTo>
                  <a:lnTo>
                    <a:pt x="3976" y="651"/>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95;p61">
              <a:extLst>
                <a:ext uri="{FF2B5EF4-FFF2-40B4-BE49-F238E27FC236}">
                  <a16:creationId xmlns:a16="http://schemas.microsoft.com/office/drawing/2014/main" id="{E0B901DA-2C2C-43D2-8149-6854D52623CD}"/>
                </a:ext>
              </a:extLst>
            </p:cNvPr>
            <p:cNvSpPr/>
            <p:nvPr/>
          </p:nvSpPr>
          <p:spPr>
            <a:xfrm flipH="1">
              <a:off x="3140981" y="3044314"/>
              <a:ext cx="463124" cy="122304"/>
            </a:xfrm>
            <a:custGeom>
              <a:avLst/>
              <a:gdLst/>
              <a:ahLst/>
              <a:cxnLst/>
              <a:rect l="l" t="t" r="r" b="b"/>
              <a:pathLst>
                <a:path w="3976" h="1050" extrusionOk="0">
                  <a:moveTo>
                    <a:pt x="1" y="0"/>
                  </a:moveTo>
                  <a:lnTo>
                    <a:pt x="1" y="399"/>
                  </a:lnTo>
                  <a:lnTo>
                    <a:pt x="3976" y="1050"/>
                  </a:lnTo>
                  <a:lnTo>
                    <a:pt x="3976" y="651"/>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96;p61">
              <a:extLst>
                <a:ext uri="{FF2B5EF4-FFF2-40B4-BE49-F238E27FC236}">
                  <a16:creationId xmlns:a16="http://schemas.microsoft.com/office/drawing/2014/main" id="{5C1C7E44-E8FF-4F83-9415-2D8D23233CE8}"/>
                </a:ext>
              </a:extLst>
            </p:cNvPr>
            <p:cNvSpPr/>
            <p:nvPr/>
          </p:nvSpPr>
          <p:spPr>
            <a:xfrm flipH="1">
              <a:off x="3140981" y="3621917"/>
              <a:ext cx="463124" cy="122886"/>
            </a:xfrm>
            <a:custGeom>
              <a:avLst/>
              <a:gdLst/>
              <a:ahLst/>
              <a:cxnLst/>
              <a:rect l="l" t="t" r="r" b="b"/>
              <a:pathLst>
                <a:path w="3976" h="1055" extrusionOk="0">
                  <a:moveTo>
                    <a:pt x="1" y="0"/>
                  </a:moveTo>
                  <a:lnTo>
                    <a:pt x="1" y="404"/>
                  </a:lnTo>
                  <a:lnTo>
                    <a:pt x="3976" y="1054"/>
                  </a:lnTo>
                  <a:lnTo>
                    <a:pt x="3976" y="656"/>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97;p61">
              <a:extLst>
                <a:ext uri="{FF2B5EF4-FFF2-40B4-BE49-F238E27FC236}">
                  <a16:creationId xmlns:a16="http://schemas.microsoft.com/office/drawing/2014/main" id="{BD7377B7-BF8E-4DA4-9949-175B2AA38443}"/>
                </a:ext>
              </a:extLst>
            </p:cNvPr>
            <p:cNvSpPr/>
            <p:nvPr/>
          </p:nvSpPr>
          <p:spPr>
            <a:xfrm flipH="1">
              <a:off x="3140982" y="3700655"/>
              <a:ext cx="453107" cy="266856"/>
            </a:xfrm>
            <a:custGeom>
              <a:avLst/>
              <a:gdLst/>
              <a:ahLst/>
              <a:cxnLst/>
              <a:rect l="l" t="t" r="r" b="b"/>
              <a:pathLst>
                <a:path w="3890" h="2291" extrusionOk="0">
                  <a:moveTo>
                    <a:pt x="1" y="0"/>
                  </a:moveTo>
                  <a:lnTo>
                    <a:pt x="21" y="1640"/>
                  </a:lnTo>
                  <a:lnTo>
                    <a:pt x="3890" y="2290"/>
                  </a:lnTo>
                  <a:lnTo>
                    <a:pt x="3890" y="2290"/>
                  </a:lnTo>
                  <a:lnTo>
                    <a:pt x="3870" y="631"/>
                  </a:lnTo>
                  <a:lnTo>
                    <a:pt x="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98;p61">
              <a:extLst>
                <a:ext uri="{FF2B5EF4-FFF2-40B4-BE49-F238E27FC236}">
                  <a16:creationId xmlns:a16="http://schemas.microsoft.com/office/drawing/2014/main" id="{97588A32-ED8B-454D-9B7A-AA554F7E720C}"/>
                </a:ext>
              </a:extLst>
            </p:cNvPr>
            <p:cNvSpPr/>
            <p:nvPr/>
          </p:nvSpPr>
          <p:spPr>
            <a:xfrm flipH="1">
              <a:off x="3204931" y="2958471"/>
              <a:ext cx="342684" cy="88292"/>
            </a:xfrm>
            <a:custGeom>
              <a:avLst/>
              <a:gdLst/>
              <a:ahLst/>
              <a:cxnLst/>
              <a:rect l="l" t="t" r="r" b="b"/>
              <a:pathLst>
                <a:path w="2942" h="758" extrusionOk="0">
                  <a:moveTo>
                    <a:pt x="0" y="1"/>
                  </a:moveTo>
                  <a:lnTo>
                    <a:pt x="0" y="273"/>
                  </a:lnTo>
                  <a:lnTo>
                    <a:pt x="2941" y="758"/>
                  </a:lnTo>
                  <a:lnTo>
                    <a:pt x="2941" y="485"/>
                  </a:lnTo>
                  <a:lnTo>
                    <a:pt x="0"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99;p61">
              <a:extLst>
                <a:ext uri="{FF2B5EF4-FFF2-40B4-BE49-F238E27FC236}">
                  <a16:creationId xmlns:a16="http://schemas.microsoft.com/office/drawing/2014/main" id="{98EBDCA9-BD21-492B-9EAF-04062BD2100D}"/>
                </a:ext>
              </a:extLst>
            </p:cNvPr>
            <p:cNvSpPr/>
            <p:nvPr/>
          </p:nvSpPr>
          <p:spPr>
            <a:xfrm flipH="1">
              <a:off x="1927026" y="2549525"/>
              <a:ext cx="1715867" cy="306342"/>
            </a:xfrm>
            <a:custGeom>
              <a:avLst/>
              <a:gdLst/>
              <a:ahLst/>
              <a:cxnLst/>
              <a:rect l="l" t="t" r="r" b="b"/>
              <a:pathLst>
                <a:path w="14731" h="2630" extrusionOk="0">
                  <a:moveTo>
                    <a:pt x="10171" y="1"/>
                  </a:moveTo>
                  <a:lnTo>
                    <a:pt x="1" y="1872"/>
                  </a:lnTo>
                  <a:lnTo>
                    <a:pt x="4561" y="2629"/>
                  </a:lnTo>
                  <a:lnTo>
                    <a:pt x="14731" y="783"/>
                  </a:lnTo>
                  <a:lnTo>
                    <a:pt x="10171"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00;p61">
              <a:extLst>
                <a:ext uri="{FF2B5EF4-FFF2-40B4-BE49-F238E27FC236}">
                  <a16:creationId xmlns:a16="http://schemas.microsoft.com/office/drawing/2014/main" id="{4F1AB427-F1D6-4C32-A9C1-022811A2E8FA}"/>
                </a:ext>
              </a:extLst>
            </p:cNvPr>
            <p:cNvSpPr/>
            <p:nvPr/>
          </p:nvSpPr>
          <p:spPr>
            <a:xfrm flipH="1">
              <a:off x="1914696" y="2640609"/>
              <a:ext cx="1196948" cy="1630720"/>
            </a:xfrm>
            <a:custGeom>
              <a:avLst/>
              <a:gdLst/>
              <a:ahLst/>
              <a:cxnLst/>
              <a:rect l="l" t="t" r="r" b="b"/>
              <a:pathLst>
                <a:path w="10276" h="14000" extrusionOk="0">
                  <a:moveTo>
                    <a:pt x="10170" y="1"/>
                  </a:moveTo>
                  <a:lnTo>
                    <a:pt x="0" y="1847"/>
                  </a:lnTo>
                  <a:lnTo>
                    <a:pt x="106" y="13999"/>
                  </a:lnTo>
                  <a:lnTo>
                    <a:pt x="10276" y="12148"/>
                  </a:lnTo>
                  <a:lnTo>
                    <a:pt x="10170"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01;p61">
              <a:extLst>
                <a:ext uri="{FF2B5EF4-FFF2-40B4-BE49-F238E27FC236}">
                  <a16:creationId xmlns:a16="http://schemas.microsoft.com/office/drawing/2014/main" id="{EF5F4BFB-969F-4114-B789-FB89D9EAAB30}"/>
                </a:ext>
              </a:extLst>
            </p:cNvPr>
            <p:cNvSpPr/>
            <p:nvPr/>
          </p:nvSpPr>
          <p:spPr>
            <a:xfrm flipH="1">
              <a:off x="1975733" y="2725869"/>
              <a:ext cx="1072548" cy="1459611"/>
            </a:xfrm>
            <a:custGeom>
              <a:avLst/>
              <a:gdLst/>
              <a:ahLst/>
              <a:cxnLst/>
              <a:rect l="l" t="t" r="r" b="b"/>
              <a:pathLst>
                <a:path w="9208" h="12531" extrusionOk="0">
                  <a:moveTo>
                    <a:pt x="9101" y="0"/>
                  </a:moveTo>
                  <a:lnTo>
                    <a:pt x="1" y="1665"/>
                  </a:lnTo>
                  <a:lnTo>
                    <a:pt x="87" y="12531"/>
                  </a:lnTo>
                  <a:lnTo>
                    <a:pt x="9207" y="10871"/>
                  </a:lnTo>
                  <a:lnTo>
                    <a:pt x="9101"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702;p61">
              <a:extLst>
                <a:ext uri="{FF2B5EF4-FFF2-40B4-BE49-F238E27FC236}">
                  <a16:creationId xmlns:a16="http://schemas.microsoft.com/office/drawing/2014/main" id="{4FD821FA-4234-4E0B-BF60-A7C2CFC4E324}"/>
                </a:ext>
              </a:extLst>
            </p:cNvPr>
            <p:cNvSpPr/>
            <p:nvPr/>
          </p:nvSpPr>
          <p:spPr>
            <a:xfrm flipH="1">
              <a:off x="2156749" y="2863311"/>
              <a:ext cx="722292" cy="159345"/>
            </a:xfrm>
            <a:custGeom>
              <a:avLst/>
              <a:gdLst/>
              <a:ahLst/>
              <a:cxnLst/>
              <a:rect l="l" t="t" r="r" b="b"/>
              <a:pathLst>
                <a:path w="6201" h="1368" extrusionOk="0">
                  <a:moveTo>
                    <a:pt x="6200" y="1"/>
                  </a:moveTo>
                  <a:lnTo>
                    <a:pt x="1" y="1136"/>
                  </a:lnTo>
                  <a:lnTo>
                    <a:pt x="1" y="136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03;p61">
              <a:extLst>
                <a:ext uri="{FF2B5EF4-FFF2-40B4-BE49-F238E27FC236}">
                  <a16:creationId xmlns:a16="http://schemas.microsoft.com/office/drawing/2014/main" id="{7D8EF755-81D1-471C-BCA7-D094E1EC1ECB}"/>
                </a:ext>
              </a:extLst>
            </p:cNvPr>
            <p:cNvSpPr/>
            <p:nvPr/>
          </p:nvSpPr>
          <p:spPr>
            <a:xfrm flipH="1">
              <a:off x="2156749" y="3010186"/>
              <a:ext cx="722292" cy="161791"/>
            </a:xfrm>
            <a:custGeom>
              <a:avLst/>
              <a:gdLst/>
              <a:ahLst/>
              <a:cxnLst/>
              <a:rect l="l" t="t" r="r" b="b"/>
              <a:pathLst>
                <a:path w="6201" h="1389" extrusionOk="0">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04;p61">
              <a:extLst>
                <a:ext uri="{FF2B5EF4-FFF2-40B4-BE49-F238E27FC236}">
                  <a16:creationId xmlns:a16="http://schemas.microsoft.com/office/drawing/2014/main" id="{27C80282-BBE5-4006-9239-D5BAE0DB2A35}"/>
                </a:ext>
              </a:extLst>
            </p:cNvPr>
            <p:cNvSpPr/>
            <p:nvPr/>
          </p:nvSpPr>
          <p:spPr>
            <a:xfrm flipH="1">
              <a:off x="2156749" y="3157062"/>
              <a:ext cx="722292" cy="161791"/>
            </a:xfrm>
            <a:custGeom>
              <a:avLst/>
              <a:gdLst/>
              <a:ahLst/>
              <a:cxnLst/>
              <a:rect l="l" t="t" r="r" b="b"/>
              <a:pathLst>
                <a:path w="6201" h="1389" extrusionOk="0">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05;p61">
              <a:extLst>
                <a:ext uri="{FF2B5EF4-FFF2-40B4-BE49-F238E27FC236}">
                  <a16:creationId xmlns:a16="http://schemas.microsoft.com/office/drawing/2014/main" id="{CEB6E665-4322-42E8-9E4D-D982EBC9B93C}"/>
                </a:ext>
              </a:extLst>
            </p:cNvPr>
            <p:cNvSpPr/>
            <p:nvPr/>
          </p:nvSpPr>
          <p:spPr>
            <a:xfrm flipH="1">
              <a:off x="2156749" y="3306384"/>
              <a:ext cx="722292" cy="159345"/>
            </a:xfrm>
            <a:custGeom>
              <a:avLst/>
              <a:gdLst/>
              <a:ahLst/>
              <a:cxnLst/>
              <a:rect l="l" t="t" r="r" b="b"/>
              <a:pathLst>
                <a:path w="6201" h="1368" extrusionOk="0">
                  <a:moveTo>
                    <a:pt x="6200" y="0"/>
                  </a:moveTo>
                  <a:lnTo>
                    <a:pt x="1" y="1115"/>
                  </a:lnTo>
                  <a:lnTo>
                    <a:pt x="1" y="1367"/>
                  </a:lnTo>
                  <a:lnTo>
                    <a:pt x="6200" y="232"/>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06;p61">
              <a:extLst>
                <a:ext uri="{FF2B5EF4-FFF2-40B4-BE49-F238E27FC236}">
                  <a16:creationId xmlns:a16="http://schemas.microsoft.com/office/drawing/2014/main" id="{4CE94D06-03C1-49FD-9CE1-7F32F34353C4}"/>
                </a:ext>
              </a:extLst>
            </p:cNvPr>
            <p:cNvSpPr/>
            <p:nvPr/>
          </p:nvSpPr>
          <p:spPr>
            <a:xfrm flipH="1">
              <a:off x="2156749" y="3453260"/>
              <a:ext cx="722292" cy="159345"/>
            </a:xfrm>
            <a:custGeom>
              <a:avLst/>
              <a:gdLst/>
              <a:ahLst/>
              <a:cxnLst/>
              <a:rect l="l" t="t" r="r" b="b"/>
              <a:pathLst>
                <a:path w="6201" h="1368" extrusionOk="0">
                  <a:moveTo>
                    <a:pt x="6200" y="0"/>
                  </a:moveTo>
                  <a:lnTo>
                    <a:pt x="1" y="1135"/>
                  </a:lnTo>
                  <a:lnTo>
                    <a:pt x="1" y="1367"/>
                  </a:lnTo>
                  <a:lnTo>
                    <a:pt x="6200" y="232"/>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07;p61">
              <a:extLst>
                <a:ext uri="{FF2B5EF4-FFF2-40B4-BE49-F238E27FC236}">
                  <a16:creationId xmlns:a16="http://schemas.microsoft.com/office/drawing/2014/main" id="{215F3388-4F6D-48F6-9313-93265C0FB603}"/>
                </a:ext>
              </a:extLst>
            </p:cNvPr>
            <p:cNvSpPr/>
            <p:nvPr/>
          </p:nvSpPr>
          <p:spPr>
            <a:xfrm flipH="1">
              <a:off x="2156749" y="3600136"/>
              <a:ext cx="722292" cy="161674"/>
            </a:xfrm>
            <a:custGeom>
              <a:avLst/>
              <a:gdLst/>
              <a:ahLst/>
              <a:cxnLst/>
              <a:rect l="l" t="t" r="r" b="b"/>
              <a:pathLst>
                <a:path w="6201" h="1388" extrusionOk="0">
                  <a:moveTo>
                    <a:pt x="6200" y="0"/>
                  </a:moveTo>
                  <a:lnTo>
                    <a:pt x="1" y="1135"/>
                  </a:lnTo>
                  <a:lnTo>
                    <a:pt x="1" y="1388"/>
                  </a:lnTo>
                  <a:lnTo>
                    <a:pt x="6200" y="253"/>
                  </a:lnTo>
                  <a:lnTo>
                    <a:pt x="6200" y="0"/>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08;p61">
              <a:extLst>
                <a:ext uri="{FF2B5EF4-FFF2-40B4-BE49-F238E27FC236}">
                  <a16:creationId xmlns:a16="http://schemas.microsoft.com/office/drawing/2014/main" id="{AD4772C0-9D19-4095-B1CB-155434B20012}"/>
                </a:ext>
              </a:extLst>
            </p:cNvPr>
            <p:cNvSpPr/>
            <p:nvPr/>
          </p:nvSpPr>
          <p:spPr>
            <a:xfrm flipH="1">
              <a:off x="2156749" y="3747012"/>
              <a:ext cx="722292" cy="161674"/>
            </a:xfrm>
            <a:custGeom>
              <a:avLst/>
              <a:gdLst/>
              <a:ahLst/>
              <a:cxnLst/>
              <a:rect l="l" t="t" r="r" b="b"/>
              <a:pathLst>
                <a:path w="6201" h="1388" extrusionOk="0">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09;p61">
              <a:extLst>
                <a:ext uri="{FF2B5EF4-FFF2-40B4-BE49-F238E27FC236}">
                  <a16:creationId xmlns:a16="http://schemas.microsoft.com/office/drawing/2014/main" id="{B400B30B-59F6-418B-8755-97D5FC21E957}"/>
                </a:ext>
              </a:extLst>
            </p:cNvPr>
            <p:cNvSpPr/>
            <p:nvPr/>
          </p:nvSpPr>
          <p:spPr>
            <a:xfrm flipH="1">
              <a:off x="2156749" y="3893888"/>
              <a:ext cx="722292" cy="161674"/>
            </a:xfrm>
            <a:custGeom>
              <a:avLst/>
              <a:gdLst/>
              <a:ahLst/>
              <a:cxnLst/>
              <a:rect l="l" t="t" r="r" b="b"/>
              <a:pathLst>
                <a:path w="6201" h="1388" extrusionOk="0">
                  <a:moveTo>
                    <a:pt x="6200" y="1"/>
                  </a:moveTo>
                  <a:lnTo>
                    <a:pt x="1" y="1136"/>
                  </a:lnTo>
                  <a:lnTo>
                    <a:pt x="1" y="1388"/>
                  </a:lnTo>
                  <a:lnTo>
                    <a:pt x="6200" y="253"/>
                  </a:lnTo>
                  <a:lnTo>
                    <a:pt x="6200" y="1"/>
                  </a:ln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10;p61">
              <a:extLst>
                <a:ext uri="{FF2B5EF4-FFF2-40B4-BE49-F238E27FC236}">
                  <a16:creationId xmlns:a16="http://schemas.microsoft.com/office/drawing/2014/main" id="{805F4EA6-A73C-4843-82C9-98BC4A212FA8}"/>
                </a:ext>
              </a:extLst>
            </p:cNvPr>
            <p:cNvSpPr/>
            <p:nvPr/>
          </p:nvSpPr>
          <p:spPr>
            <a:xfrm flipH="1">
              <a:off x="2932969" y="3007857"/>
              <a:ext cx="29469" cy="29469"/>
            </a:xfrm>
            <a:custGeom>
              <a:avLst/>
              <a:gdLst/>
              <a:ahLst/>
              <a:cxnLst/>
              <a:rect l="l" t="t" r="r" b="b"/>
              <a:pathLst>
                <a:path w="253" h="253" extrusionOk="0">
                  <a:moveTo>
                    <a:pt x="127" y="1"/>
                  </a:moveTo>
                  <a:cubicBezTo>
                    <a:pt x="61" y="1"/>
                    <a:pt x="0" y="41"/>
                    <a:pt x="0" y="127"/>
                  </a:cubicBezTo>
                  <a:cubicBezTo>
                    <a:pt x="0" y="187"/>
                    <a:pt x="61" y="253"/>
                    <a:pt x="127" y="253"/>
                  </a:cubicBezTo>
                  <a:cubicBezTo>
                    <a:pt x="212" y="253"/>
                    <a:pt x="253" y="187"/>
                    <a:pt x="253" y="127"/>
                  </a:cubicBezTo>
                  <a:cubicBezTo>
                    <a:pt x="253" y="41"/>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11;p61">
              <a:extLst>
                <a:ext uri="{FF2B5EF4-FFF2-40B4-BE49-F238E27FC236}">
                  <a16:creationId xmlns:a16="http://schemas.microsoft.com/office/drawing/2014/main" id="{D5A541D6-CB85-4329-B98C-DDD7A3D40543}"/>
                </a:ext>
              </a:extLst>
            </p:cNvPr>
            <p:cNvSpPr/>
            <p:nvPr/>
          </p:nvSpPr>
          <p:spPr>
            <a:xfrm flipH="1">
              <a:off x="2932969" y="3149491"/>
              <a:ext cx="29469" cy="29469"/>
            </a:xfrm>
            <a:custGeom>
              <a:avLst/>
              <a:gdLst/>
              <a:ahLst/>
              <a:cxnLst/>
              <a:rect l="l" t="t" r="r" b="b"/>
              <a:pathLst>
                <a:path w="253" h="253" extrusionOk="0">
                  <a:moveTo>
                    <a:pt x="127" y="0"/>
                  </a:moveTo>
                  <a:cubicBezTo>
                    <a:pt x="61" y="0"/>
                    <a:pt x="0" y="66"/>
                    <a:pt x="0" y="126"/>
                  </a:cubicBezTo>
                  <a:cubicBezTo>
                    <a:pt x="0" y="192"/>
                    <a:pt x="61" y="253"/>
                    <a:pt x="127" y="253"/>
                  </a:cubicBezTo>
                  <a:cubicBezTo>
                    <a:pt x="212" y="253"/>
                    <a:pt x="253" y="192"/>
                    <a:pt x="253" y="126"/>
                  </a:cubicBezTo>
                  <a:cubicBezTo>
                    <a:pt x="253" y="66"/>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12;p61">
              <a:extLst>
                <a:ext uri="{FF2B5EF4-FFF2-40B4-BE49-F238E27FC236}">
                  <a16:creationId xmlns:a16="http://schemas.microsoft.com/office/drawing/2014/main" id="{B7BAC534-B2EE-41A4-A490-7FE4065E71EE}"/>
                </a:ext>
              </a:extLst>
            </p:cNvPr>
            <p:cNvSpPr/>
            <p:nvPr/>
          </p:nvSpPr>
          <p:spPr>
            <a:xfrm flipH="1">
              <a:off x="2932969" y="3291708"/>
              <a:ext cx="29469" cy="31799"/>
            </a:xfrm>
            <a:custGeom>
              <a:avLst/>
              <a:gdLst/>
              <a:ahLst/>
              <a:cxnLst/>
              <a:rect l="l" t="t" r="r" b="b"/>
              <a:pathLst>
                <a:path w="253" h="273" extrusionOk="0">
                  <a:moveTo>
                    <a:pt x="127" y="0"/>
                  </a:moveTo>
                  <a:cubicBezTo>
                    <a:pt x="61" y="0"/>
                    <a:pt x="0" y="61"/>
                    <a:pt x="0" y="126"/>
                  </a:cubicBezTo>
                  <a:cubicBezTo>
                    <a:pt x="0" y="212"/>
                    <a:pt x="61" y="273"/>
                    <a:pt x="127" y="273"/>
                  </a:cubicBezTo>
                  <a:cubicBezTo>
                    <a:pt x="212" y="273"/>
                    <a:pt x="253" y="212"/>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13;p61">
              <a:extLst>
                <a:ext uri="{FF2B5EF4-FFF2-40B4-BE49-F238E27FC236}">
                  <a16:creationId xmlns:a16="http://schemas.microsoft.com/office/drawing/2014/main" id="{E3727315-DF67-476C-B919-B4BF192C29B0}"/>
                </a:ext>
              </a:extLst>
            </p:cNvPr>
            <p:cNvSpPr/>
            <p:nvPr/>
          </p:nvSpPr>
          <p:spPr>
            <a:xfrm flipH="1">
              <a:off x="2932969" y="3436255"/>
              <a:ext cx="29469" cy="29469"/>
            </a:xfrm>
            <a:custGeom>
              <a:avLst/>
              <a:gdLst/>
              <a:ahLst/>
              <a:cxnLst/>
              <a:rect l="l" t="t" r="r" b="b"/>
              <a:pathLst>
                <a:path w="253" h="253" extrusionOk="0">
                  <a:moveTo>
                    <a:pt x="127" y="0"/>
                  </a:moveTo>
                  <a:cubicBezTo>
                    <a:pt x="61" y="0"/>
                    <a:pt x="0" y="61"/>
                    <a:pt x="0" y="126"/>
                  </a:cubicBezTo>
                  <a:cubicBezTo>
                    <a:pt x="0" y="187"/>
                    <a:pt x="61" y="252"/>
                    <a:pt x="127" y="252"/>
                  </a:cubicBezTo>
                  <a:cubicBezTo>
                    <a:pt x="212" y="252"/>
                    <a:pt x="253" y="187"/>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14;p61">
              <a:extLst>
                <a:ext uri="{FF2B5EF4-FFF2-40B4-BE49-F238E27FC236}">
                  <a16:creationId xmlns:a16="http://schemas.microsoft.com/office/drawing/2014/main" id="{C6A2A9EF-72CB-43C1-8869-6491083DA49D}"/>
                </a:ext>
              </a:extLst>
            </p:cNvPr>
            <p:cNvSpPr/>
            <p:nvPr/>
          </p:nvSpPr>
          <p:spPr>
            <a:xfrm flipH="1">
              <a:off x="2932969" y="3577773"/>
              <a:ext cx="29469" cy="29469"/>
            </a:xfrm>
            <a:custGeom>
              <a:avLst/>
              <a:gdLst/>
              <a:ahLst/>
              <a:cxnLst/>
              <a:rect l="l" t="t" r="r" b="b"/>
              <a:pathLst>
                <a:path w="253" h="253" extrusionOk="0">
                  <a:moveTo>
                    <a:pt x="127" y="1"/>
                  </a:moveTo>
                  <a:cubicBezTo>
                    <a:pt x="61" y="1"/>
                    <a:pt x="0" y="66"/>
                    <a:pt x="0" y="127"/>
                  </a:cubicBezTo>
                  <a:cubicBezTo>
                    <a:pt x="0" y="213"/>
                    <a:pt x="61" y="253"/>
                    <a:pt x="127" y="253"/>
                  </a:cubicBezTo>
                  <a:cubicBezTo>
                    <a:pt x="212" y="253"/>
                    <a:pt x="253" y="213"/>
                    <a:pt x="253" y="127"/>
                  </a:cubicBezTo>
                  <a:cubicBezTo>
                    <a:pt x="253" y="66"/>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15;p61">
              <a:extLst>
                <a:ext uri="{FF2B5EF4-FFF2-40B4-BE49-F238E27FC236}">
                  <a16:creationId xmlns:a16="http://schemas.microsoft.com/office/drawing/2014/main" id="{2523A7E9-6059-42AF-A15C-14708CE08CFB}"/>
                </a:ext>
              </a:extLst>
            </p:cNvPr>
            <p:cNvSpPr/>
            <p:nvPr/>
          </p:nvSpPr>
          <p:spPr>
            <a:xfrm flipH="1">
              <a:off x="2932969" y="3722319"/>
              <a:ext cx="29469" cy="29469"/>
            </a:xfrm>
            <a:custGeom>
              <a:avLst/>
              <a:gdLst/>
              <a:ahLst/>
              <a:cxnLst/>
              <a:rect l="l" t="t" r="r" b="b"/>
              <a:pathLst>
                <a:path w="253" h="253" extrusionOk="0">
                  <a:moveTo>
                    <a:pt x="127" y="1"/>
                  </a:moveTo>
                  <a:cubicBezTo>
                    <a:pt x="61" y="1"/>
                    <a:pt x="0" y="46"/>
                    <a:pt x="0" y="127"/>
                  </a:cubicBezTo>
                  <a:cubicBezTo>
                    <a:pt x="0" y="192"/>
                    <a:pt x="61" y="253"/>
                    <a:pt x="127" y="253"/>
                  </a:cubicBezTo>
                  <a:cubicBezTo>
                    <a:pt x="212" y="253"/>
                    <a:pt x="253" y="192"/>
                    <a:pt x="253" y="127"/>
                  </a:cubicBezTo>
                  <a:cubicBezTo>
                    <a:pt x="253" y="46"/>
                    <a:pt x="212" y="1"/>
                    <a:pt x="127" y="1"/>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16;p61">
              <a:extLst>
                <a:ext uri="{FF2B5EF4-FFF2-40B4-BE49-F238E27FC236}">
                  <a16:creationId xmlns:a16="http://schemas.microsoft.com/office/drawing/2014/main" id="{8FB4A063-0B69-46E5-BD6B-D961414178B8}"/>
                </a:ext>
              </a:extLst>
            </p:cNvPr>
            <p:cNvSpPr/>
            <p:nvPr/>
          </p:nvSpPr>
          <p:spPr>
            <a:xfrm flipH="1">
              <a:off x="2932969" y="3864536"/>
              <a:ext cx="29469" cy="29469"/>
            </a:xfrm>
            <a:custGeom>
              <a:avLst/>
              <a:gdLst/>
              <a:ahLst/>
              <a:cxnLst/>
              <a:rect l="l" t="t" r="r" b="b"/>
              <a:pathLst>
                <a:path w="253" h="253" extrusionOk="0">
                  <a:moveTo>
                    <a:pt x="127" y="0"/>
                  </a:moveTo>
                  <a:cubicBezTo>
                    <a:pt x="61" y="0"/>
                    <a:pt x="0" y="61"/>
                    <a:pt x="0" y="127"/>
                  </a:cubicBezTo>
                  <a:cubicBezTo>
                    <a:pt x="0" y="187"/>
                    <a:pt x="61" y="253"/>
                    <a:pt x="127" y="253"/>
                  </a:cubicBezTo>
                  <a:cubicBezTo>
                    <a:pt x="212" y="253"/>
                    <a:pt x="253" y="187"/>
                    <a:pt x="253" y="127"/>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17;p61">
              <a:extLst>
                <a:ext uri="{FF2B5EF4-FFF2-40B4-BE49-F238E27FC236}">
                  <a16:creationId xmlns:a16="http://schemas.microsoft.com/office/drawing/2014/main" id="{983B7C74-1105-4877-9999-1FDDF5FDA2A5}"/>
                </a:ext>
              </a:extLst>
            </p:cNvPr>
            <p:cNvSpPr/>
            <p:nvPr/>
          </p:nvSpPr>
          <p:spPr>
            <a:xfrm flipH="1">
              <a:off x="2932969" y="4006753"/>
              <a:ext cx="29469" cy="31799"/>
            </a:xfrm>
            <a:custGeom>
              <a:avLst/>
              <a:gdLst/>
              <a:ahLst/>
              <a:cxnLst/>
              <a:rect l="l" t="t" r="r" b="b"/>
              <a:pathLst>
                <a:path w="253" h="273" extrusionOk="0">
                  <a:moveTo>
                    <a:pt x="127" y="0"/>
                  </a:moveTo>
                  <a:cubicBezTo>
                    <a:pt x="61" y="0"/>
                    <a:pt x="0" y="61"/>
                    <a:pt x="0" y="126"/>
                  </a:cubicBezTo>
                  <a:cubicBezTo>
                    <a:pt x="0" y="207"/>
                    <a:pt x="61" y="273"/>
                    <a:pt x="127" y="273"/>
                  </a:cubicBezTo>
                  <a:cubicBezTo>
                    <a:pt x="212" y="273"/>
                    <a:pt x="253" y="207"/>
                    <a:pt x="253" y="126"/>
                  </a:cubicBezTo>
                  <a:cubicBezTo>
                    <a:pt x="253" y="61"/>
                    <a:pt x="212" y="0"/>
                    <a:pt x="127" y="0"/>
                  </a:cubicBezTo>
                  <a:close/>
                </a:path>
              </a:pathLst>
            </a:custGeom>
            <a:gradFill>
              <a:gsLst>
                <a:gs pos="0">
                  <a:schemeClr val="accent6"/>
                </a:gs>
                <a:gs pos="34000">
                  <a:srgbClr val="4CEEFD">
                    <a:alpha val="31372"/>
                  </a:srgbClr>
                </a:gs>
                <a:gs pos="100000">
                  <a:srgbClr val="4CEEFD">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18;p61">
              <a:extLst>
                <a:ext uri="{FF2B5EF4-FFF2-40B4-BE49-F238E27FC236}">
                  <a16:creationId xmlns:a16="http://schemas.microsoft.com/office/drawing/2014/main" id="{AEB5DE41-56E5-4C18-AD94-5105BE655AAE}"/>
                </a:ext>
              </a:extLst>
            </p:cNvPr>
            <p:cNvSpPr/>
            <p:nvPr/>
          </p:nvSpPr>
          <p:spPr>
            <a:xfrm flipH="1">
              <a:off x="1880601" y="4292948"/>
              <a:ext cx="543612" cy="222826"/>
            </a:xfrm>
            <a:custGeom>
              <a:avLst/>
              <a:gdLst/>
              <a:ahLst/>
              <a:cxnLst/>
              <a:rect l="l" t="t" r="r" b="b"/>
              <a:pathLst>
                <a:path w="4667" h="1913" extrusionOk="0">
                  <a:moveTo>
                    <a:pt x="2336" y="1"/>
                  </a:moveTo>
                  <a:cubicBezTo>
                    <a:pt x="1055" y="1"/>
                    <a:pt x="1" y="445"/>
                    <a:pt x="1" y="949"/>
                  </a:cubicBezTo>
                  <a:cubicBezTo>
                    <a:pt x="1" y="1474"/>
                    <a:pt x="1055" y="1913"/>
                    <a:pt x="2336" y="1913"/>
                  </a:cubicBezTo>
                  <a:cubicBezTo>
                    <a:pt x="3617" y="1913"/>
                    <a:pt x="4667" y="1474"/>
                    <a:pt x="4667" y="949"/>
                  </a:cubicBezTo>
                  <a:cubicBezTo>
                    <a:pt x="4667" y="445"/>
                    <a:pt x="3617" y="1"/>
                    <a:pt x="2336"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19;p61">
              <a:extLst>
                <a:ext uri="{FF2B5EF4-FFF2-40B4-BE49-F238E27FC236}">
                  <a16:creationId xmlns:a16="http://schemas.microsoft.com/office/drawing/2014/main" id="{32214F8D-C700-4E5A-AC91-3104E0A70A33}"/>
                </a:ext>
              </a:extLst>
            </p:cNvPr>
            <p:cNvSpPr/>
            <p:nvPr/>
          </p:nvSpPr>
          <p:spPr>
            <a:xfrm flipH="1">
              <a:off x="989208" y="4055570"/>
              <a:ext cx="543612" cy="220497"/>
            </a:xfrm>
            <a:custGeom>
              <a:avLst/>
              <a:gdLst/>
              <a:ahLst/>
              <a:cxnLst/>
              <a:rect l="l" t="t" r="r" b="b"/>
              <a:pathLst>
                <a:path w="4667" h="1893" extrusionOk="0">
                  <a:moveTo>
                    <a:pt x="2336" y="1"/>
                  </a:moveTo>
                  <a:cubicBezTo>
                    <a:pt x="1049" y="1"/>
                    <a:pt x="0" y="420"/>
                    <a:pt x="0" y="944"/>
                  </a:cubicBezTo>
                  <a:cubicBezTo>
                    <a:pt x="0" y="1474"/>
                    <a:pt x="1049" y="1893"/>
                    <a:pt x="2336" y="1893"/>
                  </a:cubicBezTo>
                  <a:cubicBezTo>
                    <a:pt x="3617" y="1893"/>
                    <a:pt x="4666" y="1474"/>
                    <a:pt x="4666" y="944"/>
                  </a:cubicBezTo>
                  <a:cubicBezTo>
                    <a:pt x="4666" y="420"/>
                    <a:pt x="3617" y="1"/>
                    <a:pt x="2336" y="1"/>
                  </a:cubicBezTo>
                  <a:close/>
                </a:path>
              </a:pathLst>
            </a:custGeom>
            <a:gradFill>
              <a:gsLst>
                <a:gs pos="0">
                  <a:schemeClr val="accent4"/>
                </a:gs>
                <a:gs pos="46000">
                  <a:srgbClr val="FFFFFF">
                    <a:alpha val="1686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20;p61">
              <a:extLst>
                <a:ext uri="{FF2B5EF4-FFF2-40B4-BE49-F238E27FC236}">
                  <a16:creationId xmlns:a16="http://schemas.microsoft.com/office/drawing/2014/main" id="{9713E764-5AD6-4A92-9794-15FB9AF5D241}"/>
                </a:ext>
              </a:extLst>
            </p:cNvPr>
            <p:cNvSpPr/>
            <p:nvPr/>
          </p:nvSpPr>
          <p:spPr>
            <a:xfrm flipH="1">
              <a:off x="1204938" y="4346993"/>
              <a:ext cx="73499" cy="36575"/>
            </a:xfrm>
            <a:custGeom>
              <a:avLst/>
              <a:gdLst/>
              <a:ahLst/>
              <a:cxnLst/>
              <a:rect l="l" t="t" r="r" b="b"/>
              <a:pathLst>
                <a:path w="631" h="314" extrusionOk="0">
                  <a:moveTo>
                    <a:pt x="318" y="1"/>
                  </a:moveTo>
                  <a:cubicBezTo>
                    <a:pt x="126" y="1"/>
                    <a:pt x="0" y="62"/>
                    <a:pt x="0" y="147"/>
                  </a:cubicBezTo>
                  <a:cubicBezTo>
                    <a:pt x="0" y="233"/>
                    <a:pt x="126" y="314"/>
                    <a:pt x="318" y="314"/>
                  </a:cubicBezTo>
                  <a:cubicBezTo>
                    <a:pt x="485" y="314"/>
                    <a:pt x="631" y="233"/>
                    <a:pt x="631" y="147"/>
                  </a:cubicBezTo>
                  <a:cubicBezTo>
                    <a:pt x="631" y="62"/>
                    <a:pt x="485" y="1"/>
                    <a:pt x="318"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21;p61">
              <a:extLst>
                <a:ext uri="{FF2B5EF4-FFF2-40B4-BE49-F238E27FC236}">
                  <a16:creationId xmlns:a16="http://schemas.microsoft.com/office/drawing/2014/main" id="{9E1A891F-75AA-447D-920C-C0512099B553}"/>
                </a:ext>
              </a:extLst>
            </p:cNvPr>
            <p:cNvSpPr/>
            <p:nvPr/>
          </p:nvSpPr>
          <p:spPr>
            <a:xfrm flipH="1">
              <a:off x="1221944" y="4148402"/>
              <a:ext cx="61268" cy="29586"/>
            </a:xfrm>
            <a:custGeom>
              <a:avLst/>
              <a:gdLst/>
              <a:ahLst/>
              <a:cxnLst/>
              <a:rect l="l" t="t" r="r" b="b"/>
              <a:pathLst>
                <a:path w="526" h="254" extrusionOk="0">
                  <a:moveTo>
                    <a:pt x="253" y="1"/>
                  </a:moveTo>
                  <a:cubicBezTo>
                    <a:pt x="127" y="1"/>
                    <a:pt x="1" y="46"/>
                    <a:pt x="1" y="127"/>
                  </a:cubicBezTo>
                  <a:cubicBezTo>
                    <a:pt x="1" y="193"/>
                    <a:pt x="127" y="253"/>
                    <a:pt x="253" y="253"/>
                  </a:cubicBezTo>
                  <a:cubicBezTo>
                    <a:pt x="399" y="253"/>
                    <a:pt x="526" y="193"/>
                    <a:pt x="526" y="127"/>
                  </a:cubicBezTo>
                  <a:cubicBezTo>
                    <a:pt x="526" y="46"/>
                    <a:pt x="399" y="1"/>
                    <a:pt x="253"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22;p61">
              <a:extLst>
                <a:ext uri="{FF2B5EF4-FFF2-40B4-BE49-F238E27FC236}">
                  <a16:creationId xmlns:a16="http://schemas.microsoft.com/office/drawing/2014/main" id="{F2194C3B-6B97-43A9-9892-64D8AF3CFFD2}"/>
                </a:ext>
              </a:extLst>
            </p:cNvPr>
            <p:cNvSpPr/>
            <p:nvPr/>
          </p:nvSpPr>
          <p:spPr>
            <a:xfrm flipH="1">
              <a:off x="2127430" y="4381120"/>
              <a:ext cx="61734" cy="29469"/>
            </a:xfrm>
            <a:custGeom>
              <a:avLst/>
              <a:gdLst/>
              <a:ahLst/>
              <a:cxnLst/>
              <a:rect l="l" t="t" r="r" b="b"/>
              <a:pathLst>
                <a:path w="530" h="253" extrusionOk="0">
                  <a:moveTo>
                    <a:pt x="278" y="1"/>
                  </a:moveTo>
                  <a:cubicBezTo>
                    <a:pt x="126" y="1"/>
                    <a:pt x="0" y="66"/>
                    <a:pt x="0" y="127"/>
                  </a:cubicBezTo>
                  <a:cubicBezTo>
                    <a:pt x="0" y="192"/>
                    <a:pt x="126" y="253"/>
                    <a:pt x="278" y="253"/>
                  </a:cubicBezTo>
                  <a:cubicBezTo>
                    <a:pt x="404" y="253"/>
                    <a:pt x="530" y="192"/>
                    <a:pt x="530" y="127"/>
                  </a:cubicBezTo>
                  <a:cubicBezTo>
                    <a:pt x="530" y="66"/>
                    <a:pt x="404" y="1"/>
                    <a:pt x="278"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23;p61">
              <a:extLst>
                <a:ext uri="{FF2B5EF4-FFF2-40B4-BE49-F238E27FC236}">
                  <a16:creationId xmlns:a16="http://schemas.microsoft.com/office/drawing/2014/main" id="{2FDC6DA8-0135-4EF7-8C04-9647D7278640}"/>
                </a:ext>
              </a:extLst>
            </p:cNvPr>
            <p:cNvSpPr/>
            <p:nvPr/>
          </p:nvSpPr>
          <p:spPr>
            <a:xfrm flipH="1">
              <a:off x="1618545" y="4109732"/>
              <a:ext cx="58822" cy="29469"/>
            </a:xfrm>
            <a:custGeom>
              <a:avLst/>
              <a:gdLst/>
              <a:ahLst/>
              <a:cxnLst/>
              <a:rect l="l" t="t" r="r" b="b"/>
              <a:pathLst>
                <a:path w="505" h="253" extrusionOk="0">
                  <a:moveTo>
                    <a:pt x="252" y="0"/>
                  </a:moveTo>
                  <a:cubicBezTo>
                    <a:pt x="106" y="0"/>
                    <a:pt x="0" y="40"/>
                    <a:pt x="0" y="126"/>
                  </a:cubicBezTo>
                  <a:cubicBezTo>
                    <a:pt x="0" y="187"/>
                    <a:pt x="106" y="252"/>
                    <a:pt x="252" y="252"/>
                  </a:cubicBezTo>
                  <a:cubicBezTo>
                    <a:pt x="399" y="252"/>
                    <a:pt x="505" y="187"/>
                    <a:pt x="505" y="126"/>
                  </a:cubicBezTo>
                  <a:cubicBezTo>
                    <a:pt x="505" y="40"/>
                    <a:pt x="399" y="0"/>
                    <a:pt x="252" y="0"/>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24;p61">
              <a:extLst>
                <a:ext uri="{FF2B5EF4-FFF2-40B4-BE49-F238E27FC236}">
                  <a16:creationId xmlns:a16="http://schemas.microsoft.com/office/drawing/2014/main" id="{2AC29761-87E4-46DA-9A10-653D2C715F94}"/>
                </a:ext>
              </a:extLst>
            </p:cNvPr>
            <p:cNvSpPr/>
            <p:nvPr/>
          </p:nvSpPr>
          <p:spPr>
            <a:xfrm flipH="1">
              <a:off x="2506910" y="4341751"/>
              <a:ext cx="58939" cy="29469"/>
            </a:xfrm>
            <a:custGeom>
              <a:avLst/>
              <a:gdLst/>
              <a:ahLst/>
              <a:cxnLst/>
              <a:rect l="l" t="t" r="r" b="b"/>
              <a:pathLst>
                <a:path w="506" h="253" extrusionOk="0">
                  <a:moveTo>
                    <a:pt x="253" y="1"/>
                  </a:moveTo>
                  <a:cubicBezTo>
                    <a:pt x="107" y="1"/>
                    <a:pt x="1" y="66"/>
                    <a:pt x="1" y="127"/>
                  </a:cubicBezTo>
                  <a:cubicBezTo>
                    <a:pt x="1" y="212"/>
                    <a:pt x="107" y="253"/>
                    <a:pt x="253" y="253"/>
                  </a:cubicBezTo>
                  <a:cubicBezTo>
                    <a:pt x="379" y="253"/>
                    <a:pt x="505" y="212"/>
                    <a:pt x="505" y="127"/>
                  </a:cubicBezTo>
                  <a:cubicBezTo>
                    <a:pt x="505" y="66"/>
                    <a:pt x="379" y="1"/>
                    <a:pt x="253"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25;p61">
              <a:extLst>
                <a:ext uri="{FF2B5EF4-FFF2-40B4-BE49-F238E27FC236}">
                  <a16:creationId xmlns:a16="http://schemas.microsoft.com/office/drawing/2014/main" id="{80F52F07-9A16-4111-A8F7-DE616EE03FEB}"/>
                </a:ext>
              </a:extLst>
            </p:cNvPr>
            <p:cNvSpPr/>
            <p:nvPr/>
          </p:nvSpPr>
          <p:spPr>
            <a:xfrm flipH="1">
              <a:off x="2192198" y="3672020"/>
              <a:ext cx="213391" cy="585428"/>
            </a:xfrm>
            <a:custGeom>
              <a:avLst/>
              <a:gdLst/>
              <a:ahLst/>
              <a:cxnLst/>
              <a:rect l="l" t="t" r="r" b="b"/>
              <a:pathLst>
                <a:path w="1832" h="5026" extrusionOk="0">
                  <a:moveTo>
                    <a:pt x="0" y="1"/>
                  </a:moveTo>
                  <a:lnTo>
                    <a:pt x="46" y="4732"/>
                  </a:lnTo>
                  <a:lnTo>
                    <a:pt x="1832" y="5025"/>
                  </a:lnTo>
                  <a:lnTo>
                    <a:pt x="1832" y="5025"/>
                  </a:lnTo>
                  <a:lnTo>
                    <a:pt x="1786" y="293"/>
                  </a:lnTo>
                  <a:lnTo>
                    <a:pt x="0" y="1"/>
                  </a:lnTo>
                  <a:close/>
                </a:path>
              </a:pathLst>
            </a:custGeom>
            <a:gradFill>
              <a:gsLst>
                <a:gs pos="0">
                  <a:srgbClr val="B0A1FB"/>
                </a:gs>
                <a:gs pos="50000">
                  <a:srgbClr val="AD95E6"/>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26;p61">
              <a:extLst>
                <a:ext uri="{FF2B5EF4-FFF2-40B4-BE49-F238E27FC236}">
                  <a16:creationId xmlns:a16="http://schemas.microsoft.com/office/drawing/2014/main" id="{6CE14576-1553-4743-91E9-84DC299526F8}"/>
                </a:ext>
              </a:extLst>
            </p:cNvPr>
            <p:cNvSpPr/>
            <p:nvPr/>
          </p:nvSpPr>
          <p:spPr>
            <a:xfrm flipH="1">
              <a:off x="2209204" y="3696713"/>
              <a:ext cx="179379" cy="536041"/>
            </a:xfrm>
            <a:custGeom>
              <a:avLst/>
              <a:gdLst/>
              <a:ahLst/>
              <a:cxnLst/>
              <a:rect l="l" t="t" r="r" b="b"/>
              <a:pathLst>
                <a:path w="1540" h="4602" extrusionOk="0">
                  <a:moveTo>
                    <a:pt x="1" y="1"/>
                  </a:moveTo>
                  <a:lnTo>
                    <a:pt x="46" y="4349"/>
                  </a:lnTo>
                  <a:lnTo>
                    <a:pt x="1539" y="4601"/>
                  </a:lnTo>
                  <a:lnTo>
                    <a:pt x="1494" y="253"/>
                  </a:lnTo>
                  <a:lnTo>
                    <a:pt x="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27;p61">
              <a:extLst>
                <a:ext uri="{FF2B5EF4-FFF2-40B4-BE49-F238E27FC236}">
                  <a16:creationId xmlns:a16="http://schemas.microsoft.com/office/drawing/2014/main" id="{39A6EEE3-6D10-43F5-9FA3-79AAFA18EC38}"/>
                </a:ext>
              </a:extLst>
            </p:cNvPr>
            <p:cNvSpPr/>
            <p:nvPr/>
          </p:nvSpPr>
          <p:spPr>
            <a:xfrm flipH="1">
              <a:off x="2209204" y="3816566"/>
              <a:ext cx="176467" cy="102968"/>
            </a:xfrm>
            <a:custGeom>
              <a:avLst/>
              <a:gdLst/>
              <a:ahLst/>
              <a:cxnLst/>
              <a:rect l="l" t="t" r="r" b="b"/>
              <a:pathLst>
                <a:path w="1515" h="884" extrusionOk="0">
                  <a:moveTo>
                    <a:pt x="1" y="1"/>
                  </a:moveTo>
                  <a:lnTo>
                    <a:pt x="21" y="631"/>
                  </a:lnTo>
                  <a:lnTo>
                    <a:pt x="1514" y="883"/>
                  </a:lnTo>
                  <a:lnTo>
                    <a:pt x="1514" y="253"/>
                  </a:lnTo>
                  <a:lnTo>
                    <a:pt x="1"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28;p61">
              <a:extLst>
                <a:ext uri="{FF2B5EF4-FFF2-40B4-BE49-F238E27FC236}">
                  <a16:creationId xmlns:a16="http://schemas.microsoft.com/office/drawing/2014/main" id="{5B809CA0-EA8D-4820-9C92-1ECFB1D286DE}"/>
                </a:ext>
              </a:extLst>
            </p:cNvPr>
            <p:cNvSpPr/>
            <p:nvPr/>
          </p:nvSpPr>
          <p:spPr>
            <a:xfrm flipH="1">
              <a:off x="2209204" y="3921744"/>
              <a:ext cx="176467" cy="105298"/>
            </a:xfrm>
            <a:custGeom>
              <a:avLst/>
              <a:gdLst/>
              <a:ahLst/>
              <a:cxnLst/>
              <a:rect l="l" t="t" r="r" b="b"/>
              <a:pathLst>
                <a:path w="1515" h="904" extrusionOk="0">
                  <a:moveTo>
                    <a:pt x="1" y="1"/>
                  </a:moveTo>
                  <a:lnTo>
                    <a:pt x="21" y="651"/>
                  </a:lnTo>
                  <a:lnTo>
                    <a:pt x="1514" y="904"/>
                  </a:lnTo>
                  <a:lnTo>
                    <a:pt x="1514" y="253"/>
                  </a:lnTo>
                  <a:lnTo>
                    <a:pt x="1"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29;p61">
              <a:extLst>
                <a:ext uri="{FF2B5EF4-FFF2-40B4-BE49-F238E27FC236}">
                  <a16:creationId xmlns:a16="http://schemas.microsoft.com/office/drawing/2014/main" id="{1EC59EA7-7D6D-40EA-BB2C-FC44481DF7CF}"/>
                </a:ext>
              </a:extLst>
            </p:cNvPr>
            <p:cNvSpPr/>
            <p:nvPr/>
          </p:nvSpPr>
          <p:spPr>
            <a:xfrm flipH="1">
              <a:off x="2209204" y="3902409"/>
              <a:ext cx="179379" cy="48805"/>
            </a:xfrm>
            <a:custGeom>
              <a:avLst/>
              <a:gdLst/>
              <a:ahLst/>
              <a:cxnLst/>
              <a:rect l="l" t="t" r="r" b="b"/>
              <a:pathLst>
                <a:path w="1540" h="419" extrusionOk="0">
                  <a:moveTo>
                    <a:pt x="1" y="0"/>
                  </a:moveTo>
                  <a:lnTo>
                    <a:pt x="1" y="167"/>
                  </a:lnTo>
                  <a:lnTo>
                    <a:pt x="1539" y="419"/>
                  </a:lnTo>
                  <a:lnTo>
                    <a:pt x="1539" y="273"/>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30;p61">
              <a:extLst>
                <a:ext uri="{FF2B5EF4-FFF2-40B4-BE49-F238E27FC236}">
                  <a16:creationId xmlns:a16="http://schemas.microsoft.com/office/drawing/2014/main" id="{75FC51E8-65C6-4942-A095-70CB27E9E06C}"/>
                </a:ext>
              </a:extLst>
            </p:cNvPr>
            <p:cNvSpPr/>
            <p:nvPr/>
          </p:nvSpPr>
          <p:spPr>
            <a:xfrm flipH="1">
              <a:off x="2209204" y="3779527"/>
              <a:ext cx="179379" cy="49504"/>
            </a:xfrm>
            <a:custGeom>
              <a:avLst/>
              <a:gdLst/>
              <a:ahLst/>
              <a:cxnLst/>
              <a:rect l="l" t="t" r="r" b="b"/>
              <a:pathLst>
                <a:path w="1540" h="425" extrusionOk="0">
                  <a:moveTo>
                    <a:pt x="1" y="1"/>
                  </a:moveTo>
                  <a:lnTo>
                    <a:pt x="1" y="172"/>
                  </a:lnTo>
                  <a:lnTo>
                    <a:pt x="1539" y="425"/>
                  </a:lnTo>
                  <a:lnTo>
                    <a:pt x="1539" y="25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31;p61">
              <a:extLst>
                <a:ext uri="{FF2B5EF4-FFF2-40B4-BE49-F238E27FC236}">
                  <a16:creationId xmlns:a16="http://schemas.microsoft.com/office/drawing/2014/main" id="{5193C7F2-21C7-4287-8879-AE1B29AE0BFF}"/>
                </a:ext>
              </a:extLst>
            </p:cNvPr>
            <p:cNvSpPr/>
            <p:nvPr/>
          </p:nvSpPr>
          <p:spPr>
            <a:xfrm flipH="1">
              <a:off x="2209204" y="4005141"/>
              <a:ext cx="179379" cy="46592"/>
            </a:xfrm>
            <a:custGeom>
              <a:avLst/>
              <a:gdLst/>
              <a:ahLst/>
              <a:cxnLst/>
              <a:rect l="l" t="t" r="r" b="b"/>
              <a:pathLst>
                <a:path w="1540" h="400" extrusionOk="0">
                  <a:moveTo>
                    <a:pt x="1" y="1"/>
                  </a:moveTo>
                  <a:lnTo>
                    <a:pt x="1" y="147"/>
                  </a:lnTo>
                  <a:lnTo>
                    <a:pt x="1539" y="399"/>
                  </a:lnTo>
                  <a:lnTo>
                    <a:pt x="1539" y="25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32;p61">
              <a:extLst>
                <a:ext uri="{FF2B5EF4-FFF2-40B4-BE49-F238E27FC236}">
                  <a16:creationId xmlns:a16="http://schemas.microsoft.com/office/drawing/2014/main" id="{F9F6C666-7E76-40B0-874B-4323A08A28AD}"/>
                </a:ext>
              </a:extLst>
            </p:cNvPr>
            <p:cNvSpPr/>
            <p:nvPr/>
          </p:nvSpPr>
          <p:spPr>
            <a:xfrm flipH="1">
              <a:off x="2209204" y="4034609"/>
              <a:ext cx="176467" cy="105298"/>
            </a:xfrm>
            <a:custGeom>
              <a:avLst/>
              <a:gdLst/>
              <a:ahLst/>
              <a:cxnLst/>
              <a:rect l="l" t="t" r="r" b="b"/>
              <a:pathLst>
                <a:path w="1515" h="904" extrusionOk="0">
                  <a:moveTo>
                    <a:pt x="1" y="0"/>
                  </a:moveTo>
                  <a:lnTo>
                    <a:pt x="21" y="651"/>
                  </a:lnTo>
                  <a:lnTo>
                    <a:pt x="1514" y="903"/>
                  </a:lnTo>
                  <a:lnTo>
                    <a:pt x="1514" y="252"/>
                  </a:lnTo>
                  <a:lnTo>
                    <a:pt x="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33;p61">
              <a:extLst>
                <a:ext uri="{FF2B5EF4-FFF2-40B4-BE49-F238E27FC236}">
                  <a16:creationId xmlns:a16="http://schemas.microsoft.com/office/drawing/2014/main" id="{3320FA42-5C02-40B5-BF08-C54D30706635}"/>
                </a:ext>
              </a:extLst>
            </p:cNvPr>
            <p:cNvSpPr/>
            <p:nvPr/>
          </p:nvSpPr>
          <p:spPr>
            <a:xfrm flipH="1">
              <a:off x="2233899" y="3745516"/>
              <a:ext cx="132321" cy="37157"/>
            </a:xfrm>
            <a:custGeom>
              <a:avLst/>
              <a:gdLst/>
              <a:ahLst/>
              <a:cxnLst/>
              <a:rect l="l" t="t" r="r" b="b"/>
              <a:pathLst>
                <a:path w="1136" h="319" extrusionOk="0">
                  <a:moveTo>
                    <a:pt x="0" y="0"/>
                  </a:moveTo>
                  <a:lnTo>
                    <a:pt x="0" y="126"/>
                  </a:lnTo>
                  <a:lnTo>
                    <a:pt x="1135" y="318"/>
                  </a:lnTo>
                  <a:lnTo>
                    <a:pt x="1135" y="212"/>
                  </a:lnTo>
                  <a:lnTo>
                    <a:pt x="0"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34;p61">
              <a:extLst>
                <a:ext uri="{FF2B5EF4-FFF2-40B4-BE49-F238E27FC236}">
                  <a16:creationId xmlns:a16="http://schemas.microsoft.com/office/drawing/2014/main" id="{A2CAD08F-C84F-4118-A1CE-127EA9A46CD8}"/>
                </a:ext>
              </a:extLst>
            </p:cNvPr>
            <p:cNvSpPr/>
            <p:nvPr/>
          </p:nvSpPr>
          <p:spPr>
            <a:xfrm flipH="1">
              <a:off x="1736761" y="3588623"/>
              <a:ext cx="668828" cy="117645"/>
            </a:xfrm>
            <a:custGeom>
              <a:avLst/>
              <a:gdLst/>
              <a:ahLst/>
              <a:cxnLst/>
              <a:rect l="l" t="t" r="r" b="b"/>
              <a:pathLst>
                <a:path w="5742" h="1010" extrusionOk="0">
                  <a:moveTo>
                    <a:pt x="3976" y="0"/>
                  </a:moveTo>
                  <a:lnTo>
                    <a:pt x="0" y="717"/>
                  </a:lnTo>
                  <a:lnTo>
                    <a:pt x="1786" y="1009"/>
                  </a:lnTo>
                  <a:lnTo>
                    <a:pt x="5741" y="298"/>
                  </a:lnTo>
                  <a:lnTo>
                    <a:pt x="3976"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35;p61">
              <a:extLst>
                <a:ext uri="{FF2B5EF4-FFF2-40B4-BE49-F238E27FC236}">
                  <a16:creationId xmlns:a16="http://schemas.microsoft.com/office/drawing/2014/main" id="{49A62C7E-0472-4ABD-8682-1536BF48BF0B}"/>
                </a:ext>
              </a:extLst>
            </p:cNvPr>
            <p:cNvSpPr/>
            <p:nvPr/>
          </p:nvSpPr>
          <p:spPr>
            <a:xfrm flipH="1">
              <a:off x="1732108" y="3623333"/>
              <a:ext cx="465454" cy="634117"/>
            </a:xfrm>
            <a:custGeom>
              <a:avLst/>
              <a:gdLst/>
              <a:ahLst/>
              <a:cxnLst/>
              <a:rect l="l" t="t" r="r" b="b"/>
              <a:pathLst>
                <a:path w="3996" h="5444" extrusionOk="0">
                  <a:moveTo>
                    <a:pt x="3955" y="0"/>
                  </a:moveTo>
                  <a:lnTo>
                    <a:pt x="0" y="711"/>
                  </a:lnTo>
                  <a:lnTo>
                    <a:pt x="46" y="5443"/>
                  </a:lnTo>
                  <a:lnTo>
                    <a:pt x="3995" y="4727"/>
                  </a:lnTo>
                  <a:lnTo>
                    <a:pt x="3955" y="0"/>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36;p61">
              <a:extLst>
                <a:ext uri="{FF2B5EF4-FFF2-40B4-BE49-F238E27FC236}">
                  <a16:creationId xmlns:a16="http://schemas.microsoft.com/office/drawing/2014/main" id="{DC0ABBBB-B8B5-44D7-8B53-A31DF6B4B9DD}"/>
                </a:ext>
              </a:extLst>
            </p:cNvPr>
            <p:cNvSpPr/>
            <p:nvPr/>
          </p:nvSpPr>
          <p:spPr>
            <a:xfrm flipH="1">
              <a:off x="1756803" y="3657344"/>
              <a:ext cx="416067" cy="568306"/>
            </a:xfrm>
            <a:custGeom>
              <a:avLst/>
              <a:gdLst/>
              <a:ahLst/>
              <a:cxnLst/>
              <a:rect l="l" t="t" r="r" b="b"/>
              <a:pathLst>
                <a:path w="3572" h="4879" extrusionOk="0">
                  <a:moveTo>
                    <a:pt x="3531" y="1"/>
                  </a:moveTo>
                  <a:lnTo>
                    <a:pt x="0" y="631"/>
                  </a:lnTo>
                  <a:lnTo>
                    <a:pt x="20" y="4879"/>
                  </a:lnTo>
                  <a:lnTo>
                    <a:pt x="3572" y="4228"/>
                  </a:lnTo>
                  <a:lnTo>
                    <a:pt x="3531" y="1"/>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37;p61">
              <a:extLst>
                <a:ext uri="{FF2B5EF4-FFF2-40B4-BE49-F238E27FC236}">
                  <a16:creationId xmlns:a16="http://schemas.microsoft.com/office/drawing/2014/main" id="{31239B79-4871-4BF6-BF6F-D5DD24B2A3A6}"/>
                </a:ext>
              </a:extLst>
            </p:cNvPr>
            <p:cNvSpPr/>
            <p:nvPr/>
          </p:nvSpPr>
          <p:spPr>
            <a:xfrm flipH="1">
              <a:off x="1827276" y="3709059"/>
              <a:ext cx="279203" cy="63598"/>
            </a:xfrm>
            <a:custGeom>
              <a:avLst/>
              <a:gdLst/>
              <a:ahLst/>
              <a:cxnLst/>
              <a:rect l="l" t="t" r="r" b="b"/>
              <a:pathLst>
                <a:path w="2397" h="546" extrusionOk="0">
                  <a:moveTo>
                    <a:pt x="2396" y="1"/>
                  </a:moveTo>
                  <a:lnTo>
                    <a:pt x="0" y="439"/>
                  </a:lnTo>
                  <a:lnTo>
                    <a:pt x="0" y="545"/>
                  </a:lnTo>
                  <a:lnTo>
                    <a:pt x="2396" y="101"/>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38;p61">
              <a:extLst>
                <a:ext uri="{FF2B5EF4-FFF2-40B4-BE49-F238E27FC236}">
                  <a16:creationId xmlns:a16="http://schemas.microsoft.com/office/drawing/2014/main" id="{5C785B98-7C63-49B8-AB61-22EE2A512235}"/>
                </a:ext>
              </a:extLst>
            </p:cNvPr>
            <p:cNvSpPr/>
            <p:nvPr/>
          </p:nvSpPr>
          <p:spPr>
            <a:xfrm flipH="1">
              <a:off x="1827276" y="3767880"/>
              <a:ext cx="279203" cy="61152"/>
            </a:xfrm>
            <a:custGeom>
              <a:avLst/>
              <a:gdLst/>
              <a:ahLst/>
              <a:cxnLst/>
              <a:rect l="l" t="t" r="r" b="b"/>
              <a:pathLst>
                <a:path w="2397" h="525" extrusionOk="0">
                  <a:moveTo>
                    <a:pt x="2396" y="0"/>
                  </a:moveTo>
                  <a:lnTo>
                    <a:pt x="0" y="439"/>
                  </a:lnTo>
                  <a:lnTo>
                    <a:pt x="0" y="525"/>
                  </a:lnTo>
                  <a:lnTo>
                    <a:pt x="2396" y="81"/>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39;p61">
              <a:extLst>
                <a:ext uri="{FF2B5EF4-FFF2-40B4-BE49-F238E27FC236}">
                  <a16:creationId xmlns:a16="http://schemas.microsoft.com/office/drawing/2014/main" id="{206D5DA0-2681-407B-A9C5-AB29A21D1C87}"/>
                </a:ext>
              </a:extLst>
            </p:cNvPr>
            <p:cNvSpPr/>
            <p:nvPr/>
          </p:nvSpPr>
          <p:spPr>
            <a:xfrm flipH="1">
              <a:off x="1827276" y="3823671"/>
              <a:ext cx="279203" cy="64180"/>
            </a:xfrm>
            <a:custGeom>
              <a:avLst/>
              <a:gdLst/>
              <a:ahLst/>
              <a:cxnLst/>
              <a:rect l="l" t="t" r="r" b="b"/>
              <a:pathLst>
                <a:path w="2397" h="551" extrusionOk="0">
                  <a:moveTo>
                    <a:pt x="2396" y="0"/>
                  </a:moveTo>
                  <a:lnTo>
                    <a:pt x="0" y="444"/>
                  </a:lnTo>
                  <a:lnTo>
                    <a:pt x="0" y="550"/>
                  </a:lnTo>
                  <a:lnTo>
                    <a:pt x="2396" y="106"/>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40;p61">
              <a:extLst>
                <a:ext uri="{FF2B5EF4-FFF2-40B4-BE49-F238E27FC236}">
                  <a16:creationId xmlns:a16="http://schemas.microsoft.com/office/drawing/2014/main" id="{CAD8C82E-07D4-4EBA-A7B3-1BA1B0C901A5}"/>
                </a:ext>
              </a:extLst>
            </p:cNvPr>
            <p:cNvSpPr/>
            <p:nvPr/>
          </p:nvSpPr>
          <p:spPr>
            <a:xfrm flipH="1">
              <a:off x="1827276" y="3882375"/>
              <a:ext cx="279203" cy="61851"/>
            </a:xfrm>
            <a:custGeom>
              <a:avLst/>
              <a:gdLst/>
              <a:ahLst/>
              <a:cxnLst/>
              <a:rect l="l" t="t" r="r" b="b"/>
              <a:pathLst>
                <a:path w="2397" h="531" extrusionOk="0">
                  <a:moveTo>
                    <a:pt x="2396" y="1"/>
                  </a:moveTo>
                  <a:lnTo>
                    <a:pt x="0" y="445"/>
                  </a:lnTo>
                  <a:lnTo>
                    <a:pt x="0" y="530"/>
                  </a:lnTo>
                  <a:lnTo>
                    <a:pt x="2396" y="86"/>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41;p61">
              <a:extLst>
                <a:ext uri="{FF2B5EF4-FFF2-40B4-BE49-F238E27FC236}">
                  <a16:creationId xmlns:a16="http://schemas.microsoft.com/office/drawing/2014/main" id="{F37FAC10-0619-4A79-8CE3-1BBAB43152B5}"/>
                </a:ext>
              </a:extLst>
            </p:cNvPr>
            <p:cNvSpPr/>
            <p:nvPr/>
          </p:nvSpPr>
          <p:spPr>
            <a:xfrm flipH="1">
              <a:off x="1827276" y="3938749"/>
              <a:ext cx="279203" cy="64180"/>
            </a:xfrm>
            <a:custGeom>
              <a:avLst/>
              <a:gdLst/>
              <a:ahLst/>
              <a:cxnLst/>
              <a:rect l="l" t="t" r="r" b="b"/>
              <a:pathLst>
                <a:path w="2397" h="551" extrusionOk="0">
                  <a:moveTo>
                    <a:pt x="2396" y="1"/>
                  </a:moveTo>
                  <a:lnTo>
                    <a:pt x="0" y="445"/>
                  </a:lnTo>
                  <a:lnTo>
                    <a:pt x="0" y="551"/>
                  </a:lnTo>
                  <a:lnTo>
                    <a:pt x="2396" y="107"/>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42;p61">
              <a:extLst>
                <a:ext uri="{FF2B5EF4-FFF2-40B4-BE49-F238E27FC236}">
                  <a16:creationId xmlns:a16="http://schemas.microsoft.com/office/drawing/2014/main" id="{5FD39D7E-3CE9-46B3-BDA9-F8A49CFA684B}"/>
                </a:ext>
              </a:extLst>
            </p:cNvPr>
            <p:cNvSpPr/>
            <p:nvPr/>
          </p:nvSpPr>
          <p:spPr>
            <a:xfrm flipH="1">
              <a:off x="1827276" y="3995240"/>
              <a:ext cx="279203" cy="63598"/>
            </a:xfrm>
            <a:custGeom>
              <a:avLst/>
              <a:gdLst/>
              <a:ahLst/>
              <a:cxnLst/>
              <a:rect l="l" t="t" r="r" b="b"/>
              <a:pathLst>
                <a:path w="2397" h="546" extrusionOk="0">
                  <a:moveTo>
                    <a:pt x="2396" y="0"/>
                  </a:moveTo>
                  <a:lnTo>
                    <a:pt x="0" y="444"/>
                  </a:lnTo>
                  <a:lnTo>
                    <a:pt x="0" y="545"/>
                  </a:lnTo>
                  <a:lnTo>
                    <a:pt x="2396" y="106"/>
                  </a:lnTo>
                  <a:lnTo>
                    <a:pt x="2396" y="0"/>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43;p61">
              <a:extLst>
                <a:ext uri="{FF2B5EF4-FFF2-40B4-BE49-F238E27FC236}">
                  <a16:creationId xmlns:a16="http://schemas.microsoft.com/office/drawing/2014/main" id="{C410DCD2-E9BC-45E0-9E86-6367E7A3E997}"/>
                </a:ext>
              </a:extLst>
            </p:cNvPr>
            <p:cNvSpPr/>
            <p:nvPr/>
          </p:nvSpPr>
          <p:spPr>
            <a:xfrm flipH="1">
              <a:off x="1827276" y="4053944"/>
              <a:ext cx="279203" cy="61268"/>
            </a:xfrm>
            <a:custGeom>
              <a:avLst/>
              <a:gdLst/>
              <a:ahLst/>
              <a:cxnLst/>
              <a:rect l="l" t="t" r="r" b="b"/>
              <a:pathLst>
                <a:path w="2397" h="526" extrusionOk="0">
                  <a:moveTo>
                    <a:pt x="2396" y="1"/>
                  </a:moveTo>
                  <a:lnTo>
                    <a:pt x="0" y="445"/>
                  </a:lnTo>
                  <a:lnTo>
                    <a:pt x="0" y="525"/>
                  </a:lnTo>
                  <a:lnTo>
                    <a:pt x="2396" y="86"/>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44;p61">
              <a:extLst>
                <a:ext uri="{FF2B5EF4-FFF2-40B4-BE49-F238E27FC236}">
                  <a16:creationId xmlns:a16="http://schemas.microsoft.com/office/drawing/2014/main" id="{B8B3A4EE-DDAF-4195-ABA1-D9130ACBA2E3}"/>
                </a:ext>
              </a:extLst>
            </p:cNvPr>
            <p:cNvSpPr/>
            <p:nvPr/>
          </p:nvSpPr>
          <p:spPr>
            <a:xfrm flipH="1">
              <a:off x="1827276" y="4110318"/>
              <a:ext cx="279203" cy="63598"/>
            </a:xfrm>
            <a:custGeom>
              <a:avLst/>
              <a:gdLst/>
              <a:ahLst/>
              <a:cxnLst/>
              <a:rect l="l" t="t" r="r" b="b"/>
              <a:pathLst>
                <a:path w="2397" h="546" extrusionOk="0">
                  <a:moveTo>
                    <a:pt x="2396" y="1"/>
                  </a:moveTo>
                  <a:lnTo>
                    <a:pt x="0" y="440"/>
                  </a:lnTo>
                  <a:lnTo>
                    <a:pt x="0" y="546"/>
                  </a:lnTo>
                  <a:lnTo>
                    <a:pt x="2396" y="107"/>
                  </a:lnTo>
                  <a:lnTo>
                    <a:pt x="2396" y="1"/>
                  </a:ln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45;p61">
              <a:extLst>
                <a:ext uri="{FF2B5EF4-FFF2-40B4-BE49-F238E27FC236}">
                  <a16:creationId xmlns:a16="http://schemas.microsoft.com/office/drawing/2014/main" id="{8B93FE13-D278-4171-BA4A-AEBE01B4EEF8}"/>
                </a:ext>
              </a:extLst>
            </p:cNvPr>
            <p:cNvSpPr/>
            <p:nvPr/>
          </p:nvSpPr>
          <p:spPr>
            <a:xfrm flipH="1">
              <a:off x="2128725" y="3764851"/>
              <a:ext cx="10134" cy="12463"/>
            </a:xfrm>
            <a:custGeom>
              <a:avLst/>
              <a:gdLst/>
              <a:ahLst/>
              <a:cxnLst/>
              <a:rect l="l" t="t" r="r" b="b"/>
              <a:pathLst>
                <a:path w="87" h="107" extrusionOk="0">
                  <a:moveTo>
                    <a:pt x="46" y="1"/>
                  </a:moveTo>
                  <a:cubicBezTo>
                    <a:pt x="26" y="1"/>
                    <a:pt x="1" y="26"/>
                    <a:pt x="1" y="66"/>
                  </a:cubicBezTo>
                  <a:cubicBezTo>
                    <a:pt x="1" y="87"/>
                    <a:pt x="26" y="107"/>
                    <a:pt x="46" y="107"/>
                  </a:cubicBezTo>
                  <a:cubicBezTo>
                    <a:pt x="66" y="107"/>
                    <a:pt x="86" y="87"/>
                    <a:pt x="86" y="66"/>
                  </a:cubicBezTo>
                  <a:cubicBezTo>
                    <a:pt x="86" y="26"/>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46;p61">
              <a:extLst>
                <a:ext uri="{FF2B5EF4-FFF2-40B4-BE49-F238E27FC236}">
                  <a16:creationId xmlns:a16="http://schemas.microsoft.com/office/drawing/2014/main" id="{A4B11D72-E6EC-4DF8-BBC2-F0714C71367B}"/>
                </a:ext>
              </a:extLst>
            </p:cNvPr>
            <p:cNvSpPr/>
            <p:nvPr/>
          </p:nvSpPr>
          <p:spPr>
            <a:xfrm flipH="1">
              <a:off x="2128725" y="3821342"/>
              <a:ext cx="10134" cy="12347"/>
            </a:xfrm>
            <a:custGeom>
              <a:avLst/>
              <a:gdLst/>
              <a:ahLst/>
              <a:cxnLst/>
              <a:rect l="l" t="t" r="r" b="b"/>
              <a:pathLst>
                <a:path w="87" h="106" extrusionOk="0">
                  <a:moveTo>
                    <a:pt x="46" y="0"/>
                  </a:moveTo>
                  <a:cubicBezTo>
                    <a:pt x="26" y="0"/>
                    <a:pt x="1" y="20"/>
                    <a:pt x="1" y="45"/>
                  </a:cubicBezTo>
                  <a:cubicBezTo>
                    <a:pt x="1" y="86"/>
                    <a:pt x="26" y="106"/>
                    <a:pt x="46" y="106"/>
                  </a:cubicBezTo>
                  <a:cubicBezTo>
                    <a:pt x="66" y="106"/>
                    <a:pt x="86" y="86"/>
                    <a:pt x="86" y="45"/>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47;p61">
              <a:extLst>
                <a:ext uri="{FF2B5EF4-FFF2-40B4-BE49-F238E27FC236}">
                  <a16:creationId xmlns:a16="http://schemas.microsoft.com/office/drawing/2014/main" id="{2D65FCF6-ADCC-4F0E-BD91-01CB327AB16D}"/>
                </a:ext>
              </a:extLst>
            </p:cNvPr>
            <p:cNvSpPr/>
            <p:nvPr/>
          </p:nvSpPr>
          <p:spPr>
            <a:xfrm flipH="1">
              <a:off x="2128725" y="3877716"/>
              <a:ext cx="10134" cy="10134"/>
            </a:xfrm>
            <a:custGeom>
              <a:avLst/>
              <a:gdLst/>
              <a:ahLst/>
              <a:cxnLst/>
              <a:rect l="l" t="t" r="r" b="b"/>
              <a:pathLst>
                <a:path w="87" h="87" extrusionOk="0">
                  <a:moveTo>
                    <a:pt x="46" y="0"/>
                  </a:moveTo>
                  <a:cubicBezTo>
                    <a:pt x="26" y="0"/>
                    <a:pt x="1" y="21"/>
                    <a:pt x="1" y="41"/>
                  </a:cubicBezTo>
                  <a:cubicBezTo>
                    <a:pt x="1" y="66"/>
                    <a:pt x="26" y="86"/>
                    <a:pt x="46" y="86"/>
                  </a:cubicBezTo>
                  <a:cubicBezTo>
                    <a:pt x="66" y="86"/>
                    <a:pt x="86" y="66"/>
                    <a:pt x="86" y="41"/>
                  </a:cubicBezTo>
                  <a:cubicBezTo>
                    <a:pt x="86" y="21"/>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48;p61">
              <a:extLst>
                <a:ext uri="{FF2B5EF4-FFF2-40B4-BE49-F238E27FC236}">
                  <a16:creationId xmlns:a16="http://schemas.microsoft.com/office/drawing/2014/main" id="{AAA05357-9299-46A2-B0A4-8792C1C687C5}"/>
                </a:ext>
              </a:extLst>
            </p:cNvPr>
            <p:cNvSpPr/>
            <p:nvPr/>
          </p:nvSpPr>
          <p:spPr>
            <a:xfrm flipH="1">
              <a:off x="2128725" y="3931761"/>
              <a:ext cx="10134" cy="12463"/>
            </a:xfrm>
            <a:custGeom>
              <a:avLst/>
              <a:gdLst/>
              <a:ahLst/>
              <a:cxnLst/>
              <a:rect l="l" t="t" r="r" b="b"/>
              <a:pathLst>
                <a:path w="87" h="107" extrusionOk="0">
                  <a:moveTo>
                    <a:pt x="46" y="0"/>
                  </a:moveTo>
                  <a:cubicBezTo>
                    <a:pt x="26" y="0"/>
                    <a:pt x="1" y="21"/>
                    <a:pt x="1" y="61"/>
                  </a:cubicBezTo>
                  <a:cubicBezTo>
                    <a:pt x="1" y="81"/>
                    <a:pt x="26" y="106"/>
                    <a:pt x="46" y="106"/>
                  </a:cubicBezTo>
                  <a:cubicBezTo>
                    <a:pt x="66" y="106"/>
                    <a:pt x="86" y="81"/>
                    <a:pt x="86" y="61"/>
                  </a:cubicBezTo>
                  <a:cubicBezTo>
                    <a:pt x="86" y="21"/>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49;p61">
              <a:extLst>
                <a:ext uri="{FF2B5EF4-FFF2-40B4-BE49-F238E27FC236}">
                  <a16:creationId xmlns:a16="http://schemas.microsoft.com/office/drawing/2014/main" id="{3DD031E5-338D-40F0-AD48-FC52F89820AD}"/>
                </a:ext>
              </a:extLst>
            </p:cNvPr>
            <p:cNvSpPr/>
            <p:nvPr/>
          </p:nvSpPr>
          <p:spPr>
            <a:xfrm flipH="1">
              <a:off x="2128725" y="3988135"/>
              <a:ext cx="10134" cy="11881"/>
            </a:xfrm>
            <a:custGeom>
              <a:avLst/>
              <a:gdLst/>
              <a:ahLst/>
              <a:cxnLst/>
              <a:rect l="l" t="t" r="r" b="b"/>
              <a:pathLst>
                <a:path w="87" h="102" extrusionOk="0">
                  <a:moveTo>
                    <a:pt x="46" y="1"/>
                  </a:moveTo>
                  <a:cubicBezTo>
                    <a:pt x="26" y="1"/>
                    <a:pt x="1" y="21"/>
                    <a:pt x="1" y="41"/>
                  </a:cubicBezTo>
                  <a:cubicBezTo>
                    <a:pt x="1" y="81"/>
                    <a:pt x="26" y="102"/>
                    <a:pt x="46" y="102"/>
                  </a:cubicBezTo>
                  <a:cubicBezTo>
                    <a:pt x="66" y="102"/>
                    <a:pt x="86" y="81"/>
                    <a:pt x="86" y="41"/>
                  </a:cubicBezTo>
                  <a:cubicBezTo>
                    <a:pt x="86" y="21"/>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50;p61">
              <a:extLst>
                <a:ext uri="{FF2B5EF4-FFF2-40B4-BE49-F238E27FC236}">
                  <a16:creationId xmlns:a16="http://schemas.microsoft.com/office/drawing/2014/main" id="{46F9239F-FA7E-45FE-A732-9EEE365A154E}"/>
                </a:ext>
              </a:extLst>
            </p:cNvPr>
            <p:cNvSpPr/>
            <p:nvPr/>
          </p:nvSpPr>
          <p:spPr>
            <a:xfrm flipH="1">
              <a:off x="2128725" y="4043927"/>
              <a:ext cx="10134" cy="10134"/>
            </a:xfrm>
            <a:custGeom>
              <a:avLst/>
              <a:gdLst/>
              <a:ahLst/>
              <a:cxnLst/>
              <a:rect l="l" t="t" r="r" b="b"/>
              <a:pathLst>
                <a:path w="87" h="87" extrusionOk="0">
                  <a:moveTo>
                    <a:pt x="46" y="1"/>
                  </a:moveTo>
                  <a:cubicBezTo>
                    <a:pt x="26" y="1"/>
                    <a:pt x="1" y="26"/>
                    <a:pt x="1" y="46"/>
                  </a:cubicBezTo>
                  <a:cubicBezTo>
                    <a:pt x="1" y="66"/>
                    <a:pt x="26" y="87"/>
                    <a:pt x="46" y="87"/>
                  </a:cubicBezTo>
                  <a:cubicBezTo>
                    <a:pt x="66" y="87"/>
                    <a:pt x="86" y="66"/>
                    <a:pt x="86" y="46"/>
                  </a:cubicBezTo>
                  <a:cubicBezTo>
                    <a:pt x="86" y="26"/>
                    <a:pt x="66" y="1"/>
                    <a:pt x="46" y="1"/>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51;p61">
              <a:extLst>
                <a:ext uri="{FF2B5EF4-FFF2-40B4-BE49-F238E27FC236}">
                  <a16:creationId xmlns:a16="http://schemas.microsoft.com/office/drawing/2014/main" id="{46E058CB-375B-4198-A85F-B6AD4E236881}"/>
                </a:ext>
              </a:extLst>
            </p:cNvPr>
            <p:cNvSpPr/>
            <p:nvPr/>
          </p:nvSpPr>
          <p:spPr>
            <a:xfrm flipH="1">
              <a:off x="2128725" y="4098088"/>
              <a:ext cx="10134" cy="12347"/>
            </a:xfrm>
            <a:custGeom>
              <a:avLst/>
              <a:gdLst/>
              <a:ahLst/>
              <a:cxnLst/>
              <a:rect l="l" t="t" r="r" b="b"/>
              <a:pathLst>
                <a:path w="87" h="106" extrusionOk="0">
                  <a:moveTo>
                    <a:pt x="46" y="0"/>
                  </a:moveTo>
                  <a:cubicBezTo>
                    <a:pt x="26" y="0"/>
                    <a:pt x="1" y="20"/>
                    <a:pt x="1" y="66"/>
                  </a:cubicBezTo>
                  <a:cubicBezTo>
                    <a:pt x="1" y="86"/>
                    <a:pt x="26" y="106"/>
                    <a:pt x="46" y="106"/>
                  </a:cubicBezTo>
                  <a:cubicBezTo>
                    <a:pt x="66" y="106"/>
                    <a:pt x="86" y="86"/>
                    <a:pt x="86" y="66"/>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52;p61">
              <a:extLst>
                <a:ext uri="{FF2B5EF4-FFF2-40B4-BE49-F238E27FC236}">
                  <a16:creationId xmlns:a16="http://schemas.microsoft.com/office/drawing/2014/main" id="{EDE10976-9202-4DE3-B5F1-043700586F39}"/>
                </a:ext>
              </a:extLst>
            </p:cNvPr>
            <p:cNvSpPr/>
            <p:nvPr/>
          </p:nvSpPr>
          <p:spPr>
            <a:xfrm flipH="1">
              <a:off x="2128725" y="4154463"/>
              <a:ext cx="10134" cy="12463"/>
            </a:xfrm>
            <a:custGeom>
              <a:avLst/>
              <a:gdLst/>
              <a:ahLst/>
              <a:cxnLst/>
              <a:rect l="l" t="t" r="r" b="b"/>
              <a:pathLst>
                <a:path w="87" h="107" extrusionOk="0">
                  <a:moveTo>
                    <a:pt x="46" y="0"/>
                  </a:moveTo>
                  <a:cubicBezTo>
                    <a:pt x="26" y="0"/>
                    <a:pt x="1" y="20"/>
                    <a:pt x="1" y="41"/>
                  </a:cubicBezTo>
                  <a:cubicBezTo>
                    <a:pt x="1" y="86"/>
                    <a:pt x="26" y="106"/>
                    <a:pt x="46" y="106"/>
                  </a:cubicBezTo>
                  <a:cubicBezTo>
                    <a:pt x="66" y="106"/>
                    <a:pt x="86" y="86"/>
                    <a:pt x="86" y="41"/>
                  </a:cubicBezTo>
                  <a:cubicBezTo>
                    <a:pt x="86" y="20"/>
                    <a:pt x="66" y="0"/>
                    <a:pt x="46" y="0"/>
                  </a:cubicBezTo>
                  <a:close/>
                </a:path>
              </a:pathLst>
            </a:custGeom>
            <a:gradFill>
              <a:gsLst>
                <a:gs pos="0">
                  <a:schemeClr val="accent6"/>
                </a:gs>
                <a:gs pos="50000">
                  <a:srgbClr val="4CEEFD">
                    <a:alpha val="37647"/>
                  </a:srgbClr>
                </a:gs>
                <a:gs pos="100000">
                  <a:srgbClr val="4CEEFD">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2753;p61">
            <a:extLst>
              <a:ext uri="{FF2B5EF4-FFF2-40B4-BE49-F238E27FC236}">
                <a16:creationId xmlns:a16="http://schemas.microsoft.com/office/drawing/2014/main" id="{25ADD5F3-D7E4-4EC9-90A9-339386CF6211}"/>
              </a:ext>
            </a:extLst>
          </p:cNvPr>
          <p:cNvGrpSpPr/>
          <p:nvPr/>
        </p:nvGrpSpPr>
        <p:grpSpPr>
          <a:xfrm>
            <a:off x="462519" y="565759"/>
            <a:ext cx="2353800" cy="2190300"/>
            <a:chOff x="1573875" y="635025"/>
            <a:chExt cx="2353800" cy="2190300"/>
          </a:xfrm>
        </p:grpSpPr>
        <p:sp>
          <p:nvSpPr>
            <p:cNvPr id="91" name="Google Shape;2754;p61">
              <a:extLst>
                <a:ext uri="{FF2B5EF4-FFF2-40B4-BE49-F238E27FC236}">
                  <a16:creationId xmlns:a16="http://schemas.microsoft.com/office/drawing/2014/main" id="{2DE24868-9B3F-4BF9-8624-250B6B6888EA}"/>
                </a:ext>
              </a:extLst>
            </p:cNvPr>
            <p:cNvSpPr/>
            <p:nvPr/>
          </p:nvSpPr>
          <p:spPr>
            <a:xfrm flipH="1">
              <a:off x="1793828" y="933812"/>
              <a:ext cx="19622" cy="101400"/>
            </a:xfrm>
            <a:custGeom>
              <a:avLst/>
              <a:gdLst/>
              <a:ahLst/>
              <a:cxnLst/>
              <a:rect l="l" t="t" r="r" b="b"/>
              <a:pathLst>
                <a:path w="167" h="863" extrusionOk="0">
                  <a:moveTo>
                    <a:pt x="86" y="0"/>
                  </a:moveTo>
                  <a:cubicBezTo>
                    <a:pt x="41" y="0"/>
                    <a:pt x="0" y="41"/>
                    <a:pt x="0" y="86"/>
                  </a:cubicBezTo>
                  <a:lnTo>
                    <a:pt x="0" y="777"/>
                  </a:lnTo>
                  <a:cubicBezTo>
                    <a:pt x="0" y="822"/>
                    <a:pt x="41" y="863"/>
                    <a:pt x="86" y="863"/>
                  </a:cubicBezTo>
                  <a:cubicBezTo>
                    <a:pt x="127" y="863"/>
                    <a:pt x="167" y="822"/>
                    <a:pt x="167" y="777"/>
                  </a:cubicBezTo>
                  <a:lnTo>
                    <a:pt x="167" y="86"/>
                  </a:lnTo>
                  <a:cubicBezTo>
                    <a:pt x="167" y="41"/>
                    <a:pt x="127" y="0"/>
                    <a:pt x="86"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55;p61">
              <a:extLst>
                <a:ext uri="{FF2B5EF4-FFF2-40B4-BE49-F238E27FC236}">
                  <a16:creationId xmlns:a16="http://schemas.microsoft.com/office/drawing/2014/main" id="{B1F2997C-9FDF-476E-9100-365BD29C34A3}"/>
                </a:ext>
              </a:extLst>
            </p:cNvPr>
            <p:cNvSpPr/>
            <p:nvPr/>
          </p:nvSpPr>
          <p:spPr>
            <a:xfrm flipH="1">
              <a:off x="1754115" y="975875"/>
              <a:ext cx="101398" cy="19622"/>
            </a:xfrm>
            <a:custGeom>
              <a:avLst/>
              <a:gdLst/>
              <a:ahLst/>
              <a:cxnLst/>
              <a:rect l="l" t="t" r="r" b="b"/>
              <a:pathLst>
                <a:path w="863" h="167" extrusionOk="0">
                  <a:moveTo>
                    <a:pt x="86" y="0"/>
                  </a:moveTo>
                  <a:cubicBezTo>
                    <a:pt x="41" y="0"/>
                    <a:pt x="0" y="20"/>
                    <a:pt x="0" y="86"/>
                  </a:cubicBezTo>
                  <a:cubicBezTo>
                    <a:pt x="0" y="126"/>
                    <a:pt x="41" y="167"/>
                    <a:pt x="86" y="167"/>
                  </a:cubicBezTo>
                  <a:lnTo>
                    <a:pt x="777" y="167"/>
                  </a:lnTo>
                  <a:cubicBezTo>
                    <a:pt x="823" y="167"/>
                    <a:pt x="863" y="126"/>
                    <a:pt x="863" y="86"/>
                  </a:cubicBezTo>
                  <a:cubicBezTo>
                    <a:pt x="863" y="20"/>
                    <a:pt x="823" y="0"/>
                    <a:pt x="77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56;p61">
              <a:extLst>
                <a:ext uri="{FF2B5EF4-FFF2-40B4-BE49-F238E27FC236}">
                  <a16:creationId xmlns:a16="http://schemas.microsoft.com/office/drawing/2014/main" id="{6B08F805-E3CC-4069-8591-C340CC9452C7}"/>
                </a:ext>
              </a:extLst>
            </p:cNvPr>
            <p:cNvSpPr/>
            <p:nvPr/>
          </p:nvSpPr>
          <p:spPr>
            <a:xfrm flipH="1">
              <a:off x="1667520" y="2038021"/>
              <a:ext cx="20327" cy="100813"/>
            </a:xfrm>
            <a:custGeom>
              <a:avLst/>
              <a:gdLst/>
              <a:ahLst/>
              <a:cxnLst/>
              <a:rect l="l" t="t" r="r" b="b"/>
              <a:pathLst>
                <a:path w="173" h="858" extrusionOk="0">
                  <a:moveTo>
                    <a:pt x="87" y="0"/>
                  </a:moveTo>
                  <a:cubicBezTo>
                    <a:pt x="46" y="0"/>
                    <a:pt x="1" y="40"/>
                    <a:pt x="1" y="81"/>
                  </a:cubicBezTo>
                  <a:lnTo>
                    <a:pt x="1" y="777"/>
                  </a:lnTo>
                  <a:cubicBezTo>
                    <a:pt x="1" y="817"/>
                    <a:pt x="46" y="858"/>
                    <a:pt x="87" y="858"/>
                  </a:cubicBezTo>
                  <a:cubicBezTo>
                    <a:pt x="152" y="858"/>
                    <a:pt x="172" y="817"/>
                    <a:pt x="172" y="777"/>
                  </a:cubicBezTo>
                  <a:lnTo>
                    <a:pt x="172" y="81"/>
                  </a:lnTo>
                  <a:cubicBezTo>
                    <a:pt x="172" y="40"/>
                    <a:pt x="152" y="0"/>
                    <a:pt x="8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57;p61">
              <a:extLst>
                <a:ext uri="{FF2B5EF4-FFF2-40B4-BE49-F238E27FC236}">
                  <a16:creationId xmlns:a16="http://schemas.microsoft.com/office/drawing/2014/main" id="{F1A66524-A289-4027-9AFB-408239C13FC3}"/>
                </a:ext>
              </a:extLst>
            </p:cNvPr>
            <p:cNvSpPr/>
            <p:nvPr/>
          </p:nvSpPr>
          <p:spPr>
            <a:xfrm flipH="1">
              <a:off x="1625457" y="2079496"/>
              <a:ext cx="101516" cy="20210"/>
            </a:xfrm>
            <a:custGeom>
              <a:avLst/>
              <a:gdLst/>
              <a:ahLst/>
              <a:cxnLst/>
              <a:rect l="l" t="t" r="r" b="b"/>
              <a:pathLst>
                <a:path w="864" h="172" extrusionOk="0">
                  <a:moveTo>
                    <a:pt x="82" y="0"/>
                  </a:moveTo>
                  <a:cubicBezTo>
                    <a:pt x="41" y="0"/>
                    <a:pt x="1" y="46"/>
                    <a:pt x="1" y="86"/>
                  </a:cubicBezTo>
                  <a:cubicBezTo>
                    <a:pt x="1" y="126"/>
                    <a:pt x="41" y="172"/>
                    <a:pt x="82" y="172"/>
                  </a:cubicBezTo>
                  <a:lnTo>
                    <a:pt x="778" y="172"/>
                  </a:lnTo>
                  <a:cubicBezTo>
                    <a:pt x="818" y="172"/>
                    <a:pt x="864" y="126"/>
                    <a:pt x="864" y="86"/>
                  </a:cubicBezTo>
                  <a:cubicBezTo>
                    <a:pt x="864" y="46"/>
                    <a:pt x="818" y="0"/>
                    <a:pt x="778"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58;p61">
              <a:extLst>
                <a:ext uri="{FF2B5EF4-FFF2-40B4-BE49-F238E27FC236}">
                  <a16:creationId xmlns:a16="http://schemas.microsoft.com/office/drawing/2014/main" id="{705A6D4D-DB39-408F-92A9-3F3FDFB19482}"/>
                </a:ext>
              </a:extLst>
            </p:cNvPr>
            <p:cNvSpPr/>
            <p:nvPr/>
          </p:nvSpPr>
          <p:spPr>
            <a:xfrm flipH="1">
              <a:off x="3865872" y="1538906"/>
              <a:ext cx="19739" cy="101518"/>
            </a:xfrm>
            <a:custGeom>
              <a:avLst/>
              <a:gdLst/>
              <a:ahLst/>
              <a:cxnLst/>
              <a:rect l="l" t="t" r="r" b="b"/>
              <a:pathLst>
                <a:path w="168" h="864" extrusionOk="0">
                  <a:moveTo>
                    <a:pt x="87" y="1"/>
                  </a:moveTo>
                  <a:cubicBezTo>
                    <a:pt x="41" y="1"/>
                    <a:pt x="1" y="21"/>
                    <a:pt x="1" y="86"/>
                  </a:cubicBezTo>
                  <a:lnTo>
                    <a:pt x="1" y="777"/>
                  </a:lnTo>
                  <a:cubicBezTo>
                    <a:pt x="1" y="818"/>
                    <a:pt x="41" y="863"/>
                    <a:pt x="87" y="863"/>
                  </a:cubicBezTo>
                  <a:cubicBezTo>
                    <a:pt x="127" y="863"/>
                    <a:pt x="167" y="818"/>
                    <a:pt x="167" y="777"/>
                  </a:cubicBezTo>
                  <a:lnTo>
                    <a:pt x="167" y="86"/>
                  </a:lnTo>
                  <a:cubicBezTo>
                    <a:pt x="167" y="21"/>
                    <a:pt x="127" y="1"/>
                    <a:pt x="87"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759;p61">
              <a:extLst>
                <a:ext uri="{FF2B5EF4-FFF2-40B4-BE49-F238E27FC236}">
                  <a16:creationId xmlns:a16="http://schemas.microsoft.com/office/drawing/2014/main" id="{FA9BCA75-4771-4B59-814E-847FA986E71D}"/>
                </a:ext>
              </a:extLst>
            </p:cNvPr>
            <p:cNvSpPr/>
            <p:nvPr/>
          </p:nvSpPr>
          <p:spPr>
            <a:xfrm flipH="1">
              <a:off x="3826159" y="1578619"/>
              <a:ext cx="101516" cy="19740"/>
            </a:xfrm>
            <a:custGeom>
              <a:avLst/>
              <a:gdLst/>
              <a:ahLst/>
              <a:cxnLst/>
              <a:rect l="l" t="t" r="r" b="b"/>
              <a:pathLst>
                <a:path w="864" h="168" extrusionOk="0">
                  <a:moveTo>
                    <a:pt x="87" y="1"/>
                  </a:moveTo>
                  <a:cubicBezTo>
                    <a:pt x="46" y="1"/>
                    <a:pt x="1" y="41"/>
                    <a:pt x="1" y="81"/>
                  </a:cubicBezTo>
                  <a:cubicBezTo>
                    <a:pt x="1" y="127"/>
                    <a:pt x="46" y="167"/>
                    <a:pt x="87" y="167"/>
                  </a:cubicBezTo>
                  <a:lnTo>
                    <a:pt x="778" y="167"/>
                  </a:lnTo>
                  <a:cubicBezTo>
                    <a:pt x="843" y="167"/>
                    <a:pt x="863" y="127"/>
                    <a:pt x="863" y="81"/>
                  </a:cubicBezTo>
                  <a:cubicBezTo>
                    <a:pt x="863" y="41"/>
                    <a:pt x="843" y="1"/>
                    <a:pt x="778"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760;p61">
              <a:extLst>
                <a:ext uri="{FF2B5EF4-FFF2-40B4-BE49-F238E27FC236}">
                  <a16:creationId xmlns:a16="http://schemas.microsoft.com/office/drawing/2014/main" id="{168DE72B-66B6-4C1D-8D0B-987A2D9DEEB5}"/>
                </a:ext>
              </a:extLst>
            </p:cNvPr>
            <p:cNvSpPr/>
            <p:nvPr/>
          </p:nvSpPr>
          <p:spPr>
            <a:xfrm flipH="1">
              <a:off x="3354412" y="635025"/>
              <a:ext cx="19622" cy="84363"/>
            </a:xfrm>
            <a:custGeom>
              <a:avLst/>
              <a:gdLst/>
              <a:ahLst/>
              <a:cxnLst/>
              <a:rect l="l" t="t" r="r" b="b"/>
              <a:pathLst>
                <a:path w="167" h="718" extrusionOk="0">
                  <a:moveTo>
                    <a:pt x="81" y="1"/>
                  </a:moveTo>
                  <a:cubicBezTo>
                    <a:pt x="41" y="1"/>
                    <a:pt x="0" y="21"/>
                    <a:pt x="0" y="86"/>
                  </a:cubicBezTo>
                  <a:lnTo>
                    <a:pt x="0" y="631"/>
                  </a:lnTo>
                  <a:cubicBezTo>
                    <a:pt x="0" y="692"/>
                    <a:pt x="41" y="717"/>
                    <a:pt x="81" y="717"/>
                  </a:cubicBezTo>
                  <a:cubicBezTo>
                    <a:pt x="126" y="717"/>
                    <a:pt x="167" y="692"/>
                    <a:pt x="167" y="631"/>
                  </a:cubicBezTo>
                  <a:lnTo>
                    <a:pt x="167" y="86"/>
                  </a:lnTo>
                  <a:cubicBezTo>
                    <a:pt x="167" y="21"/>
                    <a:pt x="126" y="1"/>
                    <a:pt x="81"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761;p61">
              <a:extLst>
                <a:ext uri="{FF2B5EF4-FFF2-40B4-BE49-F238E27FC236}">
                  <a16:creationId xmlns:a16="http://schemas.microsoft.com/office/drawing/2014/main" id="{B2A88905-2637-44CF-A051-E9EC0782792D}"/>
                </a:ext>
              </a:extLst>
            </p:cNvPr>
            <p:cNvSpPr/>
            <p:nvPr/>
          </p:nvSpPr>
          <p:spPr>
            <a:xfrm flipH="1">
              <a:off x="3322336" y="667101"/>
              <a:ext cx="86711" cy="19622"/>
            </a:xfrm>
            <a:custGeom>
              <a:avLst/>
              <a:gdLst/>
              <a:ahLst/>
              <a:cxnLst/>
              <a:rect l="l" t="t" r="r" b="b"/>
              <a:pathLst>
                <a:path w="738" h="167" extrusionOk="0">
                  <a:moveTo>
                    <a:pt x="86" y="0"/>
                  </a:moveTo>
                  <a:cubicBezTo>
                    <a:pt x="46" y="0"/>
                    <a:pt x="1" y="41"/>
                    <a:pt x="1" y="86"/>
                  </a:cubicBezTo>
                  <a:cubicBezTo>
                    <a:pt x="1" y="126"/>
                    <a:pt x="46" y="167"/>
                    <a:pt x="86" y="167"/>
                  </a:cubicBezTo>
                  <a:lnTo>
                    <a:pt x="651" y="167"/>
                  </a:lnTo>
                  <a:cubicBezTo>
                    <a:pt x="697" y="167"/>
                    <a:pt x="737" y="126"/>
                    <a:pt x="737" y="86"/>
                  </a:cubicBezTo>
                  <a:cubicBezTo>
                    <a:pt x="737" y="41"/>
                    <a:pt x="697" y="0"/>
                    <a:pt x="651"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762;p61">
              <a:extLst>
                <a:ext uri="{FF2B5EF4-FFF2-40B4-BE49-F238E27FC236}">
                  <a16:creationId xmlns:a16="http://schemas.microsoft.com/office/drawing/2014/main" id="{088FC340-84AC-4481-9087-EF4DB56F8BBA}"/>
                </a:ext>
              </a:extLst>
            </p:cNvPr>
            <p:cNvSpPr/>
            <p:nvPr/>
          </p:nvSpPr>
          <p:spPr>
            <a:xfrm flipH="1">
              <a:off x="3415980" y="1375942"/>
              <a:ext cx="27376" cy="27377"/>
            </a:xfrm>
            <a:custGeom>
              <a:avLst/>
              <a:gdLst/>
              <a:ahLst/>
              <a:cxnLst/>
              <a:rect l="l" t="t" r="r" b="b"/>
              <a:pathLst>
                <a:path w="233" h="233" extrusionOk="0">
                  <a:moveTo>
                    <a:pt x="126" y="0"/>
                  </a:moveTo>
                  <a:cubicBezTo>
                    <a:pt x="61" y="0"/>
                    <a:pt x="0" y="41"/>
                    <a:pt x="0" y="106"/>
                  </a:cubicBezTo>
                  <a:cubicBezTo>
                    <a:pt x="0" y="167"/>
                    <a:pt x="61" y="232"/>
                    <a:pt x="126" y="232"/>
                  </a:cubicBezTo>
                  <a:cubicBezTo>
                    <a:pt x="187" y="232"/>
                    <a:pt x="232" y="167"/>
                    <a:pt x="232" y="106"/>
                  </a:cubicBezTo>
                  <a:cubicBezTo>
                    <a:pt x="232" y="41"/>
                    <a:pt x="187" y="0"/>
                    <a:pt x="126"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763;p61">
              <a:extLst>
                <a:ext uri="{FF2B5EF4-FFF2-40B4-BE49-F238E27FC236}">
                  <a16:creationId xmlns:a16="http://schemas.microsoft.com/office/drawing/2014/main" id="{19F490CB-8B66-422A-A821-01F2DA6FA80C}"/>
                </a:ext>
              </a:extLst>
            </p:cNvPr>
            <p:cNvSpPr/>
            <p:nvPr/>
          </p:nvSpPr>
          <p:spPr>
            <a:xfrm flipH="1">
              <a:off x="1702533" y="1697171"/>
              <a:ext cx="26789" cy="26789"/>
            </a:xfrm>
            <a:custGeom>
              <a:avLst/>
              <a:gdLst/>
              <a:ahLst/>
              <a:cxnLst/>
              <a:rect l="l" t="t" r="r" b="b"/>
              <a:pathLst>
                <a:path w="228" h="228" extrusionOk="0">
                  <a:moveTo>
                    <a:pt x="102" y="0"/>
                  </a:moveTo>
                  <a:cubicBezTo>
                    <a:pt x="41" y="0"/>
                    <a:pt x="1" y="61"/>
                    <a:pt x="1" y="127"/>
                  </a:cubicBezTo>
                  <a:cubicBezTo>
                    <a:pt x="1" y="187"/>
                    <a:pt x="41" y="227"/>
                    <a:pt x="102" y="227"/>
                  </a:cubicBezTo>
                  <a:cubicBezTo>
                    <a:pt x="187" y="227"/>
                    <a:pt x="228" y="187"/>
                    <a:pt x="228" y="127"/>
                  </a:cubicBezTo>
                  <a:cubicBezTo>
                    <a:pt x="228" y="61"/>
                    <a:pt x="187" y="0"/>
                    <a:pt x="102"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764;p61">
              <a:extLst>
                <a:ext uri="{FF2B5EF4-FFF2-40B4-BE49-F238E27FC236}">
                  <a16:creationId xmlns:a16="http://schemas.microsoft.com/office/drawing/2014/main" id="{54FD54D1-0D92-4293-A449-2FFA3D7444A9}"/>
                </a:ext>
              </a:extLst>
            </p:cNvPr>
            <p:cNvSpPr/>
            <p:nvPr/>
          </p:nvSpPr>
          <p:spPr>
            <a:xfrm flipH="1">
              <a:off x="1988754" y="699059"/>
              <a:ext cx="27376" cy="27377"/>
            </a:xfrm>
            <a:custGeom>
              <a:avLst/>
              <a:gdLst/>
              <a:ahLst/>
              <a:cxnLst/>
              <a:rect l="l" t="t" r="r" b="b"/>
              <a:pathLst>
                <a:path w="233" h="233" extrusionOk="0">
                  <a:moveTo>
                    <a:pt x="106" y="1"/>
                  </a:moveTo>
                  <a:cubicBezTo>
                    <a:pt x="46" y="1"/>
                    <a:pt x="0" y="66"/>
                    <a:pt x="0" y="127"/>
                  </a:cubicBezTo>
                  <a:cubicBezTo>
                    <a:pt x="0" y="192"/>
                    <a:pt x="46" y="233"/>
                    <a:pt x="106" y="233"/>
                  </a:cubicBezTo>
                  <a:cubicBezTo>
                    <a:pt x="192" y="233"/>
                    <a:pt x="232" y="192"/>
                    <a:pt x="232" y="127"/>
                  </a:cubicBezTo>
                  <a:cubicBezTo>
                    <a:pt x="232" y="66"/>
                    <a:pt x="192" y="1"/>
                    <a:pt x="106"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765;p61">
              <a:extLst>
                <a:ext uri="{FF2B5EF4-FFF2-40B4-BE49-F238E27FC236}">
                  <a16:creationId xmlns:a16="http://schemas.microsoft.com/office/drawing/2014/main" id="{E45D7289-E281-4A36-8DA6-D6ADE32822A3}"/>
                </a:ext>
              </a:extLst>
            </p:cNvPr>
            <p:cNvSpPr/>
            <p:nvPr/>
          </p:nvSpPr>
          <p:spPr>
            <a:xfrm flipH="1">
              <a:off x="1880305" y="1400851"/>
              <a:ext cx="26789" cy="26789"/>
            </a:xfrm>
            <a:custGeom>
              <a:avLst/>
              <a:gdLst/>
              <a:ahLst/>
              <a:cxnLst/>
              <a:rect l="l" t="t" r="r" b="b"/>
              <a:pathLst>
                <a:path w="228" h="228" extrusionOk="0">
                  <a:moveTo>
                    <a:pt x="101" y="0"/>
                  </a:moveTo>
                  <a:cubicBezTo>
                    <a:pt x="41" y="0"/>
                    <a:pt x="0" y="61"/>
                    <a:pt x="0" y="126"/>
                  </a:cubicBezTo>
                  <a:cubicBezTo>
                    <a:pt x="0" y="187"/>
                    <a:pt x="41" y="227"/>
                    <a:pt x="101" y="227"/>
                  </a:cubicBezTo>
                  <a:cubicBezTo>
                    <a:pt x="187" y="227"/>
                    <a:pt x="227" y="187"/>
                    <a:pt x="227" y="126"/>
                  </a:cubicBezTo>
                  <a:cubicBezTo>
                    <a:pt x="227" y="61"/>
                    <a:pt x="187" y="0"/>
                    <a:pt x="101"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66;p61">
              <a:extLst>
                <a:ext uri="{FF2B5EF4-FFF2-40B4-BE49-F238E27FC236}">
                  <a16:creationId xmlns:a16="http://schemas.microsoft.com/office/drawing/2014/main" id="{0B9480D1-0401-4F90-95F8-CCA94CECFFBC}"/>
                </a:ext>
              </a:extLst>
            </p:cNvPr>
            <p:cNvSpPr/>
            <p:nvPr/>
          </p:nvSpPr>
          <p:spPr>
            <a:xfrm flipH="1">
              <a:off x="3742031" y="2097238"/>
              <a:ext cx="27376" cy="26789"/>
            </a:xfrm>
            <a:custGeom>
              <a:avLst/>
              <a:gdLst/>
              <a:ahLst/>
              <a:cxnLst/>
              <a:rect l="l" t="t" r="r" b="b"/>
              <a:pathLst>
                <a:path w="233" h="228" extrusionOk="0">
                  <a:moveTo>
                    <a:pt x="127" y="0"/>
                  </a:moveTo>
                  <a:cubicBezTo>
                    <a:pt x="61" y="0"/>
                    <a:pt x="1" y="41"/>
                    <a:pt x="1" y="101"/>
                  </a:cubicBezTo>
                  <a:cubicBezTo>
                    <a:pt x="1" y="167"/>
                    <a:pt x="61" y="227"/>
                    <a:pt x="127" y="227"/>
                  </a:cubicBezTo>
                  <a:cubicBezTo>
                    <a:pt x="187" y="227"/>
                    <a:pt x="233" y="167"/>
                    <a:pt x="233" y="101"/>
                  </a:cubicBezTo>
                  <a:cubicBezTo>
                    <a:pt x="233" y="41"/>
                    <a:pt x="187" y="0"/>
                    <a:pt x="12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67;p61">
              <a:extLst>
                <a:ext uri="{FF2B5EF4-FFF2-40B4-BE49-F238E27FC236}">
                  <a16:creationId xmlns:a16="http://schemas.microsoft.com/office/drawing/2014/main" id="{ECC678BE-9B62-4C77-A816-529BEC8289C3}"/>
                </a:ext>
              </a:extLst>
            </p:cNvPr>
            <p:cNvSpPr/>
            <p:nvPr/>
          </p:nvSpPr>
          <p:spPr>
            <a:xfrm flipH="1">
              <a:off x="1573875" y="1321425"/>
              <a:ext cx="46998" cy="46882"/>
            </a:xfrm>
            <a:custGeom>
              <a:avLst/>
              <a:gdLst/>
              <a:ahLst/>
              <a:cxnLst/>
              <a:rect l="l" t="t" r="r" b="b"/>
              <a:pathLst>
                <a:path w="400" h="399" extrusionOk="0">
                  <a:moveTo>
                    <a:pt x="188" y="0"/>
                  </a:moveTo>
                  <a:cubicBezTo>
                    <a:pt x="87" y="0"/>
                    <a:pt x="1" y="86"/>
                    <a:pt x="1" y="192"/>
                  </a:cubicBezTo>
                  <a:cubicBezTo>
                    <a:pt x="1" y="318"/>
                    <a:pt x="87" y="399"/>
                    <a:pt x="188" y="399"/>
                  </a:cubicBezTo>
                  <a:cubicBezTo>
                    <a:pt x="314" y="399"/>
                    <a:pt x="399" y="318"/>
                    <a:pt x="399" y="192"/>
                  </a:cubicBezTo>
                  <a:cubicBezTo>
                    <a:pt x="399" y="86"/>
                    <a:pt x="314" y="0"/>
                    <a:pt x="188"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68;p61">
              <a:extLst>
                <a:ext uri="{FF2B5EF4-FFF2-40B4-BE49-F238E27FC236}">
                  <a16:creationId xmlns:a16="http://schemas.microsoft.com/office/drawing/2014/main" id="{5E693587-7430-431B-8DDF-34988D92F8B1}"/>
                </a:ext>
              </a:extLst>
            </p:cNvPr>
            <p:cNvSpPr/>
            <p:nvPr/>
          </p:nvSpPr>
          <p:spPr>
            <a:xfrm flipH="1">
              <a:off x="3697501" y="1025105"/>
              <a:ext cx="46998" cy="46882"/>
            </a:xfrm>
            <a:custGeom>
              <a:avLst/>
              <a:gdLst/>
              <a:ahLst/>
              <a:cxnLst/>
              <a:rect l="l" t="t" r="r" b="b"/>
              <a:pathLst>
                <a:path w="400" h="399" extrusionOk="0">
                  <a:moveTo>
                    <a:pt x="187" y="0"/>
                  </a:moveTo>
                  <a:cubicBezTo>
                    <a:pt x="81" y="0"/>
                    <a:pt x="1" y="86"/>
                    <a:pt x="1" y="192"/>
                  </a:cubicBezTo>
                  <a:cubicBezTo>
                    <a:pt x="1" y="318"/>
                    <a:pt x="81" y="399"/>
                    <a:pt x="187" y="399"/>
                  </a:cubicBezTo>
                  <a:cubicBezTo>
                    <a:pt x="313" y="399"/>
                    <a:pt x="399" y="318"/>
                    <a:pt x="399" y="192"/>
                  </a:cubicBezTo>
                  <a:cubicBezTo>
                    <a:pt x="399" y="86"/>
                    <a:pt x="313" y="0"/>
                    <a:pt x="18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69;p61">
              <a:extLst>
                <a:ext uri="{FF2B5EF4-FFF2-40B4-BE49-F238E27FC236}">
                  <a16:creationId xmlns:a16="http://schemas.microsoft.com/office/drawing/2014/main" id="{5F5A7258-E92A-4014-844D-E06E4B5CAEA1}"/>
                </a:ext>
              </a:extLst>
            </p:cNvPr>
            <p:cNvSpPr/>
            <p:nvPr/>
          </p:nvSpPr>
          <p:spPr>
            <a:xfrm rot="10800000" flipH="1">
              <a:off x="2769281" y="2151242"/>
              <a:ext cx="117" cy="652111"/>
            </a:xfrm>
            <a:custGeom>
              <a:avLst/>
              <a:gdLst/>
              <a:ahLst/>
              <a:cxnLst/>
              <a:rect l="l" t="t" r="r" b="b"/>
              <a:pathLst>
                <a:path w="1" h="5550" extrusionOk="0">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70;p61">
              <a:extLst>
                <a:ext uri="{FF2B5EF4-FFF2-40B4-BE49-F238E27FC236}">
                  <a16:creationId xmlns:a16="http://schemas.microsoft.com/office/drawing/2014/main" id="{17E3C1B3-EF6A-4EEC-8EB6-EEBC9FFD0D19}"/>
                </a:ext>
              </a:extLst>
            </p:cNvPr>
            <p:cNvSpPr/>
            <p:nvPr/>
          </p:nvSpPr>
          <p:spPr>
            <a:xfrm rot="10800000" flipH="1">
              <a:off x="2763993" y="2151242"/>
              <a:ext cx="10222" cy="652111"/>
            </a:xfrm>
            <a:custGeom>
              <a:avLst/>
              <a:gdLst/>
              <a:ahLst/>
              <a:cxnLst/>
              <a:rect l="l" t="t" r="r" b="b"/>
              <a:pathLst>
                <a:path w="87" h="5550" extrusionOk="0">
                  <a:moveTo>
                    <a:pt x="0" y="0"/>
                  </a:moveTo>
                  <a:lnTo>
                    <a:pt x="0" y="5549"/>
                  </a:lnTo>
                  <a:lnTo>
                    <a:pt x="86" y="5549"/>
                  </a:lnTo>
                  <a:lnTo>
                    <a:pt x="8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771;p61">
              <a:extLst>
                <a:ext uri="{FF2B5EF4-FFF2-40B4-BE49-F238E27FC236}">
                  <a16:creationId xmlns:a16="http://schemas.microsoft.com/office/drawing/2014/main" id="{AE81A15F-041F-4854-8941-EBDE4AE97BC3}"/>
                </a:ext>
              </a:extLst>
            </p:cNvPr>
            <p:cNvSpPr/>
            <p:nvPr/>
          </p:nvSpPr>
          <p:spPr>
            <a:xfrm rot="10800000" flipH="1">
              <a:off x="2860575" y="2138788"/>
              <a:ext cx="117" cy="652111"/>
            </a:xfrm>
            <a:custGeom>
              <a:avLst/>
              <a:gdLst/>
              <a:ahLst/>
              <a:cxnLst/>
              <a:rect l="l" t="t" r="r" b="b"/>
              <a:pathLst>
                <a:path w="1" h="5550" extrusionOk="0">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72;p61">
              <a:extLst>
                <a:ext uri="{FF2B5EF4-FFF2-40B4-BE49-F238E27FC236}">
                  <a16:creationId xmlns:a16="http://schemas.microsoft.com/office/drawing/2014/main" id="{2200D8EC-0EA0-485B-A7D0-A265D8D0A2AF}"/>
                </a:ext>
              </a:extLst>
            </p:cNvPr>
            <p:cNvSpPr/>
            <p:nvPr/>
          </p:nvSpPr>
          <p:spPr>
            <a:xfrm rot="10800000" flipH="1">
              <a:off x="2855288" y="2138788"/>
              <a:ext cx="12572" cy="652111"/>
            </a:xfrm>
            <a:custGeom>
              <a:avLst/>
              <a:gdLst/>
              <a:ahLst/>
              <a:cxnLst/>
              <a:rect l="l" t="t" r="r" b="b"/>
              <a:pathLst>
                <a:path w="107" h="5550" extrusionOk="0">
                  <a:moveTo>
                    <a:pt x="0" y="0"/>
                  </a:moveTo>
                  <a:lnTo>
                    <a:pt x="0" y="5549"/>
                  </a:lnTo>
                  <a:lnTo>
                    <a:pt x="106" y="5549"/>
                  </a:lnTo>
                  <a:lnTo>
                    <a:pt x="10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73;p61">
              <a:extLst>
                <a:ext uri="{FF2B5EF4-FFF2-40B4-BE49-F238E27FC236}">
                  <a16:creationId xmlns:a16="http://schemas.microsoft.com/office/drawing/2014/main" id="{E7A5B795-1EA4-404D-8B97-DF9D14271F0C}"/>
                </a:ext>
              </a:extLst>
            </p:cNvPr>
            <p:cNvSpPr/>
            <p:nvPr/>
          </p:nvSpPr>
          <p:spPr>
            <a:xfrm rot="10800000" flipH="1">
              <a:off x="2687503" y="2173214"/>
              <a:ext cx="117" cy="652111"/>
            </a:xfrm>
            <a:custGeom>
              <a:avLst/>
              <a:gdLst/>
              <a:ahLst/>
              <a:cxnLst/>
              <a:rect l="l" t="t" r="r" b="b"/>
              <a:pathLst>
                <a:path w="1" h="5550" extrusionOk="0">
                  <a:moveTo>
                    <a:pt x="1" y="1"/>
                  </a:moveTo>
                  <a:lnTo>
                    <a:pt x="1" y="555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74;p61">
              <a:extLst>
                <a:ext uri="{FF2B5EF4-FFF2-40B4-BE49-F238E27FC236}">
                  <a16:creationId xmlns:a16="http://schemas.microsoft.com/office/drawing/2014/main" id="{F794A200-C2C6-420F-8307-3A85EC135E1C}"/>
                </a:ext>
              </a:extLst>
            </p:cNvPr>
            <p:cNvSpPr/>
            <p:nvPr/>
          </p:nvSpPr>
          <p:spPr>
            <a:xfrm rot="10800000" flipH="1">
              <a:off x="2682803" y="2173214"/>
              <a:ext cx="9635" cy="652111"/>
            </a:xfrm>
            <a:custGeom>
              <a:avLst/>
              <a:gdLst/>
              <a:ahLst/>
              <a:cxnLst/>
              <a:rect l="l" t="t" r="r" b="b"/>
              <a:pathLst>
                <a:path w="82" h="5550" extrusionOk="0">
                  <a:moveTo>
                    <a:pt x="0" y="1"/>
                  </a:moveTo>
                  <a:lnTo>
                    <a:pt x="0" y="5550"/>
                  </a:lnTo>
                  <a:lnTo>
                    <a:pt x="81" y="5550"/>
                  </a:lnTo>
                  <a:lnTo>
                    <a:pt x="81" y="1"/>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75;p61">
              <a:extLst>
                <a:ext uri="{FF2B5EF4-FFF2-40B4-BE49-F238E27FC236}">
                  <a16:creationId xmlns:a16="http://schemas.microsoft.com/office/drawing/2014/main" id="{A83E4077-7206-438D-B88C-9671C2EAD57C}"/>
                </a:ext>
              </a:extLst>
            </p:cNvPr>
            <p:cNvSpPr/>
            <p:nvPr/>
          </p:nvSpPr>
          <p:spPr>
            <a:xfrm flipH="1">
              <a:off x="2464204" y="1269563"/>
              <a:ext cx="607567" cy="234878"/>
            </a:xfrm>
            <a:custGeom>
              <a:avLst/>
              <a:gdLst/>
              <a:ahLst/>
              <a:cxnLst/>
              <a:rect l="l" t="t" r="r" b="b"/>
              <a:pathLst>
                <a:path w="5171" h="1999" extrusionOk="0">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76;p61">
              <a:extLst>
                <a:ext uri="{FF2B5EF4-FFF2-40B4-BE49-F238E27FC236}">
                  <a16:creationId xmlns:a16="http://schemas.microsoft.com/office/drawing/2014/main" id="{81D43E89-E983-4BD1-B72C-0A9E9063A969}"/>
                </a:ext>
              </a:extLst>
            </p:cNvPr>
            <p:cNvSpPr/>
            <p:nvPr/>
          </p:nvSpPr>
          <p:spPr>
            <a:xfrm flipH="1">
              <a:off x="2185032" y="1444982"/>
              <a:ext cx="570908" cy="269304"/>
            </a:xfrm>
            <a:custGeom>
              <a:avLst/>
              <a:gdLst/>
              <a:ahLst/>
              <a:cxnLst/>
              <a:rect l="l" t="t" r="r" b="b"/>
              <a:pathLst>
                <a:path w="4859" h="2292" extrusionOk="0">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77;p61">
              <a:extLst>
                <a:ext uri="{FF2B5EF4-FFF2-40B4-BE49-F238E27FC236}">
                  <a16:creationId xmlns:a16="http://schemas.microsoft.com/office/drawing/2014/main" id="{0B6FF22A-9646-4F8D-A6C8-52C360BE194F}"/>
                </a:ext>
              </a:extLst>
            </p:cNvPr>
            <p:cNvSpPr/>
            <p:nvPr/>
          </p:nvSpPr>
          <p:spPr>
            <a:xfrm flipH="1">
              <a:off x="2042156" y="1677385"/>
              <a:ext cx="493831" cy="474220"/>
            </a:xfrm>
            <a:custGeom>
              <a:avLst/>
              <a:gdLst/>
              <a:ahLst/>
              <a:cxnLst/>
              <a:rect l="l" t="t" r="r" b="b"/>
              <a:pathLst>
                <a:path w="4203" h="4036" extrusionOk="0">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78;p61">
              <a:extLst>
                <a:ext uri="{FF2B5EF4-FFF2-40B4-BE49-F238E27FC236}">
                  <a16:creationId xmlns:a16="http://schemas.microsoft.com/office/drawing/2014/main" id="{590452E4-B719-42BD-925B-9E45BD14781E}"/>
                </a:ext>
              </a:extLst>
            </p:cNvPr>
            <p:cNvSpPr/>
            <p:nvPr/>
          </p:nvSpPr>
          <p:spPr>
            <a:xfrm flipH="1">
              <a:off x="2388689" y="1302093"/>
              <a:ext cx="1070693" cy="849506"/>
            </a:xfrm>
            <a:custGeom>
              <a:avLst/>
              <a:gdLst/>
              <a:ahLst/>
              <a:cxnLst/>
              <a:rect l="l" t="t" r="r" b="b"/>
              <a:pathLst>
                <a:path w="9061" h="7189" extrusionOk="0">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9" name="Picture 2" descr="Tweet, twitter, twitter logo icon - Free download">
            <a:extLst>
              <a:ext uri="{FF2B5EF4-FFF2-40B4-BE49-F238E27FC236}">
                <a16:creationId xmlns:a16="http://schemas.microsoft.com/office/drawing/2014/main" id="{9EC54D7E-39EA-4FE7-8C4F-B183DB9CE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80" y="2734087"/>
            <a:ext cx="420220" cy="420220"/>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4" descr="Discord, squircle icon - Free download on Iconfinder">
            <a:extLst>
              <a:ext uri="{FF2B5EF4-FFF2-40B4-BE49-F238E27FC236}">
                <a16:creationId xmlns:a16="http://schemas.microsoft.com/office/drawing/2014/main" id="{96E73F9A-3C9C-4CB6-8DF2-E14F84D657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1450" y="3247022"/>
            <a:ext cx="464087" cy="464087"/>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descr="Chat, chatting, cloud based, messenger, social media, telegram icon - Free download">
            <a:extLst>
              <a:ext uri="{FF2B5EF4-FFF2-40B4-BE49-F238E27FC236}">
                <a16:creationId xmlns:a16="http://schemas.microsoft.com/office/drawing/2014/main" id="{8696B451-6D18-4753-8B3D-D759C7EF78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9180" y="3823694"/>
            <a:ext cx="464087" cy="464087"/>
          </a:xfrm>
          <a:prstGeom prst="rect">
            <a:avLst/>
          </a:prstGeom>
          <a:noFill/>
          <a:extLst>
            <a:ext uri="{909E8E84-426E-40DD-AFC4-6F175D3DCCD1}">
              <a14:hiddenFill xmlns:a14="http://schemas.microsoft.com/office/drawing/2010/main">
                <a:solidFill>
                  <a:srgbClr val="FFFFFF"/>
                </a:solidFill>
              </a14:hiddenFill>
            </a:ext>
          </a:extLst>
        </p:spPr>
      </p:pic>
      <p:sp>
        <p:nvSpPr>
          <p:cNvPr id="122" name="BlokTextu 121">
            <a:extLst>
              <a:ext uri="{FF2B5EF4-FFF2-40B4-BE49-F238E27FC236}">
                <a16:creationId xmlns:a16="http://schemas.microsoft.com/office/drawing/2014/main" id="{A8CDECDC-5586-450E-AF15-9531FAB2E80E}"/>
              </a:ext>
            </a:extLst>
          </p:cNvPr>
          <p:cNvSpPr txBox="1"/>
          <p:nvPr/>
        </p:nvSpPr>
        <p:spPr>
          <a:xfrm>
            <a:off x="6503520" y="2774145"/>
            <a:ext cx="1682217" cy="369332"/>
          </a:xfrm>
          <a:prstGeom prst="rect">
            <a:avLst/>
          </a:prstGeom>
          <a:noFill/>
        </p:spPr>
        <p:txBody>
          <a:bodyPr wrap="square" rtlCol="0">
            <a:spAutoFit/>
          </a:bodyPr>
          <a:lstStyle/>
          <a:p>
            <a:r>
              <a:rPr lang="sk-SK" sz="1800" b="1" dirty="0">
                <a:latin typeface="Roboto" panose="02000000000000000000" pitchFamily="2" charset="0"/>
                <a:ea typeface="Roboto" panose="02000000000000000000" pitchFamily="2" charset="0"/>
                <a:hlinkClick r:id="rId7"/>
              </a:rPr>
              <a:t>@exbitron</a:t>
            </a:r>
            <a:endParaRPr lang="sk-SK" sz="1800" b="1" dirty="0">
              <a:latin typeface="Roboto" panose="02000000000000000000" pitchFamily="2" charset="0"/>
              <a:ea typeface="Roboto" panose="02000000000000000000" pitchFamily="2" charset="0"/>
            </a:endParaRPr>
          </a:p>
        </p:txBody>
      </p:sp>
      <p:sp>
        <p:nvSpPr>
          <p:cNvPr id="123" name="BlokTextu 122">
            <a:extLst>
              <a:ext uri="{FF2B5EF4-FFF2-40B4-BE49-F238E27FC236}">
                <a16:creationId xmlns:a16="http://schemas.microsoft.com/office/drawing/2014/main" id="{B5E6DB09-756E-4592-A981-0EA0B0FE3ED3}"/>
              </a:ext>
            </a:extLst>
          </p:cNvPr>
          <p:cNvSpPr txBox="1"/>
          <p:nvPr/>
        </p:nvSpPr>
        <p:spPr>
          <a:xfrm>
            <a:off x="6516256" y="3300777"/>
            <a:ext cx="2167533" cy="369332"/>
          </a:xfrm>
          <a:prstGeom prst="rect">
            <a:avLst/>
          </a:prstGeom>
          <a:noFill/>
        </p:spPr>
        <p:txBody>
          <a:bodyPr wrap="square" rtlCol="0">
            <a:spAutoFit/>
          </a:bodyPr>
          <a:lstStyle/>
          <a:p>
            <a:r>
              <a:rPr lang="sk-SK" sz="1800" b="1" dirty="0">
                <a:latin typeface="Roboto" panose="02000000000000000000" pitchFamily="2" charset="0"/>
                <a:ea typeface="Roboto" panose="02000000000000000000" pitchFamily="2" charset="0"/>
                <a:hlinkClick r:id="rId8" action="ppaction://hlinkfile"/>
              </a:rPr>
              <a:t>discord.io/exbitron</a:t>
            </a:r>
            <a:endParaRPr lang="sk-SK" sz="1800" b="1" dirty="0">
              <a:latin typeface="Roboto" panose="02000000000000000000" pitchFamily="2" charset="0"/>
              <a:ea typeface="Roboto" panose="02000000000000000000" pitchFamily="2" charset="0"/>
            </a:endParaRPr>
          </a:p>
        </p:txBody>
      </p:sp>
      <p:sp>
        <p:nvSpPr>
          <p:cNvPr id="124" name="BlokTextu 123">
            <a:extLst>
              <a:ext uri="{FF2B5EF4-FFF2-40B4-BE49-F238E27FC236}">
                <a16:creationId xmlns:a16="http://schemas.microsoft.com/office/drawing/2014/main" id="{E4C2AFE4-F895-4C7E-9064-E680069E7AE5}"/>
              </a:ext>
            </a:extLst>
          </p:cNvPr>
          <p:cNvSpPr txBox="1"/>
          <p:nvPr/>
        </p:nvSpPr>
        <p:spPr>
          <a:xfrm>
            <a:off x="6538969" y="3895643"/>
            <a:ext cx="2049964" cy="369332"/>
          </a:xfrm>
          <a:prstGeom prst="rect">
            <a:avLst/>
          </a:prstGeom>
          <a:noFill/>
        </p:spPr>
        <p:txBody>
          <a:bodyPr wrap="square" rtlCol="0">
            <a:spAutoFit/>
          </a:bodyPr>
          <a:lstStyle/>
          <a:p>
            <a:r>
              <a:rPr lang="sk-SK" sz="1800" b="1" dirty="0">
                <a:latin typeface="Roboto" panose="02000000000000000000" pitchFamily="2" charset="0"/>
                <a:ea typeface="Roboto" panose="02000000000000000000" pitchFamily="2" charset="0"/>
                <a:hlinkClick r:id="rId9" action="ppaction://hlinkfile"/>
              </a:rPr>
              <a:t>t.me/</a:t>
            </a:r>
            <a:r>
              <a:rPr lang="sk-SK" sz="1800" b="1" dirty="0" err="1">
                <a:latin typeface="Roboto" panose="02000000000000000000" pitchFamily="2" charset="0"/>
                <a:ea typeface="Roboto" panose="02000000000000000000" pitchFamily="2" charset="0"/>
                <a:hlinkClick r:id="rId9" action="ppaction://hlinkfile"/>
              </a:rPr>
              <a:t>exbitron_en</a:t>
            </a:r>
            <a:endParaRPr lang="sk-SK" sz="1800"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3810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7"/>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72" name="Google Shape;472;p37"/>
          <p:cNvSpPr txBox="1">
            <a:spLocks noGrp="1"/>
          </p:cNvSpPr>
          <p:nvPr>
            <p:ph type="title" idx="3"/>
          </p:nvPr>
        </p:nvSpPr>
        <p:spPr>
          <a:xfrm>
            <a:off x="3540000" y="1179809"/>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linkClick r:id="rId3" action="ppaction://hlinksldjump"/>
              </a:rPr>
              <a:t>01</a:t>
            </a:r>
            <a:endParaRPr dirty="0"/>
          </a:p>
        </p:txBody>
      </p:sp>
      <p:sp>
        <p:nvSpPr>
          <p:cNvPr id="473" name="Google Shape;473;p37"/>
          <p:cNvSpPr txBox="1">
            <a:spLocks noGrp="1"/>
          </p:cNvSpPr>
          <p:nvPr>
            <p:ph type="title" idx="5"/>
          </p:nvPr>
        </p:nvSpPr>
        <p:spPr>
          <a:xfrm>
            <a:off x="4264151" y="2732354"/>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k-SK" dirty="0" err="1"/>
              <a:t>Usage</a:t>
            </a:r>
            <a:endParaRPr dirty="0"/>
          </a:p>
        </p:txBody>
      </p:sp>
      <p:sp>
        <p:nvSpPr>
          <p:cNvPr id="474" name="Google Shape;474;p37"/>
          <p:cNvSpPr txBox="1">
            <a:spLocks noGrp="1"/>
          </p:cNvSpPr>
          <p:nvPr>
            <p:ph type="subTitle" idx="7"/>
          </p:nvPr>
        </p:nvSpPr>
        <p:spPr>
          <a:xfrm>
            <a:off x="4220627" y="3784440"/>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k-SK" dirty="0" err="1"/>
              <a:t>Our</a:t>
            </a:r>
            <a:r>
              <a:rPr lang="sk-SK" dirty="0"/>
              <a:t> </a:t>
            </a:r>
            <a:r>
              <a:rPr lang="sk-SK" dirty="0" err="1"/>
              <a:t>future</a:t>
            </a:r>
            <a:r>
              <a:rPr lang="sk-SK" dirty="0"/>
              <a:t> </a:t>
            </a:r>
            <a:r>
              <a:rPr lang="sk-SK" dirty="0" err="1"/>
              <a:t>steps</a:t>
            </a:r>
            <a:r>
              <a:rPr lang="sk-SK" dirty="0"/>
              <a:t>!</a:t>
            </a:r>
            <a:endParaRPr dirty="0"/>
          </a:p>
        </p:txBody>
      </p:sp>
      <p:sp>
        <p:nvSpPr>
          <p:cNvPr id="475" name="Google Shape;475;p37"/>
          <p:cNvSpPr txBox="1">
            <a:spLocks noGrp="1"/>
          </p:cNvSpPr>
          <p:nvPr>
            <p:ph type="title" idx="8"/>
          </p:nvPr>
        </p:nvSpPr>
        <p:spPr>
          <a:xfrm>
            <a:off x="4220627" y="3451309"/>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k-SK" dirty="0" err="1"/>
              <a:t>Roadmap</a:t>
            </a:r>
            <a:endParaRPr dirty="0"/>
          </a:p>
        </p:txBody>
      </p:sp>
      <p:sp>
        <p:nvSpPr>
          <p:cNvPr id="476" name="Google Shape;476;p37"/>
          <p:cNvSpPr txBox="1">
            <a:spLocks noGrp="1"/>
          </p:cNvSpPr>
          <p:nvPr>
            <p:ph type="title" idx="9"/>
          </p:nvPr>
        </p:nvSpPr>
        <p:spPr>
          <a:xfrm>
            <a:off x="3540000" y="3310628"/>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hlinkClick r:id="rId4" action="ppaction://hlinksldjump">
                  <a:extLst>
                    <a:ext uri="{A12FA001-AC4F-418D-AE19-62706E023703}">
                      <ahyp:hlinkClr xmlns:ahyp="http://schemas.microsoft.com/office/drawing/2018/hyperlinkcolor" val="tx"/>
                    </a:ext>
                  </a:extLst>
                </a:hlinkClick>
              </a:rPr>
              <a:t>0</a:t>
            </a:r>
            <a:r>
              <a:rPr lang="sk-SK" dirty="0">
                <a:solidFill>
                  <a:schemeClr val="bg1"/>
                </a:solidFill>
                <a:hlinkClick r:id="rId4" action="ppaction://hlinksldjump">
                  <a:extLst>
                    <a:ext uri="{A12FA001-AC4F-418D-AE19-62706E023703}">
                      <ahyp:hlinkClr xmlns:ahyp="http://schemas.microsoft.com/office/drawing/2018/hyperlinkcolor" val="tx"/>
                    </a:ext>
                  </a:extLst>
                </a:hlinkClick>
              </a:rPr>
              <a:t>4</a:t>
            </a:r>
            <a:endParaRPr dirty="0">
              <a:solidFill>
                <a:schemeClr val="bg1"/>
              </a:solidFill>
            </a:endParaRPr>
          </a:p>
        </p:txBody>
      </p:sp>
      <p:sp>
        <p:nvSpPr>
          <p:cNvPr id="477" name="Google Shape;477;p37"/>
          <p:cNvSpPr txBox="1">
            <a:spLocks noGrp="1"/>
          </p:cNvSpPr>
          <p:nvPr>
            <p:ph type="subTitle" idx="13"/>
          </p:nvPr>
        </p:nvSpPr>
        <p:spPr>
          <a:xfrm>
            <a:off x="4245000" y="4460428"/>
            <a:ext cx="41028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k-SK" dirty="0" err="1"/>
              <a:t>Meet</a:t>
            </a:r>
            <a:r>
              <a:rPr lang="sk-SK" dirty="0"/>
              <a:t> </a:t>
            </a:r>
            <a:r>
              <a:rPr lang="sk-SK" dirty="0" err="1"/>
              <a:t>the</a:t>
            </a:r>
            <a:r>
              <a:rPr lang="sk-SK" dirty="0"/>
              <a:t> Team!</a:t>
            </a:r>
            <a:endParaRPr dirty="0"/>
          </a:p>
        </p:txBody>
      </p:sp>
      <p:sp>
        <p:nvSpPr>
          <p:cNvPr id="478" name="Google Shape;478;p37"/>
          <p:cNvSpPr txBox="1">
            <a:spLocks noGrp="1"/>
          </p:cNvSpPr>
          <p:nvPr>
            <p:ph type="title" idx="14"/>
          </p:nvPr>
        </p:nvSpPr>
        <p:spPr>
          <a:xfrm>
            <a:off x="4245000" y="4139985"/>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k-SK" dirty="0"/>
              <a:t>Team </a:t>
            </a:r>
            <a:r>
              <a:rPr lang="sk-SK" dirty="0" err="1"/>
              <a:t>Overview</a:t>
            </a:r>
            <a:endParaRPr dirty="0"/>
          </a:p>
        </p:txBody>
      </p:sp>
      <p:sp>
        <p:nvSpPr>
          <p:cNvPr id="479" name="Google Shape;479;p37"/>
          <p:cNvSpPr txBox="1">
            <a:spLocks noGrp="1"/>
          </p:cNvSpPr>
          <p:nvPr>
            <p:ph type="title" idx="15"/>
          </p:nvPr>
        </p:nvSpPr>
        <p:spPr>
          <a:xfrm>
            <a:off x="3540000" y="402660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linkClick r:id="rId5" action="ppaction://hlinksldjump"/>
              </a:rPr>
              <a:t>0</a:t>
            </a:r>
            <a:r>
              <a:rPr lang="sk-SK" dirty="0">
                <a:hlinkClick r:id="rId5" action="ppaction://hlinksldjump"/>
              </a:rPr>
              <a:t>5</a:t>
            </a:r>
            <a:endParaRPr dirty="0"/>
          </a:p>
        </p:txBody>
      </p:sp>
      <p:sp>
        <p:nvSpPr>
          <p:cNvPr id="480" name="Google Shape;480;p37"/>
          <p:cNvSpPr txBox="1">
            <a:spLocks noGrp="1"/>
          </p:cNvSpPr>
          <p:nvPr>
            <p:ph type="subTitle" idx="4"/>
          </p:nvPr>
        </p:nvSpPr>
        <p:spPr>
          <a:xfrm>
            <a:off x="4263851" y="3070348"/>
            <a:ext cx="41028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k-SK" dirty="0" err="1"/>
              <a:t>Where</a:t>
            </a:r>
            <a:r>
              <a:rPr lang="sk-SK" dirty="0"/>
              <a:t> </a:t>
            </a:r>
            <a:r>
              <a:rPr lang="sk-SK" dirty="0" err="1"/>
              <a:t>you</a:t>
            </a:r>
            <a:r>
              <a:rPr lang="sk-SK" dirty="0"/>
              <a:t> </a:t>
            </a:r>
            <a:r>
              <a:rPr lang="sk-SK" dirty="0" err="1"/>
              <a:t>can</a:t>
            </a:r>
            <a:r>
              <a:rPr lang="sk-SK" dirty="0"/>
              <a:t> </a:t>
            </a:r>
            <a:r>
              <a:rPr lang="sk-SK" dirty="0" err="1"/>
              <a:t>use</a:t>
            </a:r>
            <a:r>
              <a:rPr lang="sk-SK" dirty="0"/>
              <a:t> EXTO?</a:t>
            </a:r>
            <a:endParaRPr dirty="0"/>
          </a:p>
        </p:txBody>
      </p:sp>
      <p:sp>
        <p:nvSpPr>
          <p:cNvPr id="481" name="Google Shape;481;p37"/>
          <p:cNvSpPr txBox="1">
            <a:spLocks noGrp="1"/>
          </p:cNvSpPr>
          <p:nvPr>
            <p:ph type="title" idx="6"/>
          </p:nvPr>
        </p:nvSpPr>
        <p:spPr>
          <a:xfrm>
            <a:off x="3540000" y="2624895"/>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linkClick r:id="rId6" action="ppaction://hlinksldjump"/>
              </a:rPr>
              <a:t>0</a:t>
            </a:r>
            <a:r>
              <a:rPr lang="sk-SK" dirty="0">
                <a:hlinkClick r:id="rId6" action="ppaction://hlinksldjump"/>
              </a:rPr>
              <a:t>3</a:t>
            </a:r>
            <a:endParaRPr dirty="0"/>
          </a:p>
        </p:txBody>
      </p:sp>
      <p:sp>
        <p:nvSpPr>
          <p:cNvPr id="482" name="Google Shape;482;p37"/>
          <p:cNvSpPr txBox="1">
            <a:spLocks noGrp="1"/>
          </p:cNvSpPr>
          <p:nvPr>
            <p:ph type="subTitle" idx="1"/>
          </p:nvPr>
        </p:nvSpPr>
        <p:spPr>
          <a:xfrm>
            <a:off x="4264151" y="1700231"/>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sk-SK" dirty="0" err="1"/>
              <a:t>Exbitron</a:t>
            </a:r>
            <a:r>
              <a:rPr lang="sk-SK" dirty="0"/>
              <a:t> </a:t>
            </a:r>
            <a:r>
              <a:rPr lang="sk-SK" dirty="0" err="1"/>
              <a:t>Digital</a:t>
            </a:r>
            <a:r>
              <a:rPr lang="sk-SK" dirty="0"/>
              <a:t> Token </a:t>
            </a:r>
            <a:r>
              <a:rPr lang="sk-SK" dirty="0" err="1"/>
              <a:t>Introduction</a:t>
            </a:r>
            <a:endParaRPr dirty="0"/>
          </a:p>
        </p:txBody>
      </p:sp>
      <p:sp>
        <p:nvSpPr>
          <p:cNvPr id="483" name="Google Shape;483;p37"/>
          <p:cNvSpPr txBox="1">
            <a:spLocks noGrp="1"/>
          </p:cNvSpPr>
          <p:nvPr>
            <p:ph type="title" idx="2"/>
          </p:nvPr>
        </p:nvSpPr>
        <p:spPr>
          <a:xfrm>
            <a:off x="4271064" y="1334850"/>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k-SK" dirty="0" err="1"/>
              <a:t>Introduction</a:t>
            </a:r>
            <a:endParaRPr dirty="0"/>
          </a:p>
        </p:txBody>
      </p:sp>
      <p:grpSp>
        <p:nvGrpSpPr>
          <p:cNvPr id="484" name="Google Shape;484;p37"/>
          <p:cNvGrpSpPr/>
          <p:nvPr/>
        </p:nvGrpSpPr>
        <p:grpSpPr>
          <a:xfrm>
            <a:off x="1090574" y="1604225"/>
            <a:ext cx="1738026" cy="2823854"/>
            <a:chOff x="1090574" y="1604225"/>
            <a:chExt cx="1738026" cy="2823854"/>
          </a:xfrm>
        </p:grpSpPr>
        <p:sp>
          <p:nvSpPr>
            <p:cNvPr id="485" name="Google Shape;485;p37"/>
            <p:cNvSpPr/>
            <p:nvPr/>
          </p:nvSpPr>
          <p:spPr>
            <a:xfrm>
              <a:off x="1996241" y="2595554"/>
              <a:ext cx="414752" cy="1504829"/>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038227" y="2672866"/>
              <a:ext cx="55308" cy="1190589"/>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131239" y="2728175"/>
              <a:ext cx="54714" cy="1187497"/>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223657" y="2780271"/>
              <a:ext cx="52335" cy="1188092"/>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313577" y="2833082"/>
              <a:ext cx="54832" cy="1187497"/>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410871" y="2595554"/>
              <a:ext cx="417726" cy="1504829"/>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rgbClr val="1501A9"/>
                </a:gs>
                <a:gs pos="100000">
                  <a:srgbClr val="17163E"/>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455831" y="2833082"/>
              <a:ext cx="52929" cy="1187497"/>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2545869" y="2780271"/>
              <a:ext cx="55308" cy="1188092"/>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2638287" y="2728175"/>
              <a:ext cx="55308" cy="1187497"/>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2731180" y="2672866"/>
              <a:ext cx="54714" cy="1190589"/>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96241" y="2355528"/>
              <a:ext cx="832360" cy="48004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41290" y="2685474"/>
              <a:ext cx="147013" cy="85399"/>
            </a:xfrm>
            <a:custGeom>
              <a:avLst/>
              <a:gdLst/>
              <a:ahLst/>
              <a:cxnLst/>
              <a:rect l="l" t="t" r="r" b="b"/>
              <a:pathLst>
                <a:path w="1236" h="718" extrusionOk="0">
                  <a:moveTo>
                    <a:pt x="605" y="1"/>
                  </a:moveTo>
                  <a:lnTo>
                    <a:pt x="0" y="359"/>
                  </a:lnTo>
                  <a:lnTo>
                    <a:pt x="605" y="717"/>
                  </a:lnTo>
                  <a:lnTo>
                    <a:pt x="1236" y="359"/>
                  </a:lnTo>
                  <a:lnTo>
                    <a:pt x="605"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358655" y="2402867"/>
              <a:ext cx="109903" cy="62562"/>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2358655" y="2432960"/>
              <a:ext cx="54714" cy="6244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413250" y="2432960"/>
              <a:ext cx="55308" cy="6244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283603" y="2445568"/>
              <a:ext cx="109903" cy="6244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2283603" y="2475541"/>
              <a:ext cx="54714" cy="6244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2338198" y="2475541"/>
              <a:ext cx="55308" cy="6244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2208670" y="2488149"/>
              <a:ext cx="109903" cy="6244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2208670" y="2520501"/>
              <a:ext cx="54714" cy="60184"/>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2263264" y="2520501"/>
              <a:ext cx="55308" cy="60184"/>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96241" y="1604225"/>
              <a:ext cx="832360" cy="1232575"/>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090574" y="3355714"/>
              <a:ext cx="414752" cy="1072363"/>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rgbClr val="B0A1FB"/>
                </a:gs>
                <a:gs pos="50000">
                  <a:srgbClr val="AD95E6"/>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090574" y="3388067"/>
              <a:ext cx="414752" cy="292355"/>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1090574" y="3505701"/>
              <a:ext cx="414752" cy="292355"/>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090574" y="3623335"/>
              <a:ext cx="414752" cy="292355"/>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090574" y="3740374"/>
              <a:ext cx="414752" cy="292830"/>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090574" y="3857889"/>
              <a:ext cx="414752" cy="292949"/>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090574" y="3975523"/>
              <a:ext cx="414752" cy="292949"/>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090574" y="4093157"/>
              <a:ext cx="414752" cy="292236"/>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505204" y="3450511"/>
              <a:ext cx="252634" cy="977568"/>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505204" y="3482864"/>
              <a:ext cx="252634" cy="19755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505204" y="3600498"/>
              <a:ext cx="252634" cy="19755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505204" y="3718132"/>
              <a:ext cx="252634" cy="19755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505204" y="3835766"/>
              <a:ext cx="252634" cy="197440"/>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505204" y="3953281"/>
              <a:ext cx="252634" cy="19755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505204" y="4070320"/>
              <a:ext cx="252634" cy="198154"/>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505204" y="4187954"/>
              <a:ext cx="252634" cy="19744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090574" y="3210486"/>
              <a:ext cx="667267" cy="385366"/>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175141" y="3308375"/>
              <a:ext cx="167590" cy="97293"/>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1472733" y="3405075"/>
              <a:ext cx="162713" cy="86232"/>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090574" y="2456923"/>
              <a:ext cx="667267" cy="1137066"/>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BlokTextu 1">
            <a:extLst>
              <a:ext uri="{FF2B5EF4-FFF2-40B4-BE49-F238E27FC236}">
                <a16:creationId xmlns:a16="http://schemas.microsoft.com/office/drawing/2014/main" id="{E2BDE252-2C67-4147-A247-F596A53A2C22}"/>
              </a:ext>
            </a:extLst>
          </p:cNvPr>
          <p:cNvSpPr txBox="1"/>
          <p:nvPr/>
        </p:nvSpPr>
        <p:spPr>
          <a:xfrm>
            <a:off x="3562714" y="2002476"/>
            <a:ext cx="832360" cy="1015663"/>
          </a:xfrm>
          <a:prstGeom prst="rect">
            <a:avLst/>
          </a:prstGeom>
          <a:noFill/>
        </p:spPr>
        <p:txBody>
          <a:bodyPr wrap="square" rtlCol="0">
            <a:spAutoFit/>
          </a:bodyPr>
          <a:lstStyle/>
          <a:p>
            <a:r>
              <a:rPr lang="sk-SK" sz="6000" dirty="0">
                <a:solidFill>
                  <a:schemeClr val="bg1"/>
                </a:solidFill>
                <a:latin typeface="Teko" panose="02000000000000000000" pitchFamily="2" charset="-18"/>
                <a:ea typeface="Roboto" panose="02000000000000000000" pitchFamily="2" charset="0"/>
                <a:cs typeface="Teko" panose="02000000000000000000" pitchFamily="2" charset="-18"/>
                <a:hlinkClick r:id="rId7" action="ppaction://hlinksldjump"/>
              </a:rPr>
              <a:t>02</a:t>
            </a:r>
            <a:endParaRPr lang="sk-SK" sz="6000" dirty="0">
              <a:solidFill>
                <a:schemeClr val="bg1"/>
              </a:solidFill>
              <a:latin typeface="Teko" panose="02000000000000000000" pitchFamily="2" charset="-18"/>
              <a:ea typeface="Roboto" panose="02000000000000000000" pitchFamily="2" charset="0"/>
              <a:cs typeface="Teko" panose="02000000000000000000" pitchFamily="2" charset="-18"/>
            </a:endParaRPr>
          </a:p>
        </p:txBody>
      </p:sp>
      <p:sp>
        <p:nvSpPr>
          <p:cNvPr id="3" name="BlokTextu 2">
            <a:extLst>
              <a:ext uri="{FF2B5EF4-FFF2-40B4-BE49-F238E27FC236}">
                <a16:creationId xmlns:a16="http://schemas.microsoft.com/office/drawing/2014/main" id="{5C22B899-6576-4884-B3BF-CD47893ABE21}"/>
              </a:ext>
            </a:extLst>
          </p:cNvPr>
          <p:cNvSpPr txBox="1"/>
          <p:nvPr/>
        </p:nvSpPr>
        <p:spPr>
          <a:xfrm>
            <a:off x="4245000" y="2128007"/>
            <a:ext cx="973343" cy="461665"/>
          </a:xfrm>
          <a:prstGeom prst="rect">
            <a:avLst/>
          </a:prstGeom>
          <a:noFill/>
        </p:spPr>
        <p:txBody>
          <a:bodyPr wrap="none" rtlCol="0">
            <a:spAutoFit/>
          </a:bodyPr>
          <a:lstStyle/>
          <a:p>
            <a:r>
              <a:rPr lang="sk-SK" sz="2400" dirty="0" err="1">
                <a:solidFill>
                  <a:schemeClr val="bg1"/>
                </a:solidFill>
                <a:latin typeface="Teko" panose="02000000000000000000" pitchFamily="2" charset="-18"/>
                <a:cs typeface="Teko" panose="02000000000000000000" pitchFamily="2" charset="-18"/>
              </a:rPr>
              <a:t>Features</a:t>
            </a:r>
            <a:endParaRPr lang="sk-SK" sz="2400" dirty="0">
              <a:solidFill>
                <a:schemeClr val="bg1"/>
              </a:solidFill>
              <a:latin typeface="Teko" panose="02000000000000000000" pitchFamily="2" charset="-18"/>
              <a:cs typeface="Teko" panose="02000000000000000000" pitchFamily="2" charset="-18"/>
            </a:endParaRPr>
          </a:p>
        </p:txBody>
      </p:sp>
      <p:sp>
        <p:nvSpPr>
          <p:cNvPr id="4" name="BlokTextu 3">
            <a:extLst>
              <a:ext uri="{FF2B5EF4-FFF2-40B4-BE49-F238E27FC236}">
                <a16:creationId xmlns:a16="http://schemas.microsoft.com/office/drawing/2014/main" id="{C174BDFB-5D6C-4530-AED7-80A14150FB9F}"/>
              </a:ext>
            </a:extLst>
          </p:cNvPr>
          <p:cNvSpPr txBox="1"/>
          <p:nvPr/>
        </p:nvSpPr>
        <p:spPr>
          <a:xfrm>
            <a:off x="4245000" y="2429734"/>
            <a:ext cx="1737976" cy="307777"/>
          </a:xfrm>
          <a:prstGeom prst="rect">
            <a:avLst/>
          </a:prstGeom>
          <a:noFill/>
        </p:spPr>
        <p:txBody>
          <a:bodyPr wrap="none" rtlCol="0">
            <a:spAutoFit/>
          </a:bodyPr>
          <a:lstStyle/>
          <a:p>
            <a:r>
              <a:rPr lang="sk-SK" dirty="0" err="1">
                <a:solidFill>
                  <a:schemeClr val="bg1"/>
                </a:solidFill>
                <a:latin typeface="Roboto" panose="02000000000000000000" pitchFamily="2" charset="0"/>
                <a:ea typeface="Roboto" panose="02000000000000000000" pitchFamily="2" charset="0"/>
              </a:rPr>
              <a:t>What</a:t>
            </a:r>
            <a:r>
              <a:rPr lang="sk-SK" dirty="0">
                <a:solidFill>
                  <a:schemeClr val="bg1"/>
                </a:solidFill>
                <a:latin typeface="Roboto" panose="02000000000000000000" pitchFamily="2" charset="0"/>
                <a:ea typeface="Roboto" panose="02000000000000000000" pitchFamily="2" charset="0"/>
              </a:rPr>
              <a:t> EXTO </a:t>
            </a:r>
            <a:r>
              <a:rPr lang="sk-SK" dirty="0" err="1">
                <a:solidFill>
                  <a:schemeClr val="bg1"/>
                </a:solidFill>
                <a:latin typeface="Roboto" panose="02000000000000000000" pitchFamily="2" charset="0"/>
                <a:ea typeface="Roboto" panose="02000000000000000000" pitchFamily="2" charset="0"/>
              </a:rPr>
              <a:t>offers</a:t>
            </a:r>
            <a:r>
              <a:rPr lang="sk-SK" dirty="0">
                <a:solidFill>
                  <a:schemeClr val="bg1"/>
                </a:solidFill>
                <a:latin typeface="Roboto" panose="02000000000000000000" pitchFamily="2" charset="0"/>
                <a:ea typeface="Roboto" panose="02000000000000000000" pitchFamily="2"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0"/>
          <p:cNvSpPr txBox="1">
            <a:spLocks noGrp="1"/>
          </p:cNvSpPr>
          <p:nvPr>
            <p:ph type="title"/>
          </p:nvPr>
        </p:nvSpPr>
        <p:spPr>
          <a:xfrm>
            <a:off x="720000" y="529475"/>
            <a:ext cx="3935400" cy="5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sk-SK" sz="3400" dirty="0" err="1"/>
              <a:t>Exbitron</a:t>
            </a:r>
            <a:r>
              <a:rPr lang="sk-SK" sz="3400" dirty="0"/>
              <a:t> </a:t>
            </a:r>
            <a:r>
              <a:rPr lang="sk-SK" sz="3400" dirty="0" err="1"/>
              <a:t>Digital</a:t>
            </a:r>
            <a:r>
              <a:rPr lang="sk-SK" sz="3400" dirty="0"/>
              <a:t> Token (EXTO)</a:t>
            </a:r>
          </a:p>
        </p:txBody>
      </p:sp>
      <p:sp>
        <p:nvSpPr>
          <p:cNvPr id="583" name="Google Shape;583;p40"/>
          <p:cNvSpPr txBox="1">
            <a:spLocks noGrp="1"/>
          </p:cNvSpPr>
          <p:nvPr>
            <p:ph type="subTitle" idx="1"/>
          </p:nvPr>
        </p:nvSpPr>
        <p:spPr>
          <a:xfrm>
            <a:off x="719999" y="1383300"/>
            <a:ext cx="4699867" cy="3343478"/>
          </a:xfrm>
          <a:prstGeom prst="rect">
            <a:avLst/>
          </a:prstGeom>
        </p:spPr>
        <p:txBody>
          <a:bodyPr spcFirstLastPara="1" wrap="square" lIns="91425" tIns="91425" rIns="91425" bIns="91425" anchor="t" anchorCtr="0">
            <a:noAutofit/>
          </a:bodyPr>
          <a:lstStyle/>
          <a:p>
            <a:pPr marL="0" marR="245595" lvl="0" indent="0" algn="l" rtl="0">
              <a:spcBef>
                <a:spcPts val="0"/>
              </a:spcBef>
              <a:spcAft>
                <a:spcPts val="0"/>
              </a:spcAft>
              <a:buClr>
                <a:srgbClr val="5B595B"/>
              </a:buClr>
              <a:buSzPts val="1100"/>
              <a:buFont typeface="Arial"/>
              <a:buNone/>
            </a:pPr>
            <a:r>
              <a:rPr lang="sk-SK" b="1" u="sng" dirty="0" err="1">
                <a:solidFill>
                  <a:schemeClr val="bg1"/>
                </a:solidFill>
                <a:effectLst/>
                <a:latin typeface="Roboto" panose="02000000000000000000" pitchFamily="2" charset="0"/>
                <a:ea typeface="Roboto" panose="02000000000000000000" pitchFamily="2" charset="0"/>
              </a:rPr>
              <a:t>Exbitron</a:t>
            </a:r>
            <a:r>
              <a:rPr lang="sk-SK" b="1" u="sng" dirty="0">
                <a:solidFill>
                  <a:schemeClr val="bg1"/>
                </a:solidFill>
                <a:effectLst/>
                <a:latin typeface="Roboto" panose="02000000000000000000" pitchFamily="2" charset="0"/>
                <a:ea typeface="Roboto" panose="02000000000000000000" pitchFamily="2" charset="0"/>
              </a:rPr>
              <a:t> </a:t>
            </a:r>
            <a:r>
              <a:rPr lang="sk-SK" b="1" u="sng" dirty="0" err="1">
                <a:solidFill>
                  <a:schemeClr val="bg1"/>
                </a:solidFill>
                <a:effectLst/>
                <a:latin typeface="Roboto" panose="02000000000000000000" pitchFamily="2" charset="0"/>
                <a:ea typeface="Roboto" panose="02000000000000000000" pitchFamily="2" charset="0"/>
              </a:rPr>
              <a:t>Digital</a:t>
            </a:r>
            <a:r>
              <a:rPr lang="sk-SK" b="1" u="sng" dirty="0">
                <a:solidFill>
                  <a:schemeClr val="bg1"/>
                </a:solidFill>
                <a:effectLst/>
                <a:latin typeface="Roboto" panose="02000000000000000000" pitchFamily="2" charset="0"/>
                <a:ea typeface="Roboto" panose="02000000000000000000" pitchFamily="2" charset="0"/>
              </a:rPr>
              <a:t> Token </a:t>
            </a:r>
            <a:r>
              <a:rPr lang="sk-SK" dirty="0" err="1">
                <a:solidFill>
                  <a:schemeClr val="bg1"/>
                </a:solidFill>
                <a:effectLst/>
                <a:latin typeface="Roboto" panose="02000000000000000000" pitchFamily="2" charset="0"/>
                <a:ea typeface="Roboto" panose="02000000000000000000" pitchFamily="2" charset="0"/>
              </a:rPr>
              <a:t>is</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the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native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cryptocurrency</a:t>
            </a:r>
            <a:r>
              <a:rPr lang="sk-SK" dirty="0">
                <a:solidFill>
                  <a:schemeClr val="bg1"/>
                </a:solidFill>
                <a:effectLst/>
                <a:latin typeface="Roboto" panose="02000000000000000000" pitchFamily="2" charset="0"/>
                <a:ea typeface="Roboto" panose="02000000000000000000" pitchFamily="2" charset="0"/>
              </a:rPr>
              <a:t> of </a:t>
            </a:r>
            <a:r>
              <a:rPr lang="sk-SK" dirty="0" err="1">
                <a:solidFill>
                  <a:schemeClr val="bg1"/>
                </a:solidFill>
                <a:effectLst/>
                <a:latin typeface="Roboto" panose="02000000000000000000" pitchFamily="2" charset="0"/>
                <a:ea typeface="Roboto" panose="02000000000000000000" pitchFamily="2" charset="0"/>
              </a:rPr>
              <a:t>Exbitron</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exchange</a:t>
            </a:r>
            <a:r>
              <a:rPr lang="sk-SK" dirty="0">
                <a:solidFill>
                  <a:schemeClr val="bg1"/>
                </a:solidFill>
                <a:effectLst/>
                <a:latin typeface="Roboto" panose="02000000000000000000" pitchFamily="2" charset="0"/>
                <a:ea typeface="Roboto" panose="02000000000000000000" pitchFamily="2" charset="0"/>
              </a:rPr>
              <a:t>. </a:t>
            </a:r>
            <a:br>
              <a:rPr lang="sk-SK" dirty="0">
                <a:solidFill>
                  <a:schemeClr val="bg1"/>
                </a:solidFill>
                <a:effectLst/>
                <a:latin typeface="Roboto" panose="02000000000000000000" pitchFamily="2" charset="0"/>
                <a:ea typeface="Roboto" panose="02000000000000000000" pitchFamily="2" charset="0"/>
              </a:rPr>
            </a:br>
            <a:r>
              <a:rPr lang="sk-SK" dirty="0" err="1">
                <a:solidFill>
                  <a:schemeClr val="bg1"/>
                </a:solidFill>
                <a:effectLst/>
                <a:latin typeface="Roboto" panose="02000000000000000000" pitchFamily="2" charset="0"/>
                <a:ea typeface="Roboto" panose="02000000000000000000" pitchFamily="2" charset="0"/>
              </a:rPr>
              <a:t>It</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belongs</a:t>
            </a:r>
            <a:r>
              <a:rPr lang="sk-SK" dirty="0">
                <a:solidFill>
                  <a:schemeClr val="bg1"/>
                </a:solidFill>
                <a:effectLst/>
                <a:latin typeface="Roboto" panose="02000000000000000000" pitchFamily="2" charset="0"/>
                <a:ea typeface="Roboto" panose="02000000000000000000" pitchFamily="2" charset="0"/>
              </a:rPr>
              <a:t> to a </a:t>
            </a:r>
            <a:r>
              <a:rPr lang="sk-SK" dirty="0" err="1">
                <a:solidFill>
                  <a:schemeClr val="bg1"/>
                </a:solidFill>
                <a:effectLst/>
                <a:latin typeface="Roboto" panose="02000000000000000000" pitchFamily="2" charset="0"/>
                <a:ea typeface="Roboto" panose="02000000000000000000" pitchFamily="2" charset="0"/>
              </a:rPr>
              <a:t>group</a:t>
            </a:r>
            <a:r>
              <a:rPr lang="sk-SK" dirty="0">
                <a:solidFill>
                  <a:schemeClr val="bg1"/>
                </a:solidFill>
                <a:effectLst/>
                <a:latin typeface="Roboto" panose="02000000000000000000" pitchFamily="2" charset="0"/>
                <a:ea typeface="Roboto" panose="02000000000000000000" pitchFamily="2" charset="0"/>
              </a:rPr>
              <a:t> of </a:t>
            </a:r>
            <a:r>
              <a:rPr lang="sk-SK" dirty="0" err="1">
                <a:solidFill>
                  <a:schemeClr val="bg1"/>
                </a:solidFill>
                <a:effectLst/>
                <a:latin typeface="Roboto" panose="02000000000000000000" pitchFamily="2" charset="0"/>
                <a:ea typeface="Roboto" panose="02000000000000000000" pitchFamily="2" charset="0"/>
              </a:rPr>
              <a:t>cryptocurrencies</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often</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referred</a:t>
            </a:r>
            <a:r>
              <a:rPr lang="sk-SK" dirty="0">
                <a:solidFill>
                  <a:schemeClr val="bg1"/>
                </a:solidFill>
                <a:effectLst/>
                <a:latin typeface="Roboto" panose="02000000000000000000" pitchFamily="2" charset="0"/>
                <a:ea typeface="Roboto" panose="02000000000000000000" pitchFamily="2" charset="0"/>
              </a:rPr>
              <a:t> to as „</a:t>
            </a:r>
            <a:r>
              <a:rPr lang="sk-SK" dirty="0" err="1">
                <a:solidFill>
                  <a:schemeClr val="bg1"/>
                </a:solidFill>
                <a:effectLst/>
                <a:latin typeface="Roboto" panose="02000000000000000000" pitchFamily="2" charset="0"/>
                <a:ea typeface="Roboto" panose="02000000000000000000" pitchFamily="2" charset="0"/>
              </a:rPr>
              <a:t>exchange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tokens</a:t>
            </a:r>
            <a:r>
              <a:rPr lang="sk-SK" dirty="0">
                <a:solidFill>
                  <a:schemeClr val="bg1"/>
                </a:solidFill>
                <a:effectLst/>
                <a:latin typeface="Roboto" panose="02000000000000000000" pitchFamily="2" charset="0"/>
                <a:ea typeface="Roboto" panose="02000000000000000000" pitchFamily="2" charset="0"/>
              </a:rPr>
              <a:t>“. </a:t>
            </a:r>
            <a:br>
              <a:rPr lang="sk-SK" dirty="0">
                <a:solidFill>
                  <a:schemeClr val="bg1"/>
                </a:solidFill>
                <a:effectLst/>
                <a:latin typeface="Roboto" panose="02000000000000000000" pitchFamily="2" charset="0"/>
                <a:ea typeface="Roboto" panose="02000000000000000000" pitchFamily="2" charset="0"/>
              </a:rPr>
            </a:br>
            <a:r>
              <a:rPr lang="sk-SK" b="1" dirty="0" err="1">
                <a:solidFill>
                  <a:schemeClr val="bg1"/>
                </a:solidFill>
                <a:effectLst/>
                <a:latin typeface="Roboto" panose="02000000000000000000" pitchFamily="2" charset="0"/>
                <a:ea typeface="Roboto" panose="02000000000000000000" pitchFamily="2" charset="0"/>
              </a:rPr>
              <a:t>Exbitron</a:t>
            </a:r>
            <a:r>
              <a:rPr lang="sk-SK" b="1" dirty="0">
                <a:solidFill>
                  <a:schemeClr val="bg1"/>
                </a:solidFill>
                <a:effectLst/>
                <a:latin typeface="Roboto" panose="02000000000000000000" pitchFamily="2" charset="0"/>
                <a:ea typeface="Roboto" panose="02000000000000000000" pitchFamily="2" charset="0"/>
              </a:rPr>
              <a:t> </a:t>
            </a:r>
            <a:r>
              <a:rPr lang="sk-SK" b="1" dirty="0" err="1">
                <a:solidFill>
                  <a:schemeClr val="bg1"/>
                </a:solidFill>
                <a:effectLst/>
                <a:latin typeface="Roboto" panose="02000000000000000000" pitchFamily="2" charset="0"/>
                <a:ea typeface="Roboto" panose="02000000000000000000" pitchFamily="2" charset="0"/>
              </a:rPr>
              <a:t>Digital</a:t>
            </a:r>
            <a:r>
              <a:rPr lang="sk-SK" b="1" dirty="0">
                <a:solidFill>
                  <a:schemeClr val="bg1"/>
                </a:solidFill>
                <a:effectLst/>
                <a:latin typeface="Roboto" panose="02000000000000000000" pitchFamily="2" charset="0"/>
                <a:ea typeface="Roboto" panose="02000000000000000000" pitchFamily="2" charset="0"/>
              </a:rPr>
              <a:t> Token </a:t>
            </a:r>
            <a:r>
              <a:rPr lang="sk-SK" dirty="0" err="1">
                <a:solidFill>
                  <a:schemeClr val="bg1"/>
                </a:solidFill>
                <a:effectLst/>
                <a:latin typeface="Roboto" panose="02000000000000000000" pitchFamily="2" charset="0"/>
                <a:ea typeface="Roboto" panose="02000000000000000000" pitchFamily="2" charset="0"/>
              </a:rPr>
              <a:t>was</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issued</a:t>
            </a:r>
            <a:r>
              <a:rPr lang="sk-SK" dirty="0">
                <a:solidFill>
                  <a:schemeClr val="bg1"/>
                </a:solidFill>
                <a:effectLst/>
                <a:latin typeface="Roboto" panose="02000000000000000000" pitchFamily="2" charset="0"/>
                <a:ea typeface="Roboto" panose="02000000000000000000" pitchFamily="2" charset="0"/>
              </a:rPr>
              <a:t> in </a:t>
            </a:r>
            <a:r>
              <a:rPr lang="sk-SK" dirty="0" err="1">
                <a:solidFill>
                  <a:schemeClr val="bg1"/>
                </a:solidFill>
                <a:effectLst/>
                <a:latin typeface="Roboto" panose="02000000000000000000" pitchFamily="2" charset="0"/>
                <a:ea typeface="Roboto" panose="02000000000000000000" pitchFamily="2" charset="0"/>
              </a:rPr>
              <a:t>October</a:t>
            </a:r>
            <a:r>
              <a:rPr lang="sk-SK" dirty="0">
                <a:solidFill>
                  <a:schemeClr val="bg1"/>
                </a:solidFill>
                <a:effectLst/>
                <a:latin typeface="Roboto" panose="02000000000000000000" pitchFamily="2" charset="0"/>
                <a:ea typeface="Roboto" panose="02000000000000000000" pitchFamily="2" charset="0"/>
              </a:rPr>
              <a:t> 2021 and </a:t>
            </a:r>
            <a:r>
              <a:rPr lang="sk-SK" dirty="0" err="1">
                <a:solidFill>
                  <a:schemeClr val="bg1"/>
                </a:solidFill>
                <a:effectLst/>
                <a:latin typeface="Roboto" panose="02000000000000000000" pitchFamily="2" charset="0"/>
                <a:ea typeface="Roboto" panose="02000000000000000000" pitchFamily="2" charset="0"/>
              </a:rPr>
              <a:t>will</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be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distributed</a:t>
            </a:r>
            <a:r>
              <a:rPr lang="sk-SK" dirty="0">
                <a:solidFill>
                  <a:schemeClr val="bg1"/>
                </a:solidFill>
                <a:effectLst/>
                <a:latin typeface="Roboto" panose="02000000000000000000" pitchFamily="2" charset="0"/>
                <a:ea typeface="Roboto" panose="02000000000000000000" pitchFamily="2" charset="0"/>
              </a:rPr>
              <a:t> in </a:t>
            </a:r>
            <a:r>
              <a:rPr lang="sk-SK" dirty="0" err="1">
                <a:solidFill>
                  <a:schemeClr val="bg1"/>
                </a:solidFill>
                <a:effectLst/>
                <a:latin typeface="Roboto" panose="02000000000000000000" pitchFamily="2" charset="0"/>
                <a:ea typeface="Roboto" panose="02000000000000000000" pitchFamily="2" charset="0"/>
              </a:rPr>
              <a:t>upcoming</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months</a:t>
            </a:r>
            <a:r>
              <a:rPr lang="sk-SK" dirty="0">
                <a:solidFill>
                  <a:schemeClr val="bg1"/>
                </a:solidFill>
                <a:effectLst/>
                <a:latin typeface="Roboto" panose="02000000000000000000" pitchFamily="2" charset="0"/>
                <a:ea typeface="Roboto" panose="02000000000000000000" pitchFamily="2" charset="0"/>
              </a:rPr>
              <a:t> to </a:t>
            </a:r>
            <a:r>
              <a:rPr lang="sk-SK" dirty="0" err="1">
                <a:solidFill>
                  <a:schemeClr val="bg1"/>
                </a:solidFill>
                <a:effectLst/>
                <a:latin typeface="Roboto" panose="02000000000000000000" pitchFamily="2" charset="0"/>
                <a:ea typeface="Roboto" panose="02000000000000000000" pitchFamily="2" charset="0"/>
              </a:rPr>
              <a:t>Exbitron</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users</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through</a:t>
            </a:r>
            <a:r>
              <a:rPr lang="sk-SK" dirty="0">
                <a:solidFill>
                  <a:schemeClr val="bg1"/>
                </a:solidFill>
                <a:effectLst/>
                <a:latin typeface="Roboto" panose="02000000000000000000" pitchFamily="2" charset="0"/>
                <a:ea typeface="Roboto" panose="02000000000000000000" pitchFamily="2" charset="0"/>
              </a:rPr>
              <a:t> pre-</a:t>
            </a:r>
            <a:r>
              <a:rPr lang="sk-SK" dirty="0" err="1">
                <a:solidFill>
                  <a:schemeClr val="bg1"/>
                </a:solidFill>
                <a:effectLst/>
                <a:latin typeface="Roboto" panose="02000000000000000000" pitchFamily="2" charset="0"/>
                <a:ea typeface="Roboto" panose="02000000000000000000" pitchFamily="2" charset="0"/>
              </a:rPr>
              <a:t>sale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airdrops</a:t>
            </a:r>
            <a:r>
              <a:rPr lang="sk-SK" dirty="0">
                <a:solidFill>
                  <a:schemeClr val="bg1"/>
                </a:solidFill>
                <a:effectLst/>
                <a:latin typeface="Roboto" panose="02000000000000000000" pitchFamily="2" charset="0"/>
                <a:ea typeface="Roboto" panose="02000000000000000000" pitchFamily="2" charset="0"/>
              </a:rPr>
              <a:t> and </a:t>
            </a:r>
            <a:r>
              <a:rPr lang="sk-SK" dirty="0" err="1">
                <a:solidFill>
                  <a:schemeClr val="bg1"/>
                </a:solidFill>
                <a:effectLst/>
                <a:latin typeface="Roboto" panose="02000000000000000000" pitchFamily="2" charset="0"/>
                <a:ea typeface="Roboto" panose="02000000000000000000" pitchFamily="2" charset="0"/>
              </a:rPr>
              <a:t>giveaways</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which</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will</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be</a:t>
            </a:r>
            <a:r>
              <a:rPr lang="sk-SK" dirty="0">
                <a:solidFill>
                  <a:schemeClr val="bg1"/>
                </a:solidFill>
                <a:effectLst/>
                <a:latin typeface="Roboto" panose="02000000000000000000" pitchFamily="2" charset="0"/>
                <a:ea typeface="Roboto" panose="02000000000000000000" pitchFamily="2" charset="0"/>
              </a:rPr>
              <a:t> done on </a:t>
            </a:r>
            <a:r>
              <a:rPr lang="sk-SK" dirty="0" err="1">
                <a:solidFill>
                  <a:schemeClr val="bg1"/>
                </a:solidFill>
                <a:effectLst/>
                <a:latin typeface="Roboto" panose="02000000000000000000" pitchFamily="2" charset="0"/>
                <a:ea typeface="Roboto" panose="02000000000000000000" pitchFamily="2" charset="0"/>
              </a:rPr>
              <a:t>our</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social</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channels</a:t>
            </a:r>
            <a:r>
              <a:rPr lang="sk-SK" dirty="0">
                <a:solidFill>
                  <a:schemeClr val="bg1"/>
                </a:solidFill>
                <a:effectLst/>
                <a:latin typeface="Roboto" panose="02000000000000000000" pitchFamily="2" charset="0"/>
                <a:ea typeface="Roboto" panose="02000000000000000000" pitchFamily="2" charset="0"/>
              </a:rPr>
              <a:t>. </a:t>
            </a:r>
            <a:br>
              <a:rPr lang="sk-SK" dirty="0">
                <a:solidFill>
                  <a:schemeClr val="bg1"/>
                </a:solidFill>
                <a:effectLst/>
                <a:latin typeface="Roboto" panose="02000000000000000000" pitchFamily="2" charset="0"/>
                <a:ea typeface="Roboto" panose="02000000000000000000" pitchFamily="2" charset="0"/>
              </a:rPr>
            </a:br>
            <a:r>
              <a:rPr lang="sk-SK" dirty="0" err="1">
                <a:solidFill>
                  <a:schemeClr val="bg1"/>
                </a:solidFill>
                <a:effectLst/>
                <a:latin typeface="Roboto" panose="02000000000000000000" pitchFamily="2" charset="0"/>
                <a:ea typeface="Roboto" panose="02000000000000000000" pitchFamily="2" charset="0"/>
              </a:rPr>
              <a:t>After</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the</a:t>
            </a:r>
            <a:r>
              <a:rPr lang="sk-SK" dirty="0">
                <a:solidFill>
                  <a:schemeClr val="bg1"/>
                </a:solidFill>
                <a:effectLst/>
                <a:latin typeface="Roboto" panose="02000000000000000000" pitchFamily="2" charset="0"/>
                <a:ea typeface="Roboto" panose="02000000000000000000" pitchFamily="2" charset="0"/>
              </a:rPr>
              <a:t> pre-</a:t>
            </a:r>
            <a:r>
              <a:rPr lang="sk-SK" dirty="0" err="1">
                <a:solidFill>
                  <a:schemeClr val="bg1"/>
                </a:solidFill>
                <a:effectLst/>
                <a:latin typeface="Roboto" panose="02000000000000000000" pitchFamily="2" charset="0"/>
                <a:ea typeface="Roboto" panose="02000000000000000000" pitchFamily="2" charset="0"/>
              </a:rPr>
              <a:t>sale</a:t>
            </a:r>
            <a:r>
              <a:rPr lang="sk-SK" dirty="0">
                <a:solidFill>
                  <a:schemeClr val="bg1"/>
                </a:solidFill>
                <a:effectLst/>
                <a:latin typeface="Roboto" panose="02000000000000000000" pitchFamily="2" charset="0"/>
                <a:ea typeface="Roboto" panose="02000000000000000000" pitchFamily="2" charset="0"/>
              </a:rPr>
              <a:t> or </a:t>
            </a:r>
            <a:r>
              <a:rPr lang="sk-SK" dirty="0" err="1">
                <a:solidFill>
                  <a:schemeClr val="bg1"/>
                </a:solidFill>
                <a:effectLst/>
                <a:latin typeface="Roboto" panose="02000000000000000000" pitchFamily="2" charset="0"/>
                <a:ea typeface="Roboto" panose="02000000000000000000" pitchFamily="2" charset="0"/>
              </a:rPr>
              <a:t>giveaway</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users</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will</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be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able</a:t>
            </a:r>
            <a:r>
              <a:rPr lang="sk-SK" dirty="0">
                <a:solidFill>
                  <a:schemeClr val="bg1"/>
                </a:solidFill>
                <a:effectLst/>
                <a:latin typeface="Roboto" panose="02000000000000000000" pitchFamily="2" charset="0"/>
                <a:ea typeface="Roboto" panose="02000000000000000000" pitchFamily="2" charset="0"/>
              </a:rPr>
              <a:t> to </a:t>
            </a:r>
            <a:r>
              <a:rPr lang="sk-SK" dirty="0" err="1">
                <a:solidFill>
                  <a:schemeClr val="bg1"/>
                </a:solidFill>
                <a:effectLst/>
                <a:latin typeface="Roboto" panose="02000000000000000000" pitchFamily="2" charset="0"/>
                <a:ea typeface="Roboto" panose="02000000000000000000" pitchFamily="2" charset="0"/>
              </a:rPr>
              <a:t>trade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it</a:t>
            </a:r>
            <a:r>
              <a:rPr lang="sk-SK" dirty="0">
                <a:solidFill>
                  <a:schemeClr val="bg1"/>
                </a:solidFill>
                <a:effectLst/>
                <a:latin typeface="Roboto" panose="02000000000000000000" pitchFamily="2" charset="0"/>
                <a:ea typeface="Roboto" panose="02000000000000000000" pitchFamily="2" charset="0"/>
              </a:rPr>
              <a:t> and benefit </a:t>
            </a:r>
            <a:r>
              <a:rPr lang="sk-SK" dirty="0" err="1">
                <a:solidFill>
                  <a:schemeClr val="bg1"/>
                </a:solidFill>
                <a:effectLst/>
                <a:latin typeface="Roboto" panose="02000000000000000000" pitchFamily="2" charset="0"/>
                <a:ea typeface="Roboto" panose="02000000000000000000" pitchFamily="2" charset="0"/>
              </a:rPr>
              <a:t>from</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the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opportunities</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that</a:t>
            </a:r>
            <a:r>
              <a:rPr lang="sk-SK" dirty="0">
                <a:solidFill>
                  <a:schemeClr val="bg1"/>
                </a:solidFill>
                <a:effectLst/>
                <a:latin typeface="Roboto" panose="02000000000000000000" pitchFamily="2" charset="0"/>
                <a:ea typeface="Roboto" panose="02000000000000000000" pitchFamily="2" charset="0"/>
              </a:rPr>
              <a:t> </a:t>
            </a:r>
            <a:r>
              <a:rPr lang="sk-SK" b="1" dirty="0" err="1">
                <a:solidFill>
                  <a:schemeClr val="bg1"/>
                </a:solidFill>
                <a:effectLst/>
                <a:latin typeface="Roboto" panose="02000000000000000000" pitchFamily="2" charset="0"/>
                <a:ea typeface="Roboto" panose="02000000000000000000" pitchFamily="2" charset="0"/>
              </a:rPr>
              <a:t>Exbitron</a:t>
            </a:r>
            <a:r>
              <a:rPr lang="sk-SK" b="1" dirty="0">
                <a:solidFill>
                  <a:schemeClr val="bg1"/>
                </a:solidFill>
                <a:effectLst/>
                <a:latin typeface="Roboto" panose="02000000000000000000" pitchFamily="2" charset="0"/>
                <a:ea typeface="Roboto" panose="02000000000000000000" pitchFamily="2" charset="0"/>
              </a:rPr>
              <a:t> Token </a:t>
            </a:r>
            <a:r>
              <a:rPr lang="sk-SK" dirty="0" err="1">
                <a:solidFill>
                  <a:schemeClr val="bg1"/>
                </a:solidFill>
                <a:effectLst/>
                <a:latin typeface="Roboto" panose="02000000000000000000" pitchFamily="2" charset="0"/>
                <a:ea typeface="Roboto" panose="02000000000000000000" pitchFamily="2" charset="0"/>
              </a:rPr>
              <a:t>made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available</a:t>
            </a:r>
            <a:r>
              <a:rPr lang="sk-SK" dirty="0">
                <a:solidFill>
                  <a:schemeClr val="bg1"/>
                </a:solidFill>
                <a:effectLst/>
                <a:latin typeface="Roboto" panose="02000000000000000000" pitchFamily="2" charset="0"/>
                <a:ea typeface="Roboto" panose="02000000000000000000" pitchFamily="2" charset="0"/>
              </a:rPr>
              <a:t> on </a:t>
            </a:r>
            <a:r>
              <a:rPr lang="sk-SK" dirty="0" err="1">
                <a:solidFill>
                  <a:schemeClr val="bg1"/>
                </a:solidFill>
                <a:effectLst/>
                <a:latin typeface="Roboto" panose="02000000000000000000" pitchFamily="2" charset="0"/>
                <a:ea typeface="Roboto" panose="02000000000000000000" pitchFamily="2" charset="0"/>
              </a:rPr>
              <a:t>the</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Exbitron</a:t>
            </a:r>
            <a:r>
              <a:rPr lang="sk-SK" dirty="0">
                <a:solidFill>
                  <a:schemeClr val="bg1"/>
                </a:solidFill>
                <a:effectLst/>
                <a:latin typeface="Roboto" panose="02000000000000000000" pitchFamily="2" charset="0"/>
                <a:ea typeface="Roboto" panose="02000000000000000000" pitchFamily="2" charset="0"/>
              </a:rPr>
              <a:t> </a:t>
            </a:r>
            <a:r>
              <a:rPr lang="sk-SK" dirty="0" err="1">
                <a:solidFill>
                  <a:schemeClr val="bg1"/>
                </a:solidFill>
                <a:effectLst/>
                <a:latin typeface="Roboto" panose="02000000000000000000" pitchFamily="2" charset="0"/>
                <a:ea typeface="Roboto" panose="02000000000000000000" pitchFamily="2" charset="0"/>
              </a:rPr>
              <a:t>exchange</a:t>
            </a:r>
            <a:r>
              <a:rPr lang="sk-SK" dirty="0">
                <a:solidFill>
                  <a:schemeClr val="bg1"/>
                </a:solidFill>
                <a:effectLst/>
                <a:latin typeface="Roboto" panose="02000000000000000000" pitchFamily="2" charset="0"/>
                <a:ea typeface="Roboto" panose="02000000000000000000" pitchFamily="2" charset="0"/>
              </a:rPr>
              <a:t>.</a:t>
            </a:r>
            <a:endParaRPr lang="en-US" dirty="0">
              <a:solidFill>
                <a:schemeClr val="bg1"/>
              </a:solidFill>
              <a:latin typeface="Roboto" panose="02000000000000000000" pitchFamily="2" charset="0"/>
              <a:ea typeface="Roboto" panose="02000000000000000000" pitchFamily="2" charset="0"/>
            </a:endParaRPr>
          </a:p>
        </p:txBody>
      </p:sp>
      <p:grpSp>
        <p:nvGrpSpPr>
          <p:cNvPr id="584" name="Google Shape;584;p40"/>
          <p:cNvGrpSpPr/>
          <p:nvPr/>
        </p:nvGrpSpPr>
        <p:grpSpPr>
          <a:xfrm>
            <a:off x="5296790" y="1224266"/>
            <a:ext cx="3371050" cy="3136925"/>
            <a:chOff x="5052950" y="1003286"/>
            <a:chExt cx="3371050" cy="3136925"/>
          </a:xfrm>
        </p:grpSpPr>
        <p:sp>
          <p:nvSpPr>
            <p:cNvPr id="585" name="Google Shape;585;p40"/>
            <p:cNvSpPr/>
            <p:nvPr/>
          </p:nvSpPr>
          <p:spPr>
            <a:xfrm>
              <a:off x="8080887" y="1431206"/>
              <a:ext cx="28102" cy="145221"/>
            </a:xfrm>
            <a:custGeom>
              <a:avLst/>
              <a:gdLst/>
              <a:ahLst/>
              <a:cxnLst/>
              <a:rect l="l" t="t" r="r" b="b"/>
              <a:pathLst>
                <a:path w="167" h="863" extrusionOk="0">
                  <a:moveTo>
                    <a:pt x="86" y="0"/>
                  </a:moveTo>
                  <a:cubicBezTo>
                    <a:pt x="41" y="0"/>
                    <a:pt x="0" y="41"/>
                    <a:pt x="0" y="86"/>
                  </a:cubicBezTo>
                  <a:lnTo>
                    <a:pt x="0" y="777"/>
                  </a:lnTo>
                  <a:cubicBezTo>
                    <a:pt x="0" y="822"/>
                    <a:pt x="41" y="863"/>
                    <a:pt x="86" y="863"/>
                  </a:cubicBezTo>
                  <a:cubicBezTo>
                    <a:pt x="127" y="863"/>
                    <a:pt x="167" y="822"/>
                    <a:pt x="167" y="777"/>
                  </a:cubicBezTo>
                  <a:lnTo>
                    <a:pt x="167" y="86"/>
                  </a:lnTo>
                  <a:cubicBezTo>
                    <a:pt x="167" y="41"/>
                    <a:pt x="127" y="0"/>
                    <a:pt x="86"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8020644" y="1491448"/>
              <a:ext cx="145223" cy="28102"/>
            </a:xfrm>
            <a:custGeom>
              <a:avLst/>
              <a:gdLst/>
              <a:ahLst/>
              <a:cxnLst/>
              <a:rect l="l" t="t" r="r" b="b"/>
              <a:pathLst>
                <a:path w="863" h="167" extrusionOk="0">
                  <a:moveTo>
                    <a:pt x="86" y="0"/>
                  </a:moveTo>
                  <a:cubicBezTo>
                    <a:pt x="41" y="0"/>
                    <a:pt x="0" y="20"/>
                    <a:pt x="0" y="86"/>
                  </a:cubicBezTo>
                  <a:cubicBezTo>
                    <a:pt x="0" y="126"/>
                    <a:pt x="41" y="167"/>
                    <a:pt x="86" y="167"/>
                  </a:cubicBezTo>
                  <a:lnTo>
                    <a:pt x="777" y="167"/>
                  </a:lnTo>
                  <a:cubicBezTo>
                    <a:pt x="823" y="167"/>
                    <a:pt x="863" y="126"/>
                    <a:pt x="863" y="86"/>
                  </a:cubicBezTo>
                  <a:cubicBezTo>
                    <a:pt x="863" y="20"/>
                    <a:pt x="823" y="0"/>
                    <a:pt x="77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8260772" y="3012642"/>
              <a:ext cx="29112" cy="144380"/>
            </a:xfrm>
            <a:custGeom>
              <a:avLst/>
              <a:gdLst/>
              <a:ahLst/>
              <a:cxnLst/>
              <a:rect l="l" t="t" r="r" b="b"/>
              <a:pathLst>
                <a:path w="173" h="858" extrusionOk="0">
                  <a:moveTo>
                    <a:pt x="87" y="0"/>
                  </a:moveTo>
                  <a:cubicBezTo>
                    <a:pt x="46" y="0"/>
                    <a:pt x="1" y="40"/>
                    <a:pt x="1" y="81"/>
                  </a:cubicBezTo>
                  <a:lnTo>
                    <a:pt x="1" y="777"/>
                  </a:lnTo>
                  <a:cubicBezTo>
                    <a:pt x="1" y="817"/>
                    <a:pt x="46" y="858"/>
                    <a:pt x="87" y="858"/>
                  </a:cubicBezTo>
                  <a:cubicBezTo>
                    <a:pt x="152" y="858"/>
                    <a:pt x="172" y="817"/>
                    <a:pt x="172" y="777"/>
                  </a:cubicBezTo>
                  <a:lnTo>
                    <a:pt x="172" y="81"/>
                  </a:lnTo>
                  <a:cubicBezTo>
                    <a:pt x="172" y="40"/>
                    <a:pt x="152" y="0"/>
                    <a:pt x="8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8204737" y="3072043"/>
              <a:ext cx="145392" cy="28943"/>
            </a:xfrm>
            <a:custGeom>
              <a:avLst/>
              <a:gdLst/>
              <a:ahLst/>
              <a:cxnLst/>
              <a:rect l="l" t="t" r="r" b="b"/>
              <a:pathLst>
                <a:path w="864" h="172" extrusionOk="0">
                  <a:moveTo>
                    <a:pt x="82" y="0"/>
                  </a:moveTo>
                  <a:cubicBezTo>
                    <a:pt x="41" y="0"/>
                    <a:pt x="1" y="46"/>
                    <a:pt x="1" y="86"/>
                  </a:cubicBezTo>
                  <a:cubicBezTo>
                    <a:pt x="1" y="126"/>
                    <a:pt x="41" y="172"/>
                    <a:pt x="82" y="172"/>
                  </a:cubicBezTo>
                  <a:lnTo>
                    <a:pt x="778" y="172"/>
                  </a:lnTo>
                  <a:cubicBezTo>
                    <a:pt x="818" y="172"/>
                    <a:pt x="864" y="126"/>
                    <a:pt x="864" y="86"/>
                  </a:cubicBezTo>
                  <a:cubicBezTo>
                    <a:pt x="864" y="46"/>
                    <a:pt x="818" y="0"/>
                    <a:pt x="778"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5113192" y="2297816"/>
              <a:ext cx="28271" cy="145390"/>
            </a:xfrm>
            <a:custGeom>
              <a:avLst/>
              <a:gdLst/>
              <a:ahLst/>
              <a:cxnLst/>
              <a:rect l="l" t="t" r="r" b="b"/>
              <a:pathLst>
                <a:path w="168" h="864" extrusionOk="0">
                  <a:moveTo>
                    <a:pt x="87" y="1"/>
                  </a:moveTo>
                  <a:cubicBezTo>
                    <a:pt x="41" y="1"/>
                    <a:pt x="1" y="21"/>
                    <a:pt x="1" y="86"/>
                  </a:cubicBezTo>
                  <a:lnTo>
                    <a:pt x="1" y="777"/>
                  </a:lnTo>
                  <a:cubicBezTo>
                    <a:pt x="1" y="818"/>
                    <a:pt x="41" y="863"/>
                    <a:pt x="87" y="863"/>
                  </a:cubicBezTo>
                  <a:cubicBezTo>
                    <a:pt x="127" y="863"/>
                    <a:pt x="167" y="818"/>
                    <a:pt x="167" y="777"/>
                  </a:cubicBezTo>
                  <a:lnTo>
                    <a:pt x="167" y="86"/>
                  </a:lnTo>
                  <a:cubicBezTo>
                    <a:pt x="167" y="21"/>
                    <a:pt x="127" y="1"/>
                    <a:pt x="87"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5052950" y="2354692"/>
              <a:ext cx="145392" cy="28270"/>
            </a:xfrm>
            <a:custGeom>
              <a:avLst/>
              <a:gdLst/>
              <a:ahLst/>
              <a:cxnLst/>
              <a:rect l="l" t="t" r="r" b="b"/>
              <a:pathLst>
                <a:path w="864" h="168" extrusionOk="0">
                  <a:moveTo>
                    <a:pt x="87" y="1"/>
                  </a:moveTo>
                  <a:cubicBezTo>
                    <a:pt x="46" y="1"/>
                    <a:pt x="1" y="41"/>
                    <a:pt x="1" y="81"/>
                  </a:cubicBezTo>
                  <a:cubicBezTo>
                    <a:pt x="1" y="127"/>
                    <a:pt x="46" y="167"/>
                    <a:pt x="87" y="167"/>
                  </a:cubicBezTo>
                  <a:lnTo>
                    <a:pt x="778" y="167"/>
                  </a:lnTo>
                  <a:cubicBezTo>
                    <a:pt x="843" y="167"/>
                    <a:pt x="863" y="127"/>
                    <a:pt x="863" y="81"/>
                  </a:cubicBezTo>
                  <a:cubicBezTo>
                    <a:pt x="863" y="41"/>
                    <a:pt x="843" y="1"/>
                    <a:pt x="778"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5845861" y="1003286"/>
              <a:ext cx="28102" cy="120821"/>
            </a:xfrm>
            <a:custGeom>
              <a:avLst/>
              <a:gdLst/>
              <a:ahLst/>
              <a:cxnLst/>
              <a:rect l="l" t="t" r="r" b="b"/>
              <a:pathLst>
                <a:path w="167" h="718" extrusionOk="0">
                  <a:moveTo>
                    <a:pt x="81" y="1"/>
                  </a:moveTo>
                  <a:cubicBezTo>
                    <a:pt x="41" y="1"/>
                    <a:pt x="0" y="21"/>
                    <a:pt x="0" y="86"/>
                  </a:cubicBezTo>
                  <a:lnTo>
                    <a:pt x="0" y="631"/>
                  </a:lnTo>
                  <a:cubicBezTo>
                    <a:pt x="0" y="692"/>
                    <a:pt x="41" y="717"/>
                    <a:pt x="81" y="717"/>
                  </a:cubicBezTo>
                  <a:cubicBezTo>
                    <a:pt x="126" y="717"/>
                    <a:pt x="167" y="692"/>
                    <a:pt x="167" y="631"/>
                  </a:cubicBezTo>
                  <a:lnTo>
                    <a:pt x="167" y="86"/>
                  </a:lnTo>
                  <a:cubicBezTo>
                    <a:pt x="167" y="21"/>
                    <a:pt x="126" y="1"/>
                    <a:pt x="81"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5795715" y="1049225"/>
              <a:ext cx="124189" cy="28102"/>
            </a:xfrm>
            <a:custGeom>
              <a:avLst/>
              <a:gdLst/>
              <a:ahLst/>
              <a:cxnLst/>
              <a:rect l="l" t="t" r="r" b="b"/>
              <a:pathLst>
                <a:path w="738" h="167" extrusionOk="0">
                  <a:moveTo>
                    <a:pt x="86" y="0"/>
                  </a:moveTo>
                  <a:cubicBezTo>
                    <a:pt x="46" y="0"/>
                    <a:pt x="1" y="41"/>
                    <a:pt x="1" y="86"/>
                  </a:cubicBezTo>
                  <a:cubicBezTo>
                    <a:pt x="1" y="126"/>
                    <a:pt x="46" y="167"/>
                    <a:pt x="86" y="167"/>
                  </a:cubicBezTo>
                  <a:lnTo>
                    <a:pt x="651" y="167"/>
                  </a:lnTo>
                  <a:cubicBezTo>
                    <a:pt x="697" y="167"/>
                    <a:pt x="737" y="126"/>
                    <a:pt x="737" y="86"/>
                  </a:cubicBezTo>
                  <a:cubicBezTo>
                    <a:pt x="737" y="41"/>
                    <a:pt x="697" y="0"/>
                    <a:pt x="651"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5746579" y="2064420"/>
              <a:ext cx="39209" cy="39208"/>
            </a:xfrm>
            <a:custGeom>
              <a:avLst/>
              <a:gdLst/>
              <a:ahLst/>
              <a:cxnLst/>
              <a:rect l="l" t="t" r="r" b="b"/>
              <a:pathLst>
                <a:path w="233" h="233" extrusionOk="0">
                  <a:moveTo>
                    <a:pt x="126" y="0"/>
                  </a:moveTo>
                  <a:cubicBezTo>
                    <a:pt x="61" y="0"/>
                    <a:pt x="0" y="41"/>
                    <a:pt x="0" y="106"/>
                  </a:cubicBezTo>
                  <a:cubicBezTo>
                    <a:pt x="0" y="167"/>
                    <a:pt x="61" y="232"/>
                    <a:pt x="126" y="232"/>
                  </a:cubicBezTo>
                  <a:cubicBezTo>
                    <a:pt x="187" y="232"/>
                    <a:pt x="232" y="167"/>
                    <a:pt x="232" y="106"/>
                  </a:cubicBezTo>
                  <a:cubicBezTo>
                    <a:pt x="232" y="41"/>
                    <a:pt x="187" y="0"/>
                    <a:pt x="126"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8201371" y="2524480"/>
              <a:ext cx="38367" cy="38367"/>
            </a:xfrm>
            <a:custGeom>
              <a:avLst/>
              <a:gdLst/>
              <a:ahLst/>
              <a:cxnLst/>
              <a:rect l="l" t="t" r="r" b="b"/>
              <a:pathLst>
                <a:path w="228" h="228" extrusionOk="0">
                  <a:moveTo>
                    <a:pt x="102" y="0"/>
                  </a:moveTo>
                  <a:cubicBezTo>
                    <a:pt x="41" y="0"/>
                    <a:pt x="1" y="61"/>
                    <a:pt x="1" y="127"/>
                  </a:cubicBezTo>
                  <a:cubicBezTo>
                    <a:pt x="1" y="187"/>
                    <a:pt x="41" y="227"/>
                    <a:pt x="102" y="227"/>
                  </a:cubicBezTo>
                  <a:cubicBezTo>
                    <a:pt x="187" y="227"/>
                    <a:pt x="228" y="187"/>
                    <a:pt x="228" y="127"/>
                  </a:cubicBezTo>
                  <a:cubicBezTo>
                    <a:pt x="228" y="61"/>
                    <a:pt x="187" y="0"/>
                    <a:pt x="102"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7790613" y="1094995"/>
              <a:ext cx="39209" cy="39208"/>
            </a:xfrm>
            <a:custGeom>
              <a:avLst/>
              <a:gdLst/>
              <a:ahLst/>
              <a:cxnLst/>
              <a:rect l="l" t="t" r="r" b="b"/>
              <a:pathLst>
                <a:path w="233" h="233" extrusionOk="0">
                  <a:moveTo>
                    <a:pt x="106" y="1"/>
                  </a:moveTo>
                  <a:cubicBezTo>
                    <a:pt x="46" y="1"/>
                    <a:pt x="0" y="66"/>
                    <a:pt x="0" y="127"/>
                  </a:cubicBezTo>
                  <a:cubicBezTo>
                    <a:pt x="0" y="192"/>
                    <a:pt x="46" y="233"/>
                    <a:pt x="106" y="233"/>
                  </a:cubicBezTo>
                  <a:cubicBezTo>
                    <a:pt x="192" y="233"/>
                    <a:pt x="232" y="192"/>
                    <a:pt x="232" y="127"/>
                  </a:cubicBezTo>
                  <a:cubicBezTo>
                    <a:pt x="232" y="66"/>
                    <a:pt x="192" y="1"/>
                    <a:pt x="106" y="1"/>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7946772" y="2100094"/>
              <a:ext cx="38367" cy="38367"/>
            </a:xfrm>
            <a:custGeom>
              <a:avLst/>
              <a:gdLst/>
              <a:ahLst/>
              <a:cxnLst/>
              <a:rect l="l" t="t" r="r" b="b"/>
              <a:pathLst>
                <a:path w="228" h="228" extrusionOk="0">
                  <a:moveTo>
                    <a:pt x="101" y="0"/>
                  </a:moveTo>
                  <a:cubicBezTo>
                    <a:pt x="41" y="0"/>
                    <a:pt x="0" y="61"/>
                    <a:pt x="0" y="126"/>
                  </a:cubicBezTo>
                  <a:cubicBezTo>
                    <a:pt x="0" y="187"/>
                    <a:pt x="41" y="227"/>
                    <a:pt x="101" y="227"/>
                  </a:cubicBezTo>
                  <a:cubicBezTo>
                    <a:pt x="187" y="227"/>
                    <a:pt x="227" y="187"/>
                    <a:pt x="227" y="126"/>
                  </a:cubicBezTo>
                  <a:cubicBezTo>
                    <a:pt x="227" y="61"/>
                    <a:pt x="187" y="0"/>
                    <a:pt x="101"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5279616" y="3097452"/>
              <a:ext cx="39209" cy="38367"/>
            </a:xfrm>
            <a:custGeom>
              <a:avLst/>
              <a:gdLst/>
              <a:ahLst/>
              <a:cxnLst/>
              <a:rect l="l" t="t" r="r" b="b"/>
              <a:pathLst>
                <a:path w="233" h="228" extrusionOk="0">
                  <a:moveTo>
                    <a:pt x="127" y="0"/>
                  </a:moveTo>
                  <a:cubicBezTo>
                    <a:pt x="61" y="0"/>
                    <a:pt x="1" y="41"/>
                    <a:pt x="1" y="101"/>
                  </a:cubicBezTo>
                  <a:cubicBezTo>
                    <a:pt x="1" y="167"/>
                    <a:pt x="61" y="227"/>
                    <a:pt x="127" y="227"/>
                  </a:cubicBezTo>
                  <a:cubicBezTo>
                    <a:pt x="187" y="227"/>
                    <a:pt x="233" y="167"/>
                    <a:pt x="233" y="101"/>
                  </a:cubicBezTo>
                  <a:cubicBezTo>
                    <a:pt x="233" y="41"/>
                    <a:pt x="187" y="0"/>
                    <a:pt x="12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8356689" y="1986341"/>
              <a:ext cx="67311" cy="67142"/>
            </a:xfrm>
            <a:custGeom>
              <a:avLst/>
              <a:gdLst/>
              <a:ahLst/>
              <a:cxnLst/>
              <a:rect l="l" t="t" r="r" b="b"/>
              <a:pathLst>
                <a:path w="400" h="399" extrusionOk="0">
                  <a:moveTo>
                    <a:pt x="188" y="0"/>
                  </a:moveTo>
                  <a:cubicBezTo>
                    <a:pt x="87" y="0"/>
                    <a:pt x="1" y="86"/>
                    <a:pt x="1" y="192"/>
                  </a:cubicBezTo>
                  <a:cubicBezTo>
                    <a:pt x="1" y="318"/>
                    <a:pt x="87" y="399"/>
                    <a:pt x="188" y="399"/>
                  </a:cubicBezTo>
                  <a:cubicBezTo>
                    <a:pt x="314" y="399"/>
                    <a:pt x="399" y="318"/>
                    <a:pt x="399" y="192"/>
                  </a:cubicBezTo>
                  <a:cubicBezTo>
                    <a:pt x="399" y="86"/>
                    <a:pt x="314" y="0"/>
                    <a:pt x="188"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5315290" y="1561955"/>
              <a:ext cx="67311" cy="67142"/>
            </a:xfrm>
            <a:custGeom>
              <a:avLst/>
              <a:gdLst/>
              <a:ahLst/>
              <a:cxnLst/>
              <a:rect l="l" t="t" r="r" b="b"/>
              <a:pathLst>
                <a:path w="400" h="399" extrusionOk="0">
                  <a:moveTo>
                    <a:pt x="187" y="0"/>
                  </a:moveTo>
                  <a:cubicBezTo>
                    <a:pt x="81" y="0"/>
                    <a:pt x="1" y="86"/>
                    <a:pt x="1" y="192"/>
                  </a:cubicBezTo>
                  <a:cubicBezTo>
                    <a:pt x="1" y="318"/>
                    <a:pt x="81" y="399"/>
                    <a:pt x="187" y="399"/>
                  </a:cubicBezTo>
                  <a:cubicBezTo>
                    <a:pt x="313" y="399"/>
                    <a:pt x="399" y="318"/>
                    <a:pt x="399" y="192"/>
                  </a:cubicBezTo>
                  <a:cubicBezTo>
                    <a:pt x="399" y="86"/>
                    <a:pt x="313" y="0"/>
                    <a:pt x="187" y="0"/>
                  </a:cubicBezTo>
                  <a:close/>
                </a:path>
              </a:pathLst>
            </a:custGeom>
            <a:solidFill>
              <a:srgbClr val="00F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rot="10800000">
              <a:off x="6711803" y="3174818"/>
              <a:ext cx="168" cy="933926"/>
            </a:xfrm>
            <a:custGeom>
              <a:avLst/>
              <a:gdLst/>
              <a:ahLst/>
              <a:cxnLst/>
              <a:rect l="l" t="t" r="r" b="b"/>
              <a:pathLst>
                <a:path w="1" h="5550" extrusionOk="0">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rot="10800000">
              <a:off x="6704904" y="3174818"/>
              <a:ext cx="14640" cy="933926"/>
            </a:xfrm>
            <a:custGeom>
              <a:avLst/>
              <a:gdLst/>
              <a:ahLst/>
              <a:cxnLst/>
              <a:rect l="l" t="t" r="r" b="b"/>
              <a:pathLst>
                <a:path w="87" h="5550" extrusionOk="0">
                  <a:moveTo>
                    <a:pt x="0" y="0"/>
                  </a:moveTo>
                  <a:lnTo>
                    <a:pt x="0" y="5549"/>
                  </a:lnTo>
                  <a:lnTo>
                    <a:pt x="86" y="5549"/>
                  </a:lnTo>
                  <a:lnTo>
                    <a:pt x="8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rot="10800000">
              <a:off x="6581054" y="3156981"/>
              <a:ext cx="168" cy="933926"/>
            </a:xfrm>
            <a:custGeom>
              <a:avLst/>
              <a:gdLst/>
              <a:ahLst/>
              <a:cxnLst/>
              <a:rect l="l" t="t" r="r" b="b"/>
              <a:pathLst>
                <a:path w="1" h="5550" extrusionOk="0">
                  <a:moveTo>
                    <a:pt x="1" y="0"/>
                  </a:moveTo>
                  <a:lnTo>
                    <a:pt x="1" y="5549"/>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rot="10800000">
              <a:off x="6570788" y="3156981"/>
              <a:ext cx="18006" cy="933926"/>
            </a:xfrm>
            <a:custGeom>
              <a:avLst/>
              <a:gdLst/>
              <a:ahLst/>
              <a:cxnLst/>
              <a:rect l="l" t="t" r="r" b="b"/>
              <a:pathLst>
                <a:path w="107" h="5550" extrusionOk="0">
                  <a:moveTo>
                    <a:pt x="0" y="0"/>
                  </a:moveTo>
                  <a:lnTo>
                    <a:pt x="0" y="5549"/>
                  </a:lnTo>
                  <a:lnTo>
                    <a:pt x="106" y="5549"/>
                  </a:lnTo>
                  <a:lnTo>
                    <a:pt x="106" y="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rot="10800000">
              <a:off x="6828922" y="3206285"/>
              <a:ext cx="168" cy="933926"/>
            </a:xfrm>
            <a:custGeom>
              <a:avLst/>
              <a:gdLst/>
              <a:ahLst/>
              <a:cxnLst/>
              <a:rect l="l" t="t" r="r" b="b"/>
              <a:pathLst>
                <a:path w="1" h="5550" extrusionOk="0">
                  <a:moveTo>
                    <a:pt x="1" y="1"/>
                  </a:moveTo>
                  <a:lnTo>
                    <a:pt x="1" y="5550"/>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rot="10800000">
              <a:off x="6822023" y="3206285"/>
              <a:ext cx="13799" cy="933926"/>
            </a:xfrm>
            <a:custGeom>
              <a:avLst/>
              <a:gdLst/>
              <a:ahLst/>
              <a:cxnLst/>
              <a:rect l="l" t="t" r="r" b="b"/>
              <a:pathLst>
                <a:path w="82" h="5550" extrusionOk="0">
                  <a:moveTo>
                    <a:pt x="0" y="1"/>
                  </a:moveTo>
                  <a:lnTo>
                    <a:pt x="0" y="5550"/>
                  </a:lnTo>
                  <a:lnTo>
                    <a:pt x="81" y="5550"/>
                  </a:lnTo>
                  <a:lnTo>
                    <a:pt x="81" y="1"/>
                  </a:lnTo>
                  <a:close/>
                </a:path>
              </a:pathLst>
            </a:cu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6278754" y="1912065"/>
              <a:ext cx="870163" cy="336382"/>
            </a:xfrm>
            <a:custGeom>
              <a:avLst/>
              <a:gdLst/>
              <a:ahLst/>
              <a:cxnLst/>
              <a:rect l="l" t="t" r="r" b="b"/>
              <a:pathLst>
                <a:path w="5171" h="1999" extrusionOk="0">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6731076" y="2163298"/>
              <a:ext cx="817660" cy="385686"/>
            </a:xfrm>
            <a:custGeom>
              <a:avLst/>
              <a:gdLst/>
              <a:ahLst/>
              <a:cxnLst/>
              <a:rect l="l" t="t" r="r" b="b"/>
              <a:pathLst>
                <a:path w="4859" h="2292" extrusionOk="0">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7046087" y="2496143"/>
              <a:ext cx="707270" cy="679158"/>
            </a:xfrm>
            <a:custGeom>
              <a:avLst/>
              <a:gdLst/>
              <a:ahLst/>
              <a:cxnLst/>
              <a:rect l="l" t="t" r="r" b="b"/>
              <a:pathLst>
                <a:path w="4203" h="4036" extrusionOk="0">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5723626" y="1958653"/>
              <a:ext cx="1533393" cy="1216666"/>
            </a:xfrm>
            <a:custGeom>
              <a:avLst/>
              <a:gdLst/>
              <a:ahLst/>
              <a:cxnLst/>
              <a:rect l="l" t="t" r="r" b="b"/>
              <a:pathLst>
                <a:path w="9061" h="7189" extrusionOk="0">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grpSp>
        <p:nvGrpSpPr>
          <p:cNvPr id="1012" name="Google Shape;1012;p47"/>
          <p:cNvGrpSpPr/>
          <p:nvPr/>
        </p:nvGrpSpPr>
        <p:grpSpPr>
          <a:xfrm>
            <a:off x="6367739" y="1313587"/>
            <a:ext cx="2173968" cy="1586025"/>
            <a:chOff x="6367739" y="1313587"/>
            <a:chExt cx="2173968" cy="1586025"/>
          </a:xfrm>
        </p:grpSpPr>
        <p:sp>
          <p:nvSpPr>
            <p:cNvPr id="1013" name="Google Shape;1013;p47"/>
            <p:cNvSpPr/>
            <p:nvPr/>
          </p:nvSpPr>
          <p:spPr>
            <a:xfrm>
              <a:off x="6367739" y="1313587"/>
              <a:ext cx="664967" cy="1494884"/>
            </a:xfrm>
            <a:custGeom>
              <a:avLst/>
              <a:gdLst/>
              <a:ahLst/>
              <a:cxnLst/>
              <a:rect l="l" t="t" r="r" b="b"/>
              <a:pathLst>
                <a:path w="6180" h="13893" extrusionOk="0">
                  <a:moveTo>
                    <a:pt x="6180" y="0"/>
                  </a:moveTo>
                  <a:cubicBezTo>
                    <a:pt x="4833" y="232"/>
                    <a:pt x="3572" y="651"/>
                    <a:pt x="2502" y="1261"/>
                  </a:cubicBezTo>
                  <a:cubicBezTo>
                    <a:pt x="843" y="2230"/>
                    <a:pt x="20" y="3491"/>
                    <a:pt x="20" y="4752"/>
                  </a:cubicBezTo>
                  <a:lnTo>
                    <a:pt x="0" y="13880"/>
                  </a:lnTo>
                  <a:lnTo>
                    <a:pt x="0" y="13880"/>
                  </a:lnTo>
                  <a:cubicBezTo>
                    <a:pt x="6" y="12623"/>
                    <a:pt x="828" y="11367"/>
                    <a:pt x="2482" y="10407"/>
                  </a:cubicBezTo>
                  <a:cubicBezTo>
                    <a:pt x="3552" y="9776"/>
                    <a:pt x="4813" y="9353"/>
                    <a:pt x="6180" y="9146"/>
                  </a:cubicBezTo>
                  <a:lnTo>
                    <a:pt x="6180" y="0"/>
                  </a:lnTo>
                  <a:close/>
                  <a:moveTo>
                    <a:pt x="0" y="13880"/>
                  </a:moveTo>
                  <a:cubicBezTo>
                    <a:pt x="0" y="13884"/>
                    <a:pt x="0" y="13889"/>
                    <a:pt x="0" y="13893"/>
                  </a:cubicBezTo>
                  <a:lnTo>
                    <a:pt x="0" y="13880"/>
                  </a:lnTo>
                  <a:close/>
                </a:path>
              </a:pathLst>
            </a:custGeom>
            <a:solidFill>
              <a:srgbClr val="AD95E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6661279" y="1522227"/>
              <a:ext cx="1674037" cy="1377385"/>
            </a:xfrm>
            <a:custGeom>
              <a:avLst/>
              <a:gdLst/>
              <a:ahLst/>
              <a:cxnLst/>
              <a:rect l="l" t="t" r="r" b="b"/>
              <a:pathLst>
                <a:path w="15558" h="12801" extrusionOk="0">
                  <a:moveTo>
                    <a:pt x="7769" y="1"/>
                  </a:moveTo>
                  <a:cubicBezTo>
                    <a:pt x="5781" y="1"/>
                    <a:pt x="3794" y="442"/>
                    <a:pt x="2291" y="1325"/>
                  </a:cubicBezTo>
                  <a:cubicBezTo>
                    <a:pt x="778" y="2187"/>
                    <a:pt x="46" y="3343"/>
                    <a:pt x="46" y="4478"/>
                  </a:cubicBezTo>
                  <a:lnTo>
                    <a:pt x="1" y="12756"/>
                  </a:lnTo>
                  <a:cubicBezTo>
                    <a:pt x="21" y="11600"/>
                    <a:pt x="757" y="10465"/>
                    <a:pt x="2271" y="9583"/>
                  </a:cubicBezTo>
                  <a:cubicBezTo>
                    <a:pt x="3774" y="8710"/>
                    <a:pt x="5760" y="8273"/>
                    <a:pt x="7749" y="8273"/>
                  </a:cubicBezTo>
                  <a:cubicBezTo>
                    <a:pt x="9738" y="8273"/>
                    <a:pt x="11729" y="8710"/>
                    <a:pt x="13243" y="9583"/>
                  </a:cubicBezTo>
                  <a:cubicBezTo>
                    <a:pt x="14776" y="10465"/>
                    <a:pt x="15533" y="11646"/>
                    <a:pt x="15533" y="12801"/>
                  </a:cubicBezTo>
                  <a:lnTo>
                    <a:pt x="15558" y="4518"/>
                  </a:lnTo>
                  <a:cubicBezTo>
                    <a:pt x="15558" y="3363"/>
                    <a:pt x="14801" y="2208"/>
                    <a:pt x="13263" y="1325"/>
                  </a:cubicBezTo>
                  <a:cubicBezTo>
                    <a:pt x="11749" y="442"/>
                    <a:pt x="9758" y="1"/>
                    <a:pt x="7769" y="1"/>
                  </a:cubicBezTo>
                  <a:close/>
                </a:path>
              </a:pathLst>
            </a:custGeom>
            <a:solidFill>
              <a:srgbClr val="FFFFFF">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6575519" y="1390630"/>
              <a:ext cx="665074" cy="1494991"/>
            </a:xfrm>
            <a:custGeom>
              <a:avLst/>
              <a:gdLst/>
              <a:ahLst/>
              <a:cxnLst/>
              <a:rect l="l" t="t" r="r" b="b"/>
              <a:pathLst>
                <a:path w="6181" h="13894" extrusionOk="0">
                  <a:moveTo>
                    <a:pt x="6180" y="1"/>
                  </a:moveTo>
                  <a:cubicBezTo>
                    <a:pt x="4833" y="233"/>
                    <a:pt x="3572" y="651"/>
                    <a:pt x="2523" y="1262"/>
                  </a:cubicBezTo>
                  <a:cubicBezTo>
                    <a:pt x="863" y="2230"/>
                    <a:pt x="21" y="3491"/>
                    <a:pt x="21" y="4752"/>
                  </a:cubicBezTo>
                  <a:lnTo>
                    <a:pt x="1" y="13881"/>
                  </a:lnTo>
                  <a:lnTo>
                    <a:pt x="1" y="13881"/>
                  </a:lnTo>
                  <a:cubicBezTo>
                    <a:pt x="6" y="12624"/>
                    <a:pt x="849" y="11368"/>
                    <a:pt x="2503" y="10402"/>
                  </a:cubicBezTo>
                  <a:cubicBezTo>
                    <a:pt x="3552" y="9797"/>
                    <a:pt x="4833" y="9373"/>
                    <a:pt x="6180" y="9141"/>
                  </a:cubicBezTo>
                  <a:lnTo>
                    <a:pt x="6180" y="1"/>
                  </a:lnTo>
                  <a:close/>
                  <a:moveTo>
                    <a:pt x="1" y="13881"/>
                  </a:moveTo>
                  <a:cubicBezTo>
                    <a:pt x="1" y="13885"/>
                    <a:pt x="1" y="13889"/>
                    <a:pt x="1" y="13893"/>
                  </a:cubicBezTo>
                  <a:lnTo>
                    <a:pt x="1" y="13881"/>
                  </a:lnTo>
                  <a:close/>
                </a:path>
              </a:pathLst>
            </a:custGeom>
            <a:solidFill>
              <a:srgbClr val="8C74F9">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7922255" y="1399884"/>
              <a:ext cx="619452" cy="1490042"/>
            </a:xfrm>
            <a:custGeom>
              <a:avLst/>
              <a:gdLst/>
              <a:ahLst/>
              <a:cxnLst/>
              <a:rect l="l" t="t" r="r" b="b"/>
              <a:pathLst>
                <a:path w="5757" h="13848" extrusionOk="0">
                  <a:moveTo>
                    <a:pt x="1" y="0"/>
                  </a:moveTo>
                  <a:lnTo>
                    <a:pt x="1" y="9141"/>
                  </a:lnTo>
                  <a:cubicBezTo>
                    <a:pt x="1156" y="9393"/>
                    <a:pt x="2271" y="9771"/>
                    <a:pt x="3194" y="10316"/>
                  </a:cubicBezTo>
                  <a:cubicBezTo>
                    <a:pt x="4874" y="11285"/>
                    <a:pt x="5716" y="12566"/>
                    <a:pt x="5716" y="13847"/>
                  </a:cubicBezTo>
                  <a:lnTo>
                    <a:pt x="5736" y="4707"/>
                  </a:lnTo>
                  <a:cubicBezTo>
                    <a:pt x="5756" y="3426"/>
                    <a:pt x="4894" y="2144"/>
                    <a:pt x="3214" y="1176"/>
                  </a:cubicBezTo>
                  <a:cubicBezTo>
                    <a:pt x="2271" y="631"/>
                    <a:pt x="1176" y="253"/>
                    <a:pt x="1" y="0"/>
                  </a:cubicBezTo>
                  <a:close/>
                </a:path>
              </a:pathLst>
            </a:custGeom>
            <a:solidFill>
              <a:srgbClr val="00E7FC">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47"/>
          <p:cNvSpPr txBox="1">
            <a:spLocks noGrp="1"/>
          </p:cNvSpPr>
          <p:nvPr>
            <p:ph type="title"/>
          </p:nvPr>
        </p:nvSpPr>
        <p:spPr>
          <a:xfrm>
            <a:off x="14076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k-SK" dirty="0" err="1"/>
              <a:t>Features</a:t>
            </a:r>
            <a:endParaRPr dirty="0"/>
          </a:p>
        </p:txBody>
      </p:sp>
      <p:sp>
        <p:nvSpPr>
          <p:cNvPr id="1018" name="Google Shape;1018;p47"/>
          <p:cNvSpPr txBox="1">
            <a:spLocks noGrp="1"/>
          </p:cNvSpPr>
          <p:nvPr>
            <p:ph type="subTitle" idx="1"/>
          </p:nvPr>
        </p:nvSpPr>
        <p:spPr>
          <a:xfrm>
            <a:off x="720100" y="2327013"/>
            <a:ext cx="23160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sk-SK" dirty="0" err="1"/>
              <a:t>Built</a:t>
            </a:r>
            <a:r>
              <a:rPr lang="sk-SK" dirty="0"/>
              <a:t> on TRON </a:t>
            </a:r>
            <a:r>
              <a:rPr lang="sk-SK" dirty="0" err="1"/>
              <a:t>blockchain</a:t>
            </a:r>
            <a:r>
              <a:rPr lang="sk-SK" dirty="0"/>
              <a:t>, </a:t>
            </a:r>
            <a:r>
              <a:rPr lang="sk-SK" dirty="0" err="1"/>
              <a:t>Smart</a:t>
            </a:r>
            <a:r>
              <a:rPr lang="sk-SK" dirty="0"/>
              <a:t> </a:t>
            </a:r>
            <a:r>
              <a:rPr lang="sk-SK" dirty="0" err="1"/>
              <a:t>Contract</a:t>
            </a:r>
            <a:r>
              <a:rPr lang="sk-SK" dirty="0"/>
              <a:t> </a:t>
            </a:r>
            <a:r>
              <a:rPr lang="sk-SK" dirty="0" err="1"/>
              <a:t>Platform</a:t>
            </a:r>
            <a:r>
              <a:rPr lang="sk-SK" dirty="0"/>
              <a:t>.</a:t>
            </a:r>
            <a:endParaRPr dirty="0"/>
          </a:p>
        </p:txBody>
      </p:sp>
      <p:sp>
        <p:nvSpPr>
          <p:cNvPr id="1019" name="Google Shape;1019;p47"/>
          <p:cNvSpPr txBox="1">
            <a:spLocks noGrp="1"/>
          </p:cNvSpPr>
          <p:nvPr>
            <p:ph type="title" idx="2"/>
          </p:nvPr>
        </p:nvSpPr>
        <p:spPr>
          <a:xfrm>
            <a:off x="720000" y="1931700"/>
            <a:ext cx="23160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t>Blockchain</a:t>
            </a:r>
            <a:endParaRPr dirty="0"/>
          </a:p>
        </p:txBody>
      </p:sp>
      <p:sp>
        <p:nvSpPr>
          <p:cNvPr id="1020" name="Google Shape;1020;p47"/>
          <p:cNvSpPr txBox="1">
            <a:spLocks noGrp="1"/>
          </p:cNvSpPr>
          <p:nvPr>
            <p:ph type="subTitle" idx="3"/>
          </p:nvPr>
        </p:nvSpPr>
        <p:spPr>
          <a:xfrm>
            <a:off x="3714796" y="2327013"/>
            <a:ext cx="23160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sk-SK" dirty="0" err="1"/>
              <a:t>Fast</a:t>
            </a:r>
            <a:r>
              <a:rPr lang="sk-SK" dirty="0"/>
              <a:t> and </a:t>
            </a:r>
            <a:r>
              <a:rPr lang="sk-SK" dirty="0" err="1"/>
              <a:t>low</a:t>
            </a:r>
            <a:r>
              <a:rPr lang="sk-SK" dirty="0"/>
              <a:t> </a:t>
            </a:r>
            <a:r>
              <a:rPr lang="sk-SK" dirty="0" err="1"/>
              <a:t>cost</a:t>
            </a:r>
            <a:r>
              <a:rPr lang="sk-SK" dirty="0"/>
              <a:t> </a:t>
            </a:r>
            <a:r>
              <a:rPr lang="sk-SK" dirty="0" err="1"/>
              <a:t>transactions</a:t>
            </a:r>
            <a:r>
              <a:rPr lang="sk-SK" dirty="0"/>
              <a:t>.</a:t>
            </a:r>
            <a:endParaRPr dirty="0"/>
          </a:p>
        </p:txBody>
      </p:sp>
      <p:sp>
        <p:nvSpPr>
          <p:cNvPr id="1021" name="Google Shape;1021;p47"/>
          <p:cNvSpPr txBox="1">
            <a:spLocks noGrp="1"/>
          </p:cNvSpPr>
          <p:nvPr>
            <p:ph type="title" idx="4"/>
          </p:nvPr>
        </p:nvSpPr>
        <p:spPr>
          <a:xfrm>
            <a:off x="3714715" y="1931700"/>
            <a:ext cx="23160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t>Fast</a:t>
            </a:r>
            <a:r>
              <a:rPr lang="sk-SK" dirty="0"/>
              <a:t> </a:t>
            </a:r>
            <a:r>
              <a:rPr lang="sk-SK" dirty="0" err="1"/>
              <a:t>blockchain</a:t>
            </a:r>
            <a:endParaRPr dirty="0"/>
          </a:p>
        </p:txBody>
      </p:sp>
      <p:sp>
        <p:nvSpPr>
          <p:cNvPr id="1022" name="Google Shape;1022;p47"/>
          <p:cNvSpPr txBox="1">
            <a:spLocks noGrp="1"/>
          </p:cNvSpPr>
          <p:nvPr>
            <p:ph type="subTitle" idx="5"/>
          </p:nvPr>
        </p:nvSpPr>
        <p:spPr>
          <a:xfrm>
            <a:off x="719988" y="3939816"/>
            <a:ext cx="2316000" cy="9979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0" i="0" dirty="0">
                <a:solidFill>
                  <a:schemeClr val="bg1"/>
                </a:solidFill>
                <a:effectLst/>
                <a:latin typeface="Roboto" panose="02000000000000000000" pitchFamily="2" charset="0"/>
                <a:ea typeface="Roboto" panose="02000000000000000000" pitchFamily="2" charset="0"/>
              </a:rPr>
              <a:t>All the </a:t>
            </a:r>
            <a:r>
              <a:rPr lang="sk-SK" b="0" i="0" dirty="0">
                <a:solidFill>
                  <a:schemeClr val="bg1"/>
                </a:solidFill>
                <a:effectLst/>
                <a:latin typeface="Roboto" panose="02000000000000000000" pitchFamily="2" charset="0"/>
                <a:ea typeface="Roboto" panose="02000000000000000000" pitchFamily="2" charset="0"/>
              </a:rPr>
              <a:t>EXTO </a:t>
            </a:r>
            <a:r>
              <a:rPr lang="en-US" b="0" i="0" dirty="0">
                <a:solidFill>
                  <a:schemeClr val="bg1"/>
                </a:solidFill>
                <a:effectLst/>
                <a:latin typeface="Roboto" panose="02000000000000000000" pitchFamily="2" charset="0"/>
                <a:ea typeface="Roboto" panose="02000000000000000000" pitchFamily="2" charset="0"/>
              </a:rPr>
              <a:t>transactions are public, which makes </a:t>
            </a:r>
            <a:r>
              <a:rPr lang="sk-SK" b="0" i="0" dirty="0" err="1">
                <a:solidFill>
                  <a:schemeClr val="bg1"/>
                </a:solidFill>
                <a:effectLst/>
                <a:latin typeface="Roboto" panose="02000000000000000000" pitchFamily="2" charset="0"/>
                <a:ea typeface="Roboto" panose="02000000000000000000" pitchFamily="2" charset="0"/>
              </a:rPr>
              <a:t>them</a:t>
            </a:r>
            <a:r>
              <a:rPr lang="en-US" b="0" i="0" dirty="0">
                <a:solidFill>
                  <a:schemeClr val="bg1"/>
                </a:solidFill>
                <a:effectLst/>
                <a:latin typeface="Roboto" panose="02000000000000000000" pitchFamily="2" charset="0"/>
                <a:ea typeface="Roboto" panose="02000000000000000000" pitchFamily="2" charset="0"/>
              </a:rPr>
              <a:t> easily trackable in case of any dispute.</a:t>
            </a:r>
            <a:endParaRPr dirty="0">
              <a:solidFill>
                <a:schemeClr val="bg1"/>
              </a:solidFill>
              <a:latin typeface="Roboto" panose="02000000000000000000" pitchFamily="2" charset="0"/>
              <a:ea typeface="Roboto" panose="02000000000000000000" pitchFamily="2" charset="0"/>
            </a:endParaRPr>
          </a:p>
        </p:txBody>
      </p:sp>
      <p:sp>
        <p:nvSpPr>
          <p:cNvPr id="1023" name="Google Shape;1023;p47"/>
          <p:cNvSpPr txBox="1">
            <a:spLocks noGrp="1"/>
          </p:cNvSpPr>
          <p:nvPr>
            <p:ph type="title" idx="6"/>
          </p:nvPr>
        </p:nvSpPr>
        <p:spPr>
          <a:xfrm>
            <a:off x="720000" y="3544498"/>
            <a:ext cx="23160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t>Secure</a:t>
            </a:r>
            <a:endParaRPr dirty="0"/>
          </a:p>
        </p:txBody>
      </p:sp>
      <p:sp>
        <p:nvSpPr>
          <p:cNvPr id="1024" name="Google Shape;1024;p47"/>
          <p:cNvSpPr txBox="1">
            <a:spLocks noGrp="1"/>
          </p:cNvSpPr>
          <p:nvPr>
            <p:ph type="subTitle" idx="7"/>
          </p:nvPr>
        </p:nvSpPr>
        <p:spPr>
          <a:xfrm>
            <a:off x="3714643" y="4089438"/>
            <a:ext cx="23160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sk-SK" dirty="0" err="1">
                <a:solidFill>
                  <a:schemeClr val="bg1"/>
                </a:solidFill>
                <a:latin typeface="Roboto" panose="02000000000000000000" pitchFamily="2" charset="0"/>
                <a:ea typeface="Roboto" panose="02000000000000000000" pitchFamily="2" charset="0"/>
              </a:rPr>
              <a:t>N</a:t>
            </a:r>
            <a:r>
              <a:rPr lang="sk-SK" b="0" i="0" dirty="0" err="1">
                <a:solidFill>
                  <a:schemeClr val="bg1"/>
                </a:solidFill>
                <a:effectLst/>
                <a:latin typeface="Roboto" panose="02000000000000000000" pitchFamily="2" charset="0"/>
                <a:ea typeface="Roboto" panose="02000000000000000000" pitchFamily="2" charset="0"/>
              </a:rPr>
              <a:t>ext-generation</a:t>
            </a:r>
            <a:r>
              <a:rPr lang="sk-SK" b="0" i="0" dirty="0">
                <a:solidFill>
                  <a:schemeClr val="bg1"/>
                </a:solidFill>
                <a:effectLst/>
                <a:latin typeface="Roboto" panose="02000000000000000000" pitchFamily="2" charset="0"/>
                <a:ea typeface="Roboto" panose="02000000000000000000" pitchFamily="2" charset="0"/>
              </a:rPr>
              <a:t> </a:t>
            </a:r>
            <a:r>
              <a:rPr lang="sk-SK" b="0" i="0" dirty="0" err="1">
                <a:solidFill>
                  <a:schemeClr val="bg1"/>
                </a:solidFill>
                <a:effectLst/>
                <a:latin typeface="Roboto" panose="02000000000000000000" pitchFamily="2" charset="0"/>
                <a:ea typeface="Roboto" panose="02000000000000000000" pitchFamily="2" charset="0"/>
              </a:rPr>
              <a:t>DeFi</a:t>
            </a:r>
            <a:r>
              <a:rPr lang="sk-SK" b="0" i="0" dirty="0">
                <a:solidFill>
                  <a:schemeClr val="bg1"/>
                </a:solidFill>
                <a:effectLst/>
                <a:latin typeface="Roboto" panose="02000000000000000000" pitchFamily="2" charset="0"/>
                <a:ea typeface="Roboto" panose="02000000000000000000" pitchFamily="2" charset="0"/>
              </a:rPr>
              <a:t> </a:t>
            </a:r>
            <a:r>
              <a:rPr lang="sk-SK" b="0" i="0" dirty="0" err="1">
                <a:solidFill>
                  <a:schemeClr val="bg1"/>
                </a:solidFill>
                <a:effectLst/>
                <a:latin typeface="Roboto" panose="02000000000000000000" pitchFamily="2" charset="0"/>
                <a:ea typeface="Roboto" panose="02000000000000000000" pitchFamily="2" charset="0"/>
              </a:rPr>
              <a:t>ecosystem</a:t>
            </a:r>
            <a:endParaRPr dirty="0">
              <a:solidFill>
                <a:schemeClr val="bg1"/>
              </a:solidFill>
              <a:latin typeface="Roboto" panose="02000000000000000000" pitchFamily="2" charset="0"/>
              <a:ea typeface="Roboto" panose="02000000000000000000" pitchFamily="2" charset="0"/>
            </a:endParaRPr>
          </a:p>
        </p:txBody>
      </p:sp>
      <p:sp>
        <p:nvSpPr>
          <p:cNvPr id="1025" name="Google Shape;1025;p47"/>
          <p:cNvSpPr txBox="1">
            <a:spLocks noGrp="1"/>
          </p:cNvSpPr>
          <p:nvPr>
            <p:ph type="title" idx="8"/>
          </p:nvPr>
        </p:nvSpPr>
        <p:spPr>
          <a:xfrm>
            <a:off x="3714643" y="3647393"/>
            <a:ext cx="23160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t>Decentralization</a:t>
            </a:r>
            <a:endParaRPr dirty="0"/>
          </a:p>
        </p:txBody>
      </p:sp>
      <p:grpSp>
        <p:nvGrpSpPr>
          <p:cNvPr id="1026" name="Google Shape;1026;p47"/>
          <p:cNvGrpSpPr/>
          <p:nvPr/>
        </p:nvGrpSpPr>
        <p:grpSpPr>
          <a:xfrm>
            <a:off x="7184750" y="1610550"/>
            <a:ext cx="815426" cy="2788775"/>
            <a:chOff x="7184750" y="1610550"/>
            <a:chExt cx="815426" cy="2788775"/>
          </a:xfrm>
        </p:grpSpPr>
        <p:sp>
          <p:nvSpPr>
            <p:cNvPr id="1027" name="Google Shape;1027;p47"/>
            <p:cNvSpPr/>
            <p:nvPr/>
          </p:nvSpPr>
          <p:spPr>
            <a:xfrm>
              <a:off x="7736054" y="4047102"/>
              <a:ext cx="156023" cy="276914"/>
            </a:xfrm>
            <a:custGeom>
              <a:avLst/>
              <a:gdLst/>
              <a:ahLst/>
              <a:cxnLst/>
              <a:rect l="l" t="t" r="r" b="b"/>
              <a:pathLst>
                <a:path w="866" h="1537" extrusionOk="0">
                  <a:moveTo>
                    <a:pt x="545" y="1"/>
                  </a:moveTo>
                  <a:cubicBezTo>
                    <a:pt x="518" y="1"/>
                    <a:pt x="491" y="6"/>
                    <a:pt x="462" y="19"/>
                  </a:cubicBezTo>
                  <a:cubicBezTo>
                    <a:pt x="443" y="38"/>
                    <a:pt x="423" y="57"/>
                    <a:pt x="404" y="96"/>
                  </a:cubicBezTo>
                  <a:cubicBezTo>
                    <a:pt x="284" y="278"/>
                    <a:pt x="164" y="739"/>
                    <a:pt x="63" y="739"/>
                  </a:cubicBezTo>
                  <a:lnTo>
                    <a:pt x="44" y="739"/>
                  </a:lnTo>
                  <a:cubicBezTo>
                    <a:pt x="63" y="917"/>
                    <a:pt x="44" y="1157"/>
                    <a:pt x="1" y="1220"/>
                  </a:cubicBezTo>
                  <a:lnTo>
                    <a:pt x="1" y="1239"/>
                  </a:lnTo>
                  <a:cubicBezTo>
                    <a:pt x="49" y="1272"/>
                    <a:pt x="105" y="1285"/>
                    <a:pt x="163" y="1285"/>
                  </a:cubicBezTo>
                  <a:cubicBezTo>
                    <a:pt x="346" y="1285"/>
                    <a:pt x="543" y="1157"/>
                    <a:pt x="543" y="1157"/>
                  </a:cubicBezTo>
                  <a:lnTo>
                    <a:pt x="601" y="1518"/>
                  </a:lnTo>
                  <a:cubicBezTo>
                    <a:pt x="601" y="1518"/>
                    <a:pt x="601" y="1537"/>
                    <a:pt x="625" y="1537"/>
                  </a:cubicBezTo>
                  <a:cubicBezTo>
                    <a:pt x="664" y="1537"/>
                    <a:pt x="664" y="1518"/>
                    <a:pt x="664" y="1518"/>
                  </a:cubicBezTo>
                  <a:cubicBezTo>
                    <a:pt x="702" y="1037"/>
                    <a:pt x="721" y="797"/>
                    <a:pt x="803" y="538"/>
                  </a:cubicBezTo>
                  <a:cubicBezTo>
                    <a:pt x="865" y="278"/>
                    <a:pt x="721" y="77"/>
                    <a:pt x="721" y="77"/>
                  </a:cubicBezTo>
                  <a:cubicBezTo>
                    <a:pt x="721" y="77"/>
                    <a:pt x="646" y="1"/>
                    <a:pt x="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7725604" y="3350224"/>
              <a:ext cx="176742" cy="830200"/>
            </a:xfrm>
            <a:custGeom>
              <a:avLst/>
              <a:gdLst/>
              <a:ahLst/>
              <a:cxnLst/>
              <a:rect l="l" t="t" r="r" b="b"/>
              <a:pathLst>
                <a:path w="981" h="4608" extrusionOk="0">
                  <a:moveTo>
                    <a:pt x="943" y="0"/>
                  </a:moveTo>
                  <a:lnTo>
                    <a:pt x="1" y="764"/>
                  </a:lnTo>
                  <a:cubicBezTo>
                    <a:pt x="1" y="764"/>
                    <a:pt x="121" y="1581"/>
                    <a:pt x="222" y="2503"/>
                  </a:cubicBezTo>
                  <a:lnTo>
                    <a:pt x="222" y="2523"/>
                  </a:lnTo>
                  <a:cubicBezTo>
                    <a:pt x="280" y="3065"/>
                    <a:pt x="280" y="3704"/>
                    <a:pt x="260" y="3964"/>
                  </a:cubicBezTo>
                  <a:cubicBezTo>
                    <a:pt x="241" y="4204"/>
                    <a:pt x="121" y="4607"/>
                    <a:pt x="121" y="4607"/>
                  </a:cubicBezTo>
                  <a:cubicBezTo>
                    <a:pt x="222" y="4607"/>
                    <a:pt x="342" y="4146"/>
                    <a:pt x="462" y="3964"/>
                  </a:cubicBezTo>
                  <a:cubicBezTo>
                    <a:pt x="481" y="3925"/>
                    <a:pt x="501" y="3906"/>
                    <a:pt x="520" y="3887"/>
                  </a:cubicBezTo>
                  <a:cubicBezTo>
                    <a:pt x="549" y="3874"/>
                    <a:pt x="576" y="3869"/>
                    <a:pt x="603" y="3869"/>
                  </a:cubicBezTo>
                  <a:cubicBezTo>
                    <a:pt x="704" y="3869"/>
                    <a:pt x="779" y="3945"/>
                    <a:pt x="779" y="3945"/>
                  </a:cubicBezTo>
                  <a:cubicBezTo>
                    <a:pt x="722" y="3503"/>
                    <a:pt x="981" y="2743"/>
                    <a:pt x="981" y="2105"/>
                  </a:cubicBezTo>
                  <a:cubicBezTo>
                    <a:pt x="981" y="1422"/>
                    <a:pt x="822" y="1101"/>
                    <a:pt x="803" y="961"/>
                  </a:cubicBezTo>
                  <a:cubicBezTo>
                    <a:pt x="779" y="783"/>
                    <a:pt x="942" y="1"/>
                    <a:pt x="943" y="0"/>
                  </a:cubicBezTo>
                  <a:close/>
                </a:path>
              </a:pathLst>
            </a:custGeom>
            <a:solidFill>
              <a:srgbClr val="FFB3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7537873" y="3328604"/>
              <a:ext cx="213135" cy="985322"/>
            </a:xfrm>
            <a:custGeom>
              <a:avLst/>
              <a:gdLst/>
              <a:ahLst/>
              <a:cxnLst/>
              <a:rect l="l" t="t" r="r" b="b"/>
              <a:pathLst>
                <a:path w="1183" h="5469" extrusionOk="0">
                  <a:moveTo>
                    <a:pt x="0" y="0"/>
                  </a:moveTo>
                  <a:cubicBezTo>
                    <a:pt x="0" y="0"/>
                    <a:pt x="82" y="1081"/>
                    <a:pt x="140" y="1422"/>
                  </a:cubicBezTo>
                  <a:cubicBezTo>
                    <a:pt x="164" y="1624"/>
                    <a:pt x="442" y="3844"/>
                    <a:pt x="442" y="4204"/>
                  </a:cubicBezTo>
                  <a:cubicBezTo>
                    <a:pt x="423" y="4583"/>
                    <a:pt x="303" y="5285"/>
                    <a:pt x="183" y="5328"/>
                  </a:cubicBezTo>
                  <a:lnTo>
                    <a:pt x="82" y="5328"/>
                  </a:lnTo>
                  <a:cubicBezTo>
                    <a:pt x="124" y="5425"/>
                    <a:pt x="183" y="5469"/>
                    <a:pt x="246" y="5469"/>
                  </a:cubicBezTo>
                  <a:cubicBezTo>
                    <a:pt x="366" y="5469"/>
                    <a:pt x="503" y="5314"/>
                    <a:pt x="582" y="5064"/>
                  </a:cubicBezTo>
                  <a:cubicBezTo>
                    <a:pt x="582" y="5064"/>
                    <a:pt x="582" y="5045"/>
                    <a:pt x="601" y="5025"/>
                  </a:cubicBezTo>
                  <a:cubicBezTo>
                    <a:pt x="683" y="4684"/>
                    <a:pt x="904" y="4526"/>
                    <a:pt x="1043" y="4526"/>
                  </a:cubicBezTo>
                  <a:cubicBezTo>
                    <a:pt x="1043" y="4526"/>
                    <a:pt x="1024" y="3964"/>
                    <a:pt x="1043" y="3767"/>
                  </a:cubicBezTo>
                  <a:cubicBezTo>
                    <a:pt x="1062" y="3526"/>
                    <a:pt x="1182" y="2743"/>
                    <a:pt x="1125" y="2205"/>
                  </a:cubicBezTo>
                  <a:cubicBezTo>
                    <a:pt x="1081" y="1744"/>
                    <a:pt x="961" y="1605"/>
                    <a:pt x="980" y="1422"/>
                  </a:cubicBezTo>
                  <a:cubicBezTo>
                    <a:pt x="1004" y="1201"/>
                    <a:pt x="1101" y="0"/>
                    <a:pt x="1101" y="0"/>
                  </a:cubicBezTo>
                  <a:close/>
                </a:path>
              </a:pathLst>
            </a:custGeom>
            <a:solidFill>
              <a:srgbClr val="FFB3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7494633" y="4143851"/>
              <a:ext cx="252952" cy="255474"/>
            </a:xfrm>
            <a:custGeom>
              <a:avLst/>
              <a:gdLst/>
              <a:ahLst/>
              <a:cxnLst/>
              <a:rect l="l" t="t" r="r" b="b"/>
              <a:pathLst>
                <a:path w="1404" h="1418" extrusionOk="0">
                  <a:moveTo>
                    <a:pt x="1283" y="1"/>
                  </a:moveTo>
                  <a:cubicBezTo>
                    <a:pt x="1144" y="1"/>
                    <a:pt x="923" y="159"/>
                    <a:pt x="841" y="500"/>
                  </a:cubicBezTo>
                  <a:cubicBezTo>
                    <a:pt x="822" y="520"/>
                    <a:pt x="822" y="539"/>
                    <a:pt x="822" y="539"/>
                  </a:cubicBezTo>
                  <a:cubicBezTo>
                    <a:pt x="748" y="775"/>
                    <a:pt x="643" y="821"/>
                    <a:pt x="532" y="821"/>
                  </a:cubicBezTo>
                  <a:cubicBezTo>
                    <a:pt x="462" y="821"/>
                    <a:pt x="390" y="803"/>
                    <a:pt x="322" y="803"/>
                  </a:cubicBezTo>
                  <a:cubicBezTo>
                    <a:pt x="226" y="786"/>
                    <a:pt x="119" y="754"/>
                    <a:pt x="56" y="754"/>
                  </a:cubicBezTo>
                  <a:cubicBezTo>
                    <a:pt x="26" y="754"/>
                    <a:pt x="6" y="761"/>
                    <a:pt x="0" y="779"/>
                  </a:cubicBezTo>
                  <a:cubicBezTo>
                    <a:pt x="0" y="876"/>
                    <a:pt x="462" y="1324"/>
                    <a:pt x="660" y="1324"/>
                  </a:cubicBezTo>
                  <a:cubicBezTo>
                    <a:pt x="668" y="1324"/>
                    <a:pt x="675" y="1323"/>
                    <a:pt x="682" y="1322"/>
                  </a:cubicBezTo>
                  <a:cubicBezTo>
                    <a:pt x="860" y="1303"/>
                    <a:pt x="1004" y="1240"/>
                    <a:pt x="1043" y="1202"/>
                  </a:cubicBezTo>
                  <a:cubicBezTo>
                    <a:pt x="1098" y="1123"/>
                    <a:pt x="1141" y="860"/>
                    <a:pt x="1161" y="860"/>
                  </a:cubicBezTo>
                  <a:cubicBezTo>
                    <a:pt x="1162" y="860"/>
                    <a:pt x="1162" y="860"/>
                    <a:pt x="1163" y="861"/>
                  </a:cubicBezTo>
                  <a:cubicBezTo>
                    <a:pt x="1182" y="861"/>
                    <a:pt x="1144" y="1341"/>
                    <a:pt x="1182" y="1403"/>
                  </a:cubicBezTo>
                  <a:cubicBezTo>
                    <a:pt x="1182" y="1413"/>
                    <a:pt x="1198" y="1418"/>
                    <a:pt x="1213" y="1418"/>
                  </a:cubicBezTo>
                  <a:cubicBezTo>
                    <a:pt x="1229" y="1418"/>
                    <a:pt x="1244" y="1413"/>
                    <a:pt x="1244" y="1403"/>
                  </a:cubicBezTo>
                  <a:cubicBezTo>
                    <a:pt x="1283" y="1240"/>
                    <a:pt x="1302" y="822"/>
                    <a:pt x="1341" y="702"/>
                  </a:cubicBezTo>
                  <a:lnTo>
                    <a:pt x="1341" y="683"/>
                  </a:lnTo>
                  <a:cubicBezTo>
                    <a:pt x="1384" y="620"/>
                    <a:pt x="1403" y="380"/>
                    <a:pt x="1384" y="202"/>
                  </a:cubicBezTo>
                  <a:cubicBezTo>
                    <a:pt x="1384" y="102"/>
                    <a:pt x="1365" y="20"/>
                    <a:pt x="1321" y="20"/>
                  </a:cubicBezTo>
                  <a:cubicBezTo>
                    <a:pt x="1302" y="1"/>
                    <a:pt x="1302" y="1"/>
                    <a:pt x="1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7660745" y="2095194"/>
              <a:ext cx="339431" cy="750567"/>
            </a:xfrm>
            <a:custGeom>
              <a:avLst/>
              <a:gdLst/>
              <a:ahLst/>
              <a:cxnLst/>
              <a:rect l="l" t="t" r="r" b="b"/>
              <a:pathLst>
                <a:path w="1884" h="4166" extrusionOk="0">
                  <a:moveTo>
                    <a:pt x="1783" y="1"/>
                  </a:moveTo>
                  <a:lnTo>
                    <a:pt x="721" y="582"/>
                  </a:lnTo>
                  <a:lnTo>
                    <a:pt x="1" y="4166"/>
                  </a:lnTo>
                  <a:lnTo>
                    <a:pt x="1442" y="4007"/>
                  </a:lnTo>
                  <a:cubicBezTo>
                    <a:pt x="1442" y="4007"/>
                    <a:pt x="1802" y="2566"/>
                    <a:pt x="1821" y="2105"/>
                  </a:cubicBezTo>
                  <a:cubicBezTo>
                    <a:pt x="1884" y="303"/>
                    <a:pt x="1783" y="1"/>
                    <a:pt x="1783" y="1"/>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7487607" y="2755679"/>
              <a:ext cx="479779" cy="754711"/>
            </a:xfrm>
            <a:custGeom>
              <a:avLst/>
              <a:gdLst/>
              <a:ahLst/>
              <a:cxnLst/>
              <a:rect l="l" t="t" r="r" b="b"/>
              <a:pathLst>
                <a:path w="2663" h="4189" extrusionOk="0">
                  <a:moveTo>
                    <a:pt x="2523" y="0"/>
                  </a:moveTo>
                  <a:lnTo>
                    <a:pt x="923" y="120"/>
                  </a:lnTo>
                  <a:lnTo>
                    <a:pt x="702" y="120"/>
                  </a:lnTo>
                  <a:lnTo>
                    <a:pt x="520" y="139"/>
                  </a:lnTo>
                  <a:lnTo>
                    <a:pt x="82" y="178"/>
                  </a:lnTo>
                  <a:lnTo>
                    <a:pt x="82" y="197"/>
                  </a:lnTo>
                  <a:lnTo>
                    <a:pt x="58" y="221"/>
                  </a:lnTo>
                  <a:cubicBezTo>
                    <a:pt x="58" y="279"/>
                    <a:pt x="1" y="1119"/>
                    <a:pt x="39" y="2700"/>
                  </a:cubicBezTo>
                  <a:cubicBezTo>
                    <a:pt x="82" y="3560"/>
                    <a:pt x="203" y="3944"/>
                    <a:pt x="203" y="3944"/>
                  </a:cubicBezTo>
                  <a:cubicBezTo>
                    <a:pt x="203" y="3944"/>
                    <a:pt x="323" y="4141"/>
                    <a:pt x="803" y="4184"/>
                  </a:cubicBezTo>
                  <a:cubicBezTo>
                    <a:pt x="858" y="4187"/>
                    <a:pt x="911" y="4188"/>
                    <a:pt x="962" y="4188"/>
                  </a:cubicBezTo>
                  <a:cubicBezTo>
                    <a:pt x="1962" y="4188"/>
                    <a:pt x="2340" y="3680"/>
                    <a:pt x="2340" y="3680"/>
                  </a:cubicBezTo>
                  <a:cubicBezTo>
                    <a:pt x="2340" y="3661"/>
                    <a:pt x="2364" y="3103"/>
                    <a:pt x="2384" y="2580"/>
                  </a:cubicBezTo>
                  <a:cubicBezTo>
                    <a:pt x="2384" y="2099"/>
                    <a:pt x="2422" y="1638"/>
                    <a:pt x="2441" y="1561"/>
                  </a:cubicBezTo>
                  <a:cubicBezTo>
                    <a:pt x="2484" y="1499"/>
                    <a:pt x="2561" y="1340"/>
                    <a:pt x="2605" y="1139"/>
                  </a:cubicBezTo>
                  <a:cubicBezTo>
                    <a:pt x="2624" y="1100"/>
                    <a:pt x="2624" y="1081"/>
                    <a:pt x="2624" y="1062"/>
                  </a:cubicBezTo>
                  <a:lnTo>
                    <a:pt x="2624" y="1038"/>
                  </a:lnTo>
                  <a:cubicBezTo>
                    <a:pt x="2624" y="1018"/>
                    <a:pt x="2643" y="999"/>
                    <a:pt x="2643" y="980"/>
                  </a:cubicBezTo>
                  <a:lnTo>
                    <a:pt x="2643" y="918"/>
                  </a:lnTo>
                  <a:lnTo>
                    <a:pt x="2643" y="879"/>
                  </a:lnTo>
                  <a:cubicBezTo>
                    <a:pt x="2643" y="860"/>
                    <a:pt x="2662" y="841"/>
                    <a:pt x="2662" y="822"/>
                  </a:cubicBezTo>
                  <a:lnTo>
                    <a:pt x="2662" y="759"/>
                  </a:lnTo>
                  <a:lnTo>
                    <a:pt x="2662" y="701"/>
                  </a:lnTo>
                  <a:lnTo>
                    <a:pt x="2662" y="639"/>
                  </a:lnTo>
                  <a:lnTo>
                    <a:pt x="2662" y="581"/>
                  </a:lnTo>
                  <a:cubicBezTo>
                    <a:pt x="2643" y="557"/>
                    <a:pt x="2643" y="538"/>
                    <a:pt x="2643" y="519"/>
                  </a:cubicBezTo>
                  <a:lnTo>
                    <a:pt x="2643" y="437"/>
                  </a:lnTo>
                  <a:cubicBezTo>
                    <a:pt x="2643" y="418"/>
                    <a:pt x="2624" y="399"/>
                    <a:pt x="2624" y="380"/>
                  </a:cubicBezTo>
                  <a:cubicBezTo>
                    <a:pt x="2624" y="360"/>
                    <a:pt x="2624" y="341"/>
                    <a:pt x="2605" y="298"/>
                  </a:cubicBezTo>
                  <a:lnTo>
                    <a:pt x="2605" y="240"/>
                  </a:lnTo>
                  <a:cubicBezTo>
                    <a:pt x="2581" y="221"/>
                    <a:pt x="2581" y="178"/>
                    <a:pt x="2561" y="159"/>
                  </a:cubicBezTo>
                  <a:cubicBezTo>
                    <a:pt x="2561" y="139"/>
                    <a:pt x="2561" y="120"/>
                    <a:pt x="2542" y="101"/>
                  </a:cubicBezTo>
                  <a:cubicBezTo>
                    <a:pt x="2542" y="77"/>
                    <a:pt x="2542" y="58"/>
                    <a:pt x="2523" y="38"/>
                  </a:cubicBezTo>
                  <a:lnTo>
                    <a:pt x="2523"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7545620" y="1658294"/>
              <a:ext cx="324837" cy="491670"/>
            </a:xfrm>
            <a:custGeom>
              <a:avLst/>
              <a:gdLst/>
              <a:ahLst/>
              <a:cxnLst/>
              <a:rect l="l" t="t" r="r" b="b"/>
              <a:pathLst>
                <a:path w="1803" h="2729" extrusionOk="0">
                  <a:moveTo>
                    <a:pt x="957" y="1"/>
                  </a:moveTo>
                  <a:cubicBezTo>
                    <a:pt x="638" y="1"/>
                    <a:pt x="308" y="156"/>
                    <a:pt x="159" y="446"/>
                  </a:cubicBezTo>
                  <a:cubicBezTo>
                    <a:pt x="1" y="744"/>
                    <a:pt x="39" y="1104"/>
                    <a:pt x="97" y="1407"/>
                  </a:cubicBezTo>
                  <a:cubicBezTo>
                    <a:pt x="140" y="1566"/>
                    <a:pt x="260" y="1806"/>
                    <a:pt x="337" y="1844"/>
                  </a:cubicBezTo>
                  <a:cubicBezTo>
                    <a:pt x="401" y="1867"/>
                    <a:pt x="471" y="1873"/>
                    <a:pt x="523" y="1873"/>
                  </a:cubicBezTo>
                  <a:cubicBezTo>
                    <a:pt x="569" y="1873"/>
                    <a:pt x="601" y="1868"/>
                    <a:pt x="601" y="1868"/>
                  </a:cubicBezTo>
                  <a:cubicBezTo>
                    <a:pt x="601" y="1868"/>
                    <a:pt x="640" y="1907"/>
                    <a:pt x="659" y="1988"/>
                  </a:cubicBezTo>
                  <a:cubicBezTo>
                    <a:pt x="678" y="2205"/>
                    <a:pt x="659" y="2728"/>
                    <a:pt x="678" y="2728"/>
                  </a:cubicBezTo>
                  <a:lnTo>
                    <a:pt x="1682" y="2728"/>
                  </a:lnTo>
                  <a:cubicBezTo>
                    <a:pt x="1682" y="2728"/>
                    <a:pt x="1759" y="2507"/>
                    <a:pt x="1682" y="2325"/>
                  </a:cubicBezTo>
                  <a:cubicBezTo>
                    <a:pt x="1600" y="2147"/>
                    <a:pt x="1538" y="1806"/>
                    <a:pt x="1538" y="1767"/>
                  </a:cubicBezTo>
                  <a:cubicBezTo>
                    <a:pt x="1538" y="1666"/>
                    <a:pt x="1802" y="845"/>
                    <a:pt x="1682" y="485"/>
                  </a:cubicBezTo>
                  <a:cubicBezTo>
                    <a:pt x="1581" y="156"/>
                    <a:pt x="1275" y="1"/>
                    <a:pt x="957" y="1"/>
                  </a:cubicBezTo>
                  <a:close/>
                </a:path>
              </a:pathLst>
            </a:custGeom>
            <a:solidFill>
              <a:srgbClr val="FAA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7635702" y="2023308"/>
              <a:ext cx="230431" cy="131881"/>
            </a:xfrm>
            <a:custGeom>
              <a:avLst/>
              <a:gdLst/>
              <a:ahLst/>
              <a:cxnLst/>
              <a:rect l="l" t="t" r="r" b="b"/>
              <a:pathLst>
                <a:path w="1279" h="732" extrusionOk="0">
                  <a:moveTo>
                    <a:pt x="1100" y="1"/>
                  </a:moveTo>
                  <a:cubicBezTo>
                    <a:pt x="1100" y="1"/>
                    <a:pt x="1019" y="179"/>
                    <a:pt x="658" y="241"/>
                  </a:cubicBezTo>
                  <a:cubicBezTo>
                    <a:pt x="594" y="251"/>
                    <a:pt x="529" y="254"/>
                    <a:pt x="468" y="254"/>
                  </a:cubicBezTo>
                  <a:cubicBezTo>
                    <a:pt x="286" y="254"/>
                    <a:pt x="140" y="222"/>
                    <a:pt x="140" y="222"/>
                  </a:cubicBezTo>
                  <a:cubicBezTo>
                    <a:pt x="140" y="222"/>
                    <a:pt x="0" y="361"/>
                    <a:pt x="0" y="520"/>
                  </a:cubicBezTo>
                  <a:cubicBezTo>
                    <a:pt x="0" y="520"/>
                    <a:pt x="77" y="563"/>
                    <a:pt x="178" y="601"/>
                  </a:cubicBezTo>
                  <a:cubicBezTo>
                    <a:pt x="240" y="640"/>
                    <a:pt x="341" y="683"/>
                    <a:pt x="437" y="702"/>
                  </a:cubicBezTo>
                  <a:cubicBezTo>
                    <a:pt x="516" y="719"/>
                    <a:pt x="597" y="732"/>
                    <a:pt x="680" y="732"/>
                  </a:cubicBezTo>
                  <a:cubicBezTo>
                    <a:pt x="792" y="732"/>
                    <a:pt x="906" y="708"/>
                    <a:pt x="1019" y="640"/>
                  </a:cubicBezTo>
                  <a:cubicBezTo>
                    <a:pt x="1100" y="601"/>
                    <a:pt x="1158" y="539"/>
                    <a:pt x="1201" y="481"/>
                  </a:cubicBezTo>
                  <a:cubicBezTo>
                    <a:pt x="1259" y="419"/>
                    <a:pt x="1278" y="361"/>
                    <a:pt x="1278" y="299"/>
                  </a:cubicBezTo>
                  <a:cubicBezTo>
                    <a:pt x="1278" y="159"/>
                    <a:pt x="1201" y="39"/>
                    <a:pt x="1201" y="39"/>
                  </a:cubicBezTo>
                  <a:lnTo>
                    <a:pt x="1100" y="1"/>
                  </a:lnTo>
                  <a:close/>
                </a:path>
              </a:pathLst>
            </a:custGeom>
            <a:solidFill>
              <a:srgbClr val="EE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7491210" y="2016282"/>
              <a:ext cx="501219" cy="835605"/>
            </a:xfrm>
            <a:custGeom>
              <a:avLst/>
              <a:gdLst/>
              <a:ahLst/>
              <a:cxnLst/>
              <a:rect l="l" t="t" r="r" b="b"/>
              <a:pathLst>
                <a:path w="2782" h="4638" extrusionOk="0">
                  <a:moveTo>
                    <a:pt x="2321" y="0"/>
                  </a:moveTo>
                  <a:cubicBezTo>
                    <a:pt x="2157" y="0"/>
                    <a:pt x="2003" y="78"/>
                    <a:pt x="2003" y="78"/>
                  </a:cubicBezTo>
                  <a:cubicBezTo>
                    <a:pt x="2003" y="78"/>
                    <a:pt x="2042" y="97"/>
                    <a:pt x="2042" y="218"/>
                  </a:cubicBezTo>
                  <a:cubicBezTo>
                    <a:pt x="2042" y="362"/>
                    <a:pt x="1802" y="520"/>
                    <a:pt x="1523" y="559"/>
                  </a:cubicBezTo>
                  <a:cubicBezTo>
                    <a:pt x="1409" y="579"/>
                    <a:pt x="1291" y="586"/>
                    <a:pt x="1184" y="586"/>
                  </a:cubicBezTo>
                  <a:cubicBezTo>
                    <a:pt x="971" y="586"/>
                    <a:pt x="802" y="559"/>
                    <a:pt x="802" y="559"/>
                  </a:cubicBezTo>
                  <a:cubicBezTo>
                    <a:pt x="341" y="760"/>
                    <a:pt x="120" y="1058"/>
                    <a:pt x="82" y="1519"/>
                  </a:cubicBezTo>
                  <a:cubicBezTo>
                    <a:pt x="62" y="1601"/>
                    <a:pt x="62" y="1683"/>
                    <a:pt x="62" y="1760"/>
                  </a:cubicBezTo>
                  <a:cubicBezTo>
                    <a:pt x="38" y="2360"/>
                    <a:pt x="240" y="2783"/>
                    <a:pt x="259" y="3100"/>
                  </a:cubicBezTo>
                  <a:cubicBezTo>
                    <a:pt x="279" y="3403"/>
                    <a:pt x="0" y="4243"/>
                    <a:pt x="0" y="4243"/>
                  </a:cubicBezTo>
                  <a:lnTo>
                    <a:pt x="62" y="4301"/>
                  </a:lnTo>
                  <a:cubicBezTo>
                    <a:pt x="120" y="4363"/>
                    <a:pt x="221" y="4445"/>
                    <a:pt x="399" y="4522"/>
                  </a:cubicBezTo>
                  <a:cubicBezTo>
                    <a:pt x="461" y="4541"/>
                    <a:pt x="543" y="4565"/>
                    <a:pt x="620" y="4604"/>
                  </a:cubicBezTo>
                  <a:lnTo>
                    <a:pt x="639" y="4604"/>
                  </a:lnTo>
                  <a:cubicBezTo>
                    <a:pt x="701" y="4623"/>
                    <a:pt x="759" y="4623"/>
                    <a:pt x="822" y="4623"/>
                  </a:cubicBezTo>
                  <a:cubicBezTo>
                    <a:pt x="872" y="4632"/>
                    <a:pt x="932" y="4637"/>
                    <a:pt x="994" y="4637"/>
                  </a:cubicBezTo>
                  <a:cubicBezTo>
                    <a:pt x="1057" y="4637"/>
                    <a:pt x="1122" y="4632"/>
                    <a:pt x="1182" y="4623"/>
                  </a:cubicBezTo>
                  <a:cubicBezTo>
                    <a:pt x="1960" y="4541"/>
                    <a:pt x="2541" y="4104"/>
                    <a:pt x="2541" y="4104"/>
                  </a:cubicBezTo>
                  <a:cubicBezTo>
                    <a:pt x="2541" y="4104"/>
                    <a:pt x="2143" y="3042"/>
                    <a:pt x="2522" y="1861"/>
                  </a:cubicBezTo>
                  <a:cubicBezTo>
                    <a:pt x="2705" y="1298"/>
                    <a:pt x="2782" y="640"/>
                    <a:pt x="2724" y="381"/>
                  </a:cubicBezTo>
                  <a:cubicBezTo>
                    <a:pt x="2681" y="299"/>
                    <a:pt x="2661" y="218"/>
                    <a:pt x="2623" y="160"/>
                  </a:cubicBezTo>
                  <a:cubicBezTo>
                    <a:pt x="2549" y="37"/>
                    <a:pt x="2433" y="0"/>
                    <a:pt x="2321" y="0"/>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7512830" y="1629647"/>
              <a:ext cx="389517" cy="357988"/>
            </a:xfrm>
            <a:custGeom>
              <a:avLst/>
              <a:gdLst/>
              <a:ahLst/>
              <a:cxnLst/>
              <a:rect l="l" t="t" r="r" b="b"/>
              <a:pathLst>
                <a:path w="2162" h="1987" extrusionOk="0">
                  <a:moveTo>
                    <a:pt x="1196" y="0"/>
                  </a:moveTo>
                  <a:cubicBezTo>
                    <a:pt x="828" y="0"/>
                    <a:pt x="496" y="287"/>
                    <a:pt x="461" y="322"/>
                  </a:cubicBezTo>
                  <a:cubicBezTo>
                    <a:pt x="446" y="319"/>
                    <a:pt x="429" y="317"/>
                    <a:pt x="411" y="317"/>
                  </a:cubicBezTo>
                  <a:cubicBezTo>
                    <a:pt x="309" y="317"/>
                    <a:pt x="170" y="364"/>
                    <a:pt x="101" y="466"/>
                  </a:cubicBezTo>
                  <a:cubicBezTo>
                    <a:pt x="0" y="644"/>
                    <a:pt x="260" y="1066"/>
                    <a:pt x="481" y="1187"/>
                  </a:cubicBezTo>
                  <a:cubicBezTo>
                    <a:pt x="500" y="1263"/>
                    <a:pt x="581" y="1465"/>
                    <a:pt x="581" y="1465"/>
                  </a:cubicBezTo>
                  <a:cubicBezTo>
                    <a:pt x="581" y="1465"/>
                    <a:pt x="587" y="1477"/>
                    <a:pt x="595" y="1477"/>
                  </a:cubicBezTo>
                  <a:cubicBezTo>
                    <a:pt x="608" y="1477"/>
                    <a:pt x="627" y="1446"/>
                    <a:pt x="639" y="1283"/>
                  </a:cubicBezTo>
                  <a:cubicBezTo>
                    <a:pt x="651" y="1245"/>
                    <a:pt x="696" y="1221"/>
                    <a:pt x="748" y="1221"/>
                  </a:cubicBezTo>
                  <a:cubicBezTo>
                    <a:pt x="801" y="1221"/>
                    <a:pt x="862" y="1246"/>
                    <a:pt x="903" y="1307"/>
                  </a:cubicBezTo>
                  <a:cubicBezTo>
                    <a:pt x="999" y="1427"/>
                    <a:pt x="1143" y="1926"/>
                    <a:pt x="1220" y="1946"/>
                  </a:cubicBezTo>
                  <a:cubicBezTo>
                    <a:pt x="1314" y="1975"/>
                    <a:pt x="1394" y="1987"/>
                    <a:pt x="1460" y="1987"/>
                  </a:cubicBezTo>
                  <a:cubicBezTo>
                    <a:pt x="1662" y="1987"/>
                    <a:pt x="1744" y="1883"/>
                    <a:pt x="1744" y="1883"/>
                  </a:cubicBezTo>
                  <a:cubicBezTo>
                    <a:pt x="1821" y="1566"/>
                    <a:pt x="2162" y="1066"/>
                    <a:pt x="1903" y="543"/>
                  </a:cubicBezTo>
                  <a:cubicBezTo>
                    <a:pt x="1703" y="128"/>
                    <a:pt x="1441" y="0"/>
                    <a:pt x="1196" y="0"/>
                  </a:cubicBez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7736054" y="1610550"/>
              <a:ext cx="199262" cy="183588"/>
            </a:xfrm>
            <a:custGeom>
              <a:avLst/>
              <a:gdLst/>
              <a:ahLst/>
              <a:cxnLst/>
              <a:rect l="l" t="t" r="r" b="b"/>
              <a:pathLst>
                <a:path w="1106" h="1019" extrusionOk="0">
                  <a:moveTo>
                    <a:pt x="517" y="0"/>
                  </a:moveTo>
                  <a:cubicBezTo>
                    <a:pt x="436" y="0"/>
                    <a:pt x="356" y="22"/>
                    <a:pt x="284" y="68"/>
                  </a:cubicBezTo>
                  <a:cubicBezTo>
                    <a:pt x="63" y="212"/>
                    <a:pt x="1" y="509"/>
                    <a:pt x="164" y="750"/>
                  </a:cubicBezTo>
                  <a:cubicBezTo>
                    <a:pt x="258" y="925"/>
                    <a:pt x="424" y="1019"/>
                    <a:pt x="590" y="1019"/>
                  </a:cubicBezTo>
                  <a:cubicBezTo>
                    <a:pt x="670" y="1019"/>
                    <a:pt x="750" y="997"/>
                    <a:pt x="822" y="951"/>
                  </a:cubicBezTo>
                  <a:cubicBezTo>
                    <a:pt x="1043" y="812"/>
                    <a:pt x="1105" y="509"/>
                    <a:pt x="961" y="269"/>
                  </a:cubicBezTo>
                  <a:cubicBezTo>
                    <a:pt x="854" y="94"/>
                    <a:pt x="684" y="0"/>
                    <a:pt x="517"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7639125" y="1871970"/>
              <a:ext cx="50446" cy="72246"/>
            </a:xfrm>
            <a:custGeom>
              <a:avLst/>
              <a:gdLst/>
              <a:ahLst/>
              <a:cxnLst/>
              <a:rect l="l" t="t" r="r" b="b"/>
              <a:pathLst>
                <a:path w="280" h="401" extrusionOk="0">
                  <a:moveTo>
                    <a:pt x="241" y="0"/>
                  </a:moveTo>
                  <a:cubicBezTo>
                    <a:pt x="260" y="139"/>
                    <a:pt x="221" y="322"/>
                    <a:pt x="121" y="341"/>
                  </a:cubicBezTo>
                  <a:cubicBezTo>
                    <a:pt x="39" y="341"/>
                    <a:pt x="1" y="298"/>
                    <a:pt x="1" y="298"/>
                  </a:cubicBezTo>
                  <a:lnTo>
                    <a:pt x="1" y="298"/>
                  </a:lnTo>
                  <a:cubicBezTo>
                    <a:pt x="1" y="298"/>
                    <a:pt x="17" y="401"/>
                    <a:pt x="100" y="401"/>
                  </a:cubicBezTo>
                  <a:cubicBezTo>
                    <a:pt x="106" y="401"/>
                    <a:pt x="113" y="400"/>
                    <a:pt x="121" y="399"/>
                  </a:cubicBezTo>
                  <a:cubicBezTo>
                    <a:pt x="241" y="399"/>
                    <a:pt x="260" y="322"/>
                    <a:pt x="260" y="240"/>
                  </a:cubicBezTo>
                  <a:cubicBezTo>
                    <a:pt x="279" y="139"/>
                    <a:pt x="241" y="0"/>
                    <a:pt x="241" y="0"/>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7639125" y="1869087"/>
              <a:ext cx="28826" cy="46663"/>
            </a:xfrm>
            <a:custGeom>
              <a:avLst/>
              <a:gdLst/>
              <a:ahLst/>
              <a:cxnLst/>
              <a:rect l="l" t="t" r="r" b="b"/>
              <a:pathLst>
                <a:path w="160" h="259" extrusionOk="0">
                  <a:moveTo>
                    <a:pt x="57" y="1"/>
                  </a:moveTo>
                  <a:cubicBezTo>
                    <a:pt x="1" y="1"/>
                    <a:pt x="1" y="104"/>
                    <a:pt x="1" y="136"/>
                  </a:cubicBezTo>
                  <a:cubicBezTo>
                    <a:pt x="1" y="136"/>
                    <a:pt x="7" y="133"/>
                    <a:pt x="14" y="133"/>
                  </a:cubicBezTo>
                  <a:cubicBezTo>
                    <a:pt x="25" y="133"/>
                    <a:pt x="39" y="140"/>
                    <a:pt x="39" y="175"/>
                  </a:cubicBezTo>
                  <a:cubicBezTo>
                    <a:pt x="39" y="218"/>
                    <a:pt x="20" y="218"/>
                    <a:pt x="20" y="237"/>
                  </a:cubicBezTo>
                  <a:cubicBezTo>
                    <a:pt x="12" y="252"/>
                    <a:pt x="20" y="258"/>
                    <a:pt x="34" y="258"/>
                  </a:cubicBezTo>
                  <a:cubicBezTo>
                    <a:pt x="57" y="258"/>
                    <a:pt x="97" y="242"/>
                    <a:pt x="121" y="218"/>
                  </a:cubicBezTo>
                  <a:cubicBezTo>
                    <a:pt x="140" y="175"/>
                    <a:pt x="159" y="55"/>
                    <a:pt x="101" y="16"/>
                  </a:cubicBezTo>
                  <a:cubicBezTo>
                    <a:pt x="84" y="5"/>
                    <a:pt x="69" y="1"/>
                    <a:pt x="57" y="1"/>
                  </a:cubicBezTo>
                  <a:close/>
                </a:path>
              </a:pathLst>
            </a:custGeom>
            <a:solidFill>
              <a:srgbClr val="ED9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7256636" y="2081321"/>
              <a:ext cx="256375" cy="598328"/>
            </a:xfrm>
            <a:custGeom>
              <a:avLst/>
              <a:gdLst/>
              <a:ahLst/>
              <a:cxnLst/>
              <a:rect l="l" t="t" r="r" b="b"/>
              <a:pathLst>
                <a:path w="1423" h="3321" extrusionOk="0">
                  <a:moveTo>
                    <a:pt x="0" y="1"/>
                  </a:moveTo>
                  <a:lnTo>
                    <a:pt x="0" y="2580"/>
                  </a:lnTo>
                  <a:lnTo>
                    <a:pt x="1422" y="3320"/>
                  </a:lnTo>
                  <a:lnTo>
                    <a:pt x="1422" y="918"/>
                  </a:lnTo>
                  <a:lnTo>
                    <a:pt x="0" y="1"/>
                  </a:ln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7238439" y="2091771"/>
              <a:ext cx="252952" cy="599049"/>
            </a:xfrm>
            <a:custGeom>
              <a:avLst/>
              <a:gdLst/>
              <a:ahLst/>
              <a:cxnLst/>
              <a:rect l="l" t="t" r="r" b="b"/>
              <a:pathLst>
                <a:path w="1404" h="3325" extrusionOk="0">
                  <a:moveTo>
                    <a:pt x="0" y="0"/>
                  </a:moveTo>
                  <a:lnTo>
                    <a:pt x="0" y="2604"/>
                  </a:lnTo>
                  <a:lnTo>
                    <a:pt x="1403" y="3325"/>
                  </a:lnTo>
                  <a:lnTo>
                    <a:pt x="1403" y="942"/>
                  </a:lnTo>
                  <a:lnTo>
                    <a:pt x="0" y="0"/>
                  </a:ln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7238439" y="2081321"/>
              <a:ext cx="274571" cy="180165"/>
            </a:xfrm>
            <a:custGeom>
              <a:avLst/>
              <a:gdLst/>
              <a:ahLst/>
              <a:cxnLst/>
              <a:rect l="l" t="t" r="r" b="b"/>
              <a:pathLst>
                <a:path w="1524" h="1000" extrusionOk="0">
                  <a:moveTo>
                    <a:pt x="101" y="1"/>
                  </a:moveTo>
                  <a:lnTo>
                    <a:pt x="0" y="58"/>
                  </a:lnTo>
                  <a:lnTo>
                    <a:pt x="1403" y="1000"/>
                  </a:lnTo>
                  <a:lnTo>
                    <a:pt x="1523" y="918"/>
                  </a:lnTo>
                  <a:lnTo>
                    <a:pt x="101" y="1"/>
                  </a:lnTo>
                  <a:close/>
                </a:path>
              </a:pathLst>
            </a:custGeom>
            <a:solidFill>
              <a:srgbClr val="9EB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7184750" y="2257883"/>
              <a:ext cx="148096" cy="165572"/>
            </a:xfrm>
            <a:custGeom>
              <a:avLst/>
              <a:gdLst/>
              <a:ahLst/>
              <a:cxnLst/>
              <a:rect l="l" t="t" r="r" b="b"/>
              <a:pathLst>
                <a:path w="822" h="919" extrusionOk="0">
                  <a:moveTo>
                    <a:pt x="298" y="1"/>
                  </a:moveTo>
                  <a:cubicBezTo>
                    <a:pt x="298" y="1"/>
                    <a:pt x="202" y="39"/>
                    <a:pt x="101" y="299"/>
                  </a:cubicBezTo>
                  <a:cubicBezTo>
                    <a:pt x="0" y="539"/>
                    <a:pt x="120" y="659"/>
                    <a:pt x="279" y="741"/>
                  </a:cubicBezTo>
                  <a:cubicBezTo>
                    <a:pt x="442" y="841"/>
                    <a:pt x="462" y="798"/>
                    <a:pt x="538" y="918"/>
                  </a:cubicBezTo>
                  <a:lnTo>
                    <a:pt x="822" y="702"/>
                  </a:lnTo>
                  <a:lnTo>
                    <a:pt x="582" y="318"/>
                  </a:lnTo>
                  <a:cubicBezTo>
                    <a:pt x="582" y="318"/>
                    <a:pt x="241" y="241"/>
                    <a:pt x="298" y="1"/>
                  </a:cubicBezTo>
                  <a:close/>
                </a:path>
              </a:pathLst>
            </a:custGeom>
            <a:solidFill>
              <a:srgbClr val="FAA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7260059" y="2214643"/>
              <a:ext cx="394021" cy="508786"/>
            </a:xfrm>
            <a:custGeom>
              <a:avLst/>
              <a:gdLst/>
              <a:ahLst/>
              <a:cxnLst/>
              <a:rect l="l" t="t" r="r" b="b"/>
              <a:pathLst>
                <a:path w="2187" h="2824" extrusionOk="0">
                  <a:moveTo>
                    <a:pt x="1763" y="0"/>
                  </a:moveTo>
                  <a:cubicBezTo>
                    <a:pt x="1523" y="0"/>
                    <a:pt x="1422" y="241"/>
                    <a:pt x="1384" y="418"/>
                  </a:cubicBezTo>
                  <a:cubicBezTo>
                    <a:pt x="1345" y="500"/>
                    <a:pt x="1345" y="582"/>
                    <a:pt x="1345" y="659"/>
                  </a:cubicBezTo>
                  <a:cubicBezTo>
                    <a:pt x="1321" y="880"/>
                    <a:pt x="1345" y="1600"/>
                    <a:pt x="1264" y="1663"/>
                  </a:cubicBezTo>
                  <a:cubicBezTo>
                    <a:pt x="1259" y="1666"/>
                    <a:pt x="1253" y="1667"/>
                    <a:pt x="1246" y="1667"/>
                  </a:cubicBezTo>
                  <a:cubicBezTo>
                    <a:pt x="1084" y="1667"/>
                    <a:pt x="385" y="822"/>
                    <a:pt x="385" y="822"/>
                  </a:cubicBezTo>
                  <a:lnTo>
                    <a:pt x="183" y="1000"/>
                  </a:lnTo>
                  <a:lnTo>
                    <a:pt x="0" y="1182"/>
                  </a:lnTo>
                  <a:cubicBezTo>
                    <a:pt x="0" y="1182"/>
                    <a:pt x="917" y="2823"/>
                    <a:pt x="1448" y="2823"/>
                  </a:cubicBezTo>
                  <a:cubicBezTo>
                    <a:pt x="1460" y="2823"/>
                    <a:pt x="1473" y="2822"/>
                    <a:pt x="1485" y="2820"/>
                  </a:cubicBezTo>
                  <a:cubicBezTo>
                    <a:pt x="1946" y="2744"/>
                    <a:pt x="2124" y="961"/>
                    <a:pt x="2186" y="481"/>
                  </a:cubicBezTo>
                  <a:cubicBezTo>
                    <a:pt x="2186" y="342"/>
                    <a:pt x="2143" y="221"/>
                    <a:pt x="2066" y="121"/>
                  </a:cubicBezTo>
                  <a:cubicBezTo>
                    <a:pt x="2023" y="77"/>
                    <a:pt x="1965" y="39"/>
                    <a:pt x="1884" y="20"/>
                  </a:cubicBezTo>
                  <a:cubicBezTo>
                    <a:pt x="1864" y="20"/>
                    <a:pt x="1864" y="20"/>
                    <a:pt x="1845"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7235016" y="2263468"/>
              <a:ext cx="83236" cy="102874"/>
            </a:xfrm>
            <a:custGeom>
              <a:avLst/>
              <a:gdLst/>
              <a:ahLst/>
              <a:cxnLst/>
              <a:rect l="l" t="t" r="r" b="b"/>
              <a:pathLst>
                <a:path w="462" h="571" extrusionOk="0">
                  <a:moveTo>
                    <a:pt x="169" y="1"/>
                  </a:moveTo>
                  <a:cubicBezTo>
                    <a:pt x="117" y="1"/>
                    <a:pt x="166" y="95"/>
                    <a:pt x="183" y="128"/>
                  </a:cubicBezTo>
                  <a:cubicBezTo>
                    <a:pt x="183" y="147"/>
                    <a:pt x="221" y="191"/>
                    <a:pt x="202" y="210"/>
                  </a:cubicBezTo>
                  <a:cubicBezTo>
                    <a:pt x="195" y="223"/>
                    <a:pt x="182" y="227"/>
                    <a:pt x="166" y="227"/>
                  </a:cubicBezTo>
                  <a:cubicBezTo>
                    <a:pt x="135" y="227"/>
                    <a:pt x="94" y="210"/>
                    <a:pt x="82" y="210"/>
                  </a:cubicBezTo>
                  <a:cubicBezTo>
                    <a:pt x="43" y="210"/>
                    <a:pt x="19" y="229"/>
                    <a:pt x="19" y="248"/>
                  </a:cubicBezTo>
                  <a:cubicBezTo>
                    <a:pt x="0" y="287"/>
                    <a:pt x="19" y="311"/>
                    <a:pt x="62" y="330"/>
                  </a:cubicBezTo>
                  <a:cubicBezTo>
                    <a:pt x="139" y="368"/>
                    <a:pt x="221" y="431"/>
                    <a:pt x="303" y="469"/>
                  </a:cubicBezTo>
                  <a:cubicBezTo>
                    <a:pt x="341" y="489"/>
                    <a:pt x="423" y="551"/>
                    <a:pt x="461" y="570"/>
                  </a:cubicBezTo>
                  <a:cubicBezTo>
                    <a:pt x="461" y="527"/>
                    <a:pt x="423" y="431"/>
                    <a:pt x="404" y="388"/>
                  </a:cubicBezTo>
                  <a:cubicBezTo>
                    <a:pt x="404" y="330"/>
                    <a:pt x="423" y="268"/>
                    <a:pt x="404" y="210"/>
                  </a:cubicBezTo>
                  <a:cubicBezTo>
                    <a:pt x="380" y="128"/>
                    <a:pt x="283" y="47"/>
                    <a:pt x="202" y="8"/>
                  </a:cubicBezTo>
                  <a:cubicBezTo>
                    <a:pt x="188" y="3"/>
                    <a:pt x="178" y="1"/>
                    <a:pt x="169" y="1"/>
                  </a:cubicBezTo>
                  <a:close/>
                </a:path>
              </a:pathLst>
            </a:custGeom>
            <a:solidFill>
              <a:srgbClr val="FAA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47"/>
          <p:cNvGrpSpPr/>
          <p:nvPr/>
        </p:nvGrpSpPr>
        <p:grpSpPr>
          <a:xfrm>
            <a:off x="6547080" y="894063"/>
            <a:ext cx="845868" cy="936448"/>
            <a:chOff x="8975398" y="1757759"/>
            <a:chExt cx="599184" cy="663348"/>
          </a:xfrm>
        </p:grpSpPr>
        <p:sp>
          <p:nvSpPr>
            <p:cNvPr id="1047" name="Google Shape;1047;p47"/>
            <p:cNvSpPr/>
            <p:nvPr/>
          </p:nvSpPr>
          <p:spPr>
            <a:xfrm>
              <a:off x="9521838" y="1757759"/>
              <a:ext cx="52744" cy="490323"/>
            </a:xfrm>
            <a:custGeom>
              <a:avLst/>
              <a:gdLst/>
              <a:ahLst/>
              <a:cxnLst/>
              <a:rect l="l" t="t" r="r" b="b"/>
              <a:pathLst>
                <a:path w="692" h="6433" extrusionOk="0">
                  <a:moveTo>
                    <a:pt x="691" y="0"/>
                  </a:moveTo>
                  <a:lnTo>
                    <a:pt x="0" y="212"/>
                  </a:lnTo>
                  <a:lnTo>
                    <a:pt x="0" y="1685"/>
                  </a:lnTo>
                  <a:lnTo>
                    <a:pt x="691" y="1453"/>
                  </a:lnTo>
                  <a:lnTo>
                    <a:pt x="691" y="0"/>
                  </a:lnTo>
                  <a:close/>
                  <a:moveTo>
                    <a:pt x="691" y="6034"/>
                  </a:moveTo>
                  <a:lnTo>
                    <a:pt x="0" y="6246"/>
                  </a:lnTo>
                  <a:lnTo>
                    <a:pt x="0" y="6432"/>
                  </a:lnTo>
                  <a:lnTo>
                    <a:pt x="691" y="6225"/>
                  </a:lnTo>
                  <a:lnTo>
                    <a:pt x="691" y="6034"/>
                  </a:lnTo>
                  <a:close/>
                </a:path>
              </a:pathLst>
            </a:custGeom>
            <a:solidFill>
              <a:srgbClr val="1CEAFC">
                <a:alpha val="6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9382274" y="1801205"/>
              <a:ext cx="53125" cy="491848"/>
            </a:xfrm>
            <a:custGeom>
              <a:avLst/>
              <a:gdLst/>
              <a:ahLst/>
              <a:cxnLst/>
              <a:rect l="l" t="t" r="r" b="b"/>
              <a:pathLst>
                <a:path w="697" h="6453" extrusionOk="0">
                  <a:moveTo>
                    <a:pt x="696" y="0"/>
                  </a:moveTo>
                  <a:lnTo>
                    <a:pt x="0" y="233"/>
                  </a:lnTo>
                  <a:lnTo>
                    <a:pt x="0" y="6452"/>
                  </a:lnTo>
                  <a:lnTo>
                    <a:pt x="696" y="6241"/>
                  </a:lnTo>
                  <a:lnTo>
                    <a:pt x="696" y="0"/>
                  </a:lnTo>
                  <a:close/>
                </a:path>
              </a:pathLst>
            </a:custGeom>
            <a:solidFill>
              <a:srgbClr val="1CEAFC">
                <a:alpha val="6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9241110" y="1845795"/>
              <a:ext cx="53125" cy="492229"/>
            </a:xfrm>
            <a:custGeom>
              <a:avLst/>
              <a:gdLst/>
              <a:ahLst/>
              <a:cxnLst/>
              <a:rect l="l" t="t" r="r" b="b"/>
              <a:pathLst>
                <a:path w="697" h="6458" extrusionOk="0">
                  <a:moveTo>
                    <a:pt x="697" y="1"/>
                  </a:moveTo>
                  <a:lnTo>
                    <a:pt x="1" y="233"/>
                  </a:lnTo>
                  <a:lnTo>
                    <a:pt x="1" y="6458"/>
                  </a:lnTo>
                  <a:lnTo>
                    <a:pt x="697" y="6226"/>
                  </a:lnTo>
                  <a:lnTo>
                    <a:pt x="697" y="1"/>
                  </a:lnTo>
                  <a:close/>
                </a:path>
              </a:pathLst>
            </a:custGeom>
            <a:solidFill>
              <a:srgbClr val="1CEAFC">
                <a:alpha val="6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9101928" y="1890767"/>
              <a:ext cx="51220" cy="490323"/>
            </a:xfrm>
            <a:custGeom>
              <a:avLst/>
              <a:gdLst/>
              <a:ahLst/>
              <a:cxnLst/>
              <a:rect l="l" t="t" r="r" b="b"/>
              <a:pathLst>
                <a:path w="672" h="6433" extrusionOk="0">
                  <a:moveTo>
                    <a:pt x="672" y="1"/>
                  </a:moveTo>
                  <a:lnTo>
                    <a:pt x="1" y="213"/>
                  </a:lnTo>
                  <a:lnTo>
                    <a:pt x="1" y="6433"/>
                  </a:lnTo>
                  <a:lnTo>
                    <a:pt x="672" y="6221"/>
                  </a:lnTo>
                  <a:lnTo>
                    <a:pt x="672" y="1"/>
                  </a:lnTo>
                  <a:close/>
                </a:path>
              </a:pathLst>
            </a:custGeom>
            <a:solidFill>
              <a:srgbClr val="1CEAFC">
                <a:alpha val="6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8975398" y="1930783"/>
              <a:ext cx="54345" cy="490323"/>
            </a:xfrm>
            <a:custGeom>
              <a:avLst/>
              <a:gdLst/>
              <a:ahLst/>
              <a:cxnLst/>
              <a:rect l="l" t="t" r="r" b="b"/>
              <a:pathLst>
                <a:path w="713" h="6433" extrusionOk="0">
                  <a:moveTo>
                    <a:pt x="692" y="0"/>
                  </a:moveTo>
                  <a:lnTo>
                    <a:pt x="1" y="212"/>
                  </a:lnTo>
                  <a:lnTo>
                    <a:pt x="1" y="1055"/>
                  </a:lnTo>
                  <a:lnTo>
                    <a:pt x="692" y="823"/>
                  </a:lnTo>
                  <a:lnTo>
                    <a:pt x="712" y="4813"/>
                  </a:lnTo>
                  <a:lnTo>
                    <a:pt x="692" y="0"/>
                  </a:lnTo>
                  <a:close/>
                  <a:moveTo>
                    <a:pt x="712" y="5973"/>
                  </a:moveTo>
                  <a:lnTo>
                    <a:pt x="21" y="6180"/>
                  </a:lnTo>
                  <a:lnTo>
                    <a:pt x="21" y="6432"/>
                  </a:lnTo>
                  <a:lnTo>
                    <a:pt x="712" y="6225"/>
                  </a:lnTo>
                  <a:lnTo>
                    <a:pt x="712" y="5973"/>
                  </a:lnTo>
                  <a:close/>
                </a:path>
              </a:pathLst>
            </a:custGeom>
            <a:solidFill>
              <a:srgbClr val="1CEAFC">
                <a:alpha val="6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9521838" y="1868510"/>
              <a:ext cx="52744" cy="365322"/>
            </a:xfrm>
            <a:custGeom>
              <a:avLst/>
              <a:gdLst/>
              <a:ahLst/>
              <a:cxnLst/>
              <a:rect l="l" t="t" r="r" b="b"/>
              <a:pathLst>
                <a:path w="692" h="4793" extrusionOk="0">
                  <a:moveTo>
                    <a:pt x="691" y="0"/>
                  </a:moveTo>
                  <a:lnTo>
                    <a:pt x="0" y="232"/>
                  </a:lnTo>
                  <a:lnTo>
                    <a:pt x="0" y="4793"/>
                  </a:lnTo>
                  <a:lnTo>
                    <a:pt x="691" y="4581"/>
                  </a:lnTo>
                  <a:lnTo>
                    <a:pt x="691" y="0"/>
                  </a:lnTo>
                  <a:close/>
                </a:path>
              </a:pathLst>
            </a:custGeom>
            <a:solidFill>
              <a:srgbClr val="161B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9382274" y="1983834"/>
              <a:ext cx="53125" cy="294590"/>
            </a:xfrm>
            <a:custGeom>
              <a:avLst/>
              <a:gdLst/>
              <a:ahLst/>
              <a:cxnLst/>
              <a:rect l="l" t="t" r="r" b="b"/>
              <a:pathLst>
                <a:path w="697" h="3865" extrusionOk="0">
                  <a:moveTo>
                    <a:pt x="696" y="1"/>
                  </a:moveTo>
                  <a:lnTo>
                    <a:pt x="0" y="207"/>
                  </a:lnTo>
                  <a:lnTo>
                    <a:pt x="0" y="3865"/>
                  </a:lnTo>
                  <a:lnTo>
                    <a:pt x="696" y="3658"/>
                  </a:lnTo>
                  <a:lnTo>
                    <a:pt x="696" y="1"/>
                  </a:ln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9241110" y="2244895"/>
              <a:ext cx="53125" cy="78507"/>
            </a:xfrm>
            <a:custGeom>
              <a:avLst/>
              <a:gdLst/>
              <a:ahLst/>
              <a:cxnLst/>
              <a:rect l="l" t="t" r="r" b="b"/>
              <a:pathLst>
                <a:path w="697" h="1030" extrusionOk="0">
                  <a:moveTo>
                    <a:pt x="697" y="1"/>
                  </a:moveTo>
                  <a:lnTo>
                    <a:pt x="1" y="233"/>
                  </a:lnTo>
                  <a:lnTo>
                    <a:pt x="1" y="1030"/>
                  </a:lnTo>
                  <a:lnTo>
                    <a:pt x="697" y="818"/>
                  </a:lnTo>
                  <a:lnTo>
                    <a:pt x="697"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9101928" y="2195351"/>
              <a:ext cx="51220" cy="173096"/>
            </a:xfrm>
            <a:custGeom>
              <a:avLst/>
              <a:gdLst/>
              <a:ahLst/>
              <a:cxnLst/>
              <a:rect l="l" t="t" r="r" b="b"/>
              <a:pathLst>
                <a:path w="672" h="2271" extrusionOk="0">
                  <a:moveTo>
                    <a:pt x="672" y="0"/>
                  </a:moveTo>
                  <a:lnTo>
                    <a:pt x="1" y="207"/>
                  </a:lnTo>
                  <a:lnTo>
                    <a:pt x="1" y="2270"/>
                  </a:lnTo>
                  <a:lnTo>
                    <a:pt x="672" y="2038"/>
                  </a:lnTo>
                  <a:lnTo>
                    <a:pt x="672" y="0"/>
                  </a:lnTo>
                  <a:close/>
                </a:path>
              </a:pathLst>
            </a:custGeom>
            <a:solidFill>
              <a:srgbClr val="8F7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8975398" y="2011122"/>
              <a:ext cx="54345" cy="375002"/>
            </a:xfrm>
            <a:custGeom>
              <a:avLst/>
              <a:gdLst/>
              <a:ahLst/>
              <a:cxnLst/>
              <a:rect l="l" t="t" r="r" b="b"/>
              <a:pathLst>
                <a:path w="713" h="4920" extrusionOk="0">
                  <a:moveTo>
                    <a:pt x="712" y="3759"/>
                  </a:moveTo>
                  <a:lnTo>
                    <a:pt x="712" y="4919"/>
                  </a:lnTo>
                  <a:lnTo>
                    <a:pt x="712" y="4919"/>
                  </a:lnTo>
                  <a:close/>
                  <a:moveTo>
                    <a:pt x="1" y="1"/>
                  </a:moveTo>
                  <a:lnTo>
                    <a:pt x="1" y="1"/>
                  </a:lnTo>
                  <a:lnTo>
                    <a:pt x="21" y="3951"/>
                  </a:lnTo>
                  <a:close/>
                </a:path>
              </a:pathLst>
            </a:custGeom>
            <a:solidFill>
              <a:srgbClr val="6D4F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8975398" y="1993438"/>
              <a:ext cx="54345" cy="408387"/>
            </a:xfrm>
            <a:custGeom>
              <a:avLst/>
              <a:gdLst/>
              <a:ahLst/>
              <a:cxnLst/>
              <a:rect l="l" t="t" r="r" b="b"/>
              <a:pathLst>
                <a:path w="713" h="5358" extrusionOk="0">
                  <a:moveTo>
                    <a:pt x="692" y="1"/>
                  </a:moveTo>
                  <a:lnTo>
                    <a:pt x="1" y="233"/>
                  </a:lnTo>
                  <a:lnTo>
                    <a:pt x="21" y="4183"/>
                  </a:lnTo>
                  <a:lnTo>
                    <a:pt x="21" y="5358"/>
                  </a:lnTo>
                  <a:lnTo>
                    <a:pt x="712" y="5151"/>
                  </a:lnTo>
                  <a:lnTo>
                    <a:pt x="712" y="3991"/>
                  </a:lnTo>
                  <a:lnTo>
                    <a:pt x="692" y="1"/>
                  </a:lnTo>
                  <a:close/>
                </a:path>
              </a:pathLst>
            </a:custGeom>
            <a:solidFill>
              <a:srgbClr val="544C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47"/>
          <p:cNvGrpSpPr/>
          <p:nvPr/>
        </p:nvGrpSpPr>
        <p:grpSpPr>
          <a:xfrm>
            <a:off x="4680280" y="1595751"/>
            <a:ext cx="384734" cy="381556"/>
            <a:chOff x="4680280" y="1595751"/>
            <a:chExt cx="384734" cy="381556"/>
          </a:xfrm>
        </p:grpSpPr>
        <p:sp>
          <p:nvSpPr>
            <p:cNvPr id="1059" name="Google Shape;1059;p47"/>
            <p:cNvSpPr/>
            <p:nvPr/>
          </p:nvSpPr>
          <p:spPr>
            <a:xfrm>
              <a:off x="4680280" y="1713162"/>
              <a:ext cx="174423" cy="83678"/>
            </a:xfrm>
            <a:custGeom>
              <a:avLst/>
              <a:gdLst/>
              <a:ahLst/>
              <a:cxnLst/>
              <a:rect l="l" t="t" r="r" b="b"/>
              <a:pathLst>
                <a:path w="6639" h="3185" extrusionOk="0">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4863058" y="1805195"/>
              <a:ext cx="83494" cy="172111"/>
            </a:xfrm>
            <a:custGeom>
              <a:avLst/>
              <a:gdLst/>
              <a:ahLst/>
              <a:cxnLst/>
              <a:rect l="l" t="t" r="r" b="b"/>
              <a:pathLst>
                <a:path w="3178" h="6551" extrusionOk="0">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4680280" y="1717707"/>
              <a:ext cx="125583" cy="72932"/>
            </a:xfrm>
            <a:custGeom>
              <a:avLst/>
              <a:gdLst/>
              <a:ahLst/>
              <a:cxnLst/>
              <a:rect l="l" t="t" r="r" b="b"/>
              <a:pathLst>
                <a:path w="4780" h="2776" extrusionOk="0">
                  <a:moveTo>
                    <a:pt x="4780" y="1"/>
                  </a:moveTo>
                  <a:lnTo>
                    <a:pt x="4780" y="1"/>
                  </a:lnTo>
                  <a:cubicBezTo>
                    <a:pt x="3032" y="237"/>
                    <a:pt x="1409" y="1034"/>
                    <a:pt x="160" y="2283"/>
                  </a:cubicBezTo>
                  <a:cubicBezTo>
                    <a:pt x="1" y="2443"/>
                    <a:pt x="105" y="2713"/>
                    <a:pt x="327" y="2734"/>
                  </a:cubicBezTo>
                  <a:lnTo>
                    <a:pt x="791" y="2775"/>
                  </a:lnTo>
                  <a:cubicBezTo>
                    <a:pt x="646" y="2664"/>
                    <a:pt x="625" y="2449"/>
                    <a:pt x="750" y="2318"/>
                  </a:cubicBezTo>
                  <a:cubicBezTo>
                    <a:pt x="1867" y="1201"/>
                    <a:pt x="3261" y="403"/>
                    <a:pt x="47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4863058" y="1873162"/>
              <a:ext cx="24460" cy="104144"/>
            </a:xfrm>
            <a:custGeom>
              <a:avLst/>
              <a:gdLst/>
              <a:ahLst/>
              <a:cxnLst/>
              <a:rect l="l" t="t" r="r" b="b"/>
              <a:pathLst>
                <a:path w="931" h="3964" extrusionOk="0">
                  <a:moveTo>
                    <a:pt x="583" y="1"/>
                  </a:moveTo>
                  <a:lnTo>
                    <a:pt x="1" y="590"/>
                  </a:lnTo>
                  <a:lnTo>
                    <a:pt x="278" y="3718"/>
                  </a:lnTo>
                  <a:cubicBezTo>
                    <a:pt x="292" y="3870"/>
                    <a:pt x="415" y="3963"/>
                    <a:pt x="543" y="3963"/>
                  </a:cubicBezTo>
                  <a:cubicBezTo>
                    <a:pt x="608" y="3963"/>
                    <a:pt x="675" y="3939"/>
                    <a:pt x="729" y="3885"/>
                  </a:cubicBezTo>
                  <a:cubicBezTo>
                    <a:pt x="798" y="3815"/>
                    <a:pt x="861" y="3746"/>
                    <a:pt x="930" y="3677"/>
                  </a:cubicBezTo>
                  <a:cubicBezTo>
                    <a:pt x="909" y="3642"/>
                    <a:pt x="902" y="3607"/>
                    <a:pt x="902" y="3573"/>
                  </a:cubicBezTo>
                  <a:lnTo>
                    <a:pt x="5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4752818" y="1595751"/>
              <a:ext cx="312038" cy="310383"/>
            </a:xfrm>
            <a:custGeom>
              <a:avLst/>
              <a:gdLst/>
              <a:ahLst/>
              <a:cxnLst/>
              <a:rect l="l" t="t" r="r" b="b"/>
              <a:pathLst>
                <a:path w="11877" h="11814" extrusionOk="0">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4752818" y="1595751"/>
              <a:ext cx="312012" cy="232065"/>
            </a:xfrm>
            <a:custGeom>
              <a:avLst/>
              <a:gdLst/>
              <a:ahLst/>
              <a:cxnLst/>
              <a:rect l="l" t="t" r="r" b="b"/>
              <a:pathLst>
                <a:path w="11876" h="8833" extrusionOk="0">
                  <a:moveTo>
                    <a:pt x="11637" y="0"/>
                  </a:moveTo>
                  <a:cubicBezTo>
                    <a:pt x="11618" y="0"/>
                    <a:pt x="11597" y="3"/>
                    <a:pt x="11577" y="10"/>
                  </a:cubicBezTo>
                  <a:lnTo>
                    <a:pt x="7207" y="1286"/>
                  </a:lnTo>
                  <a:cubicBezTo>
                    <a:pt x="7068" y="1327"/>
                    <a:pt x="6943" y="1404"/>
                    <a:pt x="6839" y="1501"/>
                  </a:cubicBezTo>
                  <a:lnTo>
                    <a:pt x="91" y="8257"/>
                  </a:lnTo>
                  <a:cubicBezTo>
                    <a:pt x="0" y="8340"/>
                    <a:pt x="0" y="8479"/>
                    <a:pt x="91" y="8569"/>
                  </a:cubicBezTo>
                  <a:lnTo>
                    <a:pt x="361" y="8832"/>
                  </a:lnTo>
                  <a:lnTo>
                    <a:pt x="1117" y="8069"/>
                  </a:lnTo>
                  <a:lnTo>
                    <a:pt x="7179" y="2007"/>
                  </a:lnTo>
                  <a:cubicBezTo>
                    <a:pt x="7269" y="1917"/>
                    <a:pt x="7387" y="1848"/>
                    <a:pt x="7512" y="1813"/>
                  </a:cubicBezTo>
                  <a:lnTo>
                    <a:pt x="11750" y="571"/>
                  </a:lnTo>
                  <a:lnTo>
                    <a:pt x="11833" y="266"/>
                  </a:lnTo>
                  <a:cubicBezTo>
                    <a:pt x="11876" y="128"/>
                    <a:pt x="11767" y="0"/>
                    <a:pt x="1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4910269" y="1684368"/>
              <a:ext cx="65261" cy="65261"/>
            </a:xfrm>
            <a:custGeom>
              <a:avLst/>
              <a:gdLst/>
              <a:ahLst/>
              <a:cxnLst/>
              <a:rect l="l" t="t" r="r" b="b"/>
              <a:pathLst>
                <a:path w="2484" h="2484" extrusionOk="0">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4910269" y="1684368"/>
              <a:ext cx="40302" cy="65287"/>
            </a:xfrm>
            <a:custGeom>
              <a:avLst/>
              <a:gdLst/>
              <a:ahLst/>
              <a:cxnLst/>
              <a:rect l="l" t="t" r="r" b="b"/>
              <a:pathLst>
                <a:path w="1534" h="2485" extrusionOk="0">
                  <a:moveTo>
                    <a:pt x="1239" y="0"/>
                  </a:moveTo>
                  <a:cubicBezTo>
                    <a:pt x="572" y="0"/>
                    <a:pt x="0" y="539"/>
                    <a:pt x="0" y="1242"/>
                  </a:cubicBezTo>
                  <a:cubicBezTo>
                    <a:pt x="0" y="1945"/>
                    <a:pt x="572" y="2484"/>
                    <a:pt x="1239" y="2484"/>
                  </a:cubicBezTo>
                  <a:cubicBezTo>
                    <a:pt x="1336" y="2484"/>
                    <a:pt x="1434" y="2473"/>
                    <a:pt x="1533" y="2449"/>
                  </a:cubicBezTo>
                  <a:cubicBezTo>
                    <a:pt x="590" y="2220"/>
                    <a:pt x="264" y="1048"/>
                    <a:pt x="944" y="361"/>
                  </a:cubicBezTo>
                  <a:cubicBezTo>
                    <a:pt x="1110" y="202"/>
                    <a:pt x="1311" y="91"/>
                    <a:pt x="1533" y="35"/>
                  </a:cubicBezTo>
                  <a:cubicBezTo>
                    <a:pt x="1434" y="12"/>
                    <a:pt x="1336" y="0"/>
                    <a:pt x="1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4744621" y="1830889"/>
              <a:ext cx="84387" cy="83520"/>
            </a:xfrm>
            <a:custGeom>
              <a:avLst/>
              <a:gdLst/>
              <a:ahLst/>
              <a:cxnLst/>
              <a:rect l="l" t="t" r="r" b="b"/>
              <a:pathLst>
                <a:path w="3212" h="3179" extrusionOk="0">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4744621" y="1830705"/>
              <a:ext cx="32814" cy="36650"/>
            </a:xfrm>
            <a:custGeom>
              <a:avLst/>
              <a:gdLst/>
              <a:ahLst/>
              <a:cxnLst/>
              <a:rect l="l" t="t" r="r" b="b"/>
              <a:pathLst>
                <a:path w="1249" h="1395" extrusionOk="0">
                  <a:moveTo>
                    <a:pt x="833" y="0"/>
                  </a:moveTo>
                  <a:lnTo>
                    <a:pt x="125" y="708"/>
                  </a:lnTo>
                  <a:cubicBezTo>
                    <a:pt x="0" y="833"/>
                    <a:pt x="0" y="1041"/>
                    <a:pt x="125" y="1173"/>
                  </a:cubicBezTo>
                  <a:lnTo>
                    <a:pt x="347" y="1395"/>
                  </a:lnTo>
                  <a:cubicBezTo>
                    <a:pt x="361" y="1325"/>
                    <a:pt x="396" y="1270"/>
                    <a:pt x="444" y="1221"/>
                  </a:cubicBezTo>
                  <a:lnTo>
                    <a:pt x="1249" y="417"/>
                  </a:lnTo>
                  <a:lnTo>
                    <a:pt x="8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4752818" y="1796630"/>
              <a:ext cx="110266" cy="109504"/>
            </a:xfrm>
            <a:custGeom>
              <a:avLst/>
              <a:gdLst/>
              <a:ahLst/>
              <a:cxnLst/>
              <a:rect l="l" t="t" r="r" b="b"/>
              <a:pathLst>
                <a:path w="4197" h="4168" extrusionOk="0">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4752818" y="1796630"/>
              <a:ext cx="29557" cy="31185"/>
            </a:xfrm>
            <a:custGeom>
              <a:avLst/>
              <a:gdLst/>
              <a:ahLst/>
              <a:cxnLst/>
              <a:rect l="l" t="t" r="r" b="b"/>
              <a:pathLst>
                <a:path w="1125" h="1187" extrusionOk="0">
                  <a:moveTo>
                    <a:pt x="701" y="0"/>
                  </a:moveTo>
                  <a:lnTo>
                    <a:pt x="91" y="611"/>
                  </a:lnTo>
                  <a:cubicBezTo>
                    <a:pt x="0" y="694"/>
                    <a:pt x="0" y="833"/>
                    <a:pt x="91" y="923"/>
                  </a:cubicBezTo>
                  <a:lnTo>
                    <a:pt x="361" y="1186"/>
                  </a:lnTo>
                  <a:lnTo>
                    <a:pt x="1124" y="423"/>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4704529" y="1870981"/>
              <a:ext cx="34154" cy="31185"/>
            </a:xfrm>
            <a:custGeom>
              <a:avLst/>
              <a:gdLst/>
              <a:ahLst/>
              <a:cxnLst/>
              <a:rect l="l" t="t" r="r" b="b"/>
              <a:pathLst>
                <a:path w="1300" h="1187" extrusionOk="0">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4723472" y="1889950"/>
              <a:ext cx="34286" cy="31343"/>
            </a:xfrm>
            <a:custGeom>
              <a:avLst/>
              <a:gdLst/>
              <a:ahLst/>
              <a:cxnLst/>
              <a:rect l="l" t="t" r="r" b="b"/>
              <a:pathLst>
                <a:path w="1305" h="1193" extrusionOk="0">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4761751" y="1928045"/>
              <a:ext cx="34102" cy="31343"/>
            </a:xfrm>
            <a:custGeom>
              <a:avLst/>
              <a:gdLst/>
              <a:ahLst/>
              <a:cxnLst/>
              <a:rect l="l" t="t" r="r" b="b"/>
              <a:pathLst>
                <a:path w="1298" h="1193" extrusionOk="0">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4742598" y="1909076"/>
              <a:ext cx="34312" cy="31343"/>
            </a:xfrm>
            <a:custGeom>
              <a:avLst/>
              <a:gdLst/>
              <a:ahLst/>
              <a:cxnLst/>
              <a:rect l="l" t="t" r="r" b="b"/>
              <a:pathLst>
                <a:path w="1306" h="1193" extrusionOk="0">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4991346" y="1595751"/>
              <a:ext cx="73668" cy="72801"/>
            </a:xfrm>
            <a:custGeom>
              <a:avLst/>
              <a:gdLst/>
              <a:ahLst/>
              <a:cxnLst/>
              <a:rect l="l" t="t" r="r" b="b"/>
              <a:pathLst>
                <a:path w="2804" h="2771" extrusionOk="0">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4991346" y="1595751"/>
              <a:ext cx="73484" cy="31974"/>
            </a:xfrm>
            <a:custGeom>
              <a:avLst/>
              <a:gdLst/>
              <a:ahLst/>
              <a:cxnLst/>
              <a:rect l="l" t="t" r="r" b="b"/>
              <a:pathLst>
                <a:path w="2797" h="1217" extrusionOk="0">
                  <a:moveTo>
                    <a:pt x="2563" y="0"/>
                  </a:moveTo>
                  <a:cubicBezTo>
                    <a:pt x="2544" y="0"/>
                    <a:pt x="2524" y="3"/>
                    <a:pt x="2505" y="10"/>
                  </a:cubicBezTo>
                  <a:lnTo>
                    <a:pt x="1686" y="245"/>
                  </a:lnTo>
                  <a:lnTo>
                    <a:pt x="1" y="745"/>
                  </a:lnTo>
                  <a:lnTo>
                    <a:pt x="472" y="1217"/>
                  </a:lnTo>
                  <a:lnTo>
                    <a:pt x="2671" y="578"/>
                  </a:lnTo>
                  <a:lnTo>
                    <a:pt x="2754" y="266"/>
                  </a:lnTo>
                  <a:cubicBezTo>
                    <a:pt x="2797" y="133"/>
                    <a:pt x="2692" y="0"/>
                    <a:pt x="2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4769028" y="1756249"/>
              <a:ext cx="135435" cy="133780"/>
            </a:xfrm>
            <a:custGeom>
              <a:avLst/>
              <a:gdLst/>
              <a:ahLst/>
              <a:cxnLst/>
              <a:rect l="l" t="t" r="r" b="b"/>
              <a:pathLst>
                <a:path w="5155" h="5092" extrusionOk="0">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4769028" y="1756249"/>
              <a:ext cx="135435" cy="133780"/>
            </a:xfrm>
            <a:custGeom>
              <a:avLst/>
              <a:gdLst/>
              <a:ahLst/>
              <a:cxnLst/>
              <a:rect l="l" t="t" r="r" b="b"/>
              <a:pathLst>
                <a:path w="5155" h="5092" extrusionOk="0">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4769028" y="1756302"/>
              <a:ext cx="133254" cy="133648"/>
            </a:xfrm>
            <a:custGeom>
              <a:avLst/>
              <a:gdLst/>
              <a:ahLst/>
              <a:cxnLst/>
              <a:rect l="l" t="t" r="r" b="b"/>
              <a:pathLst>
                <a:path w="5072" h="5087" extrusionOk="0">
                  <a:moveTo>
                    <a:pt x="4762" y="1"/>
                  </a:moveTo>
                  <a:cubicBezTo>
                    <a:pt x="4676" y="1"/>
                    <a:pt x="4589" y="34"/>
                    <a:pt x="4523" y="100"/>
                  </a:cubicBezTo>
                  <a:lnTo>
                    <a:pt x="132" y="4490"/>
                  </a:lnTo>
                  <a:cubicBezTo>
                    <a:pt x="1" y="4622"/>
                    <a:pt x="1" y="4837"/>
                    <a:pt x="132" y="4962"/>
                  </a:cubicBezTo>
                  <a:lnTo>
                    <a:pt x="153" y="4990"/>
                  </a:lnTo>
                  <a:cubicBezTo>
                    <a:pt x="216" y="5045"/>
                    <a:pt x="299" y="5080"/>
                    <a:pt x="382" y="5087"/>
                  </a:cubicBezTo>
                  <a:cubicBezTo>
                    <a:pt x="306" y="4955"/>
                    <a:pt x="327" y="4781"/>
                    <a:pt x="438" y="4671"/>
                  </a:cubicBezTo>
                  <a:lnTo>
                    <a:pt x="4828" y="280"/>
                  </a:lnTo>
                  <a:cubicBezTo>
                    <a:pt x="4891" y="217"/>
                    <a:pt x="4974" y="183"/>
                    <a:pt x="5071" y="183"/>
                  </a:cubicBezTo>
                  <a:cubicBezTo>
                    <a:pt x="5057" y="162"/>
                    <a:pt x="5036" y="141"/>
                    <a:pt x="5022" y="120"/>
                  </a:cubicBezTo>
                  <a:lnTo>
                    <a:pt x="5002" y="100"/>
                  </a:lnTo>
                  <a:cubicBezTo>
                    <a:pt x="4936" y="34"/>
                    <a:pt x="4849" y="1"/>
                    <a:pt x="4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47"/>
          <p:cNvGrpSpPr/>
          <p:nvPr/>
        </p:nvGrpSpPr>
        <p:grpSpPr>
          <a:xfrm>
            <a:off x="1697396" y="3223505"/>
            <a:ext cx="361194" cy="359355"/>
            <a:chOff x="1697396" y="3223505"/>
            <a:chExt cx="361194" cy="359355"/>
          </a:xfrm>
        </p:grpSpPr>
        <p:sp>
          <p:nvSpPr>
            <p:cNvPr id="1081" name="Google Shape;1081;p47"/>
            <p:cNvSpPr/>
            <p:nvPr/>
          </p:nvSpPr>
          <p:spPr>
            <a:xfrm>
              <a:off x="1697396" y="3286349"/>
              <a:ext cx="296511" cy="296511"/>
            </a:xfrm>
            <a:custGeom>
              <a:avLst/>
              <a:gdLst/>
              <a:ahLst/>
              <a:cxnLst/>
              <a:rect l="l" t="t" r="r" b="b"/>
              <a:pathLst>
                <a:path w="11286" h="11286" extrusionOk="0">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1845546" y="3428667"/>
              <a:ext cx="148361" cy="11875"/>
            </a:xfrm>
            <a:custGeom>
              <a:avLst/>
              <a:gdLst/>
              <a:ahLst/>
              <a:cxnLst/>
              <a:rect l="l" t="t" r="r" b="b"/>
              <a:pathLst>
                <a:path w="5647" h="452" extrusionOk="0">
                  <a:moveTo>
                    <a:pt x="0" y="0"/>
                  </a:moveTo>
                  <a:lnTo>
                    <a:pt x="0" y="451"/>
                  </a:lnTo>
                  <a:lnTo>
                    <a:pt x="5639" y="451"/>
                  </a:lnTo>
                  <a:cubicBezTo>
                    <a:pt x="5639" y="375"/>
                    <a:pt x="5646" y="305"/>
                    <a:pt x="5646" y="229"/>
                  </a:cubicBezTo>
                  <a:cubicBezTo>
                    <a:pt x="5646" y="153"/>
                    <a:pt x="5646" y="76"/>
                    <a:pt x="5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1970183" y="3223505"/>
              <a:ext cx="88407" cy="86542"/>
            </a:xfrm>
            <a:custGeom>
              <a:avLst/>
              <a:gdLst/>
              <a:ahLst/>
              <a:cxnLst/>
              <a:rect l="l" t="t" r="r" b="b"/>
              <a:pathLst>
                <a:path w="3365" h="3294" extrusionOk="0">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1970183" y="3223505"/>
              <a:ext cx="59376" cy="86542"/>
            </a:xfrm>
            <a:custGeom>
              <a:avLst/>
              <a:gdLst/>
              <a:ahLst/>
              <a:cxnLst/>
              <a:rect l="l" t="t" r="r" b="b"/>
              <a:pathLst>
                <a:path w="2260" h="3294" extrusionOk="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1732916" y="3321869"/>
              <a:ext cx="225444" cy="225444"/>
            </a:xfrm>
            <a:custGeom>
              <a:avLst/>
              <a:gdLst/>
              <a:ahLst/>
              <a:cxnLst/>
              <a:rect l="l" t="t" r="r" b="b"/>
              <a:pathLst>
                <a:path w="8581" h="8581" extrusionOk="0">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1845546" y="3428667"/>
              <a:ext cx="112814" cy="11875"/>
            </a:xfrm>
            <a:custGeom>
              <a:avLst/>
              <a:gdLst/>
              <a:ahLst/>
              <a:cxnLst/>
              <a:rect l="l" t="t" r="r" b="b"/>
              <a:pathLst>
                <a:path w="4294" h="452" extrusionOk="0">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1762630" y="3351583"/>
              <a:ext cx="166042" cy="166042"/>
            </a:xfrm>
            <a:custGeom>
              <a:avLst/>
              <a:gdLst/>
              <a:ahLst/>
              <a:cxnLst/>
              <a:rect l="l" t="t" r="r" b="b"/>
              <a:pathLst>
                <a:path w="6320" h="6320" extrusionOk="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1845546" y="3428667"/>
              <a:ext cx="83126" cy="11875"/>
            </a:xfrm>
            <a:custGeom>
              <a:avLst/>
              <a:gdLst/>
              <a:ahLst/>
              <a:cxnLst/>
              <a:rect l="l" t="t" r="r" b="b"/>
              <a:pathLst>
                <a:path w="3164" h="452" extrusionOk="0">
                  <a:moveTo>
                    <a:pt x="0" y="0"/>
                  </a:moveTo>
                  <a:lnTo>
                    <a:pt x="0" y="451"/>
                  </a:lnTo>
                  <a:lnTo>
                    <a:pt x="3149" y="451"/>
                  </a:lnTo>
                  <a:cubicBezTo>
                    <a:pt x="3156" y="375"/>
                    <a:pt x="3163" y="305"/>
                    <a:pt x="3163" y="229"/>
                  </a:cubicBezTo>
                  <a:cubicBezTo>
                    <a:pt x="3163" y="153"/>
                    <a:pt x="3156" y="76"/>
                    <a:pt x="3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1798151" y="3387104"/>
              <a:ext cx="94975" cy="94975"/>
            </a:xfrm>
            <a:custGeom>
              <a:avLst/>
              <a:gdLst/>
              <a:ahLst/>
              <a:cxnLst/>
              <a:rect l="l" t="t" r="r" b="b"/>
              <a:pathLst>
                <a:path w="3615" h="3615" extrusionOk="0">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1845546" y="3428667"/>
              <a:ext cx="47763" cy="11875"/>
            </a:xfrm>
            <a:custGeom>
              <a:avLst/>
              <a:gdLst/>
              <a:ahLst/>
              <a:cxnLst/>
              <a:rect l="l" t="t" r="r" b="b"/>
              <a:pathLst>
                <a:path w="1818" h="452" extrusionOk="0">
                  <a:moveTo>
                    <a:pt x="0" y="0"/>
                  </a:moveTo>
                  <a:lnTo>
                    <a:pt x="0" y="451"/>
                  </a:lnTo>
                  <a:lnTo>
                    <a:pt x="1797" y="451"/>
                  </a:lnTo>
                  <a:cubicBezTo>
                    <a:pt x="1818" y="305"/>
                    <a:pt x="1818" y="153"/>
                    <a:pt x="1797" y="0"/>
                  </a:cubicBezTo>
                  <a:close/>
                </a:path>
              </a:pathLst>
            </a:custGeom>
            <a:solidFill>
              <a:srgbClr val="E3E9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1827865" y="3416818"/>
              <a:ext cx="35547" cy="35547"/>
            </a:xfrm>
            <a:custGeom>
              <a:avLst/>
              <a:gdLst/>
              <a:ahLst/>
              <a:cxnLst/>
              <a:rect l="l" t="t" r="r" b="b"/>
              <a:pathLst>
                <a:path w="1353" h="1353" extrusionOk="0">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1845546" y="3428667"/>
              <a:ext cx="18233" cy="11875"/>
            </a:xfrm>
            <a:custGeom>
              <a:avLst/>
              <a:gdLst/>
              <a:ahLst/>
              <a:cxnLst/>
              <a:rect l="l" t="t" r="r" b="b"/>
              <a:pathLst>
                <a:path w="694" h="452" extrusionOk="0">
                  <a:moveTo>
                    <a:pt x="0" y="0"/>
                  </a:moveTo>
                  <a:lnTo>
                    <a:pt x="0" y="451"/>
                  </a:lnTo>
                  <a:lnTo>
                    <a:pt x="638" y="451"/>
                  </a:lnTo>
                  <a:cubicBezTo>
                    <a:pt x="694" y="305"/>
                    <a:pt x="694" y="146"/>
                    <a:pt x="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1837165" y="3400581"/>
              <a:ext cx="42483" cy="40013"/>
            </a:xfrm>
            <a:custGeom>
              <a:avLst/>
              <a:gdLst/>
              <a:ahLst/>
              <a:cxnLst/>
              <a:rect l="l" t="t" r="r" b="b"/>
              <a:pathLst>
                <a:path w="1617" h="1523" extrusionOk="0">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1864305" y="3235800"/>
              <a:ext cx="182568" cy="178128"/>
            </a:xfrm>
            <a:custGeom>
              <a:avLst/>
              <a:gdLst/>
              <a:ahLst/>
              <a:cxnLst/>
              <a:rect l="l" t="t" r="r" b="b"/>
              <a:pathLst>
                <a:path w="6949" h="6780" extrusionOk="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47"/>
          <p:cNvGrpSpPr/>
          <p:nvPr/>
        </p:nvGrpSpPr>
        <p:grpSpPr>
          <a:xfrm>
            <a:off x="4723981" y="3321869"/>
            <a:ext cx="327074" cy="375241"/>
            <a:chOff x="4709113" y="3215549"/>
            <a:chExt cx="327074" cy="375241"/>
          </a:xfrm>
        </p:grpSpPr>
        <p:sp>
          <p:nvSpPr>
            <p:cNvPr id="1096" name="Google Shape;1096;p47"/>
            <p:cNvSpPr/>
            <p:nvPr/>
          </p:nvSpPr>
          <p:spPr>
            <a:xfrm>
              <a:off x="4767656" y="3366966"/>
              <a:ext cx="209974" cy="49754"/>
            </a:xfrm>
            <a:custGeom>
              <a:avLst/>
              <a:gdLst/>
              <a:ahLst/>
              <a:cxnLst/>
              <a:rect l="l" t="t" r="r" b="b"/>
              <a:pathLst>
                <a:path w="14024" h="3323" extrusionOk="0">
                  <a:moveTo>
                    <a:pt x="379" y="1"/>
                  </a:moveTo>
                  <a:cubicBezTo>
                    <a:pt x="169" y="1"/>
                    <a:pt x="1" y="169"/>
                    <a:pt x="1" y="358"/>
                  </a:cubicBezTo>
                  <a:lnTo>
                    <a:pt x="1" y="3322"/>
                  </a:lnTo>
                  <a:lnTo>
                    <a:pt x="14024" y="3322"/>
                  </a:lnTo>
                  <a:lnTo>
                    <a:pt x="14024" y="358"/>
                  </a:lnTo>
                  <a:cubicBezTo>
                    <a:pt x="14024" y="169"/>
                    <a:pt x="13877" y="1"/>
                    <a:pt x="136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4767656" y="3405685"/>
              <a:ext cx="209974" cy="185105"/>
            </a:xfrm>
            <a:custGeom>
              <a:avLst/>
              <a:gdLst/>
              <a:ahLst/>
              <a:cxnLst/>
              <a:rect l="l" t="t" r="r" b="b"/>
              <a:pathLst>
                <a:path w="14024" h="12363" extrusionOk="0">
                  <a:moveTo>
                    <a:pt x="1" y="1"/>
                  </a:moveTo>
                  <a:lnTo>
                    <a:pt x="1" y="11984"/>
                  </a:lnTo>
                  <a:cubicBezTo>
                    <a:pt x="1" y="12195"/>
                    <a:pt x="169" y="12363"/>
                    <a:pt x="379" y="12363"/>
                  </a:cubicBezTo>
                  <a:lnTo>
                    <a:pt x="13667" y="12363"/>
                  </a:lnTo>
                  <a:cubicBezTo>
                    <a:pt x="13877" y="12363"/>
                    <a:pt x="14024" y="12195"/>
                    <a:pt x="14024" y="11984"/>
                  </a:cubicBezTo>
                  <a:lnTo>
                    <a:pt x="14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4796613" y="3434642"/>
              <a:ext cx="41264" cy="156148"/>
            </a:xfrm>
            <a:custGeom>
              <a:avLst/>
              <a:gdLst/>
              <a:ahLst/>
              <a:cxnLst/>
              <a:rect l="l" t="t" r="r" b="b"/>
              <a:pathLst>
                <a:path w="2756" h="10429" extrusionOk="0">
                  <a:moveTo>
                    <a:pt x="1368" y="1"/>
                  </a:moveTo>
                  <a:cubicBezTo>
                    <a:pt x="611" y="1"/>
                    <a:pt x="1" y="611"/>
                    <a:pt x="1" y="1367"/>
                  </a:cubicBezTo>
                  <a:lnTo>
                    <a:pt x="1" y="10072"/>
                  </a:lnTo>
                  <a:cubicBezTo>
                    <a:pt x="1" y="10282"/>
                    <a:pt x="169" y="10429"/>
                    <a:pt x="379" y="10429"/>
                  </a:cubicBezTo>
                  <a:lnTo>
                    <a:pt x="2377" y="10429"/>
                  </a:lnTo>
                  <a:cubicBezTo>
                    <a:pt x="2587" y="10429"/>
                    <a:pt x="2755" y="10282"/>
                    <a:pt x="2755" y="10072"/>
                  </a:cubicBezTo>
                  <a:lnTo>
                    <a:pt x="2755" y="1367"/>
                  </a:lnTo>
                  <a:cubicBezTo>
                    <a:pt x="2755" y="611"/>
                    <a:pt x="2124" y="1"/>
                    <a:pt x="1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4852340" y="3434642"/>
              <a:ext cx="40935" cy="156148"/>
            </a:xfrm>
            <a:custGeom>
              <a:avLst/>
              <a:gdLst/>
              <a:ahLst/>
              <a:cxnLst/>
              <a:rect l="l" t="t" r="r" b="b"/>
              <a:pathLst>
                <a:path w="2734" h="10429" extrusionOk="0">
                  <a:moveTo>
                    <a:pt x="1367" y="1"/>
                  </a:moveTo>
                  <a:cubicBezTo>
                    <a:pt x="610" y="1"/>
                    <a:pt x="0" y="611"/>
                    <a:pt x="0" y="1367"/>
                  </a:cubicBezTo>
                  <a:lnTo>
                    <a:pt x="0" y="10072"/>
                  </a:lnTo>
                  <a:cubicBezTo>
                    <a:pt x="0" y="10282"/>
                    <a:pt x="147" y="10429"/>
                    <a:pt x="358" y="10429"/>
                  </a:cubicBezTo>
                  <a:lnTo>
                    <a:pt x="2355" y="10429"/>
                  </a:lnTo>
                  <a:cubicBezTo>
                    <a:pt x="2565" y="10429"/>
                    <a:pt x="2733" y="10282"/>
                    <a:pt x="2733" y="10072"/>
                  </a:cubicBezTo>
                  <a:lnTo>
                    <a:pt x="2733" y="1367"/>
                  </a:lnTo>
                  <a:cubicBezTo>
                    <a:pt x="2712" y="611"/>
                    <a:pt x="2124" y="1"/>
                    <a:pt x="13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4907738" y="3434642"/>
              <a:ext cx="41249" cy="156148"/>
            </a:xfrm>
            <a:custGeom>
              <a:avLst/>
              <a:gdLst/>
              <a:ahLst/>
              <a:cxnLst/>
              <a:rect l="l" t="t" r="r" b="b"/>
              <a:pathLst>
                <a:path w="2755" h="10429" extrusionOk="0">
                  <a:moveTo>
                    <a:pt x="1367" y="1"/>
                  </a:moveTo>
                  <a:cubicBezTo>
                    <a:pt x="610" y="1"/>
                    <a:pt x="1" y="611"/>
                    <a:pt x="1" y="1367"/>
                  </a:cubicBezTo>
                  <a:lnTo>
                    <a:pt x="1" y="10072"/>
                  </a:lnTo>
                  <a:cubicBezTo>
                    <a:pt x="1" y="10282"/>
                    <a:pt x="169" y="10429"/>
                    <a:pt x="379" y="10429"/>
                  </a:cubicBezTo>
                  <a:lnTo>
                    <a:pt x="2376" y="10429"/>
                  </a:lnTo>
                  <a:cubicBezTo>
                    <a:pt x="2587" y="10429"/>
                    <a:pt x="2755" y="10282"/>
                    <a:pt x="2755" y="10072"/>
                  </a:cubicBezTo>
                  <a:lnTo>
                    <a:pt x="2755" y="1367"/>
                  </a:lnTo>
                  <a:cubicBezTo>
                    <a:pt x="2734" y="611"/>
                    <a:pt x="2124" y="1"/>
                    <a:pt x="13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4709113" y="3215549"/>
              <a:ext cx="327074" cy="64232"/>
            </a:xfrm>
            <a:custGeom>
              <a:avLst/>
              <a:gdLst/>
              <a:ahLst/>
              <a:cxnLst/>
              <a:rect l="l" t="t" r="r" b="b"/>
              <a:pathLst>
                <a:path w="21845" h="4290" extrusionOk="0">
                  <a:moveTo>
                    <a:pt x="2145" y="1"/>
                  </a:moveTo>
                  <a:cubicBezTo>
                    <a:pt x="967" y="1"/>
                    <a:pt x="0" y="968"/>
                    <a:pt x="0" y="2145"/>
                  </a:cubicBezTo>
                  <a:cubicBezTo>
                    <a:pt x="0" y="3323"/>
                    <a:pt x="967" y="4290"/>
                    <a:pt x="2145" y="4290"/>
                  </a:cubicBezTo>
                  <a:lnTo>
                    <a:pt x="19700" y="4290"/>
                  </a:lnTo>
                  <a:cubicBezTo>
                    <a:pt x="20877" y="4290"/>
                    <a:pt x="21844" y="3323"/>
                    <a:pt x="21844" y="2145"/>
                  </a:cubicBezTo>
                  <a:cubicBezTo>
                    <a:pt x="21844" y="968"/>
                    <a:pt x="20877" y="1"/>
                    <a:pt x="19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4955276" y="3366966"/>
              <a:ext cx="22354" cy="49754"/>
            </a:xfrm>
            <a:custGeom>
              <a:avLst/>
              <a:gdLst/>
              <a:ahLst/>
              <a:cxnLst/>
              <a:rect l="l" t="t" r="r" b="b"/>
              <a:pathLst>
                <a:path w="1493" h="3323" extrusionOk="0">
                  <a:moveTo>
                    <a:pt x="0" y="1"/>
                  </a:moveTo>
                  <a:cubicBezTo>
                    <a:pt x="210" y="1"/>
                    <a:pt x="379" y="169"/>
                    <a:pt x="379" y="358"/>
                  </a:cubicBezTo>
                  <a:lnTo>
                    <a:pt x="379" y="3322"/>
                  </a:lnTo>
                  <a:lnTo>
                    <a:pt x="1493" y="3322"/>
                  </a:lnTo>
                  <a:lnTo>
                    <a:pt x="1493" y="358"/>
                  </a:lnTo>
                  <a:cubicBezTo>
                    <a:pt x="1493" y="169"/>
                    <a:pt x="1346" y="1"/>
                    <a:pt x="1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4955276" y="3405685"/>
              <a:ext cx="22354" cy="185105"/>
            </a:xfrm>
            <a:custGeom>
              <a:avLst/>
              <a:gdLst/>
              <a:ahLst/>
              <a:cxnLst/>
              <a:rect l="l" t="t" r="r" b="b"/>
              <a:pathLst>
                <a:path w="1493" h="12363" extrusionOk="0">
                  <a:moveTo>
                    <a:pt x="379" y="1"/>
                  </a:moveTo>
                  <a:lnTo>
                    <a:pt x="379" y="11984"/>
                  </a:lnTo>
                  <a:cubicBezTo>
                    <a:pt x="379" y="12195"/>
                    <a:pt x="210" y="12363"/>
                    <a:pt x="0" y="12363"/>
                  </a:cubicBezTo>
                  <a:lnTo>
                    <a:pt x="1136" y="12363"/>
                  </a:lnTo>
                  <a:cubicBezTo>
                    <a:pt x="1325" y="12363"/>
                    <a:pt x="1493" y="12195"/>
                    <a:pt x="1493" y="11984"/>
                  </a:cubicBezTo>
                  <a:lnTo>
                    <a:pt x="14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4808890" y="3434642"/>
              <a:ext cx="28987" cy="156148"/>
            </a:xfrm>
            <a:custGeom>
              <a:avLst/>
              <a:gdLst/>
              <a:ahLst/>
              <a:cxnLst/>
              <a:rect l="l" t="t" r="r" b="b"/>
              <a:pathLst>
                <a:path w="1936" h="10429" extrusionOk="0">
                  <a:moveTo>
                    <a:pt x="548" y="1"/>
                  </a:moveTo>
                  <a:cubicBezTo>
                    <a:pt x="358" y="1"/>
                    <a:pt x="169" y="43"/>
                    <a:pt x="1" y="106"/>
                  </a:cubicBezTo>
                  <a:cubicBezTo>
                    <a:pt x="484" y="337"/>
                    <a:pt x="800" y="821"/>
                    <a:pt x="800" y="1367"/>
                  </a:cubicBezTo>
                  <a:lnTo>
                    <a:pt x="800" y="10072"/>
                  </a:lnTo>
                  <a:cubicBezTo>
                    <a:pt x="800" y="10282"/>
                    <a:pt x="632" y="10429"/>
                    <a:pt x="442" y="10429"/>
                  </a:cubicBezTo>
                  <a:lnTo>
                    <a:pt x="1557" y="10429"/>
                  </a:lnTo>
                  <a:cubicBezTo>
                    <a:pt x="1767" y="10429"/>
                    <a:pt x="1935" y="10282"/>
                    <a:pt x="1935" y="10072"/>
                  </a:cubicBezTo>
                  <a:lnTo>
                    <a:pt x="1935" y="1367"/>
                  </a:lnTo>
                  <a:cubicBezTo>
                    <a:pt x="1914" y="611"/>
                    <a:pt x="1304"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4864303" y="3434642"/>
              <a:ext cx="28972" cy="156148"/>
            </a:xfrm>
            <a:custGeom>
              <a:avLst/>
              <a:gdLst/>
              <a:ahLst/>
              <a:cxnLst/>
              <a:rect l="l" t="t" r="r" b="b"/>
              <a:pathLst>
                <a:path w="1935" h="10429" extrusionOk="0">
                  <a:moveTo>
                    <a:pt x="568" y="1"/>
                  </a:moveTo>
                  <a:cubicBezTo>
                    <a:pt x="379" y="1"/>
                    <a:pt x="168" y="43"/>
                    <a:pt x="0" y="106"/>
                  </a:cubicBezTo>
                  <a:cubicBezTo>
                    <a:pt x="484" y="337"/>
                    <a:pt x="799" y="821"/>
                    <a:pt x="799" y="1367"/>
                  </a:cubicBezTo>
                  <a:lnTo>
                    <a:pt x="799" y="10072"/>
                  </a:lnTo>
                  <a:cubicBezTo>
                    <a:pt x="799" y="10282"/>
                    <a:pt x="652" y="10429"/>
                    <a:pt x="442" y="10429"/>
                  </a:cubicBezTo>
                  <a:lnTo>
                    <a:pt x="1556" y="10429"/>
                  </a:lnTo>
                  <a:cubicBezTo>
                    <a:pt x="1766" y="10429"/>
                    <a:pt x="1934" y="10282"/>
                    <a:pt x="1934" y="10072"/>
                  </a:cubicBezTo>
                  <a:lnTo>
                    <a:pt x="1934" y="1367"/>
                  </a:lnTo>
                  <a:cubicBezTo>
                    <a:pt x="1913" y="611"/>
                    <a:pt x="1325"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4920016" y="3434642"/>
              <a:ext cx="28657" cy="156148"/>
            </a:xfrm>
            <a:custGeom>
              <a:avLst/>
              <a:gdLst/>
              <a:ahLst/>
              <a:cxnLst/>
              <a:rect l="l" t="t" r="r" b="b"/>
              <a:pathLst>
                <a:path w="1914" h="10429" extrusionOk="0">
                  <a:moveTo>
                    <a:pt x="547" y="1"/>
                  </a:moveTo>
                  <a:cubicBezTo>
                    <a:pt x="358" y="1"/>
                    <a:pt x="169" y="43"/>
                    <a:pt x="0" y="106"/>
                  </a:cubicBezTo>
                  <a:cubicBezTo>
                    <a:pt x="484" y="337"/>
                    <a:pt x="799" y="821"/>
                    <a:pt x="799" y="1367"/>
                  </a:cubicBezTo>
                  <a:lnTo>
                    <a:pt x="799" y="10072"/>
                  </a:lnTo>
                  <a:cubicBezTo>
                    <a:pt x="799" y="10282"/>
                    <a:pt x="631" y="10429"/>
                    <a:pt x="421" y="10429"/>
                  </a:cubicBezTo>
                  <a:lnTo>
                    <a:pt x="1556" y="10429"/>
                  </a:lnTo>
                  <a:cubicBezTo>
                    <a:pt x="1767" y="10429"/>
                    <a:pt x="1914" y="10282"/>
                    <a:pt x="1914" y="10072"/>
                  </a:cubicBezTo>
                  <a:lnTo>
                    <a:pt x="1914" y="1367"/>
                  </a:lnTo>
                  <a:cubicBezTo>
                    <a:pt x="1914" y="611"/>
                    <a:pt x="1304"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4987377" y="3215549"/>
              <a:ext cx="48810" cy="64232"/>
            </a:xfrm>
            <a:custGeom>
              <a:avLst/>
              <a:gdLst/>
              <a:ahLst/>
              <a:cxnLst/>
              <a:rect l="l" t="t" r="r" b="b"/>
              <a:pathLst>
                <a:path w="3260" h="4290" extrusionOk="0">
                  <a:moveTo>
                    <a:pt x="1" y="1"/>
                  </a:moveTo>
                  <a:cubicBezTo>
                    <a:pt x="1178" y="1"/>
                    <a:pt x="2145" y="968"/>
                    <a:pt x="2145" y="2145"/>
                  </a:cubicBezTo>
                  <a:cubicBezTo>
                    <a:pt x="2145" y="3323"/>
                    <a:pt x="1178" y="4290"/>
                    <a:pt x="1" y="4290"/>
                  </a:cubicBezTo>
                  <a:lnTo>
                    <a:pt x="1115" y="4290"/>
                  </a:lnTo>
                  <a:cubicBezTo>
                    <a:pt x="2292" y="4290"/>
                    <a:pt x="3259" y="3323"/>
                    <a:pt x="3259" y="2145"/>
                  </a:cubicBezTo>
                  <a:cubicBezTo>
                    <a:pt x="3259" y="968"/>
                    <a:pt x="2292" y="1"/>
                    <a:pt x="1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4720133" y="3274106"/>
              <a:ext cx="307865" cy="98235"/>
            </a:xfrm>
            <a:custGeom>
              <a:avLst/>
              <a:gdLst/>
              <a:ahLst/>
              <a:cxnLst/>
              <a:rect l="l" t="t" r="r" b="b"/>
              <a:pathLst>
                <a:path w="20562" h="6561" extrusionOk="0">
                  <a:moveTo>
                    <a:pt x="3280" y="0"/>
                  </a:moveTo>
                  <a:cubicBezTo>
                    <a:pt x="1472" y="0"/>
                    <a:pt x="0" y="1472"/>
                    <a:pt x="0" y="3280"/>
                  </a:cubicBezTo>
                  <a:cubicBezTo>
                    <a:pt x="0" y="5088"/>
                    <a:pt x="1472" y="6560"/>
                    <a:pt x="3280" y="6560"/>
                  </a:cubicBezTo>
                  <a:lnTo>
                    <a:pt x="17282" y="6560"/>
                  </a:lnTo>
                  <a:cubicBezTo>
                    <a:pt x="19090" y="6560"/>
                    <a:pt x="20562" y="5088"/>
                    <a:pt x="20562" y="3280"/>
                  </a:cubicBezTo>
                  <a:cubicBezTo>
                    <a:pt x="20562" y="1472"/>
                    <a:pt x="19090" y="0"/>
                    <a:pt x="17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4961879" y="3274106"/>
              <a:ext cx="66119" cy="98549"/>
            </a:xfrm>
            <a:custGeom>
              <a:avLst/>
              <a:gdLst/>
              <a:ahLst/>
              <a:cxnLst/>
              <a:rect l="l" t="t" r="r" b="b"/>
              <a:pathLst>
                <a:path w="4416" h="6582" extrusionOk="0">
                  <a:moveTo>
                    <a:pt x="1" y="0"/>
                  </a:moveTo>
                  <a:cubicBezTo>
                    <a:pt x="1830" y="0"/>
                    <a:pt x="3281" y="1472"/>
                    <a:pt x="3281" y="3301"/>
                  </a:cubicBezTo>
                  <a:cubicBezTo>
                    <a:pt x="3281" y="5109"/>
                    <a:pt x="1830" y="6581"/>
                    <a:pt x="1" y="6581"/>
                  </a:cubicBezTo>
                  <a:lnTo>
                    <a:pt x="1136" y="6581"/>
                  </a:lnTo>
                  <a:cubicBezTo>
                    <a:pt x="2944" y="6581"/>
                    <a:pt x="4416" y="5109"/>
                    <a:pt x="4416" y="3301"/>
                  </a:cubicBezTo>
                  <a:cubicBezTo>
                    <a:pt x="4416" y="1472"/>
                    <a:pt x="2944" y="0"/>
                    <a:pt x="1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4714458" y="3268746"/>
              <a:ext cx="318899" cy="109254"/>
            </a:xfrm>
            <a:custGeom>
              <a:avLst/>
              <a:gdLst/>
              <a:ahLst/>
              <a:cxnLst/>
              <a:rect l="l" t="t" r="r" b="b"/>
              <a:pathLst>
                <a:path w="21299" h="7297" extrusionOk="0">
                  <a:moveTo>
                    <a:pt x="3659" y="1"/>
                  </a:moveTo>
                  <a:cubicBezTo>
                    <a:pt x="1640" y="1"/>
                    <a:pt x="1" y="1641"/>
                    <a:pt x="1" y="3638"/>
                  </a:cubicBezTo>
                  <a:cubicBezTo>
                    <a:pt x="1" y="5657"/>
                    <a:pt x="1640" y="7296"/>
                    <a:pt x="3659" y="7296"/>
                  </a:cubicBezTo>
                  <a:lnTo>
                    <a:pt x="3911" y="7296"/>
                  </a:lnTo>
                  <a:lnTo>
                    <a:pt x="3911" y="6561"/>
                  </a:lnTo>
                  <a:lnTo>
                    <a:pt x="3659" y="6561"/>
                  </a:lnTo>
                  <a:cubicBezTo>
                    <a:pt x="3633" y="6561"/>
                    <a:pt x="3607" y="6562"/>
                    <a:pt x="3582" y="6562"/>
                  </a:cubicBezTo>
                  <a:cubicBezTo>
                    <a:pt x="1976" y="6562"/>
                    <a:pt x="652" y="5273"/>
                    <a:pt x="652" y="3638"/>
                  </a:cubicBezTo>
                  <a:cubicBezTo>
                    <a:pt x="652" y="2024"/>
                    <a:pt x="1976" y="736"/>
                    <a:pt x="3582" y="736"/>
                  </a:cubicBezTo>
                  <a:cubicBezTo>
                    <a:pt x="3607" y="736"/>
                    <a:pt x="3633" y="736"/>
                    <a:pt x="3659" y="737"/>
                  </a:cubicBezTo>
                  <a:lnTo>
                    <a:pt x="17661" y="737"/>
                  </a:lnTo>
                  <a:cubicBezTo>
                    <a:pt x="17687" y="736"/>
                    <a:pt x="17713" y="736"/>
                    <a:pt x="17738" y="736"/>
                  </a:cubicBezTo>
                  <a:cubicBezTo>
                    <a:pt x="19344" y="736"/>
                    <a:pt x="20668" y="2024"/>
                    <a:pt x="20668" y="3638"/>
                  </a:cubicBezTo>
                  <a:cubicBezTo>
                    <a:pt x="20668" y="5273"/>
                    <a:pt x="19344" y="6562"/>
                    <a:pt x="17738" y="6562"/>
                  </a:cubicBezTo>
                  <a:cubicBezTo>
                    <a:pt x="17713" y="6562"/>
                    <a:pt x="17687" y="6561"/>
                    <a:pt x="17661" y="6561"/>
                  </a:cubicBezTo>
                  <a:lnTo>
                    <a:pt x="17409" y="6561"/>
                  </a:lnTo>
                  <a:lnTo>
                    <a:pt x="17409" y="7296"/>
                  </a:lnTo>
                  <a:lnTo>
                    <a:pt x="17661" y="7296"/>
                  </a:lnTo>
                  <a:cubicBezTo>
                    <a:pt x="19679" y="7296"/>
                    <a:pt x="21298" y="5657"/>
                    <a:pt x="21298" y="3638"/>
                  </a:cubicBezTo>
                  <a:cubicBezTo>
                    <a:pt x="21298" y="1641"/>
                    <a:pt x="19679" y="1"/>
                    <a:pt x="17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4745946" y="3307271"/>
              <a:ext cx="65175" cy="71045"/>
            </a:xfrm>
            <a:custGeom>
              <a:avLst/>
              <a:gdLst/>
              <a:ahLst/>
              <a:cxnLst/>
              <a:rect l="l" t="t" r="r" b="b"/>
              <a:pathLst>
                <a:path w="4353" h="4745" extrusionOk="0">
                  <a:moveTo>
                    <a:pt x="2040" y="1"/>
                  </a:moveTo>
                  <a:cubicBezTo>
                    <a:pt x="1575" y="1"/>
                    <a:pt x="1108" y="165"/>
                    <a:pt x="736" y="498"/>
                  </a:cubicBezTo>
                  <a:cubicBezTo>
                    <a:pt x="63" y="1086"/>
                    <a:pt x="0" y="2137"/>
                    <a:pt x="610" y="2810"/>
                  </a:cubicBezTo>
                  <a:cubicBezTo>
                    <a:pt x="687" y="2892"/>
                    <a:pt x="776" y="2927"/>
                    <a:pt x="863" y="2927"/>
                  </a:cubicBezTo>
                  <a:cubicBezTo>
                    <a:pt x="1133" y="2927"/>
                    <a:pt x="1379" y="2597"/>
                    <a:pt x="1156" y="2327"/>
                  </a:cubicBezTo>
                  <a:cubicBezTo>
                    <a:pt x="820" y="1948"/>
                    <a:pt x="841" y="1381"/>
                    <a:pt x="1219" y="1044"/>
                  </a:cubicBezTo>
                  <a:cubicBezTo>
                    <a:pt x="1452" y="841"/>
                    <a:pt x="1743" y="740"/>
                    <a:pt x="2032" y="740"/>
                  </a:cubicBezTo>
                  <a:cubicBezTo>
                    <a:pt x="2370" y="740"/>
                    <a:pt x="2706" y="877"/>
                    <a:pt x="2943" y="1149"/>
                  </a:cubicBezTo>
                  <a:cubicBezTo>
                    <a:pt x="3532" y="1822"/>
                    <a:pt x="3490" y="2852"/>
                    <a:pt x="2817" y="3483"/>
                  </a:cubicBezTo>
                  <a:cubicBezTo>
                    <a:pt x="2460" y="3798"/>
                    <a:pt x="1997" y="3967"/>
                    <a:pt x="1535" y="4009"/>
                  </a:cubicBezTo>
                  <a:cubicBezTo>
                    <a:pt x="1072" y="4051"/>
                    <a:pt x="1093" y="4702"/>
                    <a:pt x="1556" y="4744"/>
                  </a:cubicBezTo>
                  <a:lnTo>
                    <a:pt x="1577" y="4744"/>
                  </a:lnTo>
                  <a:cubicBezTo>
                    <a:pt x="2208" y="4702"/>
                    <a:pt x="2817" y="4450"/>
                    <a:pt x="3301" y="4030"/>
                  </a:cubicBezTo>
                  <a:cubicBezTo>
                    <a:pt x="4268" y="3147"/>
                    <a:pt x="4352" y="1633"/>
                    <a:pt x="3490" y="645"/>
                  </a:cubicBezTo>
                  <a:cubicBezTo>
                    <a:pt x="3108" y="218"/>
                    <a:pt x="2575" y="1"/>
                    <a:pt x="20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4936695" y="3307151"/>
              <a:ext cx="65490" cy="71164"/>
            </a:xfrm>
            <a:custGeom>
              <a:avLst/>
              <a:gdLst/>
              <a:ahLst/>
              <a:cxnLst/>
              <a:rect l="l" t="t" r="r" b="b"/>
              <a:pathLst>
                <a:path w="4374" h="4753" extrusionOk="0">
                  <a:moveTo>
                    <a:pt x="2332" y="0"/>
                  </a:moveTo>
                  <a:cubicBezTo>
                    <a:pt x="1794" y="0"/>
                    <a:pt x="1258" y="223"/>
                    <a:pt x="863" y="653"/>
                  </a:cubicBezTo>
                  <a:cubicBezTo>
                    <a:pt x="1" y="1641"/>
                    <a:pt x="85" y="3134"/>
                    <a:pt x="1073" y="4017"/>
                  </a:cubicBezTo>
                  <a:cubicBezTo>
                    <a:pt x="1536" y="4458"/>
                    <a:pt x="2145" y="4710"/>
                    <a:pt x="2797" y="4752"/>
                  </a:cubicBezTo>
                  <a:lnTo>
                    <a:pt x="2818" y="4752"/>
                  </a:lnTo>
                  <a:lnTo>
                    <a:pt x="2818" y="4731"/>
                  </a:lnTo>
                  <a:cubicBezTo>
                    <a:pt x="3260" y="4710"/>
                    <a:pt x="3281" y="4059"/>
                    <a:pt x="2839" y="3996"/>
                  </a:cubicBezTo>
                  <a:cubicBezTo>
                    <a:pt x="2356" y="3975"/>
                    <a:pt x="1914" y="3785"/>
                    <a:pt x="1557" y="3470"/>
                  </a:cubicBezTo>
                  <a:cubicBezTo>
                    <a:pt x="884" y="2860"/>
                    <a:pt x="821" y="1830"/>
                    <a:pt x="1409" y="1136"/>
                  </a:cubicBezTo>
                  <a:cubicBezTo>
                    <a:pt x="1656" y="868"/>
                    <a:pt x="1986" y="730"/>
                    <a:pt x="2316" y="730"/>
                  </a:cubicBezTo>
                  <a:cubicBezTo>
                    <a:pt x="2607" y="730"/>
                    <a:pt x="2898" y="836"/>
                    <a:pt x="3133" y="1052"/>
                  </a:cubicBezTo>
                  <a:cubicBezTo>
                    <a:pt x="3512" y="1368"/>
                    <a:pt x="3554" y="1956"/>
                    <a:pt x="3217" y="2314"/>
                  </a:cubicBezTo>
                  <a:cubicBezTo>
                    <a:pt x="2949" y="2597"/>
                    <a:pt x="3214" y="2952"/>
                    <a:pt x="3495" y="2952"/>
                  </a:cubicBezTo>
                  <a:cubicBezTo>
                    <a:pt x="3589" y="2952"/>
                    <a:pt x="3685" y="2913"/>
                    <a:pt x="3764" y="2818"/>
                  </a:cubicBezTo>
                  <a:cubicBezTo>
                    <a:pt x="4374" y="2124"/>
                    <a:pt x="4311" y="1094"/>
                    <a:pt x="3638" y="506"/>
                  </a:cubicBezTo>
                  <a:cubicBezTo>
                    <a:pt x="3259" y="165"/>
                    <a:pt x="2794" y="0"/>
                    <a:pt x="23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47"/>
          <p:cNvGrpSpPr/>
          <p:nvPr/>
        </p:nvGrpSpPr>
        <p:grpSpPr>
          <a:xfrm>
            <a:off x="1745415" y="1610554"/>
            <a:ext cx="265373" cy="351944"/>
            <a:chOff x="1745415" y="1610554"/>
            <a:chExt cx="265373" cy="351944"/>
          </a:xfrm>
        </p:grpSpPr>
        <p:sp>
          <p:nvSpPr>
            <p:cNvPr id="1114" name="Google Shape;1114;p47"/>
            <p:cNvSpPr/>
            <p:nvPr/>
          </p:nvSpPr>
          <p:spPr>
            <a:xfrm>
              <a:off x="1745415" y="1890720"/>
              <a:ext cx="265373" cy="71778"/>
            </a:xfrm>
            <a:custGeom>
              <a:avLst/>
              <a:gdLst/>
              <a:ahLst/>
              <a:cxnLst/>
              <a:rect l="l" t="t" r="r" b="b"/>
              <a:pathLst>
                <a:path w="17724" h="4794" extrusionOk="0">
                  <a:moveTo>
                    <a:pt x="2397" y="0"/>
                  </a:moveTo>
                  <a:cubicBezTo>
                    <a:pt x="1072" y="0"/>
                    <a:pt x="0" y="1073"/>
                    <a:pt x="0" y="2397"/>
                  </a:cubicBezTo>
                  <a:cubicBezTo>
                    <a:pt x="0" y="3722"/>
                    <a:pt x="1072" y="4794"/>
                    <a:pt x="2397" y="4794"/>
                  </a:cubicBezTo>
                  <a:lnTo>
                    <a:pt x="17724" y="4794"/>
                  </a:lnTo>
                  <a:lnTo>
                    <a:pt x="17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1745415" y="1855774"/>
              <a:ext cx="265373" cy="83442"/>
            </a:xfrm>
            <a:custGeom>
              <a:avLst/>
              <a:gdLst/>
              <a:ahLst/>
              <a:cxnLst/>
              <a:rect l="l" t="t" r="r" b="b"/>
              <a:pathLst>
                <a:path w="17724" h="5573" extrusionOk="0">
                  <a:moveTo>
                    <a:pt x="2397" y="1"/>
                  </a:moveTo>
                  <a:cubicBezTo>
                    <a:pt x="1724" y="1"/>
                    <a:pt x="1135" y="568"/>
                    <a:pt x="694" y="1010"/>
                  </a:cubicBezTo>
                  <a:cubicBezTo>
                    <a:pt x="252" y="1451"/>
                    <a:pt x="0" y="4079"/>
                    <a:pt x="0" y="4731"/>
                  </a:cubicBezTo>
                  <a:cubicBezTo>
                    <a:pt x="0" y="5026"/>
                    <a:pt x="42" y="5299"/>
                    <a:pt x="147" y="5572"/>
                  </a:cubicBezTo>
                  <a:cubicBezTo>
                    <a:pt x="484" y="4647"/>
                    <a:pt x="1388" y="4016"/>
                    <a:pt x="2397" y="4016"/>
                  </a:cubicBezTo>
                  <a:lnTo>
                    <a:pt x="17724" y="4016"/>
                  </a:lnTo>
                  <a:lnTo>
                    <a:pt x="17724" y="947"/>
                  </a:lnTo>
                  <a:lnTo>
                    <a:pt x="2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1745415" y="1610554"/>
              <a:ext cx="35889" cy="316069"/>
            </a:xfrm>
            <a:custGeom>
              <a:avLst/>
              <a:gdLst/>
              <a:ahLst/>
              <a:cxnLst/>
              <a:rect l="l" t="t" r="r" b="b"/>
              <a:pathLst>
                <a:path w="2397" h="21110" extrusionOk="0">
                  <a:moveTo>
                    <a:pt x="2397" y="1"/>
                  </a:moveTo>
                  <a:cubicBezTo>
                    <a:pt x="1072" y="1"/>
                    <a:pt x="0" y="1073"/>
                    <a:pt x="0" y="2397"/>
                  </a:cubicBezTo>
                  <a:lnTo>
                    <a:pt x="0" y="21109"/>
                  </a:lnTo>
                  <a:cubicBezTo>
                    <a:pt x="0" y="19785"/>
                    <a:pt x="1072" y="18712"/>
                    <a:pt x="2397" y="18712"/>
                  </a:cubicBez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1780032" y="1933841"/>
              <a:ext cx="230756" cy="8834"/>
            </a:xfrm>
            <a:custGeom>
              <a:avLst/>
              <a:gdLst/>
              <a:ahLst/>
              <a:cxnLst/>
              <a:rect l="l" t="t" r="r" b="b"/>
              <a:pathLst>
                <a:path w="15412" h="590" extrusionOk="0">
                  <a:moveTo>
                    <a:pt x="1" y="1"/>
                  </a:moveTo>
                  <a:lnTo>
                    <a:pt x="1" y="589"/>
                  </a:lnTo>
                  <a:lnTo>
                    <a:pt x="15412" y="589"/>
                  </a:lnTo>
                  <a:lnTo>
                    <a:pt x="154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1842991" y="1910543"/>
              <a:ext cx="167797" cy="9148"/>
            </a:xfrm>
            <a:custGeom>
              <a:avLst/>
              <a:gdLst/>
              <a:ahLst/>
              <a:cxnLst/>
              <a:rect l="l" t="t" r="r" b="b"/>
              <a:pathLst>
                <a:path w="11207" h="611" extrusionOk="0">
                  <a:moveTo>
                    <a:pt x="1" y="1"/>
                  </a:moveTo>
                  <a:lnTo>
                    <a:pt x="1" y="611"/>
                  </a:lnTo>
                  <a:lnTo>
                    <a:pt x="11207" y="611"/>
                  </a:lnTo>
                  <a:lnTo>
                    <a:pt x="112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1781289" y="1610554"/>
              <a:ext cx="229498" cy="280180"/>
            </a:xfrm>
            <a:custGeom>
              <a:avLst/>
              <a:gdLst/>
              <a:ahLst/>
              <a:cxnLst/>
              <a:rect l="l" t="t" r="r" b="b"/>
              <a:pathLst>
                <a:path w="15328" h="18713" extrusionOk="0">
                  <a:moveTo>
                    <a:pt x="1" y="1"/>
                  </a:moveTo>
                  <a:lnTo>
                    <a:pt x="1" y="18712"/>
                  </a:lnTo>
                  <a:lnTo>
                    <a:pt x="15328" y="18712"/>
                  </a:lnTo>
                  <a:lnTo>
                    <a:pt x="153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1797041" y="1626605"/>
              <a:ext cx="197697" cy="248394"/>
            </a:xfrm>
            <a:custGeom>
              <a:avLst/>
              <a:gdLst/>
              <a:ahLst/>
              <a:cxnLst/>
              <a:rect l="l" t="t" r="r" b="b"/>
              <a:pathLst>
                <a:path w="13204" h="16590" extrusionOk="0">
                  <a:moveTo>
                    <a:pt x="0" y="1"/>
                  </a:moveTo>
                  <a:lnTo>
                    <a:pt x="0" y="16589"/>
                  </a:lnTo>
                  <a:lnTo>
                    <a:pt x="13203" y="16589"/>
                  </a:lnTo>
                  <a:lnTo>
                    <a:pt x="13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sp>
        <p:nvSpPr>
          <p:cNvPr id="2057" name="Google Shape;2057;p60"/>
          <p:cNvSpPr txBox="1">
            <a:spLocks noGrp="1"/>
          </p:cNvSpPr>
          <p:nvPr>
            <p:ph type="title"/>
          </p:nvPr>
        </p:nvSpPr>
        <p:spPr>
          <a:xfrm>
            <a:off x="720075" y="740350"/>
            <a:ext cx="4177500" cy="8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k-SK" dirty="0"/>
              <a:t>100,000,000</a:t>
            </a:r>
            <a:endParaRPr dirty="0"/>
          </a:p>
        </p:txBody>
      </p:sp>
      <p:sp>
        <p:nvSpPr>
          <p:cNvPr id="2058" name="Google Shape;2058;p60"/>
          <p:cNvSpPr txBox="1">
            <a:spLocks noGrp="1"/>
          </p:cNvSpPr>
          <p:nvPr>
            <p:ph type="subTitle" idx="1"/>
          </p:nvPr>
        </p:nvSpPr>
        <p:spPr>
          <a:xfrm>
            <a:off x="720022" y="1517975"/>
            <a:ext cx="4177500" cy="432900"/>
          </a:xfrm>
          <a:prstGeom prst="rect">
            <a:avLst/>
          </a:prstGeom>
        </p:spPr>
        <p:txBody>
          <a:bodyPr spcFirstLastPara="1" wrap="square" lIns="91425" tIns="91425" rIns="91425" bIns="91425" anchor="t" anchorCtr="0">
            <a:noAutofit/>
          </a:bodyPr>
          <a:lstStyle/>
          <a:p>
            <a:pPr marL="0" lvl="0" indent="-89999" algn="ctr" rtl="0">
              <a:spcBef>
                <a:spcPts val="0"/>
              </a:spcBef>
              <a:spcAft>
                <a:spcPts val="0"/>
              </a:spcAft>
              <a:buNone/>
            </a:pPr>
            <a:r>
              <a:rPr lang="sk-SK" b="1" dirty="0" err="1"/>
              <a:t>Total</a:t>
            </a:r>
            <a:r>
              <a:rPr lang="sk-SK" b="1" dirty="0"/>
              <a:t> </a:t>
            </a:r>
            <a:r>
              <a:rPr lang="sk-SK" b="1" dirty="0" err="1"/>
              <a:t>Supply</a:t>
            </a:r>
            <a:r>
              <a:rPr lang="sk-SK" b="1" dirty="0"/>
              <a:t> (EXTO)</a:t>
            </a:r>
            <a:endParaRPr b="1" dirty="0"/>
          </a:p>
        </p:txBody>
      </p:sp>
      <p:sp>
        <p:nvSpPr>
          <p:cNvPr id="2059" name="Google Shape;2059;p60"/>
          <p:cNvSpPr txBox="1">
            <a:spLocks noGrp="1"/>
          </p:cNvSpPr>
          <p:nvPr>
            <p:ph type="title" idx="2"/>
          </p:nvPr>
        </p:nvSpPr>
        <p:spPr>
          <a:xfrm>
            <a:off x="720000" y="2007022"/>
            <a:ext cx="4177500" cy="8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k-SK" dirty="0"/>
              <a:t>8</a:t>
            </a:r>
            <a:endParaRPr dirty="0"/>
          </a:p>
        </p:txBody>
      </p:sp>
      <p:sp>
        <p:nvSpPr>
          <p:cNvPr id="2060" name="Google Shape;2060;p60"/>
          <p:cNvSpPr txBox="1">
            <a:spLocks noGrp="1"/>
          </p:cNvSpPr>
          <p:nvPr>
            <p:ph type="subTitle" idx="3"/>
          </p:nvPr>
        </p:nvSpPr>
        <p:spPr>
          <a:xfrm>
            <a:off x="720000" y="2783988"/>
            <a:ext cx="4177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b="1" dirty="0" err="1"/>
              <a:t>Decimals</a:t>
            </a:r>
            <a:endParaRPr b="1" dirty="0"/>
          </a:p>
        </p:txBody>
      </p:sp>
      <p:sp>
        <p:nvSpPr>
          <p:cNvPr id="2061" name="Google Shape;2061;p60"/>
          <p:cNvSpPr txBox="1">
            <a:spLocks noGrp="1"/>
          </p:cNvSpPr>
          <p:nvPr>
            <p:ph type="title" idx="4"/>
          </p:nvPr>
        </p:nvSpPr>
        <p:spPr>
          <a:xfrm>
            <a:off x="720125" y="3272350"/>
            <a:ext cx="4177500" cy="82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k-SK" dirty="0" err="1"/>
              <a:t>October</a:t>
            </a:r>
            <a:r>
              <a:rPr lang="sk-SK" dirty="0"/>
              <a:t> 2021</a:t>
            </a:r>
            <a:endParaRPr dirty="0"/>
          </a:p>
        </p:txBody>
      </p:sp>
      <p:sp>
        <p:nvSpPr>
          <p:cNvPr id="2062" name="Google Shape;2062;p60"/>
          <p:cNvSpPr txBox="1">
            <a:spLocks noGrp="1"/>
          </p:cNvSpPr>
          <p:nvPr>
            <p:ph type="subTitle" idx="5"/>
          </p:nvPr>
        </p:nvSpPr>
        <p:spPr>
          <a:xfrm>
            <a:off x="720022" y="4050000"/>
            <a:ext cx="4177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b="1" dirty="0" err="1"/>
              <a:t>Issue</a:t>
            </a:r>
            <a:r>
              <a:rPr lang="sk-SK" b="1" dirty="0"/>
              <a:t> </a:t>
            </a:r>
            <a:r>
              <a:rPr lang="sk-SK" b="1" dirty="0" err="1"/>
              <a:t>Date</a:t>
            </a:r>
            <a:endParaRPr b="1" dirty="0"/>
          </a:p>
        </p:txBody>
      </p:sp>
      <p:grpSp>
        <p:nvGrpSpPr>
          <p:cNvPr id="2063" name="Google Shape;2063;p60"/>
          <p:cNvGrpSpPr/>
          <p:nvPr/>
        </p:nvGrpSpPr>
        <p:grpSpPr>
          <a:xfrm>
            <a:off x="5123488" y="836186"/>
            <a:ext cx="3341342" cy="3767188"/>
            <a:chOff x="5123488" y="836186"/>
            <a:chExt cx="3341342" cy="3767188"/>
          </a:xfrm>
        </p:grpSpPr>
        <p:sp>
          <p:nvSpPr>
            <p:cNvPr id="2064" name="Google Shape;2064;p60"/>
            <p:cNvSpPr/>
            <p:nvPr/>
          </p:nvSpPr>
          <p:spPr>
            <a:xfrm>
              <a:off x="5123488" y="2672654"/>
              <a:ext cx="3341311" cy="1930720"/>
            </a:xfrm>
            <a:custGeom>
              <a:avLst/>
              <a:gdLst/>
              <a:ahLst/>
              <a:cxnLst/>
              <a:rect l="l" t="t" r="r" b="b"/>
              <a:pathLst>
                <a:path w="25741" h="14874" extrusionOk="0">
                  <a:moveTo>
                    <a:pt x="12870" y="0"/>
                  </a:moveTo>
                  <a:lnTo>
                    <a:pt x="0" y="7427"/>
                  </a:lnTo>
                  <a:lnTo>
                    <a:pt x="12870" y="14873"/>
                  </a:lnTo>
                  <a:lnTo>
                    <a:pt x="25740" y="7427"/>
                  </a:lnTo>
                  <a:lnTo>
                    <a:pt x="12870" y="0"/>
                  </a:lnTo>
                  <a:close/>
                </a:path>
              </a:pathLst>
            </a:custGeom>
            <a:solidFill>
              <a:srgbClr val="180175">
                <a:alpha val="43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0"/>
            <p:cNvSpPr/>
            <p:nvPr/>
          </p:nvSpPr>
          <p:spPr>
            <a:xfrm>
              <a:off x="5123488" y="2467429"/>
              <a:ext cx="3341311" cy="1928253"/>
            </a:xfrm>
            <a:custGeom>
              <a:avLst/>
              <a:gdLst/>
              <a:ahLst/>
              <a:cxnLst/>
              <a:rect l="l" t="t" r="r" b="b"/>
              <a:pathLst>
                <a:path w="25741" h="14855" extrusionOk="0">
                  <a:moveTo>
                    <a:pt x="12870" y="1"/>
                  </a:moveTo>
                  <a:lnTo>
                    <a:pt x="0" y="7428"/>
                  </a:lnTo>
                  <a:lnTo>
                    <a:pt x="12870" y="14855"/>
                  </a:lnTo>
                  <a:lnTo>
                    <a:pt x="25740" y="7428"/>
                  </a:lnTo>
                  <a:lnTo>
                    <a:pt x="12870"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0"/>
            <p:cNvSpPr/>
            <p:nvPr/>
          </p:nvSpPr>
          <p:spPr>
            <a:xfrm>
              <a:off x="5562496" y="2719384"/>
              <a:ext cx="2465776" cy="1424350"/>
            </a:xfrm>
            <a:custGeom>
              <a:avLst/>
              <a:gdLst/>
              <a:ahLst/>
              <a:cxnLst/>
              <a:rect l="l" t="t" r="r" b="b"/>
              <a:pathLst>
                <a:path w="18996" h="10973" extrusionOk="0">
                  <a:moveTo>
                    <a:pt x="9488" y="121"/>
                  </a:moveTo>
                  <a:lnTo>
                    <a:pt x="18799" y="5487"/>
                  </a:lnTo>
                  <a:lnTo>
                    <a:pt x="9488" y="10853"/>
                  </a:lnTo>
                  <a:lnTo>
                    <a:pt x="202" y="5487"/>
                  </a:lnTo>
                  <a:lnTo>
                    <a:pt x="9488" y="121"/>
                  </a:lnTo>
                  <a:close/>
                  <a:moveTo>
                    <a:pt x="9488" y="0"/>
                  </a:moveTo>
                  <a:lnTo>
                    <a:pt x="0" y="5487"/>
                  </a:lnTo>
                  <a:lnTo>
                    <a:pt x="9488" y="10973"/>
                  </a:lnTo>
                  <a:lnTo>
                    <a:pt x="18996" y="5487"/>
                  </a:lnTo>
                  <a:lnTo>
                    <a:pt x="9488"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0"/>
            <p:cNvSpPr/>
            <p:nvPr/>
          </p:nvSpPr>
          <p:spPr>
            <a:xfrm>
              <a:off x="5123488" y="3431507"/>
              <a:ext cx="1670720" cy="992878"/>
            </a:xfrm>
            <a:custGeom>
              <a:avLst/>
              <a:gdLst/>
              <a:ahLst/>
              <a:cxnLst/>
              <a:rect l="l" t="t" r="r" b="b"/>
              <a:pathLst>
                <a:path w="12871" h="7649" extrusionOk="0">
                  <a:moveTo>
                    <a:pt x="0" y="1"/>
                  </a:moveTo>
                  <a:lnTo>
                    <a:pt x="0" y="222"/>
                  </a:lnTo>
                  <a:lnTo>
                    <a:pt x="12870" y="7649"/>
                  </a:lnTo>
                  <a:lnTo>
                    <a:pt x="12870" y="7428"/>
                  </a:lnTo>
                  <a:lnTo>
                    <a:pt x="0" y="1"/>
                  </a:ln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0"/>
            <p:cNvSpPr/>
            <p:nvPr/>
          </p:nvSpPr>
          <p:spPr>
            <a:xfrm>
              <a:off x="6794109" y="3431507"/>
              <a:ext cx="1670720" cy="992878"/>
            </a:xfrm>
            <a:custGeom>
              <a:avLst/>
              <a:gdLst/>
              <a:ahLst/>
              <a:cxnLst/>
              <a:rect l="l" t="t" r="r" b="b"/>
              <a:pathLst>
                <a:path w="12871" h="7649" extrusionOk="0">
                  <a:moveTo>
                    <a:pt x="12870" y="1"/>
                  </a:moveTo>
                  <a:lnTo>
                    <a:pt x="0" y="7428"/>
                  </a:lnTo>
                  <a:lnTo>
                    <a:pt x="0" y="7649"/>
                  </a:lnTo>
                  <a:lnTo>
                    <a:pt x="12870" y="222"/>
                  </a:lnTo>
                  <a:lnTo>
                    <a:pt x="12870" y="1"/>
                  </a:ln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0"/>
            <p:cNvSpPr/>
            <p:nvPr/>
          </p:nvSpPr>
          <p:spPr>
            <a:xfrm>
              <a:off x="6479845" y="3152182"/>
              <a:ext cx="639290" cy="187179"/>
            </a:xfrm>
            <a:custGeom>
              <a:avLst/>
              <a:gdLst/>
              <a:ahLst/>
              <a:cxnLst/>
              <a:rect l="l" t="t" r="r" b="b"/>
              <a:pathLst>
                <a:path w="4925" h="1442" extrusionOk="0">
                  <a:moveTo>
                    <a:pt x="0" y="0"/>
                  </a:moveTo>
                  <a:lnTo>
                    <a:pt x="0" y="19"/>
                  </a:lnTo>
                  <a:lnTo>
                    <a:pt x="2441" y="1441"/>
                  </a:lnTo>
                  <a:lnTo>
                    <a:pt x="4924" y="19"/>
                  </a:lnTo>
                  <a:lnTo>
                    <a:pt x="4905" y="0"/>
                  </a:lnTo>
                  <a:lnTo>
                    <a:pt x="2441" y="141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6479845" y="3183335"/>
              <a:ext cx="639290" cy="189645"/>
            </a:xfrm>
            <a:custGeom>
              <a:avLst/>
              <a:gdLst/>
              <a:ahLst/>
              <a:cxnLst/>
              <a:rect l="l" t="t" r="r" b="b"/>
              <a:pathLst>
                <a:path w="4925" h="1461" extrusionOk="0">
                  <a:moveTo>
                    <a:pt x="4905" y="0"/>
                  </a:moveTo>
                  <a:lnTo>
                    <a:pt x="2441" y="1441"/>
                  </a:lnTo>
                  <a:lnTo>
                    <a:pt x="0" y="19"/>
                  </a:lnTo>
                  <a:lnTo>
                    <a:pt x="0" y="39"/>
                  </a:lnTo>
                  <a:lnTo>
                    <a:pt x="2441" y="1461"/>
                  </a:lnTo>
                  <a:lnTo>
                    <a:pt x="4924" y="19"/>
                  </a:lnTo>
                  <a:lnTo>
                    <a:pt x="4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6162986" y="2460569"/>
              <a:ext cx="1265469" cy="730283"/>
            </a:xfrm>
            <a:custGeom>
              <a:avLst/>
              <a:gdLst/>
              <a:ahLst/>
              <a:cxnLst/>
              <a:rect l="l" t="t" r="r" b="b"/>
              <a:pathLst>
                <a:path w="9749" h="5626" extrusionOk="0">
                  <a:moveTo>
                    <a:pt x="4862" y="0"/>
                  </a:moveTo>
                  <a:lnTo>
                    <a:pt x="1" y="2806"/>
                  </a:lnTo>
                  <a:lnTo>
                    <a:pt x="4862" y="5626"/>
                  </a:lnTo>
                  <a:lnTo>
                    <a:pt x="9748" y="2806"/>
                  </a:lnTo>
                  <a:lnTo>
                    <a:pt x="4862" y="0"/>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6162986" y="2824678"/>
              <a:ext cx="631242" cy="470413"/>
            </a:xfrm>
            <a:custGeom>
              <a:avLst/>
              <a:gdLst/>
              <a:ahLst/>
              <a:cxnLst/>
              <a:rect l="l" t="t" r="r" b="b"/>
              <a:pathLst>
                <a:path w="4863" h="3624" extrusionOk="0">
                  <a:moveTo>
                    <a:pt x="1" y="1"/>
                  </a:moveTo>
                  <a:lnTo>
                    <a:pt x="1" y="818"/>
                  </a:lnTo>
                  <a:lnTo>
                    <a:pt x="4862" y="3623"/>
                  </a:lnTo>
                  <a:lnTo>
                    <a:pt x="4862" y="2821"/>
                  </a:lnTo>
                  <a:lnTo>
                    <a:pt x="1" y="1"/>
                  </a:ln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6794109" y="2824678"/>
              <a:ext cx="634357" cy="470413"/>
            </a:xfrm>
            <a:custGeom>
              <a:avLst/>
              <a:gdLst/>
              <a:ahLst/>
              <a:cxnLst/>
              <a:rect l="l" t="t" r="r" b="b"/>
              <a:pathLst>
                <a:path w="4887" h="3624" extrusionOk="0">
                  <a:moveTo>
                    <a:pt x="4886" y="1"/>
                  </a:moveTo>
                  <a:lnTo>
                    <a:pt x="0" y="2821"/>
                  </a:lnTo>
                  <a:lnTo>
                    <a:pt x="0" y="3623"/>
                  </a:lnTo>
                  <a:lnTo>
                    <a:pt x="4886" y="818"/>
                  </a:lnTo>
                  <a:lnTo>
                    <a:pt x="4886"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6370677" y="2279098"/>
              <a:ext cx="850093" cy="490923"/>
            </a:xfrm>
            <a:custGeom>
              <a:avLst/>
              <a:gdLst/>
              <a:ahLst/>
              <a:cxnLst/>
              <a:rect l="l" t="t" r="r" b="b"/>
              <a:pathLst>
                <a:path w="6549" h="3782" extrusionOk="0">
                  <a:moveTo>
                    <a:pt x="3262" y="0"/>
                  </a:moveTo>
                  <a:lnTo>
                    <a:pt x="0" y="1898"/>
                  </a:lnTo>
                  <a:lnTo>
                    <a:pt x="3262" y="3781"/>
                  </a:lnTo>
                  <a:lnTo>
                    <a:pt x="6548" y="1898"/>
                  </a:lnTo>
                  <a:lnTo>
                    <a:pt x="3262" y="0"/>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0"/>
            <p:cNvSpPr/>
            <p:nvPr/>
          </p:nvSpPr>
          <p:spPr>
            <a:xfrm>
              <a:off x="6370677" y="2525343"/>
              <a:ext cx="423554" cy="315167"/>
            </a:xfrm>
            <a:custGeom>
              <a:avLst/>
              <a:gdLst/>
              <a:ahLst/>
              <a:cxnLst/>
              <a:rect l="l" t="t" r="r" b="b"/>
              <a:pathLst>
                <a:path w="3263" h="2428" extrusionOk="0">
                  <a:moveTo>
                    <a:pt x="0" y="1"/>
                  </a:moveTo>
                  <a:lnTo>
                    <a:pt x="0" y="525"/>
                  </a:lnTo>
                  <a:lnTo>
                    <a:pt x="3262" y="2427"/>
                  </a:lnTo>
                  <a:lnTo>
                    <a:pt x="3262" y="1884"/>
                  </a:lnTo>
                  <a:lnTo>
                    <a:pt x="0" y="1"/>
                  </a:ln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0"/>
            <p:cNvSpPr/>
            <p:nvPr/>
          </p:nvSpPr>
          <p:spPr>
            <a:xfrm>
              <a:off x="6794109" y="2525343"/>
              <a:ext cx="426669" cy="315167"/>
            </a:xfrm>
            <a:custGeom>
              <a:avLst/>
              <a:gdLst/>
              <a:ahLst/>
              <a:cxnLst/>
              <a:rect l="l" t="t" r="r" b="b"/>
              <a:pathLst>
                <a:path w="3287" h="2428" extrusionOk="0">
                  <a:moveTo>
                    <a:pt x="3286" y="1"/>
                  </a:moveTo>
                  <a:lnTo>
                    <a:pt x="0" y="1884"/>
                  </a:lnTo>
                  <a:lnTo>
                    <a:pt x="0" y="2427"/>
                  </a:lnTo>
                  <a:lnTo>
                    <a:pt x="3286" y="525"/>
                  </a:lnTo>
                  <a:lnTo>
                    <a:pt x="3286"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6370677" y="2154354"/>
              <a:ext cx="850093" cy="490923"/>
            </a:xfrm>
            <a:custGeom>
              <a:avLst/>
              <a:gdLst/>
              <a:ahLst/>
              <a:cxnLst/>
              <a:rect l="l" t="t" r="r" b="b"/>
              <a:pathLst>
                <a:path w="6549" h="3782" extrusionOk="0">
                  <a:moveTo>
                    <a:pt x="3262" y="1"/>
                  </a:moveTo>
                  <a:lnTo>
                    <a:pt x="0" y="1898"/>
                  </a:lnTo>
                  <a:lnTo>
                    <a:pt x="3262" y="3781"/>
                  </a:lnTo>
                  <a:lnTo>
                    <a:pt x="6548" y="1898"/>
                  </a:lnTo>
                  <a:lnTo>
                    <a:pt x="3262" y="1"/>
                  </a:lnTo>
                  <a:close/>
                </a:path>
              </a:pathLst>
            </a:custGeom>
            <a:gradFill>
              <a:gsLst>
                <a:gs pos="0">
                  <a:schemeClr val="accent1"/>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6370677" y="2400728"/>
              <a:ext cx="423554" cy="315037"/>
            </a:xfrm>
            <a:custGeom>
              <a:avLst/>
              <a:gdLst/>
              <a:ahLst/>
              <a:cxnLst/>
              <a:rect l="l" t="t" r="r" b="b"/>
              <a:pathLst>
                <a:path w="3263" h="2427" extrusionOk="0">
                  <a:moveTo>
                    <a:pt x="0" y="0"/>
                  </a:moveTo>
                  <a:lnTo>
                    <a:pt x="0" y="524"/>
                  </a:lnTo>
                  <a:lnTo>
                    <a:pt x="3262" y="2426"/>
                  </a:lnTo>
                  <a:lnTo>
                    <a:pt x="3262" y="1883"/>
                  </a:lnTo>
                  <a:lnTo>
                    <a:pt x="0" y="0"/>
                  </a:ln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6794109" y="2400728"/>
              <a:ext cx="426669" cy="315037"/>
            </a:xfrm>
            <a:custGeom>
              <a:avLst/>
              <a:gdLst/>
              <a:ahLst/>
              <a:cxnLst/>
              <a:rect l="l" t="t" r="r" b="b"/>
              <a:pathLst>
                <a:path w="3287" h="2427" extrusionOk="0">
                  <a:moveTo>
                    <a:pt x="3286" y="0"/>
                  </a:moveTo>
                  <a:lnTo>
                    <a:pt x="0" y="1883"/>
                  </a:lnTo>
                  <a:lnTo>
                    <a:pt x="0" y="2426"/>
                  </a:lnTo>
                  <a:lnTo>
                    <a:pt x="3286" y="524"/>
                  </a:lnTo>
                  <a:lnTo>
                    <a:pt x="3286" y="0"/>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0"/>
            <p:cNvSpPr/>
            <p:nvPr/>
          </p:nvSpPr>
          <p:spPr>
            <a:xfrm>
              <a:off x="6370677" y="2029609"/>
              <a:ext cx="850093" cy="490923"/>
            </a:xfrm>
            <a:custGeom>
              <a:avLst/>
              <a:gdLst/>
              <a:ahLst/>
              <a:cxnLst/>
              <a:rect l="l" t="t" r="r" b="b"/>
              <a:pathLst>
                <a:path w="6549" h="3782" extrusionOk="0">
                  <a:moveTo>
                    <a:pt x="3262" y="1"/>
                  </a:moveTo>
                  <a:lnTo>
                    <a:pt x="0" y="1898"/>
                  </a:lnTo>
                  <a:lnTo>
                    <a:pt x="3262" y="3782"/>
                  </a:lnTo>
                  <a:lnTo>
                    <a:pt x="6548" y="1898"/>
                  </a:lnTo>
                  <a:lnTo>
                    <a:pt x="3262" y="1"/>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0"/>
            <p:cNvSpPr/>
            <p:nvPr/>
          </p:nvSpPr>
          <p:spPr>
            <a:xfrm>
              <a:off x="6370677" y="2275983"/>
              <a:ext cx="423554" cy="315037"/>
            </a:xfrm>
            <a:custGeom>
              <a:avLst/>
              <a:gdLst/>
              <a:ahLst/>
              <a:cxnLst/>
              <a:rect l="l" t="t" r="r" b="b"/>
              <a:pathLst>
                <a:path w="3263" h="2427" extrusionOk="0">
                  <a:moveTo>
                    <a:pt x="0" y="0"/>
                  </a:moveTo>
                  <a:lnTo>
                    <a:pt x="0" y="524"/>
                  </a:lnTo>
                  <a:lnTo>
                    <a:pt x="3262" y="2426"/>
                  </a:lnTo>
                  <a:lnTo>
                    <a:pt x="3262" y="1884"/>
                  </a:lnTo>
                  <a:lnTo>
                    <a:pt x="0" y="0"/>
                  </a:ln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0"/>
            <p:cNvSpPr/>
            <p:nvPr/>
          </p:nvSpPr>
          <p:spPr>
            <a:xfrm>
              <a:off x="6794109" y="2275983"/>
              <a:ext cx="426669" cy="315037"/>
            </a:xfrm>
            <a:custGeom>
              <a:avLst/>
              <a:gdLst/>
              <a:ahLst/>
              <a:cxnLst/>
              <a:rect l="l" t="t" r="r" b="b"/>
              <a:pathLst>
                <a:path w="3287" h="2427" extrusionOk="0">
                  <a:moveTo>
                    <a:pt x="3286" y="0"/>
                  </a:moveTo>
                  <a:lnTo>
                    <a:pt x="0" y="1884"/>
                  </a:lnTo>
                  <a:lnTo>
                    <a:pt x="0" y="2426"/>
                  </a:lnTo>
                  <a:lnTo>
                    <a:pt x="3286" y="524"/>
                  </a:lnTo>
                  <a:lnTo>
                    <a:pt x="3286" y="0"/>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0"/>
            <p:cNvSpPr/>
            <p:nvPr/>
          </p:nvSpPr>
          <p:spPr>
            <a:xfrm>
              <a:off x="6368211" y="2008450"/>
              <a:ext cx="855026" cy="494038"/>
            </a:xfrm>
            <a:custGeom>
              <a:avLst/>
              <a:gdLst/>
              <a:ahLst/>
              <a:cxnLst/>
              <a:rect l="l" t="t" r="r" b="b"/>
              <a:pathLst>
                <a:path w="6587" h="3806" extrusionOk="0">
                  <a:moveTo>
                    <a:pt x="3281" y="20"/>
                  </a:moveTo>
                  <a:lnTo>
                    <a:pt x="6524" y="1903"/>
                  </a:lnTo>
                  <a:lnTo>
                    <a:pt x="3281" y="3767"/>
                  </a:lnTo>
                  <a:lnTo>
                    <a:pt x="55" y="1893"/>
                  </a:lnTo>
                  <a:lnTo>
                    <a:pt x="55" y="1893"/>
                  </a:lnTo>
                  <a:lnTo>
                    <a:pt x="3281" y="20"/>
                  </a:lnTo>
                  <a:close/>
                  <a:moveTo>
                    <a:pt x="3281" y="0"/>
                  </a:moveTo>
                  <a:lnTo>
                    <a:pt x="0" y="1903"/>
                  </a:lnTo>
                  <a:lnTo>
                    <a:pt x="19" y="1903"/>
                  </a:lnTo>
                  <a:lnTo>
                    <a:pt x="3281" y="3805"/>
                  </a:lnTo>
                  <a:lnTo>
                    <a:pt x="6587" y="1903"/>
                  </a:lnTo>
                  <a:lnTo>
                    <a:pt x="32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0"/>
            <p:cNvSpPr/>
            <p:nvPr/>
          </p:nvSpPr>
          <p:spPr>
            <a:xfrm>
              <a:off x="6368211" y="1969768"/>
              <a:ext cx="855026" cy="493389"/>
            </a:xfrm>
            <a:custGeom>
              <a:avLst/>
              <a:gdLst/>
              <a:ahLst/>
              <a:cxnLst/>
              <a:rect l="l" t="t" r="r" b="b"/>
              <a:pathLst>
                <a:path w="6587" h="3801" extrusionOk="0">
                  <a:moveTo>
                    <a:pt x="3281" y="20"/>
                  </a:moveTo>
                  <a:lnTo>
                    <a:pt x="6524" y="1903"/>
                  </a:lnTo>
                  <a:lnTo>
                    <a:pt x="3281" y="3762"/>
                  </a:lnTo>
                  <a:lnTo>
                    <a:pt x="59" y="1891"/>
                  </a:lnTo>
                  <a:lnTo>
                    <a:pt x="3281" y="20"/>
                  </a:lnTo>
                  <a:close/>
                  <a:moveTo>
                    <a:pt x="3281" y="1"/>
                  </a:moveTo>
                  <a:lnTo>
                    <a:pt x="40" y="1880"/>
                  </a:lnTo>
                  <a:lnTo>
                    <a:pt x="39" y="1879"/>
                  </a:lnTo>
                  <a:lnTo>
                    <a:pt x="36" y="1882"/>
                  </a:lnTo>
                  <a:lnTo>
                    <a:pt x="0" y="1903"/>
                  </a:lnTo>
                  <a:lnTo>
                    <a:pt x="19" y="1903"/>
                  </a:lnTo>
                  <a:lnTo>
                    <a:pt x="3281" y="3801"/>
                  </a:lnTo>
                  <a:lnTo>
                    <a:pt x="6587" y="1903"/>
                  </a:lnTo>
                  <a:lnTo>
                    <a:pt x="3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0"/>
            <p:cNvSpPr/>
            <p:nvPr/>
          </p:nvSpPr>
          <p:spPr>
            <a:xfrm>
              <a:off x="6368211" y="1930436"/>
              <a:ext cx="855026" cy="296345"/>
            </a:xfrm>
            <a:custGeom>
              <a:avLst/>
              <a:gdLst/>
              <a:ahLst/>
              <a:cxnLst/>
              <a:rect l="l" t="t" r="r" b="b"/>
              <a:pathLst>
                <a:path w="6587" h="2283" extrusionOk="0">
                  <a:moveTo>
                    <a:pt x="3281" y="1"/>
                  </a:moveTo>
                  <a:lnTo>
                    <a:pt x="538" y="1581"/>
                  </a:lnTo>
                  <a:lnTo>
                    <a:pt x="581" y="1605"/>
                  </a:lnTo>
                  <a:lnTo>
                    <a:pt x="3281" y="20"/>
                  </a:lnTo>
                  <a:lnTo>
                    <a:pt x="6005" y="1605"/>
                  </a:lnTo>
                  <a:lnTo>
                    <a:pt x="6024" y="1581"/>
                  </a:lnTo>
                  <a:lnTo>
                    <a:pt x="3281" y="1"/>
                  </a:lnTo>
                  <a:close/>
                  <a:moveTo>
                    <a:pt x="519" y="1605"/>
                  </a:moveTo>
                  <a:lnTo>
                    <a:pt x="279" y="1726"/>
                  </a:lnTo>
                  <a:lnTo>
                    <a:pt x="322" y="1745"/>
                  </a:lnTo>
                  <a:lnTo>
                    <a:pt x="538" y="1605"/>
                  </a:lnTo>
                  <a:close/>
                  <a:moveTo>
                    <a:pt x="6024" y="1605"/>
                  </a:moveTo>
                  <a:lnTo>
                    <a:pt x="6265" y="1745"/>
                  </a:lnTo>
                  <a:lnTo>
                    <a:pt x="6284" y="1726"/>
                  </a:lnTo>
                  <a:lnTo>
                    <a:pt x="6063" y="1605"/>
                  </a:lnTo>
                  <a:close/>
                  <a:moveTo>
                    <a:pt x="260" y="1745"/>
                  </a:moveTo>
                  <a:lnTo>
                    <a:pt x="0" y="1903"/>
                  </a:lnTo>
                  <a:lnTo>
                    <a:pt x="19" y="1903"/>
                  </a:lnTo>
                  <a:lnTo>
                    <a:pt x="260" y="2043"/>
                  </a:lnTo>
                  <a:lnTo>
                    <a:pt x="279" y="2043"/>
                  </a:lnTo>
                  <a:lnTo>
                    <a:pt x="39" y="1903"/>
                  </a:lnTo>
                  <a:lnTo>
                    <a:pt x="279" y="1764"/>
                  </a:lnTo>
                  <a:lnTo>
                    <a:pt x="260" y="1745"/>
                  </a:lnTo>
                  <a:close/>
                  <a:moveTo>
                    <a:pt x="6327" y="1745"/>
                  </a:moveTo>
                  <a:lnTo>
                    <a:pt x="6284" y="1764"/>
                  </a:lnTo>
                  <a:lnTo>
                    <a:pt x="6524" y="1903"/>
                  </a:lnTo>
                  <a:lnTo>
                    <a:pt x="6284" y="2043"/>
                  </a:lnTo>
                  <a:lnTo>
                    <a:pt x="6327" y="2043"/>
                  </a:lnTo>
                  <a:lnTo>
                    <a:pt x="6587" y="1903"/>
                  </a:lnTo>
                  <a:lnTo>
                    <a:pt x="6327" y="1745"/>
                  </a:lnTo>
                  <a:close/>
                  <a:moveTo>
                    <a:pt x="322" y="2043"/>
                  </a:moveTo>
                  <a:lnTo>
                    <a:pt x="279" y="2062"/>
                  </a:lnTo>
                  <a:lnTo>
                    <a:pt x="519" y="2206"/>
                  </a:lnTo>
                  <a:lnTo>
                    <a:pt x="538" y="2182"/>
                  </a:lnTo>
                  <a:lnTo>
                    <a:pt x="322" y="2043"/>
                  </a:lnTo>
                  <a:close/>
                  <a:moveTo>
                    <a:pt x="6265" y="2043"/>
                  </a:moveTo>
                  <a:lnTo>
                    <a:pt x="6024" y="2182"/>
                  </a:lnTo>
                  <a:lnTo>
                    <a:pt x="6063" y="2206"/>
                  </a:lnTo>
                  <a:lnTo>
                    <a:pt x="6284" y="2062"/>
                  </a:lnTo>
                  <a:lnTo>
                    <a:pt x="6265" y="2043"/>
                  </a:lnTo>
                  <a:close/>
                  <a:moveTo>
                    <a:pt x="581" y="2206"/>
                  </a:moveTo>
                  <a:lnTo>
                    <a:pt x="538" y="2225"/>
                  </a:lnTo>
                  <a:lnTo>
                    <a:pt x="658" y="2283"/>
                  </a:lnTo>
                  <a:lnTo>
                    <a:pt x="702" y="2264"/>
                  </a:lnTo>
                  <a:lnTo>
                    <a:pt x="581" y="2206"/>
                  </a:lnTo>
                  <a:close/>
                  <a:moveTo>
                    <a:pt x="6005" y="2206"/>
                  </a:moveTo>
                  <a:lnTo>
                    <a:pt x="5885" y="2264"/>
                  </a:lnTo>
                  <a:lnTo>
                    <a:pt x="5904" y="2283"/>
                  </a:lnTo>
                  <a:lnTo>
                    <a:pt x="6024" y="2225"/>
                  </a:lnTo>
                  <a:lnTo>
                    <a:pt x="6005" y="220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0"/>
            <p:cNvSpPr/>
            <p:nvPr/>
          </p:nvSpPr>
          <p:spPr>
            <a:xfrm>
              <a:off x="6453624" y="2224190"/>
              <a:ext cx="681087" cy="200289"/>
            </a:xfrm>
            <a:custGeom>
              <a:avLst/>
              <a:gdLst/>
              <a:ahLst/>
              <a:cxnLst/>
              <a:rect l="l" t="t" r="r" b="b"/>
              <a:pathLst>
                <a:path w="5247" h="1543" extrusionOk="0">
                  <a:moveTo>
                    <a:pt x="44" y="1"/>
                  </a:moveTo>
                  <a:lnTo>
                    <a:pt x="0" y="20"/>
                  </a:lnTo>
                  <a:lnTo>
                    <a:pt x="2623" y="1543"/>
                  </a:lnTo>
                  <a:lnTo>
                    <a:pt x="5246" y="20"/>
                  </a:lnTo>
                  <a:lnTo>
                    <a:pt x="5227" y="1"/>
                  </a:lnTo>
                  <a:lnTo>
                    <a:pt x="2623" y="1504"/>
                  </a:lnTo>
                  <a:lnTo>
                    <a:pt x="44" y="1"/>
                  </a:lnTo>
                  <a:close/>
                </a:path>
              </a:pathLst>
            </a:custGeom>
            <a:solidFill>
              <a:srgbClr val="DED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0"/>
            <p:cNvSpPr/>
            <p:nvPr/>
          </p:nvSpPr>
          <p:spPr>
            <a:xfrm>
              <a:off x="6435581" y="2213546"/>
              <a:ext cx="719639" cy="5841"/>
            </a:xfrm>
            <a:custGeom>
              <a:avLst/>
              <a:gdLst/>
              <a:ahLst/>
              <a:cxnLst/>
              <a:rect l="l" t="t" r="r" b="b"/>
              <a:pathLst>
                <a:path w="5544" h="45" extrusionOk="0">
                  <a:moveTo>
                    <a:pt x="19" y="1"/>
                  </a:moveTo>
                  <a:lnTo>
                    <a:pt x="0" y="25"/>
                  </a:lnTo>
                  <a:lnTo>
                    <a:pt x="19" y="44"/>
                  </a:lnTo>
                  <a:lnTo>
                    <a:pt x="62" y="25"/>
                  </a:lnTo>
                  <a:lnTo>
                    <a:pt x="19" y="1"/>
                  </a:lnTo>
                  <a:close/>
                  <a:moveTo>
                    <a:pt x="5505" y="1"/>
                  </a:moveTo>
                  <a:lnTo>
                    <a:pt x="5486" y="25"/>
                  </a:lnTo>
                  <a:lnTo>
                    <a:pt x="5505" y="44"/>
                  </a:lnTo>
                  <a:lnTo>
                    <a:pt x="5544" y="25"/>
                  </a:lnTo>
                  <a:lnTo>
                    <a:pt x="55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0"/>
            <p:cNvSpPr/>
            <p:nvPr/>
          </p:nvSpPr>
          <p:spPr>
            <a:xfrm>
              <a:off x="6401831" y="2195503"/>
              <a:ext cx="787787" cy="2596"/>
            </a:xfrm>
            <a:custGeom>
              <a:avLst/>
              <a:gdLst/>
              <a:ahLst/>
              <a:cxnLst/>
              <a:rect l="l" t="t" r="r" b="b"/>
              <a:pathLst>
                <a:path w="6069" h="20" extrusionOk="0">
                  <a:moveTo>
                    <a:pt x="1" y="1"/>
                  </a:moveTo>
                  <a:lnTo>
                    <a:pt x="20" y="20"/>
                  </a:lnTo>
                  <a:lnTo>
                    <a:pt x="63" y="1"/>
                  </a:lnTo>
                  <a:close/>
                  <a:moveTo>
                    <a:pt x="6006" y="1"/>
                  </a:moveTo>
                  <a:lnTo>
                    <a:pt x="6025" y="20"/>
                  </a:lnTo>
                  <a:lnTo>
                    <a:pt x="6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0"/>
            <p:cNvSpPr/>
            <p:nvPr/>
          </p:nvSpPr>
          <p:spPr>
            <a:xfrm>
              <a:off x="6368211" y="1891884"/>
              <a:ext cx="855026" cy="314388"/>
            </a:xfrm>
            <a:custGeom>
              <a:avLst/>
              <a:gdLst/>
              <a:ahLst/>
              <a:cxnLst/>
              <a:rect l="l" t="t" r="r" b="b"/>
              <a:pathLst>
                <a:path w="6587" h="2422" extrusionOk="0">
                  <a:moveTo>
                    <a:pt x="3281" y="0"/>
                  </a:moveTo>
                  <a:lnTo>
                    <a:pt x="279" y="1720"/>
                  </a:lnTo>
                  <a:lnTo>
                    <a:pt x="322" y="1739"/>
                  </a:lnTo>
                  <a:lnTo>
                    <a:pt x="3281" y="19"/>
                  </a:lnTo>
                  <a:lnTo>
                    <a:pt x="6265" y="1739"/>
                  </a:lnTo>
                  <a:lnTo>
                    <a:pt x="6284" y="1720"/>
                  </a:lnTo>
                  <a:lnTo>
                    <a:pt x="3281" y="0"/>
                  </a:lnTo>
                  <a:close/>
                  <a:moveTo>
                    <a:pt x="260" y="1739"/>
                  </a:moveTo>
                  <a:lnTo>
                    <a:pt x="0" y="1902"/>
                  </a:lnTo>
                  <a:lnTo>
                    <a:pt x="19" y="1902"/>
                  </a:lnTo>
                  <a:lnTo>
                    <a:pt x="260" y="2042"/>
                  </a:lnTo>
                  <a:lnTo>
                    <a:pt x="279" y="2023"/>
                  </a:lnTo>
                  <a:lnTo>
                    <a:pt x="39" y="1902"/>
                  </a:lnTo>
                  <a:lnTo>
                    <a:pt x="279" y="1758"/>
                  </a:lnTo>
                  <a:lnTo>
                    <a:pt x="260" y="1739"/>
                  </a:lnTo>
                  <a:close/>
                  <a:moveTo>
                    <a:pt x="6327" y="1739"/>
                  </a:moveTo>
                  <a:lnTo>
                    <a:pt x="6284" y="1758"/>
                  </a:lnTo>
                  <a:lnTo>
                    <a:pt x="6524" y="1902"/>
                  </a:lnTo>
                  <a:lnTo>
                    <a:pt x="6284" y="2023"/>
                  </a:lnTo>
                  <a:lnTo>
                    <a:pt x="6327" y="2042"/>
                  </a:lnTo>
                  <a:lnTo>
                    <a:pt x="6587" y="1902"/>
                  </a:lnTo>
                  <a:lnTo>
                    <a:pt x="6327" y="1739"/>
                  </a:lnTo>
                  <a:close/>
                  <a:moveTo>
                    <a:pt x="322" y="2042"/>
                  </a:moveTo>
                  <a:lnTo>
                    <a:pt x="279" y="2061"/>
                  </a:lnTo>
                  <a:lnTo>
                    <a:pt x="519" y="2200"/>
                  </a:lnTo>
                  <a:lnTo>
                    <a:pt x="538" y="2181"/>
                  </a:lnTo>
                  <a:lnTo>
                    <a:pt x="322" y="2042"/>
                  </a:lnTo>
                  <a:close/>
                  <a:moveTo>
                    <a:pt x="6265" y="2042"/>
                  </a:moveTo>
                  <a:lnTo>
                    <a:pt x="6024" y="2181"/>
                  </a:lnTo>
                  <a:lnTo>
                    <a:pt x="6063" y="2200"/>
                  </a:lnTo>
                  <a:lnTo>
                    <a:pt x="6284" y="2061"/>
                  </a:lnTo>
                  <a:lnTo>
                    <a:pt x="6265" y="2042"/>
                  </a:lnTo>
                  <a:close/>
                  <a:moveTo>
                    <a:pt x="538" y="2200"/>
                  </a:moveTo>
                  <a:lnTo>
                    <a:pt x="778" y="2340"/>
                  </a:lnTo>
                  <a:lnTo>
                    <a:pt x="802" y="2340"/>
                  </a:lnTo>
                  <a:lnTo>
                    <a:pt x="581" y="2200"/>
                  </a:lnTo>
                  <a:close/>
                  <a:moveTo>
                    <a:pt x="6005" y="2200"/>
                  </a:moveTo>
                  <a:lnTo>
                    <a:pt x="5765" y="2340"/>
                  </a:lnTo>
                  <a:lnTo>
                    <a:pt x="5804" y="2340"/>
                  </a:lnTo>
                  <a:lnTo>
                    <a:pt x="6024" y="2200"/>
                  </a:lnTo>
                  <a:close/>
                  <a:moveTo>
                    <a:pt x="841" y="2340"/>
                  </a:moveTo>
                  <a:lnTo>
                    <a:pt x="802" y="2359"/>
                  </a:lnTo>
                  <a:lnTo>
                    <a:pt x="923" y="2421"/>
                  </a:lnTo>
                  <a:lnTo>
                    <a:pt x="961" y="2421"/>
                  </a:lnTo>
                  <a:lnTo>
                    <a:pt x="841" y="2340"/>
                  </a:lnTo>
                  <a:close/>
                  <a:moveTo>
                    <a:pt x="5746" y="2340"/>
                  </a:moveTo>
                  <a:lnTo>
                    <a:pt x="5626" y="2421"/>
                  </a:lnTo>
                  <a:lnTo>
                    <a:pt x="5645" y="2421"/>
                  </a:lnTo>
                  <a:lnTo>
                    <a:pt x="5765" y="2359"/>
                  </a:lnTo>
                  <a:lnTo>
                    <a:pt x="5746" y="23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0"/>
            <p:cNvSpPr/>
            <p:nvPr/>
          </p:nvSpPr>
          <p:spPr>
            <a:xfrm>
              <a:off x="6487893" y="2206147"/>
              <a:ext cx="613069" cy="179131"/>
            </a:xfrm>
            <a:custGeom>
              <a:avLst/>
              <a:gdLst/>
              <a:ahLst/>
              <a:cxnLst/>
              <a:rect l="l" t="t" r="r" b="b"/>
              <a:pathLst>
                <a:path w="4723" h="1380" extrusionOk="0">
                  <a:moveTo>
                    <a:pt x="1" y="0"/>
                  </a:moveTo>
                  <a:lnTo>
                    <a:pt x="2359" y="1379"/>
                  </a:lnTo>
                  <a:lnTo>
                    <a:pt x="4723" y="0"/>
                  </a:lnTo>
                  <a:lnTo>
                    <a:pt x="4704" y="0"/>
                  </a:lnTo>
                  <a:lnTo>
                    <a:pt x="2359" y="1341"/>
                  </a:lnTo>
                  <a:lnTo>
                    <a:pt x="39" y="0"/>
                  </a:lnTo>
                  <a:close/>
                </a:path>
              </a:pathLst>
            </a:custGeom>
            <a:solidFill>
              <a:srgbClr val="CEB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0"/>
            <p:cNvSpPr/>
            <p:nvPr/>
          </p:nvSpPr>
          <p:spPr>
            <a:xfrm>
              <a:off x="6469201" y="2195503"/>
              <a:ext cx="652400" cy="2596"/>
            </a:xfrm>
            <a:custGeom>
              <a:avLst/>
              <a:gdLst/>
              <a:ahLst/>
              <a:cxnLst/>
              <a:rect l="l" t="t" r="r" b="b"/>
              <a:pathLst>
                <a:path w="5026" h="20" extrusionOk="0">
                  <a:moveTo>
                    <a:pt x="0" y="1"/>
                  </a:moveTo>
                  <a:lnTo>
                    <a:pt x="24" y="20"/>
                  </a:lnTo>
                  <a:lnTo>
                    <a:pt x="63" y="1"/>
                  </a:lnTo>
                  <a:close/>
                  <a:moveTo>
                    <a:pt x="4968" y="1"/>
                  </a:moveTo>
                  <a:lnTo>
                    <a:pt x="4987" y="20"/>
                  </a:lnTo>
                  <a:lnTo>
                    <a:pt x="50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0"/>
            <p:cNvSpPr/>
            <p:nvPr/>
          </p:nvSpPr>
          <p:spPr>
            <a:xfrm>
              <a:off x="6435581" y="2174993"/>
              <a:ext cx="719639" cy="2596"/>
            </a:xfrm>
            <a:custGeom>
              <a:avLst/>
              <a:gdLst/>
              <a:ahLst/>
              <a:cxnLst/>
              <a:rect l="l" t="t" r="r" b="b"/>
              <a:pathLst>
                <a:path w="5544" h="20" extrusionOk="0">
                  <a:moveTo>
                    <a:pt x="19" y="0"/>
                  </a:moveTo>
                  <a:lnTo>
                    <a:pt x="0" y="19"/>
                  </a:lnTo>
                  <a:lnTo>
                    <a:pt x="62" y="19"/>
                  </a:lnTo>
                  <a:lnTo>
                    <a:pt x="19" y="0"/>
                  </a:lnTo>
                  <a:close/>
                  <a:moveTo>
                    <a:pt x="5505" y="0"/>
                  </a:moveTo>
                  <a:lnTo>
                    <a:pt x="5486" y="19"/>
                  </a:lnTo>
                  <a:lnTo>
                    <a:pt x="5544" y="19"/>
                  </a:lnTo>
                  <a:lnTo>
                    <a:pt x="55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0"/>
            <p:cNvSpPr/>
            <p:nvPr/>
          </p:nvSpPr>
          <p:spPr>
            <a:xfrm>
              <a:off x="6401831" y="2154354"/>
              <a:ext cx="787787" cy="5192"/>
            </a:xfrm>
            <a:custGeom>
              <a:avLst/>
              <a:gdLst/>
              <a:ahLst/>
              <a:cxnLst/>
              <a:rect l="l" t="t" r="r" b="b"/>
              <a:pathLst>
                <a:path w="6069" h="40" extrusionOk="0">
                  <a:moveTo>
                    <a:pt x="20" y="1"/>
                  </a:moveTo>
                  <a:lnTo>
                    <a:pt x="1" y="20"/>
                  </a:lnTo>
                  <a:lnTo>
                    <a:pt x="20" y="39"/>
                  </a:lnTo>
                  <a:lnTo>
                    <a:pt x="63" y="20"/>
                  </a:lnTo>
                  <a:lnTo>
                    <a:pt x="20" y="1"/>
                  </a:lnTo>
                  <a:close/>
                  <a:moveTo>
                    <a:pt x="6025" y="1"/>
                  </a:moveTo>
                  <a:lnTo>
                    <a:pt x="6006" y="20"/>
                  </a:lnTo>
                  <a:lnTo>
                    <a:pt x="6025" y="39"/>
                  </a:lnTo>
                  <a:lnTo>
                    <a:pt x="6068" y="20"/>
                  </a:lnTo>
                  <a:lnTo>
                    <a:pt x="60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0"/>
            <p:cNvSpPr/>
            <p:nvPr/>
          </p:nvSpPr>
          <p:spPr>
            <a:xfrm>
              <a:off x="6368211" y="1852552"/>
              <a:ext cx="855026" cy="335546"/>
            </a:xfrm>
            <a:custGeom>
              <a:avLst/>
              <a:gdLst/>
              <a:ahLst/>
              <a:cxnLst/>
              <a:rect l="l" t="t" r="r" b="b"/>
              <a:pathLst>
                <a:path w="6587" h="2585" extrusionOk="0">
                  <a:moveTo>
                    <a:pt x="3281" y="0"/>
                  </a:moveTo>
                  <a:lnTo>
                    <a:pt x="0" y="1903"/>
                  </a:lnTo>
                  <a:lnTo>
                    <a:pt x="19" y="1903"/>
                  </a:lnTo>
                  <a:lnTo>
                    <a:pt x="260" y="2042"/>
                  </a:lnTo>
                  <a:lnTo>
                    <a:pt x="279" y="2023"/>
                  </a:lnTo>
                  <a:lnTo>
                    <a:pt x="39" y="1903"/>
                  </a:lnTo>
                  <a:lnTo>
                    <a:pt x="3281" y="20"/>
                  </a:lnTo>
                  <a:lnTo>
                    <a:pt x="6524" y="1903"/>
                  </a:lnTo>
                  <a:lnTo>
                    <a:pt x="6284" y="2023"/>
                  </a:lnTo>
                  <a:lnTo>
                    <a:pt x="6327" y="2042"/>
                  </a:lnTo>
                  <a:lnTo>
                    <a:pt x="6587" y="1903"/>
                  </a:lnTo>
                  <a:lnTo>
                    <a:pt x="3281" y="0"/>
                  </a:lnTo>
                  <a:close/>
                  <a:moveTo>
                    <a:pt x="322" y="2042"/>
                  </a:moveTo>
                  <a:lnTo>
                    <a:pt x="279" y="2061"/>
                  </a:lnTo>
                  <a:lnTo>
                    <a:pt x="519" y="2205"/>
                  </a:lnTo>
                  <a:lnTo>
                    <a:pt x="538" y="2181"/>
                  </a:lnTo>
                  <a:lnTo>
                    <a:pt x="322" y="2042"/>
                  </a:lnTo>
                  <a:close/>
                  <a:moveTo>
                    <a:pt x="6265" y="2042"/>
                  </a:moveTo>
                  <a:lnTo>
                    <a:pt x="6024" y="2181"/>
                  </a:lnTo>
                  <a:lnTo>
                    <a:pt x="6063" y="2205"/>
                  </a:lnTo>
                  <a:lnTo>
                    <a:pt x="6284" y="2061"/>
                  </a:lnTo>
                  <a:lnTo>
                    <a:pt x="6265" y="2042"/>
                  </a:lnTo>
                  <a:close/>
                  <a:moveTo>
                    <a:pt x="538" y="2205"/>
                  </a:moveTo>
                  <a:lnTo>
                    <a:pt x="778" y="2345"/>
                  </a:lnTo>
                  <a:lnTo>
                    <a:pt x="802" y="2326"/>
                  </a:lnTo>
                  <a:lnTo>
                    <a:pt x="581" y="2205"/>
                  </a:lnTo>
                  <a:close/>
                  <a:moveTo>
                    <a:pt x="6005" y="2205"/>
                  </a:moveTo>
                  <a:lnTo>
                    <a:pt x="5765" y="2326"/>
                  </a:lnTo>
                  <a:lnTo>
                    <a:pt x="5804" y="2345"/>
                  </a:lnTo>
                  <a:lnTo>
                    <a:pt x="6024" y="2205"/>
                  </a:lnTo>
                  <a:close/>
                  <a:moveTo>
                    <a:pt x="841" y="2345"/>
                  </a:moveTo>
                  <a:lnTo>
                    <a:pt x="802" y="2364"/>
                  </a:lnTo>
                  <a:lnTo>
                    <a:pt x="1043" y="2503"/>
                  </a:lnTo>
                  <a:lnTo>
                    <a:pt x="1062" y="2484"/>
                  </a:lnTo>
                  <a:lnTo>
                    <a:pt x="841" y="2345"/>
                  </a:lnTo>
                  <a:close/>
                  <a:moveTo>
                    <a:pt x="5746" y="2345"/>
                  </a:moveTo>
                  <a:lnTo>
                    <a:pt x="5506" y="2484"/>
                  </a:lnTo>
                  <a:lnTo>
                    <a:pt x="5544" y="2503"/>
                  </a:lnTo>
                  <a:lnTo>
                    <a:pt x="5765" y="2364"/>
                  </a:lnTo>
                  <a:lnTo>
                    <a:pt x="5746" y="2345"/>
                  </a:lnTo>
                  <a:close/>
                  <a:moveTo>
                    <a:pt x="1062" y="2503"/>
                  </a:moveTo>
                  <a:lnTo>
                    <a:pt x="1182" y="2585"/>
                  </a:lnTo>
                  <a:lnTo>
                    <a:pt x="1220" y="2566"/>
                  </a:lnTo>
                  <a:lnTo>
                    <a:pt x="1100" y="2503"/>
                  </a:lnTo>
                  <a:close/>
                  <a:moveTo>
                    <a:pt x="5486" y="2503"/>
                  </a:moveTo>
                  <a:lnTo>
                    <a:pt x="5366" y="2566"/>
                  </a:lnTo>
                  <a:lnTo>
                    <a:pt x="5386" y="2585"/>
                  </a:lnTo>
                  <a:lnTo>
                    <a:pt x="5506" y="250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0"/>
            <p:cNvSpPr/>
            <p:nvPr/>
          </p:nvSpPr>
          <p:spPr>
            <a:xfrm>
              <a:off x="6521643" y="2185507"/>
              <a:ext cx="545700" cy="158492"/>
            </a:xfrm>
            <a:custGeom>
              <a:avLst/>
              <a:gdLst/>
              <a:ahLst/>
              <a:cxnLst/>
              <a:rect l="l" t="t" r="r" b="b"/>
              <a:pathLst>
                <a:path w="4204" h="1221" extrusionOk="0">
                  <a:moveTo>
                    <a:pt x="38" y="1"/>
                  </a:moveTo>
                  <a:lnTo>
                    <a:pt x="0" y="20"/>
                  </a:lnTo>
                  <a:lnTo>
                    <a:pt x="2099" y="1221"/>
                  </a:lnTo>
                  <a:lnTo>
                    <a:pt x="4204" y="20"/>
                  </a:lnTo>
                  <a:lnTo>
                    <a:pt x="4184" y="1"/>
                  </a:lnTo>
                  <a:lnTo>
                    <a:pt x="2099" y="1202"/>
                  </a:lnTo>
                  <a:lnTo>
                    <a:pt x="38" y="1"/>
                  </a:lnTo>
                  <a:close/>
                </a:path>
              </a:pathLst>
            </a:custGeom>
            <a:solidFill>
              <a:srgbClr val="BDAA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0"/>
            <p:cNvSpPr/>
            <p:nvPr/>
          </p:nvSpPr>
          <p:spPr>
            <a:xfrm>
              <a:off x="6503470" y="2174993"/>
              <a:ext cx="584512" cy="2596"/>
            </a:xfrm>
            <a:custGeom>
              <a:avLst/>
              <a:gdLst/>
              <a:ahLst/>
              <a:cxnLst/>
              <a:rect l="l" t="t" r="r" b="b"/>
              <a:pathLst>
                <a:path w="4503" h="20" extrusionOk="0">
                  <a:moveTo>
                    <a:pt x="20" y="0"/>
                  </a:moveTo>
                  <a:lnTo>
                    <a:pt x="1" y="19"/>
                  </a:lnTo>
                  <a:lnTo>
                    <a:pt x="58" y="19"/>
                  </a:lnTo>
                  <a:lnTo>
                    <a:pt x="20" y="0"/>
                  </a:lnTo>
                  <a:close/>
                  <a:moveTo>
                    <a:pt x="4464" y="0"/>
                  </a:moveTo>
                  <a:lnTo>
                    <a:pt x="4444" y="19"/>
                  </a:lnTo>
                  <a:lnTo>
                    <a:pt x="4502" y="19"/>
                  </a:lnTo>
                  <a:lnTo>
                    <a:pt x="4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6469201" y="2154354"/>
              <a:ext cx="652400" cy="5192"/>
            </a:xfrm>
            <a:custGeom>
              <a:avLst/>
              <a:gdLst/>
              <a:ahLst/>
              <a:cxnLst/>
              <a:rect l="l" t="t" r="r" b="b"/>
              <a:pathLst>
                <a:path w="5026" h="40" extrusionOk="0">
                  <a:moveTo>
                    <a:pt x="24" y="1"/>
                  </a:moveTo>
                  <a:lnTo>
                    <a:pt x="0" y="20"/>
                  </a:lnTo>
                  <a:lnTo>
                    <a:pt x="24" y="39"/>
                  </a:lnTo>
                  <a:lnTo>
                    <a:pt x="63" y="20"/>
                  </a:lnTo>
                  <a:lnTo>
                    <a:pt x="24" y="1"/>
                  </a:lnTo>
                  <a:close/>
                  <a:moveTo>
                    <a:pt x="4987" y="1"/>
                  </a:moveTo>
                  <a:lnTo>
                    <a:pt x="4968" y="20"/>
                  </a:lnTo>
                  <a:lnTo>
                    <a:pt x="4987" y="39"/>
                  </a:lnTo>
                  <a:lnTo>
                    <a:pt x="5026" y="20"/>
                  </a:lnTo>
                  <a:lnTo>
                    <a:pt x="49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0"/>
            <p:cNvSpPr/>
            <p:nvPr/>
          </p:nvSpPr>
          <p:spPr>
            <a:xfrm>
              <a:off x="6435581" y="2135662"/>
              <a:ext cx="719639" cy="3245"/>
            </a:xfrm>
            <a:custGeom>
              <a:avLst/>
              <a:gdLst/>
              <a:ahLst/>
              <a:cxnLst/>
              <a:rect l="l" t="t" r="r" b="b"/>
              <a:pathLst>
                <a:path w="5544" h="25" extrusionOk="0">
                  <a:moveTo>
                    <a:pt x="19" y="0"/>
                  </a:moveTo>
                  <a:lnTo>
                    <a:pt x="0" y="24"/>
                  </a:lnTo>
                  <a:lnTo>
                    <a:pt x="62" y="24"/>
                  </a:lnTo>
                  <a:lnTo>
                    <a:pt x="19" y="0"/>
                  </a:lnTo>
                  <a:close/>
                  <a:moveTo>
                    <a:pt x="5505" y="0"/>
                  </a:moveTo>
                  <a:lnTo>
                    <a:pt x="5486" y="24"/>
                  </a:lnTo>
                  <a:lnTo>
                    <a:pt x="5544" y="24"/>
                  </a:lnTo>
                  <a:lnTo>
                    <a:pt x="55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0"/>
            <p:cNvSpPr/>
            <p:nvPr/>
          </p:nvSpPr>
          <p:spPr>
            <a:xfrm>
              <a:off x="6401831" y="2115022"/>
              <a:ext cx="787787" cy="5192"/>
            </a:xfrm>
            <a:custGeom>
              <a:avLst/>
              <a:gdLst/>
              <a:ahLst/>
              <a:cxnLst/>
              <a:rect l="l" t="t" r="r" b="b"/>
              <a:pathLst>
                <a:path w="6069" h="40" extrusionOk="0">
                  <a:moveTo>
                    <a:pt x="20" y="1"/>
                  </a:moveTo>
                  <a:lnTo>
                    <a:pt x="1" y="20"/>
                  </a:lnTo>
                  <a:lnTo>
                    <a:pt x="20" y="39"/>
                  </a:lnTo>
                  <a:lnTo>
                    <a:pt x="63" y="20"/>
                  </a:lnTo>
                  <a:lnTo>
                    <a:pt x="20" y="1"/>
                  </a:lnTo>
                  <a:close/>
                  <a:moveTo>
                    <a:pt x="6025" y="1"/>
                  </a:moveTo>
                  <a:lnTo>
                    <a:pt x="6006" y="20"/>
                  </a:lnTo>
                  <a:lnTo>
                    <a:pt x="6025" y="39"/>
                  </a:lnTo>
                  <a:lnTo>
                    <a:pt x="6068" y="20"/>
                  </a:lnTo>
                  <a:lnTo>
                    <a:pt x="60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0"/>
            <p:cNvSpPr/>
            <p:nvPr/>
          </p:nvSpPr>
          <p:spPr>
            <a:xfrm>
              <a:off x="6076923" y="3430366"/>
              <a:ext cx="1444989" cy="423554"/>
            </a:xfrm>
            <a:custGeom>
              <a:avLst/>
              <a:gdLst/>
              <a:ahLst/>
              <a:cxnLst/>
              <a:rect l="l" t="t" r="r" b="b"/>
              <a:pathLst>
                <a:path w="11132" h="3263" extrusionOk="0">
                  <a:moveTo>
                    <a:pt x="11112" y="0"/>
                  </a:moveTo>
                  <a:lnTo>
                    <a:pt x="5525" y="3224"/>
                  </a:lnTo>
                  <a:lnTo>
                    <a:pt x="20" y="19"/>
                  </a:lnTo>
                  <a:lnTo>
                    <a:pt x="1" y="39"/>
                  </a:lnTo>
                  <a:lnTo>
                    <a:pt x="5525" y="3262"/>
                  </a:lnTo>
                  <a:lnTo>
                    <a:pt x="11132" y="19"/>
                  </a:lnTo>
                  <a:lnTo>
                    <a:pt x="111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0"/>
            <p:cNvSpPr/>
            <p:nvPr/>
          </p:nvSpPr>
          <p:spPr>
            <a:xfrm>
              <a:off x="6076923" y="3479563"/>
              <a:ext cx="1444989" cy="423554"/>
            </a:xfrm>
            <a:custGeom>
              <a:avLst/>
              <a:gdLst/>
              <a:ahLst/>
              <a:cxnLst/>
              <a:rect l="l" t="t" r="r" b="b"/>
              <a:pathLst>
                <a:path w="11132" h="3263" extrusionOk="0">
                  <a:moveTo>
                    <a:pt x="20" y="1"/>
                  </a:moveTo>
                  <a:lnTo>
                    <a:pt x="1" y="20"/>
                  </a:lnTo>
                  <a:lnTo>
                    <a:pt x="5525" y="3263"/>
                  </a:lnTo>
                  <a:lnTo>
                    <a:pt x="11132" y="20"/>
                  </a:lnTo>
                  <a:lnTo>
                    <a:pt x="11112" y="1"/>
                  </a:lnTo>
                  <a:lnTo>
                    <a:pt x="5525" y="3224"/>
                  </a:lnTo>
                  <a:lnTo>
                    <a:pt x="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0"/>
            <p:cNvSpPr/>
            <p:nvPr/>
          </p:nvSpPr>
          <p:spPr>
            <a:xfrm>
              <a:off x="7243762" y="3532005"/>
              <a:ext cx="218332" cy="88008"/>
            </a:xfrm>
            <a:custGeom>
              <a:avLst/>
              <a:gdLst/>
              <a:ahLst/>
              <a:cxnLst/>
              <a:rect l="l" t="t" r="r" b="b"/>
              <a:pathLst>
                <a:path w="1682" h="678" extrusionOk="0">
                  <a:moveTo>
                    <a:pt x="0" y="0"/>
                  </a:moveTo>
                  <a:lnTo>
                    <a:pt x="19" y="140"/>
                  </a:lnTo>
                  <a:cubicBezTo>
                    <a:pt x="0" y="418"/>
                    <a:pt x="380" y="678"/>
                    <a:pt x="841" y="678"/>
                  </a:cubicBezTo>
                  <a:cubicBezTo>
                    <a:pt x="1302" y="678"/>
                    <a:pt x="1682" y="457"/>
                    <a:pt x="1682" y="159"/>
                  </a:cubicBezTo>
                  <a:lnTo>
                    <a:pt x="1682" y="20"/>
                  </a:lnTo>
                  <a:lnTo>
                    <a:pt x="0" y="0"/>
                  </a:ln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0"/>
            <p:cNvSpPr/>
            <p:nvPr/>
          </p:nvSpPr>
          <p:spPr>
            <a:xfrm>
              <a:off x="7243762" y="3463986"/>
              <a:ext cx="218332" cy="137983"/>
            </a:xfrm>
            <a:custGeom>
              <a:avLst/>
              <a:gdLst/>
              <a:ahLst/>
              <a:cxnLst/>
              <a:rect l="l" t="t" r="r" b="b"/>
              <a:pathLst>
                <a:path w="1682" h="1063" extrusionOk="0">
                  <a:moveTo>
                    <a:pt x="841" y="1"/>
                  </a:moveTo>
                  <a:cubicBezTo>
                    <a:pt x="380" y="1"/>
                    <a:pt x="19" y="222"/>
                    <a:pt x="0" y="524"/>
                  </a:cubicBezTo>
                  <a:cubicBezTo>
                    <a:pt x="0" y="822"/>
                    <a:pt x="380" y="1062"/>
                    <a:pt x="841" y="1062"/>
                  </a:cubicBezTo>
                  <a:cubicBezTo>
                    <a:pt x="1302" y="1062"/>
                    <a:pt x="1662" y="841"/>
                    <a:pt x="1682" y="544"/>
                  </a:cubicBezTo>
                  <a:cubicBezTo>
                    <a:pt x="1682" y="241"/>
                    <a:pt x="1302" y="1"/>
                    <a:pt x="841" y="1"/>
                  </a:cubicBez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0"/>
            <p:cNvSpPr/>
            <p:nvPr/>
          </p:nvSpPr>
          <p:spPr>
            <a:xfrm>
              <a:off x="7261805" y="3474630"/>
              <a:ext cx="182246" cy="116695"/>
            </a:xfrm>
            <a:custGeom>
              <a:avLst/>
              <a:gdLst/>
              <a:ahLst/>
              <a:cxnLst/>
              <a:rect l="l" t="t" r="r" b="b"/>
              <a:pathLst>
                <a:path w="1404" h="899" extrusionOk="0">
                  <a:moveTo>
                    <a:pt x="702" y="20"/>
                  </a:moveTo>
                  <a:cubicBezTo>
                    <a:pt x="904" y="20"/>
                    <a:pt x="1062" y="82"/>
                    <a:pt x="1182" y="159"/>
                  </a:cubicBezTo>
                  <a:cubicBezTo>
                    <a:pt x="1302" y="241"/>
                    <a:pt x="1384" y="341"/>
                    <a:pt x="1384" y="462"/>
                  </a:cubicBezTo>
                  <a:cubicBezTo>
                    <a:pt x="1384" y="582"/>
                    <a:pt x="1302" y="683"/>
                    <a:pt x="1182" y="759"/>
                  </a:cubicBezTo>
                  <a:cubicBezTo>
                    <a:pt x="1062" y="841"/>
                    <a:pt x="904" y="879"/>
                    <a:pt x="702" y="879"/>
                  </a:cubicBezTo>
                  <a:cubicBezTo>
                    <a:pt x="500" y="879"/>
                    <a:pt x="342" y="822"/>
                    <a:pt x="221" y="740"/>
                  </a:cubicBezTo>
                  <a:cubicBezTo>
                    <a:pt x="101" y="683"/>
                    <a:pt x="20" y="562"/>
                    <a:pt x="20" y="442"/>
                  </a:cubicBezTo>
                  <a:cubicBezTo>
                    <a:pt x="20" y="322"/>
                    <a:pt x="101" y="221"/>
                    <a:pt x="221" y="140"/>
                  </a:cubicBezTo>
                  <a:cubicBezTo>
                    <a:pt x="342" y="58"/>
                    <a:pt x="500" y="20"/>
                    <a:pt x="702" y="20"/>
                  </a:cubicBezTo>
                  <a:close/>
                  <a:moveTo>
                    <a:pt x="702" y="0"/>
                  </a:moveTo>
                  <a:cubicBezTo>
                    <a:pt x="500" y="0"/>
                    <a:pt x="342" y="39"/>
                    <a:pt x="202" y="120"/>
                  </a:cubicBezTo>
                  <a:cubicBezTo>
                    <a:pt x="82" y="202"/>
                    <a:pt x="0" y="322"/>
                    <a:pt x="0" y="442"/>
                  </a:cubicBezTo>
                  <a:cubicBezTo>
                    <a:pt x="0" y="582"/>
                    <a:pt x="82" y="683"/>
                    <a:pt x="202" y="779"/>
                  </a:cubicBezTo>
                  <a:cubicBezTo>
                    <a:pt x="322" y="860"/>
                    <a:pt x="500" y="899"/>
                    <a:pt x="702" y="899"/>
                  </a:cubicBezTo>
                  <a:cubicBezTo>
                    <a:pt x="904" y="899"/>
                    <a:pt x="1081" y="860"/>
                    <a:pt x="1201" y="779"/>
                  </a:cubicBezTo>
                  <a:cubicBezTo>
                    <a:pt x="1322" y="702"/>
                    <a:pt x="1403" y="582"/>
                    <a:pt x="1403" y="462"/>
                  </a:cubicBezTo>
                  <a:cubicBezTo>
                    <a:pt x="1403" y="322"/>
                    <a:pt x="1322" y="221"/>
                    <a:pt x="1201" y="140"/>
                  </a:cubicBezTo>
                  <a:cubicBezTo>
                    <a:pt x="1081" y="39"/>
                    <a:pt x="904" y="0"/>
                    <a:pt x="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0"/>
            <p:cNvSpPr/>
            <p:nvPr/>
          </p:nvSpPr>
          <p:spPr>
            <a:xfrm>
              <a:off x="6129365" y="3532005"/>
              <a:ext cx="215217" cy="88008"/>
            </a:xfrm>
            <a:custGeom>
              <a:avLst/>
              <a:gdLst/>
              <a:ahLst/>
              <a:cxnLst/>
              <a:rect l="l" t="t" r="r" b="b"/>
              <a:pathLst>
                <a:path w="1658" h="678" extrusionOk="0">
                  <a:moveTo>
                    <a:pt x="1658" y="0"/>
                  </a:moveTo>
                  <a:lnTo>
                    <a:pt x="0" y="20"/>
                  </a:lnTo>
                  <a:lnTo>
                    <a:pt x="0" y="159"/>
                  </a:lnTo>
                  <a:cubicBezTo>
                    <a:pt x="0" y="457"/>
                    <a:pt x="380" y="678"/>
                    <a:pt x="817" y="678"/>
                  </a:cubicBezTo>
                  <a:cubicBezTo>
                    <a:pt x="1278" y="678"/>
                    <a:pt x="1658" y="418"/>
                    <a:pt x="1658" y="140"/>
                  </a:cubicBezTo>
                  <a:lnTo>
                    <a:pt x="1658" y="0"/>
                  </a:ln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6129365" y="3463986"/>
              <a:ext cx="215217" cy="137983"/>
            </a:xfrm>
            <a:custGeom>
              <a:avLst/>
              <a:gdLst/>
              <a:ahLst/>
              <a:cxnLst/>
              <a:rect l="l" t="t" r="r" b="b"/>
              <a:pathLst>
                <a:path w="1658" h="1063" extrusionOk="0">
                  <a:moveTo>
                    <a:pt x="817" y="1"/>
                  </a:moveTo>
                  <a:cubicBezTo>
                    <a:pt x="361" y="1"/>
                    <a:pt x="0" y="241"/>
                    <a:pt x="0" y="544"/>
                  </a:cubicBezTo>
                  <a:cubicBezTo>
                    <a:pt x="0" y="841"/>
                    <a:pt x="380" y="1062"/>
                    <a:pt x="841" y="1062"/>
                  </a:cubicBezTo>
                  <a:cubicBezTo>
                    <a:pt x="1297" y="1062"/>
                    <a:pt x="1658" y="822"/>
                    <a:pt x="1658" y="524"/>
                  </a:cubicBezTo>
                  <a:cubicBezTo>
                    <a:pt x="1658" y="222"/>
                    <a:pt x="1278" y="1"/>
                    <a:pt x="817" y="1"/>
                  </a:cubicBez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0"/>
            <p:cNvSpPr/>
            <p:nvPr/>
          </p:nvSpPr>
          <p:spPr>
            <a:xfrm>
              <a:off x="6144942" y="3474630"/>
              <a:ext cx="184063" cy="116695"/>
            </a:xfrm>
            <a:custGeom>
              <a:avLst/>
              <a:gdLst/>
              <a:ahLst/>
              <a:cxnLst/>
              <a:rect l="l" t="t" r="r" b="b"/>
              <a:pathLst>
                <a:path w="1418" h="899" extrusionOk="0">
                  <a:moveTo>
                    <a:pt x="721" y="20"/>
                  </a:moveTo>
                  <a:cubicBezTo>
                    <a:pt x="899" y="20"/>
                    <a:pt x="1081" y="58"/>
                    <a:pt x="1201" y="140"/>
                  </a:cubicBezTo>
                  <a:cubicBezTo>
                    <a:pt x="1321" y="221"/>
                    <a:pt x="1398" y="322"/>
                    <a:pt x="1398" y="442"/>
                  </a:cubicBezTo>
                  <a:cubicBezTo>
                    <a:pt x="1398" y="562"/>
                    <a:pt x="1321" y="683"/>
                    <a:pt x="1201" y="740"/>
                  </a:cubicBezTo>
                  <a:cubicBezTo>
                    <a:pt x="1081" y="822"/>
                    <a:pt x="899" y="879"/>
                    <a:pt x="721" y="879"/>
                  </a:cubicBezTo>
                  <a:lnTo>
                    <a:pt x="697" y="879"/>
                  </a:lnTo>
                  <a:cubicBezTo>
                    <a:pt x="519" y="879"/>
                    <a:pt x="361" y="841"/>
                    <a:pt x="217" y="759"/>
                  </a:cubicBezTo>
                  <a:cubicBezTo>
                    <a:pt x="96" y="683"/>
                    <a:pt x="39" y="582"/>
                    <a:pt x="39" y="462"/>
                  </a:cubicBezTo>
                  <a:cubicBezTo>
                    <a:pt x="39" y="341"/>
                    <a:pt x="96" y="241"/>
                    <a:pt x="217" y="159"/>
                  </a:cubicBezTo>
                  <a:cubicBezTo>
                    <a:pt x="361" y="82"/>
                    <a:pt x="519" y="20"/>
                    <a:pt x="697" y="20"/>
                  </a:cubicBezTo>
                  <a:close/>
                  <a:moveTo>
                    <a:pt x="697" y="0"/>
                  </a:moveTo>
                  <a:cubicBezTo>
                    <a:pt x="519" y="0"/>
                    <a:pt x="337" y="39"/>
                    <a:pt x="217" y="140"/>
                  </a:cubicBezTo>
                  <a:cubicBezTo>
                    <a:pt x="77" y="221"/>
                    <a:pt x="0" y="322"/>
                    <a:pt x="0" y="462"/>
                  </a:cubicBezTo>
                  <a:cubicBezTo>
                    <a:pt x="0" y="582"/>
                    <a:pt x="77" y="702"/>
                    <a:pt x="217" y="779"/>
                  </a:cubicBezTo>
                  <a:cubicBezTo>
                    <a:pt x="337" y="860"/>
                    <a:pt x="519" y="899"/>
                    <a:pt x="697" y="899"/>
                  </a:cubicBezTo>
                  <a:lnTo>
                    <a:pt x="721" y="899"/>
                  </a:lnTo>
                  <a:cubicBezTo>
                    <a:pt x="918" y="899"/>
                    <a:pt x="1081" y="860"/>
                    <a:pt x="1221" y="779"/>
                  </a:cubicBezTo>
                  <a:cubicBezTo>
                    <a:pt x="1341" y="683"/>
                    <a:pt x="1418" y="582"/>
                    <a:pt x="1418" y="442"/>
                  </a:cubicBezTo>
                  <a:cubicBezTo>
                    <a:pt x="1418" y="322"/>
                    <a:pt x="1341" y="202"/>
                    <a:pt x="1221" y="120"/>
                  </a:cubicBezTo>
                  <a:cubicBezTo>
                    <a:pt x="1081" y="39"/>
                    <a:pt x="918" y="0"/>
                    <a:pt x="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0"/>
            <p:cNvSpPr/>
            <p:nvPr/>
          </p:nvSpPr>
          <p:spPr>
            <a:xfrm>
              <a:off x="6583951" y="3372991"/>
              <a:ext cx="423554" cy="242086"/>
            </a:xfrm>
            <a:custGeom>
              <a:avLst/>
              <a:gdLst/>
              <a:ahLst/>
              <a:cxnLst/>
              <a:rect l="l" t="t" r="r" b="b"/>
              <a:pathLst>
                <a:path w="3263" h="1865" extrusionOk="0">
                  <a:moveTo>
                    <a:pt x="1619" y="0"/>
                  </a:moveTo>
                  <a:lnTo>
                    <a:pt x="0" y="942"/>
                  </a:lnTo>
                  <a:lnTo>
                    <a:pt x="1619" y="1864"/>
                  </a:lnTo>
                  <a:lnTo>
                    <a:pt x="3262" y="942"/>
                  </a:lnTo>
                  <a:lnTo>
                    <a:pt x="1619" y="0"/>
                  </a:ln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0"/>
            <p:cNvSpPr/>
            <p:nvPr/>
          </p:nvSpPr>
          <p:spPr>
            <a:xfrm>
              <a:off x="6583951" y="3495139"/>
              <a:ext cx="210284" cy="226510"/>
            </a:xfrm>
            <a:custGeom>
              <a:avLst/>
              <a:gdLst/>
              <a:ahLst/>
              <a:cxnLst/>
              <a:rect l="l" t="t" r="r" b="b"/>
              <a:pathLst>
                <a:path w="1620" h="1745" extrusionOk="0">
                  <a:moveTo>
                    <a:pt x="0" y="1"/>
                  </a:moveTo>
                  <a:lnTo>
                    <a:pt x="0" y="803"/>
                  </a:lnTo>
                  <a:lnTo>
                    <a:pt x="1619" y="1745"/>
                  </a:lnTo>
                  <a:lnTo>
                    <a:pt x="1619" y="923"/>
                  </a:lnTo>
                  <a:lnTo>
                    <a:pt x="0" y="1"/>
                  </a:lnTo>
                  <a:close/>
                </a:path>
              </a:pathLst>
            </a:custGeom>
            <a:gradFill>
              <a:gsLst>
                <a:gs pos="0">
                  <a:schemeClr val="accent1"/>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0"/>
            <p:cNvSpPr/>
            <p:nvPr/>
          </p:nvSpPr>
          <p:spPr>
            <a:xfrm>
              <a:off x="6794109" y="3495139"/>
              <a:ext cx="213399" cy="226510"/>
            </a:xfrm>
            <a:custGeom>
              <a:avLst/>
              <a:gdLst/>
              <a:ahLst/>
              <a:cxnLst/>
              <a:rect l="l" t="t" r="r" b="b"/>
              <a:pathLst>
                <a:path w="1644" h="1745" extrusionOk="0">
                  <a:moveTo>
                    <a:pt x="1643" y="1"/>
                  </a:moveTo>
                  <a:lnTo>
                    <a:pt x="0" y="923"/>
                  </a:lnTo>
                  <a:lnTo>
                    <a:pt x="0" y="1745"/>
                  </a:lnTo>
                  <a:lnTo>
                    <a:pt x="1643" y="803"/>
                  </a:lnTo>
                  <a:lnTo>
                    <a:pt x="1643" y="1"/>
                  </a:lnTo>
                  <a:close/>
                </a:path>
              </a:pathLst>
            </a:custGeom>
            <a:gradFill>
              <a:gsLst>
                <a:gs pos="0">
                  <a:schemeClr val="accent1"/>
                </a:gs>
                <a:gs pos="100000">
                  <a:schemeClr val="dk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0"/>
            <p:cNvSpPr/>
            <p:nvPr/>
          </p:nvSpPr>
          <p:spPr>
            <a:xfrm>
              <a:off x="6179727" y="2947287"/>
              <a:ext cx="439130" cy="252730"/>
            </a:xfrm>
            <a:custGeom>
              <a:avLst/>
              <a:gdLst/>
              <a:ahLst/>
              <a:cxnLst/>
              <a:rect l="l" t="t" r="r" b="b"/>
              <a:pathLst>
                <a:path w="3383" h="1947" extrusionOk="0">
                  <a:moveTo>
                    <a:pt x="1682" y="1"/>
                  </a:moveTo>
                  <a:lnTo>
                    <a:pt x="1" y="962"/>
                  </a:lnTo>
                  <a:lnTo>
                    <a:pt x="1682" y="1947"/>
                  </a:lnTo>
                  <a:lnTo>
                    <a:pt x="3383" y="962"/>
                  </a:lnTo>
                  <a:lnTo>
                    <a:pt x="1682"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0"/>
            <p:cNvSpPr/>
            <p:nvPr/>
          </p:nvSpPr>
          <p:spPr>
            <a:xfrm>
              <a:off x="6179727" y="3072032"/>
              <a:ext cx="218462" cy="164203"/>
            </a:xfrm>
            <a:custGeom>
              <a:avLst/>
              <a:gdLst/>
              <a:ahLst/>
              <a:cxnLst/>
              <a:rect l="l" t="t" r="r" b="b"/>
              <a:pathLst>
                <a:path w="1683" h="1265" extrusionOk="0">
                  <a:moveTo>
                    <a:pt x="1" y="1"/>
                  </a:moveTo>
                  <a:lnTo>
                    <a:pt x="1" y="284"/>
                  </a:lnTo>
                  <a:lnTo>
                    <a:pt x="1682" y="1264"/>
                  </a:lnTo>
                  <a:lnTo>
                    <a:pt x="1682" y="986"/>
                  </a:lnTo>
                  <a:lnTo>
                    <a:pt x="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0"/>
            <p:cNvSpPr/>
            <p:nvPr/>
          </p:nvSpPr>
          <p:spPr>
            <a:xfrm>
              <a:off x="6398063" y="3072032"/>
              <a:ext cx="220798" cy="164203"/>
            </a:xfrm>
            <a:custGeom>
              <a:avLst/>
              <a:gdLst/>
              <a:ahLst/>
              <a:cxnLst/>
              <a:rect l="l" t="t" r="r" b="b"/>
              <a:pathLst>
                <a:path w="1701" h="1265" extrusionOk="0">
                  <a:moveTo>
                    <a:pt x="1701" y="1"/>
                  </a:moveTo>
                  <a:lnTo>
                    <a:pt x="0" y="986"/>
                  </a:lnTo>
                  <a:lnTo>
                    <a:pt x="0" y="1264"/>
                  </a:lnTo>
                  <a:lnTo>
                    <a:pt x="1701" y="284"/>
                  </a:lnTo>
                  <a:lnTo>
                    <a:pt x="1701" y="1"/>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0"/>
            <p:cNvSpPr/>
            <p:nvPr/>
          </p:nvSpPr>
          <p:spPr>
            <a:xfrm>
              <a:off x="5961521" y="3108897"/>
              <a:ext cx="436664" cy="251952"/>
            </a:xfrm>
            <a:custGeom>
              <a:avLst/>
              <a:gdLst/>
              <a:ahLst/>
              <a:cxnLst/>
              <a:rect l="l" t="t" r="r" b="b"/>
              <a:pathLst>
                <a:path w="3364" h="1941" extrusionOk="0">
                  <a:moveTo>
                    <a:pt x="1682" y="0"/>
                  </a:moveTo>
                  <a:lnTo>
                    <a:pt x="1" y="980"/>
                  </a:lnTo>
                  <a:lnTo>
                    <a:pt x="1682" y="1941"/>
                  </a:lnTo>
                  <a:lnTo>
                    <a:pt x="3363" y="980"/>
                  </a:lnTo>
                  <a:lnTo>
                    <a:pt x="1682" y="0"/>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0"/>
            <p:cNvSpPr/>
            <p:nvPr/>
          </p:nvSpPr>
          <p:spPr>
            <a:xfrm>
              <a:off x="5961521" y="3236108"/>
              <a:ext cx="218332" cy="160958"/>
            </a:xfrm>
            <a:custGeom>
              <a:avLst/>
              <a:gdLst/>
              <a:ahLst/>
              <a:cxnLst/>
              <a:rect l="l" t="t" r="r" b="b"/>
              <a:pathLst>
                <a:path w="1682" h="1240" extrusionOk="0">
                  <a:moveTo>
                    <a:pt x="1" y="0"/>
                  </a:moveTo>
                  <a:lnTo>
                    <a:pt x="1" y="279"/>
                  </a:lnTo>
                  <a:lnTo>
                    <a:pt x="1682" y="1240"/>
                  </a:lnTo>
                  <a:lnTo>
                    <a:pt x="1682" y="961"/>
                  </a:lnTo>
                  <a:lnTo>
                    <a:pt x="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0"/>
            <p:cNvSpPr/>
            <p:nvPr/>
          </p:nvSpPr>
          <p:spPr>
            <a:xfrm>
              <a:off x="6179727" y="3236108"/>
              <a:ext cx="218462" cy="160958"/>
            </a:xfrm>
            <a:custGeom>
              <a:avLst/>
              <a:gdLst/>
              <a:ahLst/>
              <a:cxnLst/>
              <a:rect l="l" t="t" r="r" b="b"/>
              <a:pathLst>
                <a:path w="1683" h="1240" extrusionOk="0">
                  <a:moveTo>
                    <a:pt x="1682" y="0"/>
                  </a:moveTo>
                  <a:lnTo>
                    <a:pt x="1" y="961"/>
                  </a:lnTo>
                  <a:lnTo>
                    <a:pt x="1" y="1240"/>
                  </a:lnTo>
                  <a:lnTo>
                    <a:pt x="1682" y="279"/>
                  </a:lnTo>
                  <a:lnTo>
                    <a:pt x="1682" y="0"/>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0"/>
            <p:cNvSpPr/>
            <p:nvPr/>
          </p:nvSpPr>
          <p:spPr>
            <a:xfrm>
              <a:off x="5740199" y="3272195"/>
              <a:ext cx="439650" cy="252081"/>
            </a:xfrm>
            <a:custGeom>
              <a:avLst/>
              <a:gdLst/>
              <a:ahLst/>
              <a:cxnLst/>
              <a:rect l="l" t="t" r="r" b="b"/>
              <a:pathLst>
                <a:path w="3387" h="1942" extrusionOk="0">
                  <a:moveTo>
                    <a:pt x="1706" y="1"/>
                  </a:moveTo>
                  <a:lnTo>
                    <a:pt x="0" y="962"/>
                  </a:lnTo>
                  <a:lnTo>
                    <a:pt x="1706" y="1942"/>
                  </a:lnTo>
                  <a:lnTo>
                    <a:pt x="3387" y="962"/>
                  </a:lnTo>
                  <a:lnTo>
                    <a:pt x="1706"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0"/>
            <p:cNvSpPr/>
            <p:nvPr/>
          </p:nvSpPr>
          <p:spPr>
            <a:xfrm>
              <a:off x="5740199" y="3396939"/>
              <a:ext cx="221447" cy="164203"/>
            </a:xfrm>
            <a:custGeom>
              <a:avLst/>
              <a:gdLst/>
              <a:ahLst/>
              <a:cxnLst/>
              <a:rect l="l" t="t" r="r" b="b"/>
              <a:pathLst>
                <a:path w="1706" h="1265" extrusionOk="0">
                  <a:moveTo>
                    <a:pt x="0" y="1"/>
                  </a:moveTo>
                  <a:lnTo>
                    <a:pt x="0" y="284"/>
                  </a:lnTo>
                  <a:lnTo>
                    <a:pt x="1706" y="1264"/>
                  </a:lnTo>
                  <a:lnTo>
                    <a:pt x="1706" y="981"/>
                  </a:lnTo>
                  <a:lnTo>
                    <a:pt x="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0"/>
            <p:cNvSpPr/>
            <p:nvPr/>
          </p:nvSpPr>
          <p:spPr>
            <a:xfrm>
              <a:off x="5961521" y="3396939"/>
              <a:ext cx="218332" cy="164203"/>
            </a:xfrm>
            <a:custGeom>
              <a:avLst/>
              <a:gdLst/>
              <a:ahLst/>
              <a:cxnLst/>
              <a:rect l="l" t="t" r="r" b="b"/>
              <a:pathLst>
                <a:path w="1682" h="1265" extrusionOk="0">
                  <a:moveTo>
                    <a:pt x="1682" y="1"/>
                  </a:moveTo>
                  <a:lnTo>
                    <a:pt x="1" y="981"/>
                  </a:lnTo>
                  <a:lnTo>
                    <a:pt x="1" y="1264"/>
                  </a:lnTo>
                  <a:lnTo>
                    <a:pt x="1682" y="284"/>
                  </a:lnTo>
                  <a:lnTo>
                    <a:pt x="1682" y="1"/>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0"/>
            <p:cNvSpPr/>
            <p:nvPr/>
          </p:nvSpPr>
          <p:spPr>
            <a:xfrm>
              <a:off x="6992971" y="2947287"/>
              <a:ext cx="436664" cy="252730"/>
            </a:xfrm>
            <a:custGeom>
              <a:avLst/>
              <a:gdLst/>
              <a:ahLst/>
              <a:cxnLst/>
              <a:rect l="l" t="t" r="r" b="b"/>
              <a:pathLst>
                <a:path w="3364" h="1947" extrusionOk="0">
                  <a:moveTo>
                    <a:pt x="1682" y="1"/>
                  </a:moveTo>
                  <a:lnTo>
                    <a:pt x="0" y="962"/>
                  </a:lnTo>
                  <a:lnTo>
                    <a:pt x="1682" y="1947"/>
                  </a:lnTo>
                  <a:lnTo>
                    <a:pt x="3363" y="962"/>
                  </a:lnTo>
                  <a:lnTo>
                    <a:pt x="1682"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0"/>
            <p:cNvSpPr/>
            <p:nvPr/>
          </p:nvSpPr>
          <p:spPr>
            <a:xfrm>
              <a:off x="7211177" y="3072032"/>
              <a:ext cx="218462" cy="164203"/>
            </a:xfrm>
            <a:custGeom>
              <a:avLst/>
              <a:gdLst/>
              <a:ahLst/>
              <a:cxnLst/>
              <a:rect l="l" t="t" r="r" b="b"/>
              <a:pathLst>
                <a:path w="1683" h="1265" extrusionOk="0">
                  <a:moveTo>
                    <a:pt x="1682" y="1"/>
                  </a:moveTo>
                  <a:lnTo>
                    <a:pt x="1" y="986"/>
                  </a:lnTo>
                  <a:lnTo>
                    <a:pt x="1" y="1264"/>
                  </a:lnTo>
                  <a:lnTo>
                    <a:pt x="1682" y="284"/>
                  </a:lnTo>
                  <a:lnTo>
                    <a:pt x="1682"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0"/>
            <p:cNvSpPr/>
            <p:nvPr/>
          </p:nvSpPr>
          <p:spPr>
            <a:xfrm>
              <a:off x="6992971" y="3072032"/>
              <a:ext cx="218332" cy="164203"/>
            </a:xfrm>
            <a:custGeom>
              <a:avLst/>
              <a:gdLst/>
              <a:ahLst/>
              <a:cxnLst/>
              <a:rect l="l" t="t" r="r" b="b"/>
              <a:pathLst>
                <a:path w="1682" h="1265" extrusionOk="0">
                  <a:moveTo>
                    <a:pt x="0" y="1"/>
                  </a:moveTo>
                  <a:lnTo>
                    <a:pt x="0" y="284"/>
                  </a:lnTo>
                  <a:lnTo>
                    <a:pt x="1682" y="1264"/>
                  </a:lnTo>
                  <a:lnTo>
                    <a:pt x="1682" y="986"/>
                  </a:lnTo>
                  <a:lnTo>
                    <a:pt x="0" y="1"/>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0"/>
            <p:cNvSpPr/>
            <p:nvPr/>
          </p:nvSpPr>
          <p:spPr>
            <a:xfrm>
              <a:off x="7211177" y="3108897"/>
              <a:ext cx="439130" cy="251952"/>
            </a:xfrm>
            <a:custGeom>
              <a:avLst/>
              <a:gdLst/>
              <a:ahLst/>
              <a:cxnLst/>
              <a:rect l="l" t="t" r="r" b="b"/>
              <a:pathLst>
                <a:path w="3383" h="1941" extrusionOk="0">
                  <a:moveTo>
                    <a:pt x="1682" y="0"/>
                  </a:moveTo>
                  <a:lnTo>
                    <a:pt x="1" y="980"/>
                  </a:lnTo>
                  <a:lnTo>
                    <a:pt x="1682" y="1941"/>
                  </a:lnTo>
                  <a:lnTo>
                    <a:pt x="3383" y="980"/>
                  </a:lnTo>
                  <a:lnTo>
                    <a:pt x="1682" y="0"/>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0"/>
            <p:cNvSpPr/>
            <p:nvPr/>
          </p:nvSpPr>
          <p:spPr>
            <a:xfrm>
              <a:off x="7429513" y="3236108"/>
              <a:ext cx="220798" cy="160958"/>
            </a:xfrm>
            <a:custGeom>
              <a:avLst/>
              <a:gdLst/>
              <a:ahLst/>
              <a:cxnLst/>
              <a:rect l="l" t="t" r="r" b="b"/>
              <a:pathLst>
                <a:path w="1701" h="1240" extrusionOk="0">
                  <a:moveTo>
                    <a:pt x="1701" y="0"/>
                  </a:moveTo>
                  <a:lnTo>
                    <a:pt x="0" y="961"/>
                  </a:lnTo>
                  <a:lnTo>
                    <a:pt x="0" y="1240"/>
                  </a:lnTo>
                  <a:lnTo>
                    <a:pt x="1701" y="279"/>
                  </a:lnTo>
                  <a:lnTo>
                    <a:pt x="170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0"/>
            <p:cNvSpPr/>
            <p:nvPr/>
          </p:nvSpPr>
          <p:spPr>
            <a:xfrm>
              <a:off x="7211177" y="3236108"/>
              <a:ext cx="218462" cy="160958"/>
            </a:xfrm>
            <a:custGeom>
              <a:avLst/>
              <a:gdLst/>
              <a:ahLst/>
              <a:cxnLst/>
              <a:rect l="l" t="t" r="r" b="b"/>
              <a:pathLst>
                <a:path w="1683" h="1240" extrusionOk="0">
                  <a:moveTo>
                    <a:pt x="1" y="0"/>
                  </a:moveTo>
                  <a:lnTo>
                    <a:pt x="1" y="279"/>
                  </a:lnTo>
                  <a:lnTo>
                    <a:pt x="1682" y="1240"/>
                  </a:lnTo>
                  <a:lnTo>
                    <a:pt x="1682" y="961"/>
                  </a:lnTo>
                  <a:lnTo>
                    <a:pt x="1" y="0"/>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0"/>
            <p:cNvSpPr/>
            <p:nvPr/>
          </p:nvSpPr>
          <p:spPr>
            <a:xfrm>
              <a:off x="7429513" y="3272195"/>
              <a:ext cx="439130" cy="252081"/>
            </a:xfrm>
            <a:custGeom>
              <a:avLst/>
              <a:gdLst/>
              <a:ahLst/>
              <a:cxnLst/>
              <a:rect l="l" t="t" r="r" b="b"/>
              <a:pathLst>
                <a:path w="3383" h="1942" extrusionOk="0">
                  <a:moveTo>
                    <a:pt x="1701" y="1"/>
                  </a:moveTo>
                  <a:lnTo>
                    <a:pt x="0" y="962"/>
                  </a:lnTo>
                  <a:lnTo>
                    <a:pt x="1701" y="1942"/>
                  </a:lnTo>
                  <a:lnTo>
                    <a:pt x="3382" y="962"/>
                  </a:lnTo>
                  <a:lnTo>
                    <a:pt x="1701"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0"/>
            <p:cNvSpPr/>
            <p:nvPr/>
          </p:nvSpPr>
          <p:spPr>
            <a:xfrm>
              <a:off x="7650186" y="3396939"/>
              <a:ext cx="218462" cy="164203"/>
            </a:xfrm>
            <a:custGeom>
              <a:avLst/>
              <a:gdLst/>
              <a:ahLst/>
              <a:cxnLst/>
              <a:rect l="l" t="t" r="r" b="b"/>
              <a:pathLst>
                <a:path w="1683" h="1265" extrusionOk="0">
                  <a:moveTo>
                    <a:pt x="1682" y="1"/>
                  </a:moveTo>
                  <a:lnTo>
                    <a:pt x="1" y="981"/>
                  </a:lnTo>
                  <a:lnTo>
                    <a:pt x="1" y="1264"/>
                  </a:lnTo>
                  <a:lnTo>
                    <a:pt x="1682" y="284"/>
                  </a:lnTo>
                  <a:lnTo>
                    <a:pt x="1682"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0"/>
            <p:cNvSpPr/>
            <p:nvPr/>
          </p:nvSpPr>
          <p:spPr>
            <a:xfrm>
              <a:off x="7429513" y="3396939"/>
              <a:ext cx="220798" cy="164203"/>
            </a:xfrm>
            <a:custGeom>
              <a:avLst/>
              <a:gdLst/>
              <a:ahLst/>
              <a:cxnLst/>
              <a:rect l="l" t="t" r="r" b="b"/>
              <a:pathLst>
                <a:path w="1701" h="1265" extrusionOk="0">
                  <a:moveTo>
                    <a:pt x="0" y="1"/>
                  </a:moveTo>
                  <a:lnTo>
                    <a:pt x="0" y="284"/>
                  </a:lnTo>
                  <a:lnTo>
                    <a:pt x="1701" y="1264"/>
                  </a:lnTo>
                  <a:lnTo>
                    <a:pt x="1701" y="981"/>
                  </a:lnTo>
                  <a:lnTo>
                    <a:pt x="0" y="1"/>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0"/>
            <p:cNvSpPr/>
            <p:nvPr/>
          </p:nvSpPr>
          <p:spPr>
            <a:xfrm>
              <a:off x="6568374" y="2065200"/>
              <a:ext cx="452241" cy="187309"/>
            </a:xfrm>
            <a:custGeom>
              <a:avLst/>
              <a:gdLst/>
              <a:ahLst/>
              <a:cxnLst/>
              <a:rect l="l" t="t" r="r" b="b"/>
              <a:pathLst>
                <a:path w="3484" h="1443" extrusionOk="0">
                  <a:moveTo>
                    <a:pt x="20" y="1"/>
                  </a:moveTo>
                  <a:lnTo>
                    <a:pt x="20" y="299"/>
                  </a:lnTo>
                  <a:cubicBezTo>
                    <a:pt x="0" y="923"/>
                    <a:pt x="798" y="1442"/>
                    <a:pt x="1759" y="1442"/>
                  </a:cubicBezTo>
                  <a:cubicBezTo>
                    <a:pt x="1777" y="1442"/>
                    <a:pt x="1794" y="1443"/>
                    <a:pt x="1812" y="1443"/>
                  </a:cubicBezTo>
                  <a:cubicBezTo>
                    <a:pt x="2748" y="1443"/>
                    <a:pt x="3483" y="950"/>
                    <a:pt x="3483" y="361"/>
                  </a:cubicBezTo>
                  <a:lnTo>
                    <a:pt x="3483" y="58"/>
                  </a:lnTo>
                  <a:lnTo>
                    <a:pt x="20" y="1"/>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0"/>
            <p:cNvSpPr/>
            <p:nvPr/>
          </p:nvSpPr>
          <p:spPr>
            <a:xfrm>
              <a:off x="6568374" y="1927345"/>
              <a:ext cx="454707" cy="288946"/>
            </a:xfrm>
            <a:custGeom>
              <a:avLst/>
              <a:gdLst/>
              <a:ahLst/>
              <a:cxnLst/>
              <a:rect l="l" t="t" r="r" b="b"/>
              <a:pathLst>
                <a:path w="3503" h="2226" extrusionOk="0">
                  <a:moveTo>
                    <a:pt x="1705" y="1"/>
                  </a:moveTo>
                  <a:cubicBezTo>
                    <a:pt x="769" y="1"/>
                    <a:pt x="20" y="493"/>
                    <a:pt x="20" y="1082"/>
                  </a:cubicBezTo>
                  <a:cubicBezTo>
                    <a:pt x="0" y="1702"/>
                    <a:pt x="779" y="2201"/>
                    <a:pt x="1739" y="2225"/>
                  </a:cubicBezTo>
                  <a:cubicBezTo>
                    <a:pt x="2700" y="2225"/>
                    <a:pt x="3483" y="1745"/>
                    <a:pt x="3483" y="1120"/>
                  </a:cubicBezTo>
                  <a:cubicBezTo>
                    <a:pt x="3502" y="520"/>
                    <a:pt x="2719" y="1"/>
                    <a:pt x="1759" y="1"/>
                  </a:cubicBezTo>
                  <a:cubicBezTo>
                    <a:pt x="1741" y="1"/>
                    <a:pt x="1723" y="1"/>
                    <a:pt x="1705" y="1"/>
                  </a:cubicBezTo>
                  <a:close/>
                </a:path>
              </a:pathLst>
            </a:custGeom>
            <a:gradFill>
              <a:gsLst>
                <a:gs pos="0">
                  <a:srgbClr val="1501A9"/>
                </a:gs>
                <a:gs pos="100000">
                  <a:srgbClr val="17163E"/>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0"/>
            <p:cNvSpPr/>
            <p:nvPr/>
          </p:nvSpPr>
          <p:spPr>
            <a:xfrm>
              <a:off x="6582392" y="836186"/>
              <a:ext cx="426669" cy="1361525"/>
            </a:xfrm>
            <a:custGeom>
              <a:avLst/>
              <a:gdLst/>
              <a:ahLst/>
              <a:cxnLst/>
              <a:rect l="l" t="t" r="r" b="b"/>
              <a:pathLst>
                <a:path w="3287" h="10489" extrusionOk="0">
                  <a:moveTo>
                    <a:pt x="1" y="0"/>
                  </a:moveTo>
                  <a:lnTo>
                    <a:pt x="1" y="9406"/>
                  </a:lnTo>
                  <a:cubicBezTo>
                    <a:pt x="1" y="9988"/>
                    <a:pt x="746" y="10487"/>
                    <a:pt x="1644" y="10487"/>
                  </a:cubicBezTo>
                  <a:cubicBezTo>
                    <a:pt x="1667" y="10488"/>
                    <a:pt x="1690" y="10488"/>
                    <a:pt x="1713" y="10488"/>
                  </a:cubicBezTo>
                  <a:cubicBezTo>
                    <a:pt x="2602" y="10488"/>
                    <a:pt x="3287" y="10036"/>
                    <a:pt x="3287" y="9469"/>
                  </a:cubicBezTo>
                  <a:lnTo>
                    <a:pt x="3287" y="38"/>
                  </a:lnTo>
                  <a:lnTo>
                    <a:pt x="1" y="0"/>
                  </a:lnTo>
                  <a:close/>
                </a:path>
              </a:pathLst>
            </a:custGeom>
            <a:gradFill>
              <a:gsLst>
                <a:gs pos="0">
                  <a:srgbClr val="FFFFFF">
                    <a:alpha val="75294"/>
                  </a:srgbClr>
                </a:gs>
                <a:gs pos="50000">
                  <a:srgbClr val="FFFFFF">
                    <a:alpha val="29019"/>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0"/>
            <p:cNvSpPr/>
            <p:nvPr/>
          </p:nvSpPr>
          <p:spPr>
            <a:xfrm>
              <a:off x="6797484" y="1679413"/>
              <a:ext cx="37773" cy="31023"/>
            </a:xfrm>
            <a:custGeom>
              <a:avLst/>
              <a:gdLst/>
              <a:ahLst/>
              <a:cxnLst/>
              <a:rect l="l" t="t" r="r" b="b"/>
              <a:pathLst>
                <a:path w="291" h="239" extrusionOk="0">
                  <a:moveTo>
                    <a:pt x="151" y="0"/>
                  </a:moveTo>
                  <a:cubicBezTo>
                    <a:pt x="68" y="0"/>
                    <a:pt x="0" y="86"/>
                    <a:pt x="37" y="172"/>
                  </a:cubicBezTo>
                  <a:cubicBezTo>
                    <a:pt x="37" y="191"/>
                    <a:pt x="75" y="230"/>
                    <a:pt x="94" y="230"/>
                  </a:cubicBezTo>
                  <a:cubicBezTo>
                    <a:pt x="110" y="236"/>
                    <a:pt x="126" y="238"/>
                    <a:pt x="141" y="238"/>
                  </a:cubicBezTo>
                  <a:cubicBezTo>
                    <a:pt x="223" y="238"/>
                    <a:pt x="290" y="156"/>
                    <a:pt x="258" y="71"/>
                  </a:cubicBezTo>
                  <a:cubicBezTo>
                    <a:pt x="258" y="52"/>
                    <a:pt x="215" y="9"/>
                    <a:pt x="195" y="9"/>
                  </a:cubicBezTo>
                  <a:cubicBezTo>
                    <a:pt x="180" y="3"/>
                    <a:pt x="165" y="0"/>
                    <a:pt x="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0"/>
            <p:cNvSpPr/>
            <p:nvPr/>
          </p:nvSpPr>
          <p:spPr>
            <a:xfrm>
              <a:off x="6847330" y="1780793"/>
              <a:ext cx="37254" cy="31283"/>
            </a:xfrm>
            <a:custGeom>
              <a:avLst/>
              <a:gdLst/>
              <a:ahLst/>
              <a:cxnLst/>
              <a:rect l="l" t="t" r="r" b="b"/>
              <a:pathLst>
                <a:path w="287" h="241" extrusionOk="0">
                  <a:moveTo>
                    <a:pt x="142" y="0"/>
                  </a:moveTo>
                  <a:cubicBezTo>
                    <a:pt x="62" y="0"/>
                    <a:pt x="0" y="85"/>
                    <a:pt x="32" y="169"/>
                  </a:cubicBezTo>
                  <a:cubicBezTo>
                    <a:pt x="32" y="188"/>
                    <a:pt x="52" y="232"/>
                    <a:pt x="90" y="232"/>
                  </a:cubicBezTo>
                  <a:cubicBezTo>
                    <a:pt x="105" y="237"/>
                    <a:pt x="120" y="240"/>
                    <a:pt x="135" y="240"/>
                  </a:cubicBezTo>
                  <a:cubicBezTo>
                    <a:pt x="218" y="240"/>
                    <a:pt x="286" y="154"/>
                    <a:pt x="253" y="68"/>
                  </a:cubicBezTo>
                  <a:cubicBezTo>
                    <a:pt x="234" y="49"/>
                    <a:pt x="210" y="11"/>
                    <a:pt x="191" y="11"/>
                  </a:cubicBezTo>
                  <a:cubicBezTo>
                    <a:pt x="174" y="4"/>
                    <a:pt x="158" y="0"/>
                    <a:pt x="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0"/>
            <p:cNvSpPr/>
            <p:nvPr/>
          </p:nvSpPr>
          <p:spPr>
            <a:xfrm>
              <a:off x="6722585" y="1731466"/>
              <a:ext cx="37514" cy="33100"/>
            </a:xfrm>
            <a:custGeom>
              <a:avLst/>
              <a:gdLst/>
              <a:ahLst/>
              <a:cxnLst/>
              <a:rect l="l" t="t" r="r" b="b"/>
              <a:pathLst>
                <a:path w="289" h="255" extrusionOk="0">
                  <a:moveTo>
                    <a:pt x="143" y="1"/>
                  </a:moveTo>
                  <a:cubicBezTo>
                    <a:pt x="62" y="1"/>
                    <a:pt x="0" y="85"/>
                    <a:pt x="33" y="170"/>
                  </a:cubicBezTo>
                  <a:cubicBezTo>
                    <a:pt x="33" y="208"/>
                    <a:pt x="71" y="227"/>
                    <a:pt x="90" y="251"/>
                  </a:cubicBezTo>
                  <a:cubicBezTo>
                    <a:pt x="100" y="253"/>
                    <a:pt x="110" y="254"/>
                    <a:pt x="120" y="254"/>
                  </a:cubicBezTo>
                  <a:cubicBezTo>
                    <a:pt x="210" y="254"/>
                    <a:pt x="288" y="179"/>
                    <a:pt x="254" y="88"/>
                  </a:cubicBezTo>
                  <a:cubicBezTo>
                    <a:pt x="254" y="50"/>
                    <a:pt x="210" y="30"/>
                    <a:pt x="191" y="11"/>
                  </a:cubicBezTo>
                  <a:cubicBezTo>
                    <a:pt x="175" y="4"/>
                    <a:pt x="158"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0"/>
            <p:cNvSpPr/>
            <p:nvPr/>
          </p:nvSpPr>
          <p:spPr>
            <a:xfrm>
              <a:off x="6779052" y="1817918"/>
              <a:ext cx="38033" cy="32841"/>
            </a:xfrm>
            <a:custGeom>
              <a:avLst/>
              <a:gdLst/>
              <a:ahLst/>
              <a:cxnLst/>
              <a:rect l="l" t="t" r="r" b="b"/>
              <a:pathLst>
                <a:path w="293" h="253" extrusionOk="0">
                  <a:moveTo>
                    <a:pt x="168" y="1"/>
                  </a:moveTo>
                  <a:cubicBezTo>
                    <a:pt x="79" y="1"/>
                    <a:pt x="1" y="75"/>
                    <a:pt x="40" y="162"/>
                  </a:cubicBezTo>
                  <a:cubicBezTo>
                    <a:pt x="40" y="205"/>
                    <a:pt x="78" y="224"/>
                    <a:pt x="97" y="244"/>
                  </a:cubicBezTo>
                  <a:cubicBezTo>
                    <a:pt x="113" y="250"/>
                    <a:pt x="128" y="252"/>
                    <a:pt x="143" y="252"/>
                  </a:cubicBezTo>
                  <a:cubicBezTo>
                    <a:pt x="226" y="252"/>
                    <a:pt x="292" y="170"/>
                    <a:pt x="256" y="85"/>
                  </a:cubicBezTo>
                  <a:cubicBezTo>
                    <a:pt x="256" y="42"/>
                    <a:pt x="217" y="23"/>
                    <a:pt x="198" y="3"/>
                  </a:cubicBezTo>
                  <a:cubicBezTo>
                    <a:pt x="188" y="1"/>
                    <a:pt x="178"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0"/>
            <p:cNvSpPr/>
            <p:nvPr/>
          </p:nvSpPr>
          <p:spPr>
            <a:xfrm>
              <a:off x="6797614" y="1892427"/>
              <a:ext cx="37643" cy="31283"/>
            </a:xfrm>
            <a:custGeom>
              <a:avLst/>
              <a:gdLst/>
              <a:ahLst/>
              <a:cxnLst/>
              <a:rect l="l" t="t" r="r" b="b"/>
              <a:pathLst>
                <a:path w="290" h="241" extrusionOk="0">
                  <a:moveTo>
                    <a:pt x="142" y="1"/>
                  </a:moveTo>
                  <a:cubicBezTo>
                    <a:pt x="62" y="1"/>
                    <a:pt x="0" y="70"/>
                    <a:pt x="36" y="169"/>
                  </a:cubicBezTo>
                  <a:cubicBezTo>
                    <a:pt x="36" y="188"/>
                    <a:pt x="74" y="212"/>
                    <a:pt x="93" y="232"/>
                  </a:cubicBezTo>
                  <a:cubicBezTo>
                    <a:pt x="109" y="237"/>
                    <a:pt x="124" y="240"/>
                    <a:pt x="138" y="240"/>
                  </a:cubicBezTo>
                  <a:cubicBezTo>
                    <a:pt x="221" y="240"/>
                    <a:pt x="290" y="154"/>
                    <a:pt x="257" y="68"/>
                  </a:cubicBezTo>
                  <a:cubicBezTo>
                    <a:pt x="257" y="30"/>
                    <a:pt x="214" y="11"/>
                    <a:pt x="194" y="11"/>
                  </a:cubicBezTo>
                  <a:cubicBezTo>
                    <a:pt x="177" y="4"/>
                    <a:pt x="159" y="1"/>
                    <a:pt x="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0"/>
            <p:cNvSpPr/>
            <p:nvPr/>
          </p:nvSpPr>
          <p:spPr>
            <a:xfrm>
              <a:off x="6797484" y="1934225"/>
              <a:ext cx="37643" cy="31023"/>
            </a:xfrm>
            <a:custGeom>
              <a:avLst/>
              <a:gdLst/>
              <a:ahLst/>
              <a:cxnLst/>
              <a:rect l="l" t="t" r="r" b="b"/>
              <a:pathLst>
                <a:path w="290" h="239" extrusionOk="0">
                  <a:moveTo>
                    <a:pt x="147" y="0"/>
                  </a:moveTo>
                  <a:cubicBezTo>
                    <a:pt x="65" y="0"/>
                    <a:pt x="1" y="85"/>
                    <a:pt x="37" y="169"/>
                  </a:cubicBezTo>
                  <a:cubicBezTo>
                    <a:pt x="37" y="207"/>
                    <a:pt x="75" y="227"/>
                    <a:pt x="94" y="227"/>
                  </a:cubicBezTo>
                  <a:cubicBezTo>
                    <a:pt x="113" y="235"/>
                    <a:pt x="132" y="238"/>
                    <a:pt x="150" y="238"/>
                  </a:cubicBezTo>
                  <a:cubicBezTo>
                    <a:pt x="228" y="238"/>
                    <a:pt x="289" y="166"/>
                    <a:pt x="258" y="68"/>
                  </a:cubicBezTo>
                  <a:cubicBezTo>
                    <a:pt x="258" y="49"/>
                    <a:pt x="215" y="30"/>
                    <a:pt x="195" y="11"/>
                  </a:cubicBezTo>
                  <a:cubicBezTo>
                    <a:pt x="179" y="3"/>
                    <a:pt x="162"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0"/>
            <p:cNvSpPr/>
            <p:nvPr/>
          </p:nvSpPr>
          <p:spPr>
            <a:xfrm>
              <a:off x="6738162" y="1908263"/>
              <a:ext cx="37254" cy="31023"/>
            </a:xfrm>
            <a:custGeom>
              <a:avLst/>
              <a:gdLst/>
              <a:ahLst/>
              <a:cxnLst/>
              <a:rect l="l" t="t" r="r" b="b"/>
              <a:pathLst>
                <a:path w="287" h="239" extrusionOk="0">
                  <a:moveTo>
                    <a:pt x="145" y="0"/>
                  </a:moveTo>
                  <a:cubicBezTo>
                    <a:pt x="64" y="0"/>
                    <a:pt x="0" y="82"/>
                    <a:pt x="33" y="167"/>
                  </a:cubicBezTo>
                  <a:cubicBezTo>
                    <a:pt x="52" y="187"/>
                    <a:pt x="71" y="230"/>
                    <a:pt x="114" y="230"/>
                  </a:cubicBezTo>
                  <a:cubicBezTo>
                    <a:pt x="129" y="235"/>
                    <a:pt x="143" y="238"/>
                    <a:pt x="156" y="238"/>
                  </a:cubicBezTo>
                  <a:cubicBezTo>
                    <a:pt x="232" y="238"/>
                    <a:pt x="286" y="152"/>
                    <a:pt x="254" y="66"/>
                  </a:cubicBezTo>
                  <a:cubicBezTo>
                    <a:pt x="254" y="47"/>
                    <a:pt x="234" y="9"/>
                    <a:pt x="191" y="9"/>
                  </a:cubicBezTo>
                  <a:cubicBezTo>
                    <a:pt x="176" y="3"/>
                    <a:pt x="160"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0"/>
            <p:cNvSpPr/>
            <p:nvPr/>
          </p:nvSpPr>
          <p:spPr>
            <a:xfrm>
              <a:off x="6846941" y="1875292"/>
              <a:ext cx="37643" cy="32711"/>
            </a:xfrm>
            <a:custGeom>
              <a:avLst/>
              <a:gdLst/>
              <a:ahLst/>
              <a:cxnLst/>
              <a:rect l="l" t="t" r="r" b="b"/>
              <a:pathLst>
                <a:path w="290" h="252" extrusionOk="0">
                  <a:moveTo>
                    <a:pt x="163" y="0"/>
                  </a:moveTo>
                  <a:cubicBezTo>
                    <a:pt x="74" y="0"/>
                    <a:pt x="1" y="71"/>
                    <a:pt x="35" y="162"/>
                  </a:cubicBezTo>
                  <a:cubicBezTo>
                    <a:pt x="35" y="200"/>
                    <a:pt x="74" y="224"/>
                    <a:pt x="93" y="244"/>
                  </a:cubicBezTo>
                  <a:cubicBezTo>
                    <a:pt x="108" y="249"/>
                    <a:pt x="123" y="252"/>
                    <a:pt x="138" y="252"/>
                  </a:cubicBezTo>
                  <a:cubicBezTo>
                    <a:pt x="221" y="252"/>
                    <a:pt x="289" y="166"/>
                    <a:pt x="256" y="80"/>
                  </a:cubicBezTo>
                  <a:cubicBezTo>
                    <a:pt x="256" y="42"/>
                    <a:pt x="213" y="23"/>
                    <a:pt x="194" y="3"/>
                  </a:cubicBezTo>
                  <a:cubicBezTo>
                    <a:pt x="183" y="1"/>
                    <a:pt x="173" y="0"/>
                    <a:pt x="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0"/>
            <p:cNvSpPr/>
            <p:nvPr/>
          </p:nvSpPr>
          <p:spPr>
            <a:xfrm>
              <a:off x="6831624" y="1986148"/>
              <a:ext cx="37254" cy="31023"/>
            </a:xfrm>
            <a:custGeom>
              <a:avLst/>
              <a:gdLst/>
              <a:ahLst/>
              <a:cxnLst/>
              <a:rect l="l" t="t" r="r" b="b"/>
              <a:pathLst>
                <a:path w="287" h="239" extrusionOk="0">
                  <a:moveTo>
                    <a:pt x="128" y="1"/>
                  </a:moveTo>
                  <a:cubicBezTo>
                    <a:pt x="51" y="1"/>
                    <a:pt x="1" y="82"/>
                    <a:pt x="33" y="168"/>
                  </a:cubicBezTo>
                  <a:cubicBezTo>
                    <a:pt x="33" y="187"/>
                    <a:pt x="52" y="230"/>
                    <a:pt x="91" y="230"/>
                  </a:cubicBezTo>
                  <a:cubicBezTo>
                    <a:pt x="106" y="236"/>
                    <a:pt x="121" y="239"/>
                    <a:pt x="136" y="239"/>
                  </a:cubicBezTo>
                  <a:cubicBezTo>
                    <a:pt x="219" y="239"/>
                    <a:pt x="287" y="153"/>
                    <a:pt x="254" y="67"/>
                  </a:cubicBezTo>
                  <a:cubicBezTo>
                    <a:pt x="235" y="48"/>
                    <a:pt x="211" y="9"/>
                    <a:pt x="173" y="9"/>
                  </a:cubicBezTo>
                  <a:cubicBezTo>
                    <a:pt x="157" y="3"/>
                    <a:pt x="142" y="1"/>
                    <a:pt x="1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0"/>
            <p:cNvSpPr/>
            <p:nvPr/>
          </p:nvSpPr>
          <p:spPr>
            <a:xfrm>
              <a:off x="6878484" y="1934225"/>
              <a:ext cx="36994" cy="31023"/>
            </a:xfrm>
            <a:custGeom>
              <a:avLst/>
              <a:gdLst/>
              <a:ahLst/>
              <a:cxnLst/>
              <a:rect l="l" t="t" r="r" b="b"/>
              <a:pathLst>
                <a:path w="285" h="239" extrusionOk="0">
                  <a:moveTo>
                    <a:pt x="143" y="0"/>
                  </a:moveTo>
                  <a:cubicBezTo>
                    <a:pt x="62" y="0"/>
                    <a:pt x="0" y="85"/>
                    <a:pt x="33" y="169"/>
                  </a:cubicBezTo>
                  <a:cubicBezTo>
                    <a:pt x="33" y="188"/>
                    <a:pt x="71" y="227"/>
                    <a:pt x="90" y="227"/>
                  </a:cubicBezTo>
                  <a:cubicBezTo>
                    <a:pt x="109" y="235"/>
                    <a:pt x="128" y="238"/>
                    <a:pt x="145" y="238"/>
                  </a:cubicBezTo>
                  <a:cubicBezTo>
                    <a:pt x="224" y="238"/>
                    <a:pt x="285" y="166"/>
                    <a:pt x="254" y="68"/>
                  </a:cubicBezTo>
                  <a:cubicBezTo>
                    <a:pt x="254" y="49"/>
                    <a:pt x="210" y="30"/>
                    <a:pt x="191" y="11"/>
                  </a:cubicBezTo>
                  <a:cubicBezTo>
                    <a:pt x="175" y="3"/>
                    <a:pt x="158" y="0"/>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0"/>
            <p:cNvSpPr/>
            <p:nvPr/>
          </p:nvSpPr>
          <p:spPr>
            <a:xfrm>
              <a:off x="6878484" y="2017301"/>
              <a:ext cx="37254" cy="33619"/>
            </a:xfrm>
            <a:custGeom>
              <a:avLst/>
              <a:gdLst/>
              <a:ahLst/>
              <a:cxnLst/>
              <a:rect l="l" t="t" r="r" b="b"/>
              <a:pathLst>
                <a:path w="287" h="259" extrusionOk="0">
                  <a:moveTo>
                    <a:pt x="145" y="1"/>
                  </a:moveTo>
                  <a:cubicBezTo>
                    <a:pt x="64" y="1"/>
                    <a:pt x="0" y="83"/>
                    <a:pt x="33" y="168"/>
                  </a:cubicBezTo>
                  <a:cubicBezTo>
                    <a:pt x="33" y="211"/>
                    <a:pt x="71" y="230"/>
                    <a:pt x="90" y="250"/>
                  </a:cubicBezTo>
                  <a:cubicBezTo>
                    <a:pt x="105" y="255"/>
                    <a:pt x="120" y="258"/>
                    <a:pt x="135" y="258"/>
                  </a:cubicBezTo>
                  <a:cubicBezTo>
                    <a:pt x="218" y="258"/>
                    <a:pt x="286" y="173"/>
                    <a:pt x="254" y="91"/>
                  </a:cubicBezTo>
                  <a:cubicBezTo>
                    <a:pt x="254" y="48"/>
                    <a:pt x="210" y="29"/>
                    <a:pt x="191" y="9"/>
                  </a:cubicBezTo>
                  <a:cubicBezTo>
                    <a:pt x="176" y="4"/>
                    <a:pt x="160" y="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0"/>
            <p:cNvSpPr/>
            <p:nvPr/>
          </p:nvSpPr>
          <p:spPr>
            <a:xfrm>
              <a:off x="6797095" y="1241054"/>
              <a:ext cx="38163" cy="32841"/>
            </a:xfrm>
            <a:custGeom>
              <a:avLst/>
              <a:gdLst/>
              <a:ahLst/>
              <a:cxnLst/>
              <a:rect l="l" t="t" r="r" b="b"/>
              <a:pathLst>
                <a:path w="294" h="253" extrusionOk="0">
                  <a:moveTo>
                    <a:pt x="168" y="1"/>
                  </a:moveTo>
                  <a:cubicBezTo>
                    <a:pt x="79" y="1"/>
                    <a:pt x="1" y="76"/>
                    <a:pt x="40" y="162"/>
                  </a:cubicBezTo>
                  <a:cubicBezTo>
                    <a:pt x="40" y="205"/>
                    <a:pt x="78" y="225"/>
                    <a:pt x="97" y="244"/>
                  </a:cubicBezTo>
                  <a:cubicBezTo>
                    <a:pt x="113" y="250"/>
                    <a:pt x="129" y="252"/>
                    <a:pt x="144" y="252"/>
                  </a:cubicBezTo>
                  <a:cubicBezTo>
                    <a:pt x="226" y="252"/>
                    <a:pt x="293" y="171"/>
                    <a:pt x="261" y="85"/>
                  </a:cubicBezTo>
                  <a:cubicBezTo>
                    <a:pt x="261" y="42"/>
                    <a:pt x="218" y="23"/>
                    <a:pt x="198" y="4"/>
                  </a:cubicBezTo>
                  <a:cubicBezTo>
                    <a:pt x="188" y="2"/>
                    <a:pt x="178"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0"/>
            <p:cNvSpPr/>
            <p:nvPr/>
          </p:nvSpPr>
          <p:spPr>
            <a:xfrm>
              <a:off x="6893801" y="1875292"/>
              <a:ext cx="37514" cy="32711"/>
            </a:xfrm>
            <a:custGeom>
              <a:avLst/>
              <a:gdLst/>
              <a:ahLst/>
              <a:cxnLst/>
              <a:rect l="l" t="t" r="r" b="b"/>
              <a:pathLst>
                <a:path w="289" h="252" extrusionOk="0">
                  <a:moveTo>
                    <a:pt x="162" y="0"/>
                  </a:moveTo>
                  <a:cubicBezTo>
                    <a:pt x="74" y="0"/>
                    <a:pt x="0" y="71"/>
                    <a:pt x="35" y="162"/>
                  </a:cubicBezTo>
                  <a:cubicBezTo>
                    <a:pt x="54" y="200"/>
                    <a:pt x="73" y="224"/>
                    <a:pt x="92" y="244"/>
                  </a:cubicBezTo>
                  <a:cubicBezTo>
                    <a:pt x="110" y="249"/>
                    <a:pt x="127" y="252"/>
                    <a:pt x="143" y="252"/>
                  </a:cubicBezTo>
                  <a:cubicBezTo>
                    <a:pt x="234" y="252"/>
                    <a:pt x="288" y="166"/>
                    <a:pt x="256" y="80"/>
                  </a:cubicBezTo>
                  <a:cubicBezTo>
                    <a:pt x="256" y="42"/>
                    <a:pt x="236" y="23"/>
                    <a:pt x="193" y="3"/>
                  </a:cubicBezTo>
                  <a:cubicBezTo>
                    <a:pt x="183" y="1"/>
                    <a:pt x="172" y="0"/>
                    <a:pt x="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0"/>
            <p:cNvSpPr/>
            <p:nvPr/>
          </p:nvSpPr>
          <p:spPr>
            <a:xfrm>
              <a:off x="6894061" y="1827523"/>
              <a:ext cx="37254" cy="31283"/>
            </a:xfrm>
            <a:custGeom>
              <a:avLst/>
              <a:gdLst/>
              <a:ahLst/>
              <a:cxnLst/>
              <a:rect l="l" t="t" r="r" b="b"/>
              <a:pathLst>
                <a:path w="287" h="241" extrusionOk="0">
                  <a:moveTo>
                    <a:pt x="143" y="1"/>
                  </a:moveTo>
                  <a:cubicBezTo>
                    <a:pt x="63" y="1"/>
                    <a:pt x="0" y="85"/>
                    <a:pt x="33" y="170"/>
                  </a:cubicBezTo>
                  <a:cubicBezTo>
                    <a:pt x="52" y="189"/>
                    <a:pt x="71" y="232"/>
                    <a:pt x="90" y="232"/>
                  </a:cubicBezTo>
                  <a:cubicBezTo>
                    <a:pt x="108" y="238"/>
                    <a:pt x="125" y="240"/>
                    <a:pt x="141" y="240"/>
                  </a:cubicBezTo>
                  <a:cubicBezTo>
                    <a:pt x="232" y="240"/>
                    <a:pt x="286" y="155"/>
                    <a:pt x="254" y="69"/>
                  </a:cubicBezTo>
                  <a:cubicBezTo>
                    <a:pt x="254" y="49"/>
                    <a:pt x="210" y="11"/>
                    <a:pt x="191" y="11"/>
                  </a:cubicBezTo>
                  <a:cubicBezTo>
                    <a:pt x="175" y="4"/>
                    <a:pt x="158"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0"/>
            <p:cNvSpPr/>
            <p:nvPr/>
          </p:nvSpPr>
          <p:spPr>
            <a:xfrm>
              <a:off x="6734268" y="1797668"/>
              <a:ext cx="31283" cy="31413"/>
            </a:xfrm>
            <a:custGeom>
              <a:avLst/>
              <a:gdLst/>
              <a:ahLst/>
              <a:cxnLst/>
              <a:rect l="l" t="t" r="r" b="b"/>
              <a:pathLst>
                <a:path w="241" h="242" extrusionOk="0">
                  <a:moveTo>
                    <a:pt x="120" y="1"/>
                  </a:moveTo>
                  <a:cubicBezTo>
                    <a:pt x="63" y="1"/>
                    <a:pt x="0" y="39"/>
                    <a:pt x="0" y="121"/>
                  </a:cubicBezTo>
                  <a:cubicBezTo>
                    <a:pt x="0" y="179"/>
                    <a:pt x="63" y="241"/>
                    <a:pt x="120" y="241"/>
                  </a:cubicBezTo>
                  <a:cubicBezTo>
                    <a:pt x="202" y="241"/>
                    <a:pt x="240" y="179"/>
                    <a:pt x="240" y="121"/>
                  </a:cubicBezTo>
                  <a:cubicBezTo>
                    <a:pt x="240" y="39"/>
                    <a:pt x="202" y="1"/>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0"/>
            <p:cNvSpPr/>
            <p:nvPr/>
          </p:nvSpPr>
          <p:spPr>
            <a:xfrm>
              <a:off x="6707008" y="1663577"/>
              <a:ext cx="37124" cy="31283"/>
            </a:xfrm>
            <a:custGeom>
              <a:avLst/>
              <a:gdLst/>
              <a:ahLst/>
              <a:cxnLst/>
              <a:rect l="l" t="t" r="r" b="b"/>
              <a:pathLst>
                <a:path w="286" h="241" extrusionOk="0">
                  <a:moveTo>
                    <a:pt x="141" y="1"/>
                  </a:moveTo>
                  <a:cubicBezTo>
                    <a:pt x="61" y="1"/>
                    <a:pt x="1" y="74"/>
                    <a:pt x="32" y="174"/>
                  </a:cubicBezTo>
                  <a:cubicBezTo>
                    <a:pt x="32" y="193"/>
                    <a:pt x="71" y="212"/>
                    <a:pt x="90" y="232"/>
                  </a:cubicBezTo>
                  <a:cubicBezTo>
                    <a:pt x="106" y="237"/>
                    <a:pt x="121" y="240"/>
                    <a:pt x="136" y="240"/>
                  </a:cubicBezTo>
                  <a:cubicBezTo>
                    <a:pt x="219" y="240"/>
                    <a:pt x="286" y="158"/>
                    <a:pt x="253" y="73"/>
                  </a:cubicBezTo>
                  <a:cubicBezTo>
                    <a:pt x="253" y="30"/>
                    <a:pt x="210" y="11"/>
                    <a:pt x="191" y="11"/>
                  </a:cubicBezTo>
                  <a:cubicBezTo>
                    <a:pt x="174" y="4"/>
                    <a:pt x="157"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0"/>
            <p:cNvSpPr/>
            <p:nvPr/>
          </p:nvSpPr>
          <p:spPr>
            <a:xfrm>
              <a:off x="6797484" y="1572712"/>
              <a:ext cx="37903" cy="32970"/>
            </a:xfrm>
            <a:custGeom>
              <a:avLst/>
              <a:gdLst/>
              <a:ahLst/>
              <a:cxnLst/>
              <a:rect l="l" t="t" r="r" b="b"/>
              <a:pathLst>
                <a:path w="292" h="254" extrusionOk="0">
                  <a:moveTo>
                    <a:pt x="151" y="1"/>
                  </a:moveTo>
                  <a:cubicBezTo>
                    <a:pt x="68" y="1"/>
                    <a:pt x="0" y="87"/>
                    <a:pt x="37" y="173"/>
                  </a:cubicBezTo>
                  <a:cubicBezTo>
                    <a:pt x="37" y="211"/>
                    <a:pt x="75" y="230"/>
                    <a:pt x="94" y="249"/>
                  </a:cubicBezTo>
                  <a:cubicBezTo>
                    <a:pt x="107" y="252"/>
                    <a:pt x="119" y="254"/>
                    <a:pt x="130" y="254"/>
                  </a:cubicBezTo>
                  <a:cubicBezTo>
                    <a:pt x="217" y="254"/>
                    <a:pt x="292" y="180"/>
                    <a:pt x="258" y="91"/>
                  </a:cubicBezTo>
                  <a:cubicBezTo>
                    <a:pt x="258" y="52"/>
                    <a:pt x="215" y="33"/>
                    <a:pt x="195" y="9"/>
                  </a:cubicBezTo>
                  <a:cubicBezTo>
                    <a:pt x="180" y="3"/>
                    <a:pt x="165"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6878354" y="1557135"/>
              <a:ext cx="37124" cy="31413"/>
            </a:xfrm>
            <a:custGeom>
              <a:avLst/>
              <a:gdLst/>
              <a:ahLst/>
              <a:cxnLst/>
              <a:rect l="l" t="t" r="r" b="b"/>
              <a:pathLst>
                <a:path w="286" h="242" extrusionOk="0">
                  <a:moveTo>
                    <a:pt x="148" y="1"/>
                  </a:moveTo>
                  <a:cubicBezTo>
                    <a:pt x="66" y="1"/>
                    <a:pt x="1" y="87"/>
                    <a:pt x="34" y="172"/>
                  </a:cubicBezTo>
                  <a:cubicBezTo>
                    <a:pt x="34" y="211"/>
                    <a:pt x="72" y="230"/>
                    <a:pt x="91" y="230"/>
                  </a:cubicBezTo>
                  <a:cubicBezTo>
                    <a:pt x="110" y="238"/>
                    <a:pt x="129" y="242"/>
                    <a:pt x="147" y="242"/>
                  </a:cubicBezTo>
                  <a:cubicBezTo>
                    <a:pt x="225" y="242"/>
                    <a:pt x="286" y="173"/>
                    <a:pt x="255" y="91"/>
                  </a:cubicBezTo>
                  <a:cubicBezTo>
                    <a:pt x="255" y="52"/>
                    <a:pt x="211" y="33"/>
                    <a:pt x="192" y="9"/>
                  </a:cubicBezTo>
                  <a:cubicBezTo>
                    <a:pt x="177" y="3"/>
                    <a:pt x="162"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6893931" y="1445501"/>
              <a:ext cx="37254" cy="33749"/>
            </a:xfrm>
            <a:custGeom>
              <a:avLst/>
              <a:gdLst/>
              <a:ahLst/>
              <a:cxnLst/>
              <a:rect l="l" t="t" r="r" b="b"/>
              <a:pathLst>
                <a:path w="287" h="260" extrusionOk="0">
                  <a:moveTo>
                    <a:pt x="148" y="1"/>
                  </a:moveTo>
                  <a:cubicBezTo>
                    <a:pt x="66" y="1"/>
                    <a:pt x="1" y="87"/>
                    <a:pt x="34" y="172"/>
                  </a:cubicBezTo>
                  <a:cubicBezTo>
                    <a:pt x="53" y="211"/>
                    <a:pt x="72" y="230"/>
                    <a:pt x="91" y="249"/>
                  </a:cubicBezTo>
                  <a:cubicBezTo>
                    <a:pt x="111" y="256"/>
                    <a:pt x="130" y="260"/>
                    <a:pt x="147" y="260"/>
                  </a:cubicBezTo>
                  <a:cubicBezTo>
                    <a:pt x="235" y="260"/>
                    <a:pt x="287" y="175"/>
                    <a:pt x="255" y="91"/>
                  </a:cubicBezTo>
                  <a:cubicBezTo>
                    <a:pt x="255" y="52"/>
                    <a:pt x="235" y="28"/>
                    <a:pt x="192" y="9"/>
                  </a:cubicBezTo>
                  <a:cubicBezTo>
                    <a:pt x="177" y="3"/>
                    <a:pt x="162" y="1"/>
                    <a:pt x="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6748157" y="1429924"/>
              <a:ext cx="38033" cy="32841"/>
            </a:xfrm>
            <a:custGeom>
              <a:avLst/>
              <a:gdLst/>
              <a:ahLst/>
              <a:cxnLst/>
              <a:rect l="l" t="t" r="r" b="b"/>
              <a:pathLst>
                <a:path w="293" h="253" extrusionOk="0">
                  <a:moveTo>
                    <a:pt x="151" y="1"/>
                  </a:moveTo>
                  <a:cubicBezTo>
                    <a:pt x="68" y="1"/>
                    <a:pt x="1" y="87"/>
                    <a:pt x="37" y="172"/>
                  </a:cubicBezTo>
                  <a:cubicBezTo>
                    <a:pt x="37" y="211"/>
                    <a:pt x="76" y="230"/>
                    <a:pt x="95" y="249"/>
                  </a:cubicBezTo>
                  <a:cubicBezTo>
                    <a:pt x="105" y="251"/>
                    <a:pt x="116" y="252"/>
                    <a:pt x="126" y="252"/>
                  </a:cubicBezTo>
                  <a:cubicBezTo>
                    <a:pt x="215" y="252"/>
                    <a:pt x="292" y="181"/>
                    <a:pt x="253" y="91"/>
                  </a:cubicBezTo>
                  <a:cubicBezTo>
                    <a:pt x="234" y="52"/>
                    <a:pt x="215" y="28"/>
                    <a:pt x="196" y="9"/>
                  </a:cubicBezTo>
                  <a:cubicBezTo>
                    <a:pt x="181" y="3"/>
                    <a:pt x="16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0"/>
            <p:cNvSpPr/>
            <p:nvPr/>
          </p:nvSpPr>
          <p:spPr>
            <a:xfrm>
              <a:off x="6765941" y="1007272"/>
              <a:ext cx="38163" cy="32711"/>
            </a:xfrm>
            <a:custGeom>
              <a:avLst/>
              <a:gdLst/>
              <a:ahLst/>
              <a:cxnLst/>
              <a:rect l="l" t="t" r="r" b="b"/>
              <a:pathLst>
                <a:path w="294" h="252" extrusionOk="0">
                  <a:moveTo>
                    <a:pt x="164" y="0"/>
                  </a:moveTo>
                  <a:cubicBezTo>
                    <a:pt x="63" y="0"/>
                    <a:pt x="1" y="75"/>
                    <a:pt x="40" y="162"/>
                  </a:cubicBezTo>
                  <a:cubicBezTo>
                    <a:pt x="40" y="205"/>
                    <a:pt x="59" y="224"/>
                    <a:pt x="97" y="243"/>
                  </a:cubicBezTo>
                  <a:cubicBezTo>
                    <a:pt x="113" y="249"/>
                    <a:pt x="128" y="252"/>
                    <a:pt x="143" y="252"/>
                  </a:cubicBezTo>
                  <a:cubicBezTo>
                    <a:pt x="226" y="252"/>
                    <a:pt x="293" y="170"/>
                    <a:pt x="261" y="85"/>
                  </a:cubicBezTo>
                  <a:cubicBezTo>
                    <a:pt x="237" y="42"/>
                    <a:pt x="217" y="22"/>
                    <a:pt x="198" y="3"/>
                  </a:cubicBezTo>
                  <a:cubicBezTo>
                    <a:pt x="186" y="1"/>
                    <a:pt x="175" y="0"/>
                    <a:pt x="1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0"/>
            <p:cNvSpPr/>
            <p:nvPr/>
          </p:nvSpPr>
          <p:spPr>
            <a:xfrm>
              <a:off x="6909638" y="1679413"/>
              <a:ext cx="37643" cy="31023"/>
            </a:xfrm>
            <a:custGeom>
              <a:avLst/>
              <a:gdLst/>
              <a:ahLst/>
              <a:cxnLst/>
              <a:rect l="l" t="t" r="r" b="b"/>
              <a:pathLst>
                <a:path w="290" h="239" extrusionOk="0">
                  <a:moveTo>
                    <a:pt x="147" y="0"/>
                  </a:moveTo>
                  <a:cubicBezTo>
                    <a:pt x="65" y="0"/>
                    <a:pt x="0" y="86"/>
                    <a:pt x="33" y="172"/>
                  </a:cubicBezTo>
                  <a:cubicBezTo>
                    <a:pt x="52" y="191"/>
                    <a:pt x="71" y="230"/>
                    <a:pt x="114" y="230"/>
                  </a:cubicBezTo>
                  <a:cubicBezTo>
                    <a:pt x="129" y="236"/>
                    <a:pt x="144" y="238"/>
                    <a:pt x="158" y="238"/>
                  </a:cubicBezTo>
                  <a:cubicBezTo>
                    <a:pt x="233" y="238"/>
                    <a:pt x="289" y="156"/>
                    <a:pt x="273" y="71"/>
                  </a:cubicBezTo>
                  <a:cubicBezTo>
                    <a:pt x="254" y="52"/>
                    <a:pt x="235" y="9"/>
                    <a:pt x="191" y="9"/>
                  </a:cubicBezTo>
                  <a:cubicBezTo>
                    <a:pt x="176" y="3"/>
                    <a:pt x="161"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0"/>
            <p:cNvSpPr/>
            <p:nvPr/>
          </p:nvSpPr>
          <p:spPr>
            <a:xfrm>
              <a:off x="6898215" y="1797668"/>
              <a:ext cx="31283" cy="31413"/>
            </a:xfrm>
            <a:custGeom>
              <a:avLst/>
              <a:gdLst/>
              <a:ahLst/>
              <a:cxnLst/>
              <a:rect l="l" t="t" r="r" b="b"/>
              <a:pathLst>
                <a:path w="241" h="242" extrusionOk="0">
                  <a:moveTo>
                    <a:pt x="121" y="1"/>
                  </a:moveTo>
                  <a:cubicBezTo>
                    <a:pt x="39" y="1"/>
                    <a:pt x="1" y="39"/>
                    <a:pt x="1" y="121"/>
                  </a:cubicBezTo>
                  <a:cubicBezTo>
                    <a:pt x="1" y="179"/>
                    <a:pt x="39" y="241"/>
                    <a:pt x="121" y="241"/>
                  </a:cubicBezTo>
                  <a:cubicBezTo>
                    <a:pt x="178" y="241"/>
                    <a:pt x="241" y="179"/>
                    <a:pt x="241" y="121"/>
                  </a:cubicBezTo>
                  <a:cubicBezTo>
                    <a:pt x="241" y="39"/>
                    <a:pt x="178"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0"/>
            <p:cNvSpPr/>
            <p:nvPr/>
          </p:nvSpPr>
          <p:spPr>
            <a:xfrm>
              <a:off x="6831753" y="1843100"/>
              <a:ext cx="37384" cy="33100"/>
            </a:xfrm>
            <a:custGeom>
              <a:avLst/>
              <a:gdLst/>
              <a:ahLst/>
              <a:cxnLst/>
              <a:rect l="l" t="t" r="r" b="b"/>
              <a:pathLst>
                <a:path w="288" h="255" extrusionOk="0">
                  <a:moveTo>
                    <a:pt x="136" y="1"/>
                  </a:moveTo>
                  <a:cubicBezTo>
                    <a:pt x="49" y="1"/>
                    <a:pt x="0" y="85"/>
                    <a:pt x="32" y="170"/>
                  </a:cubicBezTo>
                  <a:cubicBezTo>
                    <a:pt x="32" y="208"/>
                    <a:pt x="71" y="232"/>
                    <a:pt x="90" y="251"/>
                  </a:cubicBezTo>
                  <a:cubicBezTo>
                    <a:pt x="100" y="253"/>
                    <a:pt x="110" y="254"/>
                    <a:pt x="120" y="254"/>
                  </a:cubicBezTo>
                  <a:cubicBezTo>
                    <a:pt x="209" y="254"/>
                    <a:pt x="288" y="179"/>
                    <a:pt x="253" y="88"/>
                  </a:cubicBezTo>
                  <a:cubicBezTo>
                    <a:pt x="234" y="50"/>
                    <a:pt x="210" y="30"/>
                    <a:pt x="191" y="11"/>
                  </a:cubicBezTo>
                  <a:cubicBezTo>
                    <a:pt x="171" y="4"/>
                    <a:pt x="153" y="1"/>
                    <a:pt x="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0"/>
            <p:cNvSpPr/>
            <p:nvPr/>
          </p:nvSpPr>
          <p:spPr>
            <a:xfrm>
              <a:off x="6763864" y="1970441"/>
              <a:ext cx="37643" cy="31153"/>
            </a:xfrm>
            <a:custGeom>
              <a:avLst/>
              <a:gdLst/>
              <a:ahLst/>
              <a:cxnLst/>
              <a:rect l="l" t="t" r="r" b="b"/>
              <a:pathLst>
                <a:path w="290" h="240" extrusionOk="0">
                  <a:moveTo>
                    <a:pt x="141" y="0"/>
                  </a:moveTo>
                  <a:cubicBezTo>
                    <a:pt x="62" y="0"/>
                    <a:pt x="1" y="67"/>
                    <a:pt x="36" y="149"/>
                  </a:cubicBezTo>
                  <a:cubicBezTo>
                    <a:pt x="36" y="188"/>
                    <a:pt x="75" y="212"/>
                    <a:pt x="94" y="231"/>
                  </a:cubicBezTo>
                  <a:cubicBezTo>
                    <a:pt x="109" y="237"/>
                    <a:pt x="124" y="240"/>
                    <a:pt x="139" y="240"/>
                  </a:cubicBezTo>
                  <a:cubicBezTo>
                    <a:pt x="222" y="240"/>
                    <a:pt x="289" y="154"/>
                    <a:pt x="253" y="68"/>
                  </a:cubicBezTo>
                  <a:cubicBezTo>
                    <a:pt x="253" y="29"/>
                    <a:pt x="214" y="10"/>
                    <a:pt x="195" y="10"/>
                  </a:cubicBezTo>
                  <a:cubicBezTo>
                    <a:pt x="177" y="3"/>
                    <a:pt x="159"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0"/>
            <p:cNvSpPr/>
            <p:nvPr/>
          </p:nvSpPr>
          <p:spPr>
            <a:xfrm>
              <a:off x="6738162" y="2079739"/>
              <a:ext cx="37514" cy="32711"/>
            </a:xfrm>
            <a:custGeom>
              <a:avLst/>
              <a:gdLst/>
              <a:ahLst/>
              <a:cxnLst/>
              <a:rect l="l" t="t" r="r" b="b"/>
              <a:pathLst>
                <a:path w="289" h="252" extrusionOk="0">
                  <a:moveTo>
                    <a:pt x="145" y="0"/>
                  </a:moveTo>
                  <a:cubicBezTo>
                    <a:pt x="64" y="0"/>
                    <a:pt x="0" y="82"/>
                    <a:pt x="33" y="167"/>
                  </a:cubicBezTo>
                  <a:cubicBezTo>
                    <a:pt x="52" y="211"/>
                    <a:pt x="71" y="230"/>
                    <a:pt x="114" y="249"/>
                  </a:cubicBezTo>
                  <a:cubicBezTo>
                    <a:pt x="124" y="251"/>
                    <a:pt x="133" y="252"/>
                    <a:pt x="142" y="252"/>
                  </a:cubicBezTo>
                  <a:cubicBezTo>
                    <a:pt x="225" y="252"/>
                    <a:pt x="288" y="177"/>
                    <a:pt x="254" y="91"/>
                  </a:cubicBezTo>
                  <a:cubicBezTo>
                    <a:pt x="254" y="47"/>
                    <a:pt x="234" y="28"/>
                    <a:pt x="191" y="9"/>
                  </a:cubicBezTo>
                  <a:cubicBezTo>
                    <a:pt x="176" y="3"/>
                    <a:pt x="160"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0"/>
            <p:cNvSpPr/>
            <p:nvPr/>
          </p:nvSpPr>
          <p:spPr>
            <a:xfrm>
              <a:off x="6691042" y="1955773"/>
              <a:ext cx="37514" cy="32711"/>
            </a:xfrm>
            <a:custGeom>
              <a:avLst/>
              <a:gdLst/>
              <a:ahLst/>
              <a:cxnLst/>
              <a:rect l="l" t="t" r="r" b="b"/>
              <a:pathLst>
                <a:path w="289" h="252" extrusionOk="0">
                  <a:moveTo>
                    <a:pt x="158" y="0"/>
                  </a:moveTo>
                  <a:cubicBezTo>
                    <a:pt x="59" y="0"/>
                    <a:pt x="1" y="71"/>
                    <a:pt x="35" y="162"/>
                  </a:cubicBezTo>
                  <a:cubicBezTo>
                    <a:pt x="35" y="205"/>
                    <a:pt x="55" y="224"/>
                    <a:pt x="93" y="243"/>
                  </a:cubicBezTo>
                  <a:cubicBezTo>
                    <a:pt x="108" y="249"/>
                    <a:pt x="123" y="252"/>
                    <a:pt x="138" y="252"/>
                  </a:cubicBezTo>
                  <a:cubicBezTo>
                    <a:pt x="221" y="252"/>
                    <a:pt x="289" y="166"/>
                    <a:pt x="256" y="85"/>
                  </a:cubicBezTo>
                  <a:cubicBezTo>
                    <a:pt x="237" y="41"/>
                    <a:pt x="213" y="22"/>
                    <a:pt x="194" y="3"/>
                  </a:cubicBezTo>
                  <a:cubicBezTo>
                    <a:pt x="181" y="1"/>
                    <a:pt x="169"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0"/>
            <p:cNvSpPr/>
            <p:nvPr/>
          </p:nvSpPr>
          <p:spPr>
            <a:xfrm>
              <a:off x="6659888" y="1811817"/>
              <a:ext cx="37514" cy="31413"/>
            </a:xfrm>
            <a:custGeom>
              <a:avLst/>
              <a:gdLst/>
              <a:ahLst/>
              <a:cxnLst/>
              <a:rect l="l" t="t" r="r" b="b"/>
              <a:pathLst>
                <a:path w="289" h="242" extrusionOk="0">
                  <a:moveTo>
                    <a:pt x="121" y="0"/>
                  </a:moveTo>
                  <a:cubicBezTo>
                    <a:pt x="48" y="0"/>
                    <a:pt x="0" y="73"/>
                    <a:pt x="16" y="170"/>
                  </a:cubicBezTo>
                  <a:cubicBezTo>
                    <a:pt x="35" y="190"/>
                    <a:pt x="54" y="209"/>
                    <a:pt x="93" y="233"/>
                  </a:cubicBezTo>
                  <a:cubicBezTo>
                    <a:pt x="108" y="239"/>
                    <a:pt x="123" y="241"/>
                    <a:pt x="137" y="241"/>
                  </a:cubicBezTo>
                  <a:cubicBezTo>
                    <a:pt x="221" y="241"/>
                    <a:pt x="289" y="155"/>
                    <a:pt x="256" y="70"/>
                  </a:cubicBezTo>
                  <a:cubicBezTo>
                    <a:pt x="237" y="31"/>
                    <a:pt x="213" y="12"/>
                    <a:pt x="174" y="12"/>
                  </a:cubicBezTo>
                  <a:cubicBezTo>
                    <a:pt x="156" y="4"/>
                    <a:pt x="138" y="0"/>
                    <a:pt x="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0"/>
            <p:cNvSpPr/>
            <p:nvPr/>
          </p:nvSpPr>
          <p:spPr>
            <a:xfrm>
              <a:off x="6716614" y="1858677"/>
              <a:ext cx="38163" cy="33749"/>
            </a:xfrm>
            <a:custGeom>
              <a:avLst/>
              <a:gdLst/>
              <a:ahLst/>
              <a:cxnLst/>
              <a:rect l="l" t="t" r="r" b="b"/>
              <a:pathLst>
                <a:path w="294" h="260" extrusionOk="0">
                  <a:moveTo>
                    <a:pt x="132" y="1"/>
                  </a:moveTo>
                  <a:cubicBezTo>
                    <a:pt x="55" y="1"/>
                    <a:pt x="0" y="85"/>
                    <a:pt x="16" y="170"/>
                  </a:cubicBezTo>
                  <a:cubicBezTo>
                    <a:pt x="40" y="208"/>
                    <a:pt x="59" y="232"/>
                    <a:pt x="98" y="251"/>
                  </a:cubicBezTo>
                  <a:cubicBezTo>
                    <a:pt x="113" y="257"/>
                    <a:pt x="128" y="260"/>
                    <a:pt x="142" y="260"/>
                  </a:cubicBezTo>
                  <a:cubicBezTo>
                    <a:pt x="226" y="260"/>
                    <a:pt x="293" y="174"/>
                    <a:pt x="256" y="88"/>
                  </a:cubicBezTo>
                  <a:cubicBezTo>
                    <a:pt x="237" y="50"/>
                    <a:pt x="218" y="30"/>
                    <a:pt x="179" y="11"/>
                  </a:cubicBezTo>
                  <a:cubicBezTo>
                    <a:pt x="163" y="4"/>
                    <a:pt x="147"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0"/>
            <p:cNvSpPr/>
            <p:nvPr/>
          </p:nvSpPr>
          <p:spPr>
            <a:xfrm>
              <a:off x="6862907" y="1622428"/>
              <a:ext cx="37514" cy="32970"/>
            </a:xfrm>
            <a:custGeom>
              <a:avLst/>
              <a:gdLst/>
              <a:ahLst/>
              <a:cxnLst/>
              <a:rect l="l" t="t" r="r" b="b"/>
              <a:pathLst>
                <a:path w="289" h="254" extrusionOk="0">
                  <a:moveTo>
                    <a:pt x="142" y="0"/>
                  </a:moveTo>
                  <a:cubicBezTo>
                    <a:pt x="62" y="0"/>
                    <a:pt x="0" y="85"/>
                    <a:pt x="32" y="169"/>
                  </a:cubicBezTo>
                  <a:cubicBezTo>
                    <a:pt x="32" y="207"/>
                    <a:pt x="71" y="227"/>
                    <a:pt x="90" y="251"/>
                  </a:cubicBezTo>
                  <a:cubicBezTo>
                    <a:pt x="100" y="253"/>
                    <a:pt x="110" y="254"/>
                    <a:pt x="120" y="254"/>
                  </a:cubicBezTo>
                  <a:cubicBezTo>
                    <a:pt x="210" y="254"/>
                    <a:pt x="288" y="178"/>
                    <a:pt x="253" y="87"/>
                  </a:cubicBezTo>
                  <a:cubicBezTo>
                    <a:pt x="253" y="49"/>
                    <a:pt x="210" y="30"/>
                    <a:pt x="191" y="11"/>
                  </a:cubicBezTo>
                  <a:cubicBezTo>
                    <a:pt x="175" y="3"/>
                    <a:pt x="158" y="0"/>
                    <a:pt x="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0"/>
            <p:cNvSpPr/>
            <p:nvPr/>
          </p:nvSpPr>
          <p:spPr>
            <a:xfrm>
              <a:off x="6659759" y="1414347"/>
              <a:ext cx="37903" cy="32841"/>
            </a:xfrm>
            <a:custGeom>
              <a:avLst/>
              <a:gdLst/>
              <a:ahLst/>
              <a:cxnLst/>
              <a:rect l="l" t="t" r="r" b="b"/>
              <a:pathLst>
                <a:path w="292" h="253" extrusionOk="0">
                  <a:moveTo>
                    <a:pt x="132" y="1"/>
                  </a:moveTo>
                  <a:cubicBezTo>
                    <a:pt x="54" y="1"/>
                    <a:pt x="1" y="86"/>
                    <a:pt x="17" y="172"/>
                  </a:cubicBezTo>
                  <a:cubicBezTo>
                    <a:pt x="36" y="211"/>
                    <a:pt x="55" y="230"/>
                    <a:pt x="94" y="249"/>
                  </a:cubicBezTo>
                  <a:cubicBezTo>
                    <a:pt x="104" y="251"/>
                    <a:pt x="115" y="252"/>
                    <a:pt x="125" y="252"/>
                  </a:cubicBezTo>
                  <a:cubicBezTo>
                    <a:pt x="214" y="252"/>
                    <a:pt x="292" y="181"/>
                    <a:pt x="257" y="91"/>
                  </a:cubicBezTo>
                  <a:cubicBezTo>
                    <a:pt x="238" y="52"/>
                    <a:pt x="214" y="28"/>
                    <a:pt x="175" y="9"/>
                  </a:cubicBezTo>
                  <a:cubicBezTo>
                    <a:pt x="160" y="3"/>
                    <a:pt x="146"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0"/>
            <p:cNvSpPr/>
            <p:nvPr/>
          </p:nvSpPr>
          <p:spPr>
            <a:xfrm>
              <a:off x="6675335" y="1066334"/>
              <a:ext cx="37643" cy="31023"/>
            </a:xfrm>
            <a:custGeom>
              <a:avLst/>
              <a:gdLst/>
              <a:ahLst/>
              <a:cxnLst/>
              <a:rect l="l" t="t" r="r" b="b"/>
              <a:pathLst>
                <a:path w="290" h="239" extrusionOk="0">
                  <a:moveTo>
                    <a:pt x="131" y="1"/>
                  </a:moveTo>
                  <a:cubicBezTo>
                    <a:pt x="53" y="1"/>
                    <a:pt x="1" y="83"/>
                    <a:pt x="17" y="168"/>
                  </a:cubicBezTo>
                  <a:cubicBezTo>
                    <a:pt x="36" y="187"/>
                    <a:pt x="55" y="230"/>
                    <a:pt x="94" y="230"/>
                  </a:cubicBezTo>
                  <a:cubicBezTo>
                    <a:pt x="109" y="236"/>
                    <a:pt x="124" y="239"/>
                    <a:pt x="139" y="239"/>
                  </a:cubicBezTo>
                  <a:cubicBezTo>
                    <a:pt x="222" y="239"/>
                    <a:pt x="290" y="153"/>
                    <a:pt x="257" y="67"/>
                  </a:cubicBezTo>
                  <a:cubicBezTo>
                    <a:pt x="238" y="48"/>
                    <a:pt x="214" y="9"/>
                    <a:pt x="176" y="9"/>
                  </a:cubicBezTo>
                  <a:cubicBezTo>
                    <a:pt x="160" y="3"/>
                    <a:pt x="145" y="1"/>
                    <a:pt x="1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0"/>
            <p:cNvSpPr/>
            <p:nvPr/>
          </p:nvSpPr>
          <p:spPr>
            <a:xfrm>
              <a:off x="6675335" y="1170310"/>
              <a:ext cx="37643" cy="30894"/>
            </a:xfrm>
            <a:custGeom>
              <a:avLst/>
              <a:gdLst/>
              <a:ahLst/>
              <a:cxnLst/>
              <a:rect l="l" t="t" r="r" b="b"/>
              <a:pathLst>
                <a:path w="290" h="238" extrusionOk="0">
                  <a:moveTo>
                    <a:pt x="128" y="0"/>
                  </a:moveTo>
                  <a:cubicBezTo>
                    <a:pt x="52" y="0"/>
                    <a:pt x="1" y="85"/>
                    <a:pt x="17" y="169"/>
                  </a:cubicBezTo>
                  <a:cubicBezTo>
                    <a:pt x="36" y="188"/>
                    <a:pt x="55" y="208"/>
                    <a:pt x="94" y="227"/>
                  </a:cubicBezTo>
                  <a:cubicBezTo>
                    <a:pt x="110" y="234"/>
                    <a:pt x="127" y="237"/>
                    <a:pt x="143" y="237"/>
                  </a:cubicBezTo>
                  <a:cubicBezTo>
                    <a:pt x="224" y="237"/>
                    <a:pt x="289" y="153"/>
                    <a:pt x="257" y="68"/>
                  </a:cubicBezTo>
                  <a:cubicBezTo>
                    <a:pt x="238" y="49"/>
                    <a:pt x="214" y="11"/>
                    <a:pt x="176" y="11"/>
                  </a:cubicBezTo>
                  <a:cubicBezTo>
                    <a:pt x="159" y="4"/>
                    <a:pt x="143" y="0"/>
                    <a:pt x="1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0"/>
            <p:cNvSpPr/>
            <p:nvPr/>
          </p:nvSpPr>
          <p:spPr>
            <a:xfrm>
              <a:off x="6781777" y="1429924"/>
              <a:ext cx="38163" cy="32841"/>
            </a:xfrm>
            <a:custGeom>
              <a:avLst/>
              <a:gdLst/>
              <a:ahLst/>
              <a:cxnLst/>
              <a:rect l="l" t="t" r="r" b="b"/>
              <a:pathLst>
                <a:path w="294" h="253" extrusionOk="0">
                  <a:moveTo>
                    <a:pt x="152" y="1"/>
                  </a:moveTo>
                  <a:cubicBezTo>
                    <a:pt x="69" y="1"/>
                    <a:pt x="1" y="87"/>
                    <a:pt x="38" y="172"/>
                  </a:cubicBezTo>
                  <a:cubicBezTo>
                    <a:pt x="38" y="211"/>
                    <a:pt x="76" y="230"/>
                    <a:pt x="95" y="249"/>
                  </a:cubicBezTo>
                  <a:cubicBezTo>
                    <a:pt x="106" y="251"/>
                    <a:pt x="116" y="252"/>
                    <a:pt x="127" y="252"/>
                  </a:cubicBezTo>
                  <a:cubicBezTo>
                    <a:pt x="216" y="252"/>
                    <a:pt x="293" y="181"/>
                    <a:pt x="259" y="91"/>
                  </a:cubicBezTo>
                  <a:cubicBezTo>
                    <a:pt x="259" y="52"/>
                    <a:pt x="215" y="28"/>
                    <a:pt x="196" y="9"/>
                  </a:cubicBezTo>
                  <a:cubicBezTo>
                    <a:pt x="181" y="3"/>
                    <a:pt x="166" y="1"/>
                    <a:pt x="1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0"/>
            <p:cNvSpPr/>
            <p:nvPr/>
          </p:nvSpPr>
          <p:spPr>
            <a:xfrm>
              <a:off x="6831364" y="1287915"/>
              <a:ext cx="37514" cy="32711"/>
            </a:xfrm>
            <a:custGeom>
              <a:avLst/>
              <a:gdLst/>
              <a:ahLst/>
              <a:cxnLst/>
              <a:rect l="l" t="t" r="r" b="b"/>
              <a:pathLst>
                <a:path w="289" h="252" extrusionOk="0">
                  <a:moveTo>
                    <a:pt x="145" y="0"/>
                  </a:moveTo>
                  <a:cubicBezTo>
                    <a:pt x="60" y="0"/>
                    <a:pt x="1" y="75"/>
                    <a:pt x="35" y="161"/>
                  </a:cubicBezTo>
                  <a:cubicBezTo>
                    <a:pt x="35" y="205"/>
                    <a:pt x="54" y="224"/>
                    <a:pt x="93" y="243"/>
                  </a:cubicBezTo>
                  <a:cubicBezTo>
                    <a:pt x="108" y="249"/>
                    <a:pt x="124" y="252"/>
                    <a:pt x="139" y="252"/>
                  </a:cubicBezTo>
                  <a:cubicBezTo>
                    <a:pt x="222" y="252"/>
                    <a:pt x="289" y="170"/>
                    <a:pt x="256" y="85"/>
                  </a:cubicBezTo>
                  <a:cubicBezTo>
                    <a:pt x="237" y="41"/>
                    <a:pt x="213" y="22"/>
                    <a:pt x="175" y="3"/>
                  </a:cubicBezTo>
                  <a:cubicBezTo>
                    <a:pt x="165" y="1"/>
                    <a:pt x="155"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0"/>
            <p:cNvSpPr/>
            <p:nvPr/>
          </p:nvSpPr>
          <p:spPr>
            <a:xfrm>
              <a:off x="6812672" y="1321535"/>
              <a:ext cx="38163" cy="32970"/>
            </a:xfrm>
            <a:custGeom>
              <a:avLst/>
              <a:gdLst/>
              <a:ahLst/>
              <a:cxnLst/>
              <a:rect l="l" t="t" r="r" b="b"/>
              <a:pathLst>
                <a:path w="294" h="254" extrusionOk="0">
                  <a:moveTo>
                    <a:pt x="169" y="1"/>
                  </a:moveTo>
                  <a:cubicBezTo>
                    <a:pt x="79" y="1"/>
                    <a:pt x="1" y="76"/>
                    <a:pt x="40" y="167"/>
                  </a:cubicBezTo>
                  <a:cubicBezTo>
                    <a:pt x="40" y="205"/>
                    <a:pt x="78" y="224"/>
                    <a:pt x="98" y="244"/>
                  </a:cubicBezTo>
                  <a:cubicBezTo>
                    <a:pt x="114" y="251"/>
                    <a:pt x="131" y="254"/>
                    <a:pt x="146" y="254"/>
                  </a:cubicBezTo>
                  <a:cubicBezTo>
                    <a:pt x="228" y="254"/>
                    <a:pt x="293" y="169"/>
                    <a:pt x="261" y="85"/>
                  </a:cubicBezTo>
                  <a:cubicBezTo>
                    <a:pt x="261" y="47"/>
                    <a:pt x="218" y="23"/>
                    <a:pt x="198" y="3"/>
                  </a:cubicBezTo>
                  <a:cubicBezTo>
                    <a:pt x="188" y="1"/>
                    <a:pt x="178"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0"/>
            <p:cNvSpPr/>
            <p:nvPr/>
          </p:nvSpPr>
          <p:spPr>
            <a:xfrm>
              <a:off x="6878484" y="1066334"/>
              <a:ext cx="37254" cy="31023"/>
            </a:xfrm>
            <a:custGeom>
              <a:avLst/>
              <a:gdLst/>
              <a:ahLst/>
              <a:cxnLst/>
              <a:rect l="l" t="t" r="r" b="b"/>
              <a:pathLst>
                <a:path w="287" h="239" extrusionOk="0">
                  <a:moveTo>
                    <a:pt x="145" y="1"/>
                  </a:moveTo>
                  <a:cubicBezTo>
                    <a:pt x="64" y="1"/>
                    <a:pt x="0" y="83"/>
                    <a:pt x="33" y="168"/>
                  </a:cubicBezTo>
                  <a:cubicBezTo>
                    <a:pt x="33" y="187"/>
                    <a:pt x="71" y="230"/>
                    <a:pt x="90" y="230"/>
                  </a:cubicBezTo>
                  <a:cubicBezTo>
                    <a:pt x="105" y="236"/>
                    <a:pt x="120" y="239"/>
                    <a:pt x="135" y="239"/>
                  </a:cubicBezTo>
                  <a:cubicBezTo>
                    <a:pt x="218" y="239"/>
                    <a:pt x="286" y="153"/>
                    <a:pt x="254" y="67"/>
                  </a:cubicBezTo>
                  <a:cubicBezTo>
                    <a:pt x="254" y="48"/>
                    <a:pt x="210" y="9"/>
                    <a:pt x="191" y="9"/>
                  </a:cubicBezTo>
                  <a:cubicBezTo>
                    <a:pt x="176" y="3"/>
                    <a:pt x="160" y="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0"/>
            <p:cNvSpPr/>
            <p:nvPr/>
          </p:nvSpPr>
          <p:spPr>
            <a:xfrm>
              <a:off x="6815268" y="900960"/>
              <a:ext cx="31283" cy="31283"/>
            </a:xfrm>
            <a:custGeom>
              <a:avLst/>
              <a:gdLst/>
              <a:ahLst/>
              <a:cxnLst/>
              <a:rect l="l" t="t" r="r" b="b"/>
              <a:pathLst>
                <a:path w="241" h="241" extrusionOk="0">
                  <a:moveTo>
                    <a:pt x="121" y="1"/>
                  </a:moveTo>
                  <a:cubicBezTo>
                    <a:pt x="39" y="1"/>
                    <a:pt x="1" y="63"/>
                    <a:pt x="1" y="121"/>
                  </a:cubicBezTo>
                  <a:cubicBezTo>
                    <a:pt x="1" y="183"/>
                    <a:pt x="39" y="241"/>
                    <a:pt x="121" y="241"/>
                  </a:cubicBezTo>
                  <a:cubicBezTo>
                    <a:pt x="178" y="241"/>
                    <a:pt x="241" y="183"/>
                    <a:pt x="241" y="121"/>
                  </a:cubicBezTo>
                  <a:cubicBezTo>
                    <a:pt x="241" y="63"/>
                    <a:pt x="178"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0"/>
            <p:cNvSpPr/>
            <p:nvPr/>
          </p:nvSpPr>
          <p:spPr>
            <a:xfrm>
              <a:off x="6779571" y="1170050"/>
              <a:ext cx="37384" cy="31153"/>
            </a:xfrm>
            <a:custGeom>
              <a:avLst/>
              <a:gdLst/>
              <a:ahLst/>
              <a:cxnLst/>
              <a:rect l="l" t="t" r="r" b="b"/>
              <a:pathLst>
                <a:path w="288" h="240" extrusionOk="0">
                  <a:moveTo>
                    <a:pt x="138" y="1"/>
                  </a:moveTo>
                  <a:cubicBezTo>
                    <a:pt x="60" y="1"/>
                    <a:pt x="0" y="70"/>
                    <a:pt x="36" y="152"/>
                  </a:cubicBezTo>
                  <a:cubicBezTo>
                    <a:pt x="36" y="190"/>
                    <a:pt x="74" y="210"/>
                    <a:pt x="93" y="229"/>
                  </a:cubicBezTo>
                  <a:cubicBezTo>
                    <a:pt x="110" y="236"/>
                    <a:pt x="126" y="239"/>
                    <a:pt x="142" y="239"/>
                  </a:cubicBezTo>
                  <a:cubicBezTo>
                    <a:pt x="223" y="239"/>
                    <a:pt x="288" y="155"/>
                    <a:pt x="252" y="70"/>
                  </a:cubicBezTo>
                  <a:cubicBezTo>
                    <a:pt x="252" y="32"/>
                    <a:pt x="213" y="13"/>
                    <a:pt x="194" y="13"/>
                  </a:cubicBezTo>
                  <a:cubicBezTo>
                    <a:pt x="175" y="4"/>
                    <a:pt x="156"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0"/>
            <p:cNvSpPr/>
            <p:nvPr/>
          </p:nvSpPr>
          <p:spPr>
            <a:xfrm>
              <a:off x="6862518" y="1152526"/>
              <a:ext cx="37514" cy="32970"/>
            </a:xfrm>
            <a:custGeom>
              <a:avLst/>
              <a:gdLst/>
              <a:ahLst/>
              <a:cxnLst/>
              <a:rect l="l" t="t" r="r" b="b"/>
              <a:pathLst>
                <a:path w="289" h="254" extrusionOk="0">
                  <a:moveTo>
                    <a:pt x="164" y="1"/>
                  </a:moveTo>
                  <a:cubicBezTo>
                    <a:pt x="75" y="1"/>
                    <a:pt x="1" y="76"/>
                    <a:pt x="35" y="167"/>
                  </a:cubicBezTo>
                  <a:cubicBezTo>
                    <a:pt x="35" y="205"/>
                    <a:pt x="74" y="224"/>
                    <a:pt x="93" y="244"/>
                  </a:cubicBezTo>
                  <a:cubicBezTo>
                    <a:pt x="110" y="251"/>
                    <a:pt x="126" y="254"/>
                    <a:pt x="142" y="254"/>
                  </a:cubicBezTo>
                  <a:cubicBezTo>
                    <a:pt x="223" y="254"/>
                    <a:pt x="289" y="170"/>
                    <a:pt x="256" y="85"/>
                  </a:cubicBezTo>
                  <a:cubicBezTo>
                    <a:pt x="256" y="47"/>
                    <a:pt x="213" y="27"/>
                    <a:pt x="194" y="3"/>
                  </a:cubicBezTo>
                  <a:cubicBezTo>
                    <a:pt x="184" y="2"/>
                    <a:pt x="174" y="1"/>
                    <a:pt x="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0"/>
            <p:cNvSpPr/>
            <p:nvPr/>
          </p:nvSpPr>
          <p:spPr>
            <a:xfrm>
              <a:off x="6641585" y="1320626"/>
              <a:ext cx="40240" cy="31153"/>
            </a:xfrm>
            <a:custGeom>
              <a:avLst/>
              <a:gdLst/>
              <a:ahLst/>
              <a:cxnLst/>
              <a:rect l="l" t="t" r="r" b="b"/>
              <a:pathLst>
                <a:path w="310" h="240" extrusionOk="0">
                  <a:moveTo>
                    <a:pt x="145" y="1"/>
                  </a:moveTo>
                  <a:cubicBezTo>
                    <a:pt x="64" y="1"/>
                    <a:pt x="1" y="74"/>
                    <a:pt x="37" y="174"/>
                  </a:cubicBezTo>
                  <a:cubicBezTo>
                    <a:pt x="56" y="193"/>
                    <a:pt x="75" y="212"/>
                    <a:pt x="114" y="231"/>
                  </a:cubicBezTo>
                  <a:cubicBezTo>
                    <a:pt x="129" y="237"/>
                    <a:pt x="145" y="240"/>
                    <a:pt x="160" y="240"/>
                  </a:cubicBezTo>
                  <a:cubicBezTo>
                    <a:pt x="242" y="240"/>
                    <a:pt x="310" y="158"/>
                    <a:pt x="277" y="73"/>
                  </a:cubicBezTo>
                  <a:cubicBezTo>
                    <a:pt x="258" y="30"/>
                    <a:pt x="234" y="10"/>
                    <a:pt x="195" y="10"/>
                  </a:cubicBezTo>
                  <a:cubicBezTo>
                    <a:pt x="178" y="4"/>
                    <a:pt x="161" y="1"/>
                    <a:pt x="1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0"/>
            <p:cNvSpPr/>
            <p:nvPr/>
          </p:nvSpPr>
          <p:spPr>
            <a:xfrm>
              <a:off x="6763734" y="1510404"/>
              <a:ext cx="37903" cy="32970"/>
            </a:xfrm>
            <a:custGeom>
              <a:avLst/>
              <a:gdLst/>
              <a:ahLst/>
              <a:cxnLst/>
              <a:rect l="l" t="t" r="r" b="b"/>
              <a:pathLst>
                <a:path w="292" h="254" extrusionOk="0">
                  <a:moveTo>
                    <a:pt x="151" y="0"/>
                  </a:moveTo>
                  <a:cubicBezTo>
                    <a:pt x="68" y="0"/>
                    <a:pt x="1" y="86"/>
                    <a:pt x="37" y="172"/>
                  </a:cubicBezTo>
                  <a:cubicBezTo>
                    <a:pt x="37" y="211"/>
                    <a:pt x="76" y="230"/>
                    <a:pt x="95" y="249"/>
                  </a:cubicBezTo>
                  <a:cubicBezTo>
                    <a:pt x="107" y="252"/>
                    <a:pt x="119" y="253"/>
                    <a:pt x="131" y="253"/>
                  </a:cubicBezTo>
                  <a:cubicBezTo>
                    <a:pt x="218" y="253"/>
                    <a:pt x="292" y="179"/>
                    <a:pt x="254" y="90"/>
                  </a:cubicBezTo>
                  <a:cubicBezTo>
                    <a:pt x="254" y="52"/>
                    <a:pt x="215" y="33"/>
                    <a:pt x="196" y="9"/>
                  </a:cubicBezTo>
                  <a:cubicBezTo>
                    <a:pt x="181" y="3"/>
                    <a:pt x="166" y="0"/>
                    <a:pt x="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0"/>
            <p:cNvSpPr/>
            <p:nvPr/>
          </p:nvSpPr>
          <p:spPr>
            <a:xfrm>
              <a:off x="6675335" y="1591274"/>
              <a:ext cx="37903" cy="32970"/>
            </a:xfrm>
            <a:custGeom>
              <a:avLst/>
              <a:gdLst/>
              <a:ahLst/>
              <a:cxnLst/>
              <a:rect l="l" t="t" r="r" b="b"/>
              <a:pathLst>
                <a:path w="292" h="254" extrusionOk="0">
                  <a:moveTo>
                    <a:pt x="128" y="0"/>
                  </a:moveTo>
                  <a:cubicBezTo>
                    <a:pt x="52" y="0"/>
                    <a:pt x="1" y="84"/>
                    <a:pt x="17" y="169"/>
                  </a:cubicBezTo>
                  <a:cubicBezTo>
                    <a:pt x="36" y="207"/>
                    <a:pt x="55" y="226"/>
                    <a:pt x="94" y="251"/>
                  </a:cubicBezTo>
                  <a:cubicBezTo>
                    <a:pt x="104" y="252"/>
                    <a:pt x="114" y="253"/>
                    <a:pt x="124" y="253"/>
                  </a:cubicBezTo>
                  <a:cubicBezTo>
                    <a:pt x="213" y="253"/>
                    <a:pt x="292" y="178"/>
                    <a:pt x="257" y="87"/>
                  </a:cubicBezTo>
                  <a:cubicBezTo>
                    <a:pt x="238" y="49"/>
                    <a:pt x="214" y="30"/>
                    <a:pt x="176" y="10"/>
                  </a:cubicBezTo>
                  <a:cubicBezTo>
                    <a:pt x="159" y="3"/>
                    <a:pt x="143" y="0"/>
                    <a:pt x="1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0"/>
            <p:cNvSpPr/>
            <p:nvPr/>
          </p:nvSpPr>
          <p:spPr>
            <a:xfrm>
              <a:off x="6207250" y="2101416"/>
              <a:ext cx="65032" cy="39461"/>
            </a:xfrm>
            <a:custGeom>
              <a:avLst/>
              <a:gdLst/>
              <a:ahLst/>
              <a:cxnLst/>
              <a:rect l="l" t="t" r="r" b="b"/>
              <a:pathLst>
                <a:path w="501" h="304" extrusionOk="0">
                  <a:moveTo>
                    <a:pt x="260" y="0"/>
                  </a:moveTo>
                  <a:lnTo>
                    <a:pt x="1" y="140"/>
                  </a:lnTo>
                  <a:lnTo>
                    <a:pt x="260" y="303"/>
                  </a:lnTo>
                  <a:lnTo>
                    <a:pt x="500" y="140"/>
                  </a:lnTo>
                  <a:lnTo>
                    <a:pt x="260"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0"/>
            <p:cNvSpPr/>
            <p:nvPr/>
          </p:nvSpPr>
          <p:spPr>
            <a:xfrm>
              <a:off x="6207250" y="2119460"/>
              <a:ext cx="33879" cy="65681"/>
            </a:xfrm>
            <a:custGeom>
              <a:avLst/>
              <a:gdLst/>
              <a:ahLst/>
              <a:cxnLst/>
              <a:rect l="l" t="t" r="r" b="b"/>
              <a:pathLst>
                <a:path w="261" h="506" extrusionOk="0">
                  <a:moveTo>
                    <a:pt x="1" y="1"/>
                  </a:moveTo>
                  <a:lnTo>
                    <a:pt x="1" y="361"/>
                  </a:lnTo>
                  <a:lnTo>
                    <a:pt x="260" y="505"/>
                  </a:lnTo>
                  <a:lnTo>
                    <a:pt x="260" y="164"/>
                  </a:lnTo>
                  <a:lnTo>
                    <a:pt x="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0"/>
            <p:cNvSpPr/>
            <p:nvPr/>
          </p:nvSpPr>
          <p:spPr>
            <a:xfrm>
              <a:off x="6241000" y="2119460"/>
              <a:ext cx="31283" cy="65681"/>
            </a:xfrm>
            <a:custGeom>
              <a:avLst/>
              <a:gdLst/>
              <a:ahLst/>
              <a:cxnLst/>
              <a:rect l="l" t="t" r="r" b="b"/>
              <a:pathLst>
                <a:path w="241" h="506" extrusionOk="0">
                  <a:moveTo>
                    <a:pt x="240" y="1"/>
                  </a:moveTo>
                  <a:lnTo>
                    <a:pt x="0" y="164"/>
                  </a:lnTo>
                  <a:lnTo>
                    <a:pt x="0" y="505"/>
                  </a:lnTo>
                  <a:lnTo>
                    <a:pt x="240" y="361"/>
                  </a:lnTo>
                  <a:lnTo>
                    <a:pt x="24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0"/>
            <p:cNvSpPr/>
            <p:nvPr/>
          </p:nvSpPr>
          <p:spPr>
            <a:xfrm>
              <a:off x="6537220" y="2125041"/>
              <a:ext cx="64903" cy="36345"/>
            </a:xfrm>
            <a:custGeom>
              <a:avLst/>
              <a:gdLst/>
              <a:ahLst/>
              <a:cxnLst/>
              <a:rect l="l" t="t" r="r" b="b"/>
              <a:pathLst>
                <a:path w="500" h="280" extrusionOk="0">
                  <a:moveTo>
                    <a:pt x="260" y="1"/>
                  </a:moveTo>
                  <a:lnTo>
                    <a:pt x="0" y="140"/>
                  </a:lnTo>
                  <a:lnTo>
                    <a:pt x="260" y="280"/>
                  </a:lnTo>
                  <a:lnTo>
                    <a:pt x="500" y="140"/>
                  </a:lnTo>
                  <a:lnTo>
                    <a:pt x="26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0"/>
            <p:cNvSpPr/>
            <p:nvPr/>
          </p:nvSpPr>
          <p:spPr>
            <a:xfrm>
              <a:off x="6537220" y="2143214"/>
              <a:ext cx="33749" cy="64903"/>
            </a:xfrm>
            <a:custGeom>
              <a:avLst/>
              <a:gdLst/>
              <a:ahLst/>
              <a:cxnLst/>
              <a:rect l="l" t="t" r="r" b="b"/>
              <a:pathLst>
                <a:path w="260" h="500" extrusionOk="0">
                  <a:moveTo>
                    <a:pt x="0" y="0"/>
                  </a:moveTo>
                  <a:lnTo>
                    <a:pt x="0" y="361"/>
                  </a:lnTo>
                  <a:lnTo>
                    <a:pt x="260" y="500"/>
                  </a:lnTo>
                  <a:lnTo>
                    <a:pt x="260" y="140"/>
                  </a:lnTo>
                  <a:lnTo>
                    <a:pt x="0"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0"/>
            <p:cNvSpPr/>
            <p:nvPr/>
          </p:nvSpPr>
          <p:spPr>
            <a:xfrm>
              <a:off x="6570840" y="2143214"/>
              <a:ext cx="31283" cy="64903"/>
            </a:xfrm>
            <a:custGeom>
              <a:avLst/>
              <a:gdLst/>
              <a:ahLst/>
              <a:cxnLst/>
              <a:rect l="l" t="t" r="r" b="b"/>
              <a:pathLst>
                <a:path w="241" h="500" extrusionOk="0">
                  <a:moveTo>
                    <a:pt x="241" y="0"/>
                  </a:moveTo>
                  <a:lnTo>
                    <a:pt x="1" y="140"/>
                  </a:lnTo>
                  <a:lnTo>
                    <a:pt x="1" y="500"/>
                  </a:lnTo>
                  <a:lnTo>
                    <a:pt x="241" y="361"/>
                  </a:lnTo>
                  <a:lnTo>
                    <a:pt x="24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0"/>
            <p:cNvSpPr/>
            <p:nvPr/>
          </p:nvSpPr>
          <p:spPr>
            <a:xfrm>
              <a:off x="6370677" y="1576995"/>
              <a:ext cx="65032" cy="38812"/>
            </a:xfrm>
            <a:custGeom>
              <a:avLst/>
              <a:gdLst/>
              <a:ahLst/>
              <a:cxnLst/>
              <a:rect l="l" t="t" r="r" b="b"/>
              <a:pathLst>
                <a:path w="501" h="299" extrusionOk="0">
                  <a:moveTo>
                    <a:pt x="260" y="0"/>
                  </a:moveTo>
                  <a:lnTo>
                    <a:pt x="0" y="140"/>
                  </a:lnTo>
                  <a:lnTo>
                    <a:pt x="260" y="298"/>
                  </a:lnTo>
                  <a:lnTo>
                    <a:pt x="500" y="140"/>
                  </a:lnTo>
                  <a:lnTo>
                    <a:pt x="260"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0"/>
            <p:cNvSpPr/>
            <p:nvPr/>
          </p:nvSpPr>
          <p:spPr>
            <a:xfrm>
              <a:off x="6370677" y="1595039"/>
              <a:ext cx="33749" cy="67499"/>
            </a:xfrm>
            <a:custGeom>
              <a:avLst/>
              <a:gdLst/>
              <a:ahLst/>
              <a:cxnLst/>
              <a:rect l="l" t="t" r="r" b="b"/>
              <a:pathLst>
                <a:path w="260" h="520" extrusionOk="0">
                  <a:moveTo>
                    <a:pt x="0" y="1"/>
                  </a:moveTo>
                  <a:lnTo>
                    <a:pt x="0" y="361"/>
                  </a:lnTo>
                  <a:lnTo>
                    <a:pt x="260" y="519"/>
                  </a:lnTo>
                  <a:lnTo>
                    <a:pt x="260" y="159"/>
                  </a:lnTo>
                  <a:lnTo>
                    <a:pt x="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0"/>
            <p:cNvSpPr/>
            <p:nvPr/>
          </p:nvSpPr>
          <p:spPr>
            <a:xfrm>
              <a:off x="6404298" y="1595039"/>
              <a:ext cx="31413" cy="67499"/>
            </a:xfrm>
            <a:custGeom>
              <a:avLst/>
              <a:gdLst/>
              <a:ahLst/>
              <a:cxnLst/>
              <a:rect l="l" t="t" r="r" b="b"/>
              <a:pathLst>
                <a:path w="242" h="520" extrusionOk="0">
                  <a:moveTo>
                    <a:pt x="241" y="1"/>
                  </a:moveTo>
                  <a:lnTo>
                    <a:pt x="1" y="159"/>
                  </a:lnTo>
                  <a:lnTo>
                    <a:pt x="1" y="519"/>
                  </a:lnTo>
                  <a:lnTo>
                    <a:pt x="241" y="361"/>
                  </a:lnTo>
                  <a:lnTo>
                    <a:pt x="24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0"/>
            <p:cNvSpPr/>
            <p:nvPr/>
          </p:nvSpPr>
          <p:spPr>
            <a:xfrm>
              <a:off x="5944779" y="2007826"/>
              <a:ext cx="62436" cy="36994"/>
            </a:xfrm>
            <a:custGeom>
              <a:avLst/>
              <a:gdLst/>
              <a:ahLst/>
              <a:cxnLst/>
              <a:rect l="l" t="t" r="r" b="b"/>
              <a:pathLst>
                <a:path w="481" h="285" extrusionOk="0">
                  <a:moveTo>
                    <a:pt x="240" y="1"/>
                  </a:moveTo>
                  <a:lnTo>
                    <a:pt x="0" y="140"/>
                  </a:lnTo>
                  <a:lnTo>
                    <a:pt x="240" y="284"/>
                  </a:lnTo>
                  <a:lnTo>
                    <a:pt x="481" y="140"/>
                  </a:lnTo>
                  <a:lnTo>
                    <a:pt x="24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0"/>
            <p:cNvSpPr/>
            <p:nvPr/>
          </p:nvSpPr>
          <p:spPr>
            <a:xfrm>
              <a:off x="5944779" y="2025999"/>
              <a:ext cx="31283" cy="65552"/>
            </a:xfrm>
            <a:custGeom>
              <a:avLst/>
              <a:gdLst/>
              <a:ahLst/>
              <a:cxnLst/>
              <a:rect l="l" t="t" r="r" b="b"/>
              <a:pathLst>
                <a:path w="241" h="505" extrusionOk="0">
                  <a:moveTo>
                    <a:pt x="0" y="0"/>
                  </a:moveTo>
                  <a:lnTo>
                    <a:pt x="0" y="360"/>
                  </a:lnTo>
                  <a:lnTo>
                    <a:pt x="240" y="505"/>
                  </a:lnTo>
                  <a:lnTo>
                    <a:pt x="240" y="144"/>
                  </a:lnTo>
                  <a:lnTo>
                    <a:pt x="0"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0"/>
            <p:cNvSpPr/>
            <p:nvPr/>
          </p:nvSpPr>
          <p:spPr>
            <a:xfrm>
              <a:off x="5975933" y="2025999"/>
              <a:ext cx="31283" cy="65552"/>
            </a:xfrm>
            <a:custGeom>
              <a:avLst/>
              <a:gdLst/>
              <a:ahLst/>
              <a:cxnLst/>
              <a:rect l="l" t="t" r="r" b="b"/>
              <a:pathLst>
                <a:path w="241" h="505" extrusionOk="0">
                  <a:moveTo>
                    <a:pt x="241" y="0"/>
                  </a:moveTo>
                  <a:lnTo>
                    <a:pt x="0" y="144"/>
                  </a:lnTo>
                  <a:lnTo>
                    <a:pt x="0" y="505"/>
                  </a:lnTo>
                  <a:lnTo>
                    <a:pt x="241" y="360"/>
                  </a:lnTo>
                  <a:lnTo>
                    <a:pt x="24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0"/>
            <p:cNvSpPr/>
            <p:nvPr/>
          </p:nvSpPr>
          <p:spPr>
            <a:xfrm>
              <a:off x="7168214" y="2174368"/>
              <a:ext cx="65032" cy="36345"/>
            </a:xfrm>
            <a:custGeom>
              <a:avLst/>
              <a:gdLst/>
              <a:ahLst/>
              <a:cxnLst/>
              <a:rect l="l" t="t" r="r" b="b"/>
              <a:pathLst>
                <a:path w="501" h="280" extrusionOk="0">
                  <a:moveTo>
                    <a:pt x="260" y="0"/>
                  </a:moveTo>
                  <a:lnTo>
                    <a:pt x="1" y="140"/>
                  </a:lnTo>
                  <a:lnTo>
                    <a:pt x="260" y="279"/>
                  </a:lnTo>
                  <a:lnTo>
                    <a:pt x="500" y="140"/>
                  </a:lnTo>
                  <a:lnTo>
                    <a:pt x="260"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0"/>
            <p:cNvSpPr/>
            <p:nvPr/>
          </p:nvSpPr>
          <p:spPr>
            <a:xfrm>
              <a:off x="7168214" y="2192411"/>
              <a:ext cx="33879" cy="65032"/>
            </a:xfrm>
            <a:custGeom>
              <a:avLst/>
              <a:gdLst/>
              <a:ahLst/>
              <a:cxnLst/>
              <a:rect l="l" t="t" r="r" b="b"/>
              <a:pathLst>
                <a:path w="261" h="501" extrusionOk="0">
                  <a:moveTo>
                    <a:pt x="1" y="1"/>
                  </a:moveTo>
                  <a:lnTo>
                    <a:pt x="1" y="361"/>
                  </a:lnTo>
                  <a:lnTo>
                    <a:pt x="260" y="500"/>
                  </a:lnTo>
                  <a:lnTo>
                    <a:pt x="260" y="140"/>
                  </a:lnTo>
                  <a:lnTo>
                    <a:pt x="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0"/>
            <p:cNvSpPr/>
            <p:nvPr/>
          </p:nvSpPr>
          <p:spPr>
            <a:xfrm>
              <a:off x="7201964" y="2192411"/>
              <a:ext cx="31283" cy="65032"/>
            </a:xfrm>
            <a:custGeom>
              <a:avLst/>
              <a:gdLst/>
              <a:ahLst/>
              <a:cxnLst/>
              <a:rect l="l" t="t" r="r" b="b"/>
              <a:pathLst>
                <a:path w="241" h="501" extrusionOk="0">
                  <a:moveTo>
                    <a:pt x="240" y="1"/>
                  </a:moveTo>
                  <a:lnTo>
                    <a:pt x="0" y="140"/>
                  </a:lnTo>
                  <a:lnTo>
                    <a:pt x="0" y="500"/>
                  </a:lnTo>
                  <a:lnTo>
                    <a:pt x="240" y="361"/>
                  </a:lnTo>
                  <a:lnTo>
                    <a:pt x="24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0"/>
            <p:cNvSpPr/>
            <p:nvPr/>
          </p:nvSpPr>
          <p:spPr>
            <a:xfrm>
              <a:off x="7407709" y="2085840"/>
              <a:ext cx="65032" cy="39331"/>
            </a:xfrm>
            <a:custGeom>
              <a:avLst/>
              <a:gdLst/>
              <a:ahLst/>
              <a:cxnLst/>
              <a:rect l="l" t="t" r="r" b="b"/>
              <a:pathLst>
                <a:path w="501" h="303" extrusionOk="0">
                  <a:moveTo>
                    <a:pt x="241" y="0"/>
                  </a:moveTo>
                  <a:lnTo>
                    <a:pt x="1" y="140"/>
                  </a:lnTo>
                  <a:lnTo>
                    <a:pt x="241" y="303"/>
                  </a:lnTo>
                  <a:lnTo>
                    <a:pt x="500" y="140"/>
                  </a:lnTo>
                  <a:lnTo>
                    <a:pt x="24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0"/>
            <p:cNvSpPr/>
            <p:nvPr/>
          </p:nvSpPr>
          <p:spPr>
            <a:xfrm>
              <a:off x="7407709" y="2103883"/>
              <a:ext cx="31283" cy="65681"/>
            </a:xfrm>
            <a:custGeom>
              <a:avLst/>
              <a:gdLst/>
              <a:ahLst/>
              <a:cxnLst/>
              <a:rect l="l" t="t" r="r" b="b"/>
              <a:pathLst>
                <a:path w="241" h="506" extrusionOk="0">
                  <a:moveTo>
                    <a:pt x="1" y="1"/>
                  </a:moveTo>
                  <a:lnTo>
                    <a:pt x="1" y="361"/>
                  </a:lnTo>
                  <a:lnTo>
                    <a:pt x="241" y="505"/>
                  </a:lnTo>
                  <a:lnTo>
                    <a:pt x="241" y="164"/>
                  </a:lnTo>
                  <a:lnTo>
                    <a:pt x="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0"/>
            <p:cNvSpPr/>
            <p:nvPr/>
          </p:nvSpPr>
          <p:spPr>
            <a:xfrm>
              <a:off x="7438863" y="2103883"/>
              <a:ext cx="33879" cy="65681"/>
            </a:xfrm>
            <a:custGeom>
              <a:avLst/>
              <a:gdLst/>
              <a:ahLst/>
              <a:cxnLst/>
              <a:rect l="l" t="t" r="r" b="b"/>
              <a:pathLst>
                <a:path w="261" h="506" extrusionOk="0">
                  <a:moveTo>
                    <a:pt x="260" y="1"/>
                  </a:moveTo>
                  <a:lnTo>
                    <a:pt x="1" y="164"/>
                  </a:lnTo>
                  <a:lnTo>
                    <a:pt x="1" y="505"/>
                  </a:lnTo>
                  <a:lnTo>
                    <a:pt x="260" y="361"/>
                  </a:lnTo>
                  <a:lnTo>
                    <a:pt x="26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0"/>
            <p:cNvSpPr/>
            <p:nvPr/>
          </p:nvSpPr>
          <p:spPr>
            <a:xfrm>
              <a:off x="7306070" y="1924879"/>
              <a:ext cx="62436" cy="36345"/>
            </a:xfrm>
            <a:custGeom>
              <a:avLst/>
              <a:gdLst/>
              <a:ahLst/>
              <a:cxnLst/>
              <a:rect l="l" t="t" r="r" b="b"/>
              <a:pathLst>
                <a:path w="481" h="280" extrusionOk="0">
                  <a:moveTo>
                    <a:pt x="241" y="1"/>
                  </a:moveTo>
                  <a:lnTo>
                    <a:pt x="1" y="140"/>
                  </a:lnTo>
                  <a:lnTo>
                    <a:pt x="241" y="279"/>
                  </a:lnTo>
                  <a:lnTo>
                    <a:pt x="481" y="140"/>
                  </a:lnTo>
                  <a:lnTo>
                    <a:pt x="24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0"/>
            <p:cNvSpPr/>
            <p:nvPr/>
          </p:nvSpPr>
          <p:spPr>
            <a:xfrm>
              <a:off x="7306070" y="1943052"/>
              <a:ext cx="31283" cy="64903"/>
            </a:xfrm>
            <a:custGeom>
              <a:avLst/>
              <a:gdLst/>
              <a:ahLst/>
              <a:cxnLst/>
              <a:rect l="l" t="t" r="r" b="b"/>
              <a:pathLst>
                <a:path w="241" h="500" extrusionOk="0">
                  <a:moveTo>
                    <a:pt x="1" y="0"/>
                  </a:moveTo>
                  <a:lnTo>
                    <a:pt x="1" y="360"/>
                  </a:lnTo>
                  <a:lnTo>
                    <a:pt x="241" y="500"/>
                  </a:lnTo>
                  <a:lnTo>
                    <a:pt x="241" y="139"/>
                  </a:lnTo>
                  <a:lnTo>
                    <a:pt x="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0"/>
            <p:cNvSpPr/>
            <p:nvPr/>
          </p:nvSpPr>
          <p:spPr>
            <a:xfrm>
              <a:off x="7337223" y="1943052"/>
              <a:ext cx="31283" cy="64903"/>
            </a:xfrm>
            <a:custGeom>
              <a:avLst/>
              <a:gdLst/>
              <a:ahLst/>
              <a:cxnLst/>
              <a:rect l="l" t="t" r="r" b="b"/>
              <a:pathLst>
                <a:path w="241" h="500" extrusionOk="0">
                  <a:moveTo>
                    <a:pt x="241" y="0"/>
                  </a:moveTo>
                  <a:lnTo>
                    <a:pt x="1" y="139"/>
                  </a:lnTo>
                  <a:lnTo>
                    <a:pt x="1" y="500"/>
                  </a:lnTo>
                  <a:lnTo>
                    <a:pt x="241" y="360"/>
                  </a:lnTo>
                  <a:lnTo>
                    <a:pt x="24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0"/>
            <p:cNvSpPr/>
            <p:nvPr/>
          </p:nvSpPr>
          <p:spPr>
            <a:xfrm>
              <a:off x="7186387" y="1265199"/>
              <a:ext cx="65552" cy="38812"/>
            </a:xfrm>
            <a:custGeom>
              <a:avLst/>
              <a:gdLst/>
              <a:ahLst/>
              <a:cxnLst/>
              <a:rect l="l" t="t" r="r" b="b"/>
              <a:pathLst>
                <a:path w="505" h="299" extrusionOk="0">
                  <a:moveTo>
                    <a:pt x="264" y="0"/>
                  </a:moveTo>
                  <a:lnTo>
                    <a:pt x="0" y="159"/>
                  </a:lnTo>
                  <a:lnTo>
                    <a:pt x="264" y="298"/>
                  </a:lnTo>
                  <a:lnTo>
                    <a:pt x="505" y="159"/>
                  </a:lnTo>
                  <a:lnTo>
                    <a:pt x="264"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0"/>
            <p:cNvSpPr/>
            <p:nvPr/>
          </p:nvSpPr>
          <p:spPr>
            <a:xfrm>
              <a:off x="7186387" y="1285708"/>
              <a:ext cx="34398" cy="65032"/>
            </a:xfrm>
            <a:custGeom>
              <a:avLst/>
              <a:gdLst/>
              <a:ahLst/>
              <a:cxnLst/>
              <a:rect l="l" t="t" r="r" b="b"/>
              <a:pathLst>
                <a:path w="265" h="501" extrusionOk="0">
                  <a:moveTo>
                    <a:pt x="0" y="1"/>
                  </a:moveTo>
                  <a:lnTo>
                    <a:pt x="0" y="361"/>
                  </a:lnTo>
                  <a:lnTo>
                    <a:pt x="264" y="500"/>
                  </a:lnTo>
                  <a:lnTo>
                    <a:pt x="264" y="140"/>
                  </a:lnTo>
                  <a:lnTo>
                    <a:pt x="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0"/>
            <p:cNvSpPr/>
            <p:nvPr/>
          </p:nvSpPr>
          <p:spPr>
            <a:xfrm>
              <a:off x="7220656" y="1285708"/>
              <a:ext cx="31283" cy="65032"/>
            </a:xfrm>
            <a:custGeom>
              <a:avLst/>
              <a:gdLst/>
              <a:ahLst/>
              <a:cxnLst/>
              <a:rect l="l" t="t" r="r" b="b"/>
              <a:pathLst>
                <a:path w="241" h="501" extrusionOk="0">
                  <a:moveTo>
                    <a:pt x="241" y="1"/>
                  </a:moveTo>
                  <a:lnTo>
                    <a:pt x="0" y="140"/>
                  </a:lnTo>
                  <a:lnTo>
                    <a:pt x="0" y="500"/>
                  </a:lnTo>
                  <a:lnTo>
                    <a:pt x="241" y="361"/>
                  </a:lnTo>
                  <a:lnTo>
                    <a:pt x="24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0"/>
            <p:cNvSpPr/>
            <p:nvPr/>
          </p:nvSpPr>
          <p:spPr>
            <a:xfrm>
              <a:off x="6581485" y="3015422"/>
              <a:ext cx="64902" cy="36865"/>
            </a:xfrm>
            <a:custGeom>
              <a:avLst/>
              <a:gdLst/>
              <a:ahLst/>
              <a:cxnLst/>
              <a:rect l="l" t="t" r="r" b="b"/>
              <a:pathLst>
                <a:path w="500" h="284" extrusionOk="0">
                  <a:moveTo>
                    <a:pt x="260" y="0"/>
                  </a:moveTo>
                  <a:lnTo>
                    <a:pt x="0" y="139"/>
                  </a:lnTo>
                  <a:lnTo>
                    <a:pt x="260" y="284"/>
                  </a:lnTo>
                  <a:lnTo>
                    <a:pt x="500" y="139"/>
                  </a:lnTo>
                  <a:lnTo>
                    <a:pt x="260"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0"/>
            <p:cNvSpPr/>
            <p:nvPr/>
          </p:nvSpPr>
          <p:spPr>
            <a:xfrm>
              <a:off x="6581485" y="3033466"/>
              <a:ext cx="33749" cy="65552"/>
            </a:xfrm>
            <a:custGeom>
              <a:avLst/>
              <a:gdLst/>
              <a:ahLst/>
              <a:cxnLst/>
              <a:rect l="l" t="t" r="r" b="b"/>
              <a:pathLst>
                <a:path w="260" h="505" extrusionOk="0">
                  <a:moveTo>
                    <a:pt x="0" y="0"/>
                  </a:moveTo>
                  <a:lnTo>
                    <a:pt x="0" y="361"/>
                  </a:lnTo>
                  <a:lnTo>
                    <a:pt x="260" y="505"/>
                  </a:lnTo>
                  <a:lnTo>
                    <a:pt x="260" y="145"/>
                  </a:lnTo>
                  <a:lnTo>
                    <a:pt x="0"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0"/>
            <p:cNvSpPr/>
            <p:nvPr/>
          </p:nvSpPr>
          <p:spPr>
            <a:xfrm>
              <a:off x="6615105" y="3033466"/>
              <a:ext cx="31283" cy="65552"/>
            </a:xfrm>
            <a:custGeom>
              <a:avLst/>
              <a:gdLst/>
              <a:ahLst/>
              <a:cxnLst/>
              <a:rect l="l" t="t" r="r" b="b"/>
              <a:pathLst>
                <a:path w="241" h="505" extrusionOk="0">
                  <a:moveTo>
                    <a:pt x="241" y="0"/>
                  </a:moveTo>
                  <a:lnTo>
                    <a:pt x="1" y="145"/>
                  </a:lnTo>
                  <a:lnTo>
                    <a:pt x="1" y="505"/>
                  </a:lnTo>
                  <a:lnTo>
                    <a:pt x="241" y="361"/>
                  </a:lnTo>
                  <a:lnTo>
                    <a:pt x="24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0"/>
            <p:cNvSpPr/>
            <p:nvPr/>
          </p:nvSpPr>
          <p:spPr>
            <a:xfrm>
              <a:off x="6880171" y="3046576"/>
              <a:ext cx="64902" cy="36865"/>
            </a:xfrm>
            <a:custGeom>
              <a:avLst/>
              <a:gdLst/>
              <a:ahLst/>
              <a:cxnLst/>
              <a:rect l="l" t="t" r="r" b="b"/>
              <a:pathLst>
                <a:path w="500" h="284" extrusionOk="0">
                  <a:moveTo>
                    <a:pt x="260" y="0"/>
                  </a:moveTo>
                  <a:lnTo>
                    <a:pt x="0" y="140"/>
                  </a:lnTo>
                  <a:lnTo>
                    <a:pt x="260" y="284"/>
                  </a:lnTo>
                  <a:lnTo>
                    <a:pt x="500" y="140"/>
                  </a:lnTo>
                  <a:lnTo>
                    <a:pt x="260"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0"/>
            <p:cNvSpPr/>
            <p:nvPr/>
          </p:nvSpPr>
          <p:spPr>
            <a:xfrm>
              <a:off x="6880171" y="3064619"/>
              <a:ext cx="33749" cy="65681"/>
            </a:xfrm>
            <a:custGeom>
              <a:avLst/>
              <a:gdLst/>
              <a:ahLst/>
              <a:cxnLst/>
              <a:rect l="l" t="t" r="r" b="b"/>
              <a:pathLst>
                <a:path w="260" h="506" extrusionOk="0">
                  <a:moveTo>
                    <a:pt x="0" y="1"/>
                  </a:moveTo>
                  <a:lnTo>
                    <a:pt x="0" y="361"/>
                  </a:lnTo>
                  <a:lnTo>
                    <a:pt x="260" y="505"/>
                  </a:lnTo>
                  <a:lnTo>
                    <a:pt x="260" y="145"/>
                  </a:lnTo>
                  <a:lnTo>
                    <a:pt x="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0"/>
            <p:cNvSpPr/>
            <p:nvPr/>
          </p:nvSpPr>
          <p:spPr>
            <a:xfrm>
              <a:off x="6913792" y="3064619"/>
              <a:ext cx="31283" cy="65681"/>
            </a:xfrm>
            <a:custGeom>
              <a:avLst/>
              <a:gdLst/>
              <a:ahLst/>
              <a:cxnLst/>
              <a:rect l="l" t="t" r="r" b="b"/>
              <a:pathLst>
                <a:path w="241" h="506" extrusionOk="0">
                  <a:moveTo>
                    <a:pt x="241" y="1"/>
                  </a:moveTo>
                  <a:lnTo>
                    <a:pt x="1" y="145"/>
                  </a:lnTo>
                  <a:lnTo>
                    <a:pt x="1" y="505"/>
                  </a:lnTo>
                  <a:lnTo>
                    <a:pt x="241" y="361"/>
                  </a:lnTo>
                  <a:lnTo>
                    <a:pt x="24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0"/>
            <p:cNvSpPr/>
            <p:nvPr/>
          </p:nvSpPr>
          <p:spPr>
            <a:xfrm>
              <a:off x="6357567" y="2771515"/>
              <a:ext cx="62436" cy="36345"/>
            </a:xfrm>
            <a:custGeom>
              <a:avLst/>
              <a:gdLst/>
              <a:ahLst/>
              <a:cxnLst/>
              <a:rect l="l" t="t" r="r" b="b"/>
              <a:pathLst>
                <a:path w="481" h="280" extrusionOk="0">
                  <a:moveTo>
                    <a:pt x="241" y="1"/>
                  </a:moveTo>
                  <a:lnTo>
                    <a:pt x="1" y="140"/>
                  </a:lnTo>
                  <a:lnTo>
                    <a:pt x="241" y="279"/>
                  </a:lnTo>
                  <a:lnTo>
                    <a:pt x="481" y="140"/>
                  </a:lnTo>
                  <a:lnTo>
                    <a:pt x="24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0"/>
            <p:cNvSpPr/>
            <p:nvPr/>
          </p:nvSpPr>
          <p:spPr>
            <a:xfrm>
              <a:off x="6357567" y="2789688"/>
              <a:ext cx="31283" cy="64903"/>
            </a:xfrm>
            <a:custGeom>
              <a:avLst/>
              <a:gdLst/>
              <a:ahLst/>
              <a:cxnLst/>
              <a:rect l="l" t="t" r="r" b="b"/>
              <a:pathLst>
                <a:path w="241" h="500" extrusionOk="0">
                  <a:moveTo>
                    <a:pt x="1" y="0"/>
                  </a:moveTo>
                  <a:lnTo>
                    <a:pt x="1" y="360"/>
                  </a:lnTo>
                  <a:lnTo>
                    <a:pt x="241" y="500"/>
                  </a:lnTo>
                  <a:lnTo>
                    <a:pt x="241" y="139"/>
                  </a:lnTo>
                  <a:lnTo>
                    <a:pt x="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0"/>
            <p:cNvSpPr/>
            <p:nvPr/>
          </p:nvSpPr>
          <p:spPr>
            <a:xfrm>
              <a:off x="6388721" y="2789688"/>
              <a:ext cx="31283" cy="64903"/>
            </a:xfrm>
            <a:custGeom>
              <a:avLst/>
              <a:gdLst/>
              <a:ahLst/>
              <a:cxnLst/>
              <a:rect l="l" t="t" r="r" b="b"/>
              <a:pathLst>
                <a:path w="241" h="500" extrusionOk="0">
                  <a:moveTo>
                    <a:pt x="241" y="0"/>
                  </a:moveTo>
                  <a:lnTo>
                    <a:pt x="1" y="139"/>
                  </a:lnTo>
                  <a:lnTo>
                    <a:pt x="1" y="500"/>
                  </a:lnTo>
                  <a:lnTo>
                    <a:pt x="241" y="360"/>
                  </a:lnTo>
                  <a:lnTo>
                    <a:pt x="241"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0"/>
            <p:cNvSpPr/>
            <p:nvPr/>
          </p:nvSpPr>
          <p:spPr>
            <a:xfrm>
              <a:off x="7020493" y="2807731"/>
              <a:ext cx="64902" cy="36345"/>
            </a:xfrm>
            <a:custGeom>
              <a:avLst/>
              <a:gdLst/>
              <a:ahLst/>
              <a:cxnLst/>
              <a:rect l="l" t="t" r="r" b="b"/>
              <a:pathLst>
                <a:path w="500" h="280" extrusionOk="0">
                  <a:moveTo>
                    <a:pt x="260" y="0"/>
                  </a:moveTo>
                  <a:lnTo>
                    <a:pt x="0" y="140"/>
                  </a:lnTo>
                  <a:lnTo>
                    <a:pt x="260" y="279"/>
                  </a:lnTo>
                  <a:lnTo>
                    <a:pt x="500" y="140"/>
                  </a:lnTo>
                  <a:lnTo>
                    <a:pt x="260" y="0"/>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0"/>
            <p:cNvSpPr/>
            <p:nvPr/>
          </p:nvSpPr>
          <p:spPr>
            <a:xfrm>
              <a:off x="7020493" y="2825774"/>
              <a:ext cx="33749" cy="65032"/>
            </a:xfrm>
            <a:custGeom>
              <a:avLst/>
              <a:gdLst/>
              <a:ahLst/>
              <a:cxnLst/>
              <a:rect l="l" t="t" r="r" b="b"/>
              <a:pathLst>
                <a:path w="260" h="501" extrusionOk="0">
                  <a:moveTo>
                    <a:pt x="0" y="1"/>
                  </a:moveTo>
                  <a:lnTo>
                    <a:pt x="0" y="361"/>
                  </a:lnTo>
                  <a:lnTo>
                    <a:pt x="260" y="500"/>
                  </a:lnTo>
                  <a:lnTo>
                    <a:pt x="260" y="140"/>
                  </a:lnTo>
                  <a:lnTo>
                    <a:pt x="0"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0"/>
            <p:cNvSpPr/>
            <p:nvPr/>
          </p:nvSpPr>
          <p:spPr>
            <a:xfrm>
              <a:off x="7054113" y="2825774"/>
              <a:ext cx="31283" cy="65032"/>
            </a:xfrm>
            <a:custGeom>
              <a:avLst/>
              <a:gdLst/>
              <a:ahLst/>
              <a:cxnLst/>
              <a:rect l="l" t="t" r="r" b="b"/>
              <a:pathLst>
                <a:path w="241" h="501" extrusionOk="0">
                  <a:moveTo>
                    <a:pt x="241" y="1"/>
                  </a:moveTo>
                  <a:lnTo>
                    <a:pt x="1" y="140"/>
                  </a:lnTo>
                  <a:lnTo>
                    <a:pt x="1" y="500"/>
                  </a:lnTo>
                  <a:lnTo>
                    <a:pt x="241" y="361"/>
                  </a:lnTo>
                  <a:lnTo>
                    <a:pt x="241" y="1"/>
                  </a:lnTo>
                  <a:close/>
                </a:path>
              </a:pathLst>
            </a:custGeom>
            <a:gradFill>
              <a:gsLst>
                <a:gs pos="0">
                  <a:srgbClr val="00B5E8"/>
                </a:gs>
                <a:gs pos="100000">
                  <a:srgbClr val="951B8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0"/>
            <p:cNvSpPr/>
            <p:nvPr/>
          </p:nvSpPr>
          <p:spPr>
            <a:xfrm>
              <a:off x="6687407" y="3470007"/>
              <a:ext cx="215996" cy="91123"/>
            </a:xfrm>
            <a:custGeom>
              <a:avLst/>
              <a:gdLst/>
              <a:ahLst/>
              <a:cxnLst/>
              <a:rect l="l" t="t" r="r" b="b"/>
              <a:pathLst>
                <a:path w="1664" h="702" extrusionOk="0">
                  <a:moveTo>
                    <a:pt x="1" y="0"/>
                  </a:moveTo>
                  <a:lnTo>
                    <a:pt x="1" y="144"/>
                  </a:lnTo>
                  <a:cubicBezTo>
                    <a:pt x="1" y="442"/>
                    <a:pt x="385" y="682"/>
                    <a:pt x="842" y="702"/>
                  </a:cubicBezTo>
                  <a:cubicBezTo>
                    <a:pt x="1303" y="702"/>
                    <a:pt x="1663" y="461"/>
                    <a:pt x="1663" y="183"/>
                  </a:cubicBezTo>
                  <a:lnTo>
                    <a:pt x="1663" y="44"/>
                  </a:lnTo>
                  <a:lnTo>
                    <a:pt x="1" y="0"/>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0"/>
            <p:cNvSpPr/>
            <p:nvPr/>
          </p:nvSpPr>
          <p:spPr>
            <a:xfrm>
              <a:off x="6687407" y="3404974"/>
              <a:ext cx="215996" cy="138113"/>
            </a:xfrm>
            <a:custGeom>
              <a:avLst/>
              <a:gdLst/>
              <a:ahLst/>
              <a:cxnLst/>
              <a:rect l="l" t="t" r="r" b="b"/>
              <a:pathLst>
                <a:path w="1664" h="1064" extrusionOk="0">
                  <a:moveTo>
                    <a:pt x="790" y="1"/>
                  </a:moveTo>
                  <a:cubicBezTo>
                    <a:pt x="357" y="1"/>
                    <a:pt x="1" y="234"/>
                    <a:pt x="1" y="525"/>
                  </a:cubicBezTo>
                  <a:cubicBezTo>
                    <a:pt x="1" y="804"/>
                    <a:pt x="361" y="1044"/>
                    <a:pt x="822" y="1063"/>
                  </a:cubicBezTo>
                  <a:cubicBezTo>
                    <a:pt x="1284" y="1063"/>
                    <a:pt x="1663" y="823"/>
                    <a:pt x="1663" y="545"/>
                  </a:cubicBezTo>
                  <a:cubicBezTo>
                    <a:pt x="1663" y="242"/>
                    <a:pt x="1303" y="2"/>
                    <a:pt x="842" y="2"/>
                  </a:cubicBezTo>
                  <a:cubicBezTo>
                    <a:pt x="824" y="1"/>
                    <a:pt x="807" y="1"/>
                    <a:pt x="790" y="1"/>
                  </a:cubicBezTo>
                  <a:close/>
                </a:path>
              </a:pathLst>
            </a:custGeom>
            <a:gradFill>
              <a:gsLst>
                <a:gs pos="0">
                  <a:srgbClr val="1501A9"/>
                </a:gs>
                <a:gs pos="100000">
                  <a:srgbClr val="17163E"/>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0"/>
            <p:cNvSpPr/>
            <p:nvPr/>
          </p:nvSpPr>
          <p:spPr>
            <a:xfrm>
              <a:off x="6694675" y="2880683"/>
              <a:ext cx="205352" cy="654866"/>
            </a:xfrm>
            <a:custGeom>
              <a:avLst/>
              <a:gdLst/>
              <a:ahLst/>
              <a:cxnLst/>
              <a:rect l="l" t="t" r="r" b="b"/>
              <a:pathLst>
                <a:path w="1582" h="5045" extrusionOk="0">
                  <a:moveTo>
                    <a:pt x="1" y="0"/>
                  </a:moveTo>
                  <a:lnTo>
                    <a:pt x="1" y="4521"/>
                  </a:lnTo>
                  <a:cubicBezTo>
                    <a:pt x="1" y="4805"/>
                    <a:pt x="361" y="5021"/>
                    <a:pt x="798" y="5045"/>
                  </a:cubicBezTo>
                  <a:cubicBezTo>
                    <a:pt x="1221" y="5045"/>
                    <a:pt x="1581" y="4824"/>
                    <a:pt x="1581" y="4540"/>
                  </a:cubicBezTo>
                  <a:lnTo>
                    <a:pt x="1581" y="39"/>
                  </a:lnTo>
                  <a:lnTo>
                    <a:pt x="1" y="0"/>
                  </a:lnTo>
                  <a:close/>
                </a:path>
              </a:pathLst>
            </a:custGeom>
            <a:gradFill>
              <a:gsLst>
                <a:gs pos="0">
                  <a:srgbClr val="FFFFFF">
                    <a:alpha val="75294"/>
                  </a:srgbClr>
                </a:gs>
                <a:gs pos="50000">
                  <a:srgbClr val="FFFFFF">
                    <a:alpha val="29019"/>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0"/>
            <p:cNvSpPr/>
            <p:nvPr/>
          </p:nvSpPr>
          <p:spPr>
            <a:xfrm>
              <a:off x="6796576" y="3286070"/>
              <a:ext cx="15706" cy="15706"/>
            </a:xfrm>
            <a:custGeom>
              <a:avLst/>
              <a:gdLst/>
              <a:ahLst/>
              <a:cxnLst/>
              <a:rect l="l" t="t" r="r" b="b"/>
              <a:pathLst>
                <a:path w="121" h="121" extrusionOk="0">
                  <a:moveTo>
                    <a:pt x="63" y="0"/>
                  </a:moveTo>
                  <a:cubicBezTo>
                    <a:pt x="44" y="0"/>
                    <a:pt x="1" y="19"/>
                    <a:pt x="1" y="58"/>
                  </a:cubicBezTo>
                  <a:cubicBezTo>
                    <a:pt x="1" y="77"/>
                    <a:pt x="44" y="120"/>
                    <a:pt x="63" y="120"/>
                  </a:cubicBezTo>
                  <a:cubicBezTo>
                    <a:pt x="101" y="120"/>
                    <a:pt x="121" y="77"/>
                    <a:pt x="121" y="58"/>
                  </a:cubicBezTo>
                  <a:cubicBezTo>
                    <a:pt x="121" y="19"/>
                    <a:pt x="101"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0"/>
            <p:cNvSpPr/>
            <p:nvPr/>
          </p:nvSpPr>
          <p:spPr>
            <a:xfrm>
              <a:off x="6820330" y="3335267"/>
              <a:ext cx="15706" cy="13240"/>
            </a:xfrm>
            <a:custGeom>
              <a:avLst/>
              <a:gdLst/>
              <a:ahLst/>
              <a:cxnLst/>
              <a:rect l="l" t="t" r="r" b="b"/>
              <a:pathLst>
                <a:path w="121" h="102" extrusionOk="0">
                  <a:moveTo>
                    <a:pt x="58" y="1"/>
                  </a:moveTo>
                  <a:cubicBezTo>
                    <a:pt x="39" y="1"/>
                    <a:pt x="0" y="20"/>
                    <a:pt x="0" y="58"/>
                  </a:cubicBezTo>
                  <a:cubicBezTo>
                    <a:pt x="0" y="77"/>
                    <a:pt x="39" y="102"/>
                    <a:pt x="58" y="102"/>
                  </a:cubicBezTo>
                  <a:cubicBezTo>
                    <a:pt x="101" y="102"/>
                    <a:pt x="120" y="77"/>
                    <a:pt x="120" y="58"/>
                  </a:cubicBezTo>
                  <a:cubicBezTo>
                    <a:pt x="120" y="20"/>
                    <a:pt x="101"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0"/>
            <p:cNvSpPr/>
            <p:nvPr/>
          </p:nvSpPr>
          <p:spPr>
            <a:xfrm>
              <a:off x="6760359" y="3311642"/>
              <a:ext cx="15836" cy="15706"/>
            </a:xfrm>
            <a:custGeom>
              <a:avLst/>
              <a:gdLst/>
              <a:ahLst/>
              <a:cxnLst/>
              <a:rect l="l" t="t" r="r" b="b"/>
              <a:pathLst>
                <a:path w="122" h="121" extrusionOk="0">
                  <a:moveTo>
                    <a:pt x="63" y="0"/>
                  </a:moveTo>
                  <a:cubicBezTo>
                    <a:pt x="39" y="0"/>
                    <a:pt x="1" y="19"/>
                    <a:pt x="1" y="63"/>
                  </a:cubicBezTo>
                  <a:cubicBezTo>
                    <a:pt x="1" y="82"/>
                    <a:pt x="39" y="120"/>
                    <a:pt x="63" y="120"/>
                  </a:cubicBezTo>
                  <a:cubicBezTo>
                    <a:pt x="102" y="120"/>
                    <a:pt x="121" y="82"/>
                    <a:pt x="121" y="63"/>
                  </a:cubicBezTo>
                  <a:cubicBezTo>
                    <a:pt x="121" y="19"/>
                    <a:pt x="102"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0"/>
            <p:cNvSpPr/>
            <p:nvPr/>
          </p:nvSpPr>
          <p:spPr>
            <a:xfrm>
              <a:off x="6789047" y="3353311"/>
              <a:ext cx="15836" cy="13240"/>
            </a:xfrm>
            <a:custGeom>
              <a:avLst/>
              <a:gdLst/>
              <a:ahLst/>
              <a:cxnLst/>
              <a:rect l="l" t="t" r="r" b="b"/>
              <a:pathLst>
                <a:path w="122" h="102" extrusionOk="0">
                  <a:moveTo>
                    <a:pt x="59" y="1"/>
                  </a:moveTo>
                  <a:cubicBezTo>
                    <a:pt x="20" y="1"/>
                    <a:pt x="1" y="20"/>
                    <a:pt x="1" y="39"/>
                  </a:cubicBezTo>
                  <a:cubicBezTo>
                    <a:pt x="1" y="83"/>
                    <a:pt x="20" y="102"/>
                    <a:pt x="59" y="102"/>
                  </a:cubicBezTo>
                  <a:cubicBezTo>
                    <a:pt x="102" y="102"/>
                    <a:pt x="121" y="83"/>
                    <a:pt x="121" y="39"/>
                  </a:cubicBezTo>
                  <a:cubicBezTo>
                    <a:pt x="121" y="20"/>
                    <a:pt x="102" y="1"/>
                    <a:pt x="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0"/>
            <p:cNvSpPr/>
            <p:nvPr/>
          </p:nvSpPr>
          <p:spPr>
            <a:xfrm>
              <a:off x="6796576" y="3387060"/>
              <a:ext cx="15706" cy="15706"/>
            </a:xfrm>
            <a:custGeom>
              <a:avLst/>
              <a:gdLst/>
              <a:ahLst/>
              <a:cxnLst/>
              <a:rect l="l" t="t" r="r" b="b"/>
              <a:pathLst>
                <a:path w="121" h="121" extrusionOk="0">
                  <a:moveTo>
                    <a:pt x="63" y="0"/>
                  </a:moveTo>
                  <a:cubicBezTo>
                    <a:pt x="44" y="0"/>
                    <a:pt x="1" y="20"/>
                    <a:pt x="1" y="63"/>
                  </a:cubicBezTo>
                  <a:cubicBezTo>
                    <a:pt x="1" y="101"/>
                    <a:pt x="44" y="120"/>
                    <a:pt x="63" y="120"/>
                  </a:cubicBezTo>
                  <a:cubicBezTo>
                    <a:pt x="101" y="120"/>
                    <a:pt x="121" y="101"/>
                    <a:pt x="121" y="63"/>
                  </a:cubicBezTo>
                  <a:cubicBezTo>
                    <a:pt x="121" y="20"/>
                    <a:pt x="101"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0"/>
            <p:cNvSpPr/>
            <p:nvPr/>
          </p:nvSpPr>
          <p:spPr>
            <a:xfrm>
              <a:off x="6796576" y="3407570"/>
              <a:ext cx="15706" cy="15706"/>
            </a:xfrm>
            <a:custGeom>
              <a:avLst/>
              <a:gdLst/>
              <a:ahLst/>
              <a:cxnLst/>
              <a:rect l="l" t="t" r="r" b="b"/>
              <a:pathLst>
                <a:path w="121" h="121" extrusionOk="0">
                  <a:moveTo>
                    <a:pt x="63" y="1"/>
                  </a:moveTo>
                  <a:cubicBezTo>
                    <a:pt x="44" y="1"/>
                    <a:pt x="1" y="25"/>
                    <a:pt x="1" y="63"/>
                  </a:cubicBezTo>
                  <a:cubicBezTo>
                    <a:pt x="1" y="83"/>
                    <a:pt x="44" y="121"/>
                    <a:pt x="63" y="121"/>
                  </a:cubicBezTo>
                  <a:cubicBezTo>
                    <a:pt x="101" y="121"/>
                    <a:pt x="121" y="83"/>
                    <a:pt x="121" y="63"/>
                  </a:cubicBezTo>
                  <a:cubicBezTo>
                    <a:pt x="121" y="25"/>
                    <a:pt x="101"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0"/>
            <p:cNvSpPr/>
            <p:nvPr/>
          </p:nvSpPr>
          <p:spPr>
            <a:xfrm>
              <a:off x="6768537" y="3395109"/>
              <a:ext cx="15706" cy="15706"/>
            </a:xfrm>
            <a:custGeom>
              <a:avLst/>
              <a:gdLst/>
              <a:ahLst/>
              <a:cxnLst/>
              <a:rect l="l" t="t" r="r" b="b"/>
              <a:pathLst>
                <a:path w="121" h="121" extrusionOk="0">
                  <a:moveTo>
                    <a:pt x="58" y="1"/>
                  </a:moveTo>
                  <a:cubicBezTo>
                    <a:pt x="39" y="1"/>
                    <a:pt x="0" y="20"/>
                    <a:pt x="0" y="58"/>
                  </a:cubicBezTo>
                  <a:cubicBezTo>
                    <a:pt x="0" y="97"/>
                    <a:pt x="39" y="121"/>
                    <a:pt x="58" y="121"/>
                  </a:cubicBezTo>
                  <a:cubicBezTo>
                    <a:pt x="96" y="121"/>
                    <a:pt x="121" y="97"/>
                    <a:pt x="121" y="58"/>
                  </a:cubicBezTo>
                  <a:cubicBezTo>
                    <a:pt x="121" y="20"/>
                    <a:pt x="96"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0"/>
            <p:cNvSpPr/>
            <p:nvPr/>
          </p:nvSpPr>
          <p:spPr>
            <a:xfrm>
              <a:off x="6820330" y="3379532"/>
              <a:ext cx="15706" cy="15706"/>
            </a:xfrm>
            <a:custGeom>
              <a:avLst/>
              <a:gdLst/>
              <a:ahLst/>
              <a:cxnLst/>
              <a:rect l="l" t="t" r="r" b="b"/>
              <a:pathLst>
                <a:path w="121" h="121" extrusionOk="0">
                  <a:moveTo>
                    <a:pt x="58" y="1"/>
                  </a:moveTo>
                  <a:cubicBezTo>
                    <a:pt x="39" y="1"/>
                    <a:pt x="0" y="20"/>
                    <a:pt x="0" y="58"/>
                  </a:cubicBezTo>
                  <a:cubicBezTo>
                    <a:pt x="0" y="97"/>
                    <a:pt x="39" y="121"/>
                    <a:pt x="58" y="121"/>
                  </a:cubicBezTo>
                  <a:cubicBezTo>
                    <a:pt x="101" y="121"/>
                    <a:pt x="120" y="97"/>
                    <a:pt x="120" y="58"/>
                  </a:cubicBezTo>
                  <a:cubicBezTo>
                    <a:pt x="120" y="20"/>
                    <a:pt x="101"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0"/>
            <p:cNvSpPr/>
            <p:nvPr/>
          </p:nvSpPr>
          <p:spPr>
            <a:xfrm>
              <a:off x="6812152" y="3431325"/>
              <a:ext cx="15706" cy="15706"/>
            </a:xfrm>
            <a:custGeom>
              <a:avLst/>
              <a:gdLst/>
              <a:ahLst/>
              <a:cxnLst/>
              <a:rect l="l" t="t" r="r" b="b"/>
              <a:pathLst>
                <a:path w="121" h="121" extrusionOk="0">
                  <a:moveTo>
                    <a:pt x="63" y="0"/>
                  </a:moveTo>
                  <a:cubicBezTo>
                    <a:pt x="44" y="0"/>
                    <a:pt x="1" y="39"/>
                    <a:pt x="1" y="58"/>
                  </a:cubicBezTo>
                  <a:cubicBezTo>
                    <a:pt x="1" y="101"/>
                    <a:pt x="44" y="121"/>
                    <a:pt x="63" y="121"/>
                  </a:cubicBezTo>
                  <a:cubicBezTo>
                    <a:pt x="102" y="121"/>
                    <a:pt x="121" y="101"/>
                    <a:pt x="121" y="58"/>
                  </a:cubicBezTo>
                  <a:cubicBezTo>
                    <a:pt x="121" y="39"/>
                    <a:pt x="102"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0"/>
            <p:cNvSpPr/>
            <p:nvPr/>
          </p:nvSpPr>
          <p:spPr>
            <a:xfrm>
              <a:off x="6835907" y="3407570"/>
              <a:ext cx="15706" cy="15706"/>
            </a:xfrm>
            <a:custGeom>
              <a:avLst/>
              <a:gdLst/>
              <a:ahLst/>
              <a:cxnLst/>
              <a:rect l="l" t="t" r="r" b="b"/>
              <a:pathLst>
                <a:path w="121" h="121" extrusionOk="0">
                  <a:moveTo>
                    <a:pt x="58" y="1"/>
                  </a:moveTo>
                  <a:cubicBezTo>
                    <a:pt x="39" y="1"/>
                    <a:pt x="0" y="25"/>
                    <a:pt x="0" y="63"/>
                  </a:cubicBezTo>
                  <a:cubicBezTo>
                    <a:pt x="0" y="83"/>
                    <a:pt x="39" y="121"/>
                    <a:pt x="58" y="121"/>
                  </a:cubicBezTo>
                  <a:cubicBezTo>
                    <a:pt x="101" y="121"/>
                    <a:pt x="120" y="83"/>
                    <a:pt x="120" y="63"/>
                  </a:cubicBezTo>
                  <a:cubicBezTo>
                    <a:pt x="120" y="25"/>
                    <a:pt x="101"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0"/>
            <p:cNvSpPr/>
            <p:nvPr/>
          </p:nvSpPr>
          <p:spPr>
            <a:xfrm>
              <a:off x="6835907" y="3446902"/>
              <a:ext cx="15706" cy="15706"/>
            </a:xfrm>
            <a:custGeom>
              <a:avLst/>
              <a:gdLst/>
              <a:ahLst/>
              <a:cxnLst/>
              <a:rect l="l" t="t" r="r" b="b"/>
              <a:pathLst>
                <a:path w="121" h="121" extrusionOk="0">
                  <a:moveTo>
                    <a:pt x="58" y="1"/>
                  </a:moveTo>
                  <a:cubicBezTo>
                    <a:pt x="39" y="1"/>
                    <a:pt x="0" y="39"/>
                    <a:pt x="0" y="58"/>
                  </a:cubicBezTo>
                  <a:cubicBezTo>
                    <a:pt x="0" y="101"/>
                    <a:pt x="39" y="121"/>
                    <a:pt x="58" y="121"/>
                  </a:cubicBezTo>
                  <a:cubicBezTo>
                    <a:pt x="101" y="121"/>
                    <a:pt x="120" y="101"/>
                    <a:pt x="120" y="58"/>
                  </a:cubicBezTo>
                  <a:cubicBezTo>
                    <a:pt x="120" y="39"/>
                    <a:pt x="101"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0"/>
            <p:cNvSpPr/>
            <p:nvPr/>
          </p:nvSpPr>
          <p:spPr>
            <a:xfrm>
              <a:off x="6796576" y="3075264"/>
              <a:ext cx="15706" cy="15706"/>
            </a:xfrm>
            <a:custGeom>
              <a:avLst/>
              <a:gdLst/>
              <a:ahLst/>
              <a:cxnLst/>
              <a:rect l="l" t="t" r="r" b="b"/>
              <a:pathLst>
                <a:path w="121" h="121" extrusionOk="0">
                  <a:moveTo>
                    <a:pt x="63" y="0"/>
                  </a:moveTo>
                  <a:cubicBezTo>
                    <a:pt x="44" y="0"/>
                    <a:pt x="1" y="39"/>
                    <a:pt x="1" y="63"/>
                  </a:cubicBezTo>
                  <a:cubicBezTo>
                    <a:pt x="1" y="101"/>
                    <a:pt x="44" y="120"/>
                    <a:pt x="63" y="120"/>
                  </a:cubicBezTo>
                  <a:cubicBezTo>
                    <a:pt x="101" y="120"/>
                    <a:pt x="121" y="101"/>
                    <a:pt x="121" y="63"/>
                  </a:cubicBezTo>
                  <a:cubicBezTo>
                    <a:pt x="121" y="39"/>
                    <a:pt x="101"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0"/>
            <p:cNvSpPr/>
            <p:nvPr/>
          </p:nvSpPr>
          <p:spPr>
            <a:xfrm>
              <a:off x="6843306" y="3379532"/>
              <a:ext cx="15706" cy="15706"/>
            </a:xfrm>
            <a:custGeom>
              <a:avLst/>
              <a:gdLst/>
              <a:ahLst/>
              <a:cxnLst/>
              <a:rect l="l" t="t" r="r" b="b"/>
              <a:pathLst>
                <a:path w="121" h="121" extrusionOk="0">
                  <a:moveTo>
                    <a:pt x="63" y="1"/>
                  </a:moveTo>
                  <a:cubicBezTo>
                    <a:pt x="25" y="1"/>
                    <a:pt x="1" y="20"/>
                    <a:pt x="1" y="58"/>
                  </a:cubicBezTo>
                  <a:cubicBezTo>
                    <a:pt x="1" y="97"/>
                    <a:pt x="25" y="121"/>
                    <a:pt x="63" y="121"/>
                  </a:cubicBezTo>
                  <a:cubicBezTo>
                    <a:pt x="102" y="121"/>
                    <a:pt x="121" y="97"/>
                    <a:pt x="121" y="58"/>
                  </a:cubicBezTo>
                  <a:cubicBezTo>
                    <a:pt x="121" y="20"/>
                    <a:pt x="102"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0"/>
            <p:cNvSpPr/>
            <p:nvPr/>
          </p:nvSpPr>
          <p:spPr>
            <a:xfrm>
              <a:off x="6843306" y="3355907"/>
              <a:ext cx="15706" cy="15706"/>
            </a:xfrm>
            <a:custGeom>
              <a:avLst/>
              <a:gdLst/>
              <a:ahLst/>
              <a:cxnLst/>
              <a:rect l="l" t="t" r="r" b="b"/>
              <a:pathLst>
                <a:path w="121" h="121" extrusionOk="0">
                  <a:moveTo>
                    <a:pt x="63" y="0"/>
                  </a:moveTo>
                  <a:cubicBezTo>
                    <a:pt x="25" y="0"/>
                    <a:pt x="1" y="19"/>
                    <a:pt x="1" y="63"/>
                  </a:cubicBezTo>
                  <a:cubicBezTo>
                    <a:pt x="1" y="101"/>
                    <a:pt x="25" y="120"/>
                    <a:pt x="63" y="120"/>
                  </a:cubicBezTo>
                  <a:cubicBezTo>
                    <a:pt x="102" y="120"/>
                    <a:pt x="121" y="101"/>
                    <a:pt x="121" y="63"/>
                  </a:cubicBezTo>
                  <a:cubicBezTo>
                    <a:pt x="121" y="19"/>
                    <a:pt x="102"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0"/>
            <p:cNvSpPr/>
            <p:nvPr/>
          </p:nvSpPr>
          <p:spPr>
            <a:xfrm>
              <a:off x="6765422" y="3342796"/>
              <a:ext cx="15706" cy="13240"/>
            </a:xfrm>
            <a:custGeom>
              <a:avLst/>
              <a:gdLst/>
              <a:ahLst/>
              <a:cxnLst/>
              <a:rect l="l" t="t" r="r" b="b"/>
              <a:pathLst>
                <a:path w="121" h="102" extrusionOk="0">
                  <a:moveTo>
                    <a:pt x="63" y="0"/>
                  </a:moveTo>
                  <a:cubicBezTo>
                    <a:pt x="44" y="0"/>
                    <a:pt x="0" y="19"/>
                    <a:pt x="0" y="44"/>
                  </a:cubicBezTo>
                  <a:cubicBezTo>
                    <a:pt x="0" y="82"/>
                    <a:pt x="44" y="101"/>
                    <a:pt x="63" y="101"/>
                  </a:cubicBezTo>
                  <a:cubicBezTo>
                    <a:pt x="101" y="101"/>
                    <a:pt x="120" y="82"/>
                    <a:pt x="120" y="44"/>
                  </a:cubicBezTo>
                  <a:cubicBezTo>
                    <a:pt x="120" y="19"/>
                    <a:pt x="101"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0"/>
            <p:cNvSpPr/>
            <p:nvPr/>
          </p:nvSpPr>
          <p:spPr>
            <a:xfrm>
              <a:off x="6755427" y="3277893"/>
              <a:ext cx="13240" cy="15706"/>
            </a:xfrm>
            <a:custGeom>
              <a:avLst/>
              <a:gdLst/>
              <a:ahLst/>
              <a:cxnLst/>
              <a:rect l="l" t="t" r="r" b="b"/>
              <a:pathLst>
                <a:path w="102" h="121" extrusionOk="0">
                  <a:moveTo>
                    <a:pt x="39" y="1"/>
                  </a:moveTo>
                  <a:cubicBezTo>
                    <a:pt x="20" y="1"/>
                    <a:pt x="1" y="20"/>
                    <a:pt x="1" y="63"/>
                  </a:cubicBezTo>
                  <a:cubicBezTo>
                    <a:pt x="1" y="82"/>
                    <a:pt x="20" y="121"/>
                    <a:pt x="39" y="121"/>
                  </a:cubicBezTo>
                  <a:cubicBezTo>
                    <a:pt x="77" y="121"/>
                    <a:pt x="101" y="82"/>
                    <a:pt x="101" y="63"/>
                  </a:cubicBezTo>
                  <a:cubicBezTo>
                    <a:pt x="101" y="20"/>
                    <a:pt x="77" y="1"/>
                    <a:pt x="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0"/>
            <p:cNvSpPr/>
            <p:nvPr/>
          </p:nvSpPr>
          <p:spPr>
            <a:xfrm>
              <a:off x="6796576" y="3233628"/>
              <a:ext cx="15706" cy="15706"/>
            </a:xfrm>
            <a:custGeom>
              <a:avLst/>
              <a:gdLst/>
              <a:ahLst/>
              <a:cxnLst/>
              <a:rect l="l" t="t" r="r" b="b"/>
              <a:pathLst>
                <a:path w="121" h="121" extrusionOk="0">
                  <a:moveTo>
                    <a:pt x="63" y="1"/>
                  </a:moveTo>
                  <a:cubicBezTo>
                    <a:pt x="44" y="1"/>
                    <a:pt x="1" y="44"/>
                    <a:pt x="1" y="63"/>
                  </a:cubicBezTo>
                  <a:cubicBezTo>
                    <a:pt x="1" y="101"/>
                    <a:pt x="44" y="121"/>
                    <a:pt x="63" y="121"/>
                  </a:cubicBezTo>
                  <a:cubicBezTo>
                    <a:pt x="101" y="121"/>
                    <a:pt x="121" y="101"/>
                    <a:pt x="121" y="63"/>
                  </a:cubicBezTo>
                  <a:cubicBezTo>
                    <a:pt x="121" y="44"/>
                    <a:pt x="101"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0"/>
            <p:cNvSpPr/>
            <p:nvPr/>
          </p:nvSpPr>
          <p:spPr>
            <a:xfrm>
              <a:off x="6835907" y="3226100"/>
              <a:ext cx="15706" cy="15836"/>
            </a:xfrm>
            <a:custGeom>
              <a:avLst/>
              <a:gdLst/>
              <a:ahLst/>
              <a:cxnLst/>
              <a:rect l="l" t="t" r="r" b="b"/>
              <a:pathLst>
                <a:path w="121" h="122" extrusionOk="0">
                  <a:moveTo>
                    <a:pt x="58" y="1"/>
                  </a:moveTo>
                  <a:cubicBezTo>
                    <a:pt x="39" y="1"/>
                    <a:pt x="0" y="39"/>
                    <a:pt x="0" y="59"/>
                  </a:cubicBezTo>
                  <a:cubicBezTo>
                    <a:pt x="0" y="102"/>
                    <a:pt x="39" y="121"/>
                    <a:pt x="58" y="121"/>
                  </a:cubicBezTo>
                  <a:cubicBezTo>
                    <a:pt x="101" y="121"/>
                    <a:pt x="120" y="102"/>
                    <a:pt x="120" y="59"/>
                  </a:cubicBezTo>
                  <a:cubicBezTo>
                    <a:pt x="120" y="39"/>
                    <a:pt x="101"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0"/>
            <p:cNvSpPr/>
            <p:nvPr/>
          </p:nvSpPr>
          <p:spPr>
            <a:xfrm>
              <a:off x="6843306" y="3173787"/>
              <a:ext cx="15706" cy="15706"/>
            </a:xfrm>
            <a:custGeom>
              <a:avLst/>
              <a:gdLst/>
              <a:ahLst/>
              <a:cxnLst/>
              <a:rect l="l" t="t" r="r" b="b"/>
              <a:pathLst>
                <a:path w="121" h="121" extrusionOk="0">
                  <a:moveTo>
                    <a:pt x="63" y="0"/>
                  </a:moveTo>
                  <a:cubicBezTo>
                    <a:pt x="25" y="0"/>
                    <a:pt x="1" y="24"/>
                    <a:pt x="1" y="63"/>
                  </a:cubicBezTo>
                  <a:cubicBezTo>
                    <a:pt x="1" y="101"/>
                    <a:pt x="25" y="120"/>
                    <a:pt x="63" y="120"/>
                  </a:cubicBezTo>
                  <a:cubicBezTo>
                    <a:pt x="102" y="120"/>
                    <a:pt x="121" y="101"/>
                    <a:pt x="121" y="63"/>
                  </a:cubicBezTo>
                  <a:cubicBezTo>
                    <a:pt x="121" y="24"/>
                    <a:pt x="102"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0"/>
            <p:cNvSpPr/>
            <p:nvPr/>
          </p:nvSpPr>
          <p:spPr>
            <a:xfrm>
              <a:off x="6773470" y="3166258"/>
              <a:ext cx="15706" cy="15706"/>
            </a:xfrm>
            <a:custGeom>
              <a:avLst/>
              <a:gdLst/>
              <a:ahLst/>
              <a:cxnLst/>
              <a:rect l="l" t="t" r="r" b="b"/>
              <a:pathLst>
                <a:path w="121" h="121" extrusionOk="0">
                  <a:moveTo>
                    <a:pt x="58" y="1"/>
                  </a:moveTo>
                  <a:cubicBezTo>
                    <a:pt x="20" y="1"/>
                    <a:pt x="1" y="20"/>
                    <a:pt x="1" y="58"/>
                  </a:cubicBezTo>
                  <a:cubicBezTo>
                    <a:pt x="1" y="102"/>
                    <a:pt x="20" y="121"/>
                    <a:pt x="58" y="121"/>
                  </a:cubicBezTo>
                  <a:cubicBezTo>
                    <a:pt x="102" y="121"/>
                    <a:pt x="121" y="102"/>
                    <a:pt x="121" y="58"/>
                  </a:cubicBezTo>
                  <a:cubicBezTo>
                    <a:pt x="121" y="20"/>
                    <a:pt x="102"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0"/>
            <p:cNvSpPr/>
            <p:nvPr/>
          </p:nvSpPr>
          <p:spPr>
            <a:xfrm>
              <a:off x="6755427" y="2942990"/>
              <a:ext cx="13240" cy="15706"/>
            </a:xfrm>
            <a:custGeom>
              <a:avLst/>
              <a:gdLst/>
              <a:ahLst/>
              <a:cxnLst/>
              <a:rect l="l" t="t" r="r" b="b"/>
              <a:pathLst>
                <a:path w="102" h="121" extrusionOk="0">
                  <a:moveTo>
                    <a:pt x="39" y="1"/>
                  </a:moveTo>
                  <a:cubicBezTo>
                    <a:pt x="20" y="1"/>
                    <a:pt x="1" y="20"/>
                    <a:pt x="1" y="59"/>
                  </a:cubicBezTo>
                  <a:cubicBezTo>
                    <a:pt x="1" y="78"/>
                    <a:pt x="20" y="121"/>
                    <a:pt x="39" y="121"/>
                  </a:cubicBezTo>
                  <a:cubicBezTo>
                    <a:pt x="77" y="121"/>
                    <a:pt x="101" y="78"/>
                    <a:pt x="101" y="59"/>
                  </a:cubicBezTo>
                  <a:cubicBezTo>
                    <a:pt x="101" y="20"/>
                    <a:pt x="77" y="1"/>
                    <a:pt x="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0"/>
            <p:cNvSpPr/>
            <p:nvPr/>
          </p:nvSpPr>
          <p:spPr>
            <a:xfrm>
              <a:off x="6849407" y="3285162"/>
              <a:ext cx="19730" cy="15317"/>
            </a:xfrm>
            <a:custGeom>
              <a:avLst/>
              <a:gdLst/>
              <a:ahLst/>
              <a:cxnLst/>
              <a:rect l="l" t="t" r="r" b="b"/>
              <a:pathLst>
                <a:path w="152" h="118" extrusionOk="0">
                  <a:moveTo>
                    <a:pt x="72" y="0"/>
                  </a:moveTo>
                  <a:cubicBezTo>
                    <a:pt x="35" y="0"/>
                    <a:pt x="1" y="37"/>
                    <a:pt x="16" y="84"/>
                  </a:cubicBezTo>
                  <a:cubicBezTo>
                    <a:pt x="36" y="103"/>
                    <a:pt x="36" y="103"/>
                    <a:pt x="55" y="103"/>
                  </a:cubicBezTo>
                  <a:cubicBezTo>
                    <a:pt x="65" y="113"/>
                    <a:pt x="76" y="118"/>
                    <a:pt x="86" y="118"/>
                  </a:cubicBezTo>
                  <a:cubicBezTo>
                    <a:pt x="121" y="118"/>
                    <a:pt x="151" y="71"/>
                    <a:pt x="136" y="26"/>
                  </a:cubicBezTo>
                  <a:cubicBezTo>
                    <a:pt x="117" y="26"/>
                    <a:pt x="117" y="7"/>
                    <a:pt x="98" y="7"/>
                  </a:cubicBezTo>
                  <a:cubicBezTo>
                    <a:pt x="90" y="2"/>
                    <a:pt x="81" y="0"/>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0"/>
            <p:cNvSpPr/>
            <p:nvPr/>
          </p:nvSpPr>
          <p:spPr>
            <a:xfrm>
              <a:off x="6843306" y="3342796"/>
              <a:ext cx="15706" cy="13240"/>
            </a:xfrm>
            <a:custGeom>
              <a:avLst/>
              <a:gdLst/>
              <a:ahLst/>
              <a:cxnLst/>
              <a:rect l="l" t="t" r="r" b="b"/>
              <a:pathLst>
                <a:path w="121" h="102" extrusionOk="0">
                  <a:moveTo>
                    <a:pt x="63" y="0"/>
                  </a:moveTo>
                  <a:cubicBezTo>
                    <a:pt x="25" y="0"/>
                    <a:pt x="1" y="19"/>
                    <a:pt x="1" y="44"/>
                  </a:cubicBezTo>
                  <a:cubicBezTo>
                    <a:pt x="1" y="82"/>
                    <a:pt x="25" y="101"/>
                    <a:pt x="63" y="101"/>
                  </a:cubicBezTo>
                  <a:cubicBezTo>
                    <a:pt x="102" y="101"/>
                    <a:pt x="121" y="82"/>
                    <a:pt x="121" y="44"/>
                  </a:cubicBezTo>
                  <a:cubicBezTo>
                    <a:pt x="121" y="19"/>
                    <a:pt x="102"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0"/>
            <p:cNvSpPr/>
            <p:nvPr/>
          </p:nvSpPr>
          <p:spPr>
            <a:xfrm>
              <a:off x="6812152" y="3363955"/>
              <a:ext cx="15706" cy="15706"/>
            </a:xfrm>
            <a:custGeom>
              <a:avLst/>
              <a:gdLst/>
              <a:ahLst/>
              <a:cxnLst/>
              <a:rect l="l" t="t" r="r" b="b"/>
              <a:pathLst>
                <a:path w="121" h="121" extrusionOk="0">
                  <a:moveTo>
                    <a:pt x="63" y="1"/>
                  </a:moveTo>
                  <a:cubicBezTo>
                    <a:pt x="44" y="1"/>
                    <a:pt x="1" y="39"/>
                    <a:pt x="1" y="58"/>
                  </a:cubicBezTo>
                  <a:cubicBezTo>
                    <a:pt x="1" y="97"/>
                    <a:pt x="44" y="121"/>
                    <a:pt x="63" y="121"/>
                  </a:cubicBezTo>
                  <a:cubicBezTo>
                    <a:pt x="102" y="121"/>
                    <a:pt x="121" y="97"/>
                    <a:pt x="121" y="58"/>
                  </a:cubicBezTo>
                  <a:cubicBezTo>
                    <a:pt x="121" y="39"/>
                    <a:pt x="102"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0"/>
            <p:cNvSpPr/>
            <p:nvPr/>
          </p:nvSpPr>
          <p:spPr>
            <a:xfrm>
              <a:off x="6778922" y="3425483"/>
              <a:ext cx="20250" cy="14279"/>
            </a:xfrm>
            <a:custGeom>
              <a:avLst/>
              <a:gdLst/>
              <a:ahLst/>
              <a:cxnLst/>
              <a:rect l="l" t="t" r="r" b="b"/>
              <a:pathLst>
                <a:path w="156" h="110" extrusionOk="0">
                  <a:moveTo>
                    <a:pt x="74" y="0"/>
                  </a:moveTo>
                  <a:cubicBezTo>
                    <a:pt x="39" y="0"/>
                    <a:pt x="1" y="37"/>
                    <a:pt x="16" y="84"/>
                  </a:cubicBezTo>
                  <a:cubicBezTo>
                    <a:pt x="41" y="84"/>
                    <a:pt x="41" y="103"/>
                    <a:pt x="60" y="103"/>
                  </a:cubicBezTo>
                  <a:cubicBezTo>
                    <a:pt x="67" y="108"/>
                    <a:pt x="75" y="110"/>
                    <a:pt x="84" y="110"/>
                  </a:cubicBezTo>
                  <a:cubicBezTo>
                    <a:pt x="119" y="110"/>
                    <a:pt x="156" y="73"/>
                    <a:pt x="137" y="26"/>
                  </a:cubicBezTo>
                  <a:cubicBezTo>
                    <a:pt x="117" y="7"/>
                    <a:pt x="117" y="7"/>
                    <a:pt x="98" y="7"/>
                  </a:cubicBezTo>
                  <a:cubicBezTo>
                    <a:pt x="91" y="2"/>
                    <a:pt x="82" y="0"/>
                    <a:pt x="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0"/>
            <p:cNvSpPr/>
            <p:nvPr/>
          </p:nvSpPr>
          <p:spPr>
            <a:xfrm>
              <a:off x="6768537" y="3478055"/>
              <a:ext cx="15706" cy="15706"/>
            </a:xfrm>
            <a:custGeom>
              <a:avLst/>
              <a:gdLst/>
              <a:ahLst/>
              <a:cxnLst/>
              <a:rect l="l" t="t" r="r" b="b"/>
              <a:pathLst>
                <a:path w="121" h="121" extrusionOk="0">
                  <a:moveTo>
                    <a:pt x="58" y="1"/>
                  </a:moveTo>
                  <a:cubicBezTo>
                    <a:pt x="39" y="1"/>
                    <a:pt x="0" y="20"/>
                    <a:pt x="0" y="58"/>
                  </a:cubicBezTo>
                  <a:cubicBezTo>
                    <a:pt x="0" y="82"/>
                    <a:pt x="39" y="121"/>
                    <a:pt x="58" y="121"/>
                  </a:cubicBezTo>
                  <a:cubicBezTo>
                    <a:pt x="96" y="121"/>
                    <a:pt x="121" y="82"/>
                    <a:pt x="121" y="58"/>
                  </a:cubicBezTo>
                  <a:cubicBezTo>
                    <a:pt x="121" y="20"/>
                    <a:pt x="96"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0"/>
            <p:cNvSpPr/>
            <p:nvPr/>
          </p:nvSpPr>
          <p:spPr>
            <a:xfrm>
              <a:off x="6747378" y="3418214"/>
              <a:ext cx="13110" cy="15706"/>
            </a:xfrm>
            <a:custGeom>
              <a:avLst/>
              <a:gdLst/>
              <a:ahLst/>
              <a:cxnLst/>
              <a:rect l="l" t="t" r="r" b="b"/>
              <a:pathLst>
                <a:path w="101" h="121" extrusionOk="0">
                  <a:moveTo>
                    <a:pt x="63" y="1"/>
                  </a:moveTo>
                  <a:cubicBezTo>
                    <a:pt x="19" y="1"/>
                    <a:pt x="0" y="20"/>
                    <a:pt x="0" y="63"/>
                  </a:cubicBezTo>
                  <a:cubicBezTo>
                    <a:pt x="0" y="82"/>
                    <a:pt x="19" y="121"/>
                    <a:pt x="63" y="121"/>
                  </a:cubicBezTo>
                  <a:cubicBezTo>
                    <a:pt x="82" y="121"/>
                    <a:pt x="101" y="82"/>
                    <a:pt x="101" y="63"/>
                  </a:cubicBezTo>
                  <a:cubicBezTo>
                    <a:pt x="101" y="20"/>
                    <a:pt x="82"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0"/>
            <p:cNvSpPr/>
            <p:nvPr/>
          </p:nvSpPr>
          <p:spPr>
            <a:xfrm>
              <a:off x="6731672" y="3348378"/>
              <a:ext cx="15836" cy="15706"/>
            </a:xfrm>
            <a:custGeom>
              <a:avLst/>
              <a:gdLst/>
              <a:ahLst/>
              <a:cxnLst/>
              <a:rect l="l" t="t" r="r" b="b"/>
              <a:pathLst>
                <a:path w="122" h="121" extrusionOk="0">
                  <a:moveTo>
                    <a:pt x="63" y="1"/>
                  </a:moveTo>
                  <a:cubicBezTo>
                    <a:pt x="20" y="1"/>
                    <a:pt x="1" y="39"/>
                    <a:pt x="1" y="58"/>
                  </a:cubicBezTo>
                  <a:cubicBezTo>
                    <a:pt x="1" y="97"/>
                    <a:pt x="20" y="121"/>
                    <a:pt x="63" y="121"/>
                  </a:cubicBezTo>
                  <a:cubicBezTo>
                    <a:pt x="83" y="121"/>
                    <a:pt x="121" y="97"/>
                    <a:pt x="121" y="58"/>
                  </a:cubicBezTo>
                  <a:cubicBezTo>
                    <a:pt x="121" y="39"/>
                    <a:pt x="83"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0"/>
            <p:cNvSpPr/>
            <p:nvPr/>
          </p:nvSpPr>
          <p:spPr>
            <a:xfrm>
              <a:off x="6756076" y="3370964"/>
              <a:ext cx="19730" cy="16745"/>
            </a:xfrm>
            <a:custGeom>
              <a:avLst/>
              <a:gdLst/>
              <a:ahLst/>
              <a:cxnLst/>
              <a:rect l="l" t="t" r="r" b="b"/>
              <a:pathLst>
                <a:path w="152" h="129" extrusionOk="0">
                  <a:moveTo>
                    <a:pt x="91" y="0"/>
                  </a:moveTo>
                  <a:cubicBezTo>
                    <a:pt x="39" y="0"/>
                    <a:pt x="1" y="49"/>
                    <a:pt x="34" y="86"/>
                  </a:cubicBezTo>
                  <a:cubicBezTo>
                    <a:pt x="34" y="105"/>
                    <a:pt x="34" y="105"/>
                    <a:pt x="53" y="124"/>
                  </a:cubicBezTo>
                  <a:cubicBezTo>
                    <a:pt x="62" y="127"/>
                    <a:pt x="70" y="128"/>
                    <a:pt x="77" y="128"/>
                  </a:cubicBezTo>
                  <a:cubicBezTo>
                    <a:pt x="125" y="128"/>
                    <a:pt x="151" y="80"/>
                    <a:pt x="135" y="43"/>
                  </a:cubicBezTo>
                  <a:cubicBezTo>
                    <a:pt x="135" y="23"/>
                    <a:pt x="116" y="23"/>
                    <a:pt x="116" y="4"/>
                  </a:cubicBezTo>
                  <a:cubicBezTo>
                    <a:pt x="107" y="2"/>
                    <a:pt x="99" y="0"/>
                    <a:pt x="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0"/>
            <p:cNvSpPr/>
            <p:nvPr/>
          </p:nvSpPr>
          <p:spPr>
            <a:xfrm>
              <a:off x="6827729" y="3259849"/>
              <a:ext cx="15706" cy="13240"/>
            </a:xfrm>
            <a:custGeom>
              <a:avLst/>
              <a:gdLst/>
              <a:ahLst/>
              <a:cxnLst/>
              <a:rect l="l" t="t" r="r" b="b"/>
              <a:pathLst>
                <a:path w="121" h="102" extrusionOk="0">
                  <a:moveTo>
                    <a:pt x="63" y="0"/>
                  </a:moveTo>
                  <a:cubicBezTo>
                    <a:pt x="44" y="0"/>
                    <a:pt x="1" y="20"/>
                    <a:pt x="1" y="58"/>
                  </a:cubicBezTo>
                  <a:cubicBezTo>
                    <a:pt x="1" y="82"/>
                    <a:pt x="44" y="101"/>
                    <a:pt x="63" y="101"/>
                  </a:cubicBezTo>
                  <a:cubicBezTo>
                    <a:pt x="102" y="101"/>
                    <a:pt x="121" y="82"/>
                    <a:pt x="121" y="58"/>
                  </a:cubicBezTo>
                  <a:cubicBezTo>
                    <a:pt x="121" y="20"/>
                    <a:pt x="102"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0"/>
            <p:cNvSpPr/>
            <p:nvPr/>
          </p:nvSpPr>
          <p:spPr>
            <a:xfrm>
              <a:off x="6731672" y="3158210"/>
              <a:ext cx="15836" cy="15706"/>
            </a:xfrm>
            <a:custGeom>
              <a:avLst/>
              <a:gdLst/>
              <a:ahLst/>
              <a:cxnLst/>
              <a:rect l="l" t="t" r="r" b="b"/>
              <a:pathLst>
                <a:path w="122" h="121" extrusionOk="0">
                  <a:moveTo>
                    <a:pt x="63" y="0"/>
                  </a:moveTo>
                  <a:cubicBezTo>
                    <a:pt x="20" y="0"/>
                    <a:pt x="1" y="24"/>
                    <a:pt x="1" y="63"/>
                  </a:cubicBezTo>
                  <a:cubicBezTo>
                    <a:pt x="1" y="101"/>
                    <a:pt x="20" y="120"/>
                    <a:pt x="63" y="120"/>
                  </a:cubicBezTo>
                  <a:cubicBezTo>
                    <a:pt x="83" y="120"/>
                    <a:pt x="121" y="101"/>
                    <a:pt x="121" y="63"/>
                  </a:cubicBezTo>
                  <a:cubicBezTo>
                    <a:pt x="121" y="24"/>
                    <a:pt x="83"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0"/>
            <p:cNvSpPr/>
            <p:nvPr/>
          </p:nvSpPr>
          <p:spPr>
            <a:xfrm>
              <a:off x="6747378" y="2992317"/>
              <a:ext cx="13110" cy="15706"/>
            </a:xfrm>
            <a:custGeom>
              <a:avLst/>
              <a:gdLst/>
              <a:ahLst/>
              <a:cxnLst/>
              <a:rect l="l" t="t" r="r" b="b"/>
              <a:pathLst>
                <a:path w="101" h="121" extrusionOk="0">
                  <a:moveTo>
                    <a:pt x="63" y="0"/>
                  </a:moveTo>
                  <a:cubicBezTo>
                    <a:pt x="19" y="0"/>
                    <a:pt x="0" y="20"/>
                    <a:pt x="0" y="58"/>
                  </a:cubicBezTo>
                  <a:cubicBezTo>
                    <a:pt x="0" y="77"/>
                    <a:pt x="19" y="120"/>
                    <a:pt x="63" y="120"/>
                  </a:cubicBezTo>
                  <a:cubicBezTo>
                    <a:pt x="82" y="120"/>
                    <a:pt x="101" y="77"/>
                    <a:pt x="101" y="58"/>
                  </a:cubicBezTo>
                  <a:cubicBezTo>
                    <a:pt x="101" y="20"/>
                    <a:pt x="82"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0"/>
            <p:cNvSpPr/>
            <p:nvPr/>
          </p:nvSpPr>
          <p:spPr>
            <a:xfrm>
              <a:off x="6739850" y="3041514"/>
              <a:ext cx="15706" cy="15836"/>
            </a:xfrm>
            <a:custGeom>
              <a:avLst/>
              <a:gdLst/>
              <a:ahLst/>
              <a:cxnLst/>
              <a:rect l="l" t="t" r="r" b="b"/>
              <a:pathLst>
                <a:path w="121" h="122" extrusionOk="0">
                  <a:moveTo>
                    <a:pt x="58" y="1"/>
                  </a:moveTo>
                  <a:cubicBezTo>
                    <a:pt x="20" y="1"/>
                    <a:pt x="0" y="20"/>
                    <a:pt x="0" y="59"/>
                  </a:cubicBezTo>
                  <a:cubicBezTo>
                    <a:pt x="0" y="83"/>
                    <a:pt x="20" y="121"/>
                    <a:pt x="58" y="121"/>
                  </a:cubicBezTo>
                  <a:cubicBezTo>
                    <a:pt x="77" y="121"/>
                    <a:pt x="121" y="83"/>
                    <a:pt x="121" y="59"/>
                  </a:cubicBezTo>
                  <a:cubicBezTo>
                    <a:pt x="121" y="20"/>
                    <a:pt x="77"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0"/>
            <p:cNvSpPr/>
            <p:nvPr/>
          </p:nvSpPr>
          <p:spPr>
            <a:xfrm>
              <a:off x="6789047" y="3166258"/>
              <a:ext cx="15836" cy="15706"/>
            </a:xfrm>
            <a:custGeom>
              <a:avLst/>
              <a:gdLst/>
              <a:ahLst/>
              <a:cxnLst/>
              <a:rect l="l" t="t" r="r" b="b"/>
              <a:pathLst>
                <a:path w="122" h="121" extrusionOk="0">
                  <a:moveTo>
                    <a:pt x="59" y="1"/>
                  </a:moveTo>
                  <a:cubicBezTo>
                    <a:pt x="39" y="1"/>
                    <a:pt x="1" y="20"/>
                    <a:pt x="1" y="58"/>
                  </a:cubicBezTo>
                  <a:cubicBezTo>
                    <a:pt x="1" y="102"/>
                    <a:pt x="39" y="121"/>
                    <a:pt x="59" y="121"/>
                  </a:cubicBezTo>
                  <a:cubicBezTo>
                    <a:pt x="102" y="121"/>
                    <a:pt x="121" y="102"/>
                    <a:pt x="121" y="58"/>
                  </a:cubicBezTo>
                  <a:cubicBezTo>
                    <a:pt x="121" y="20"/>
                    <a:pt x="102" y="1"/>
                    <a:pt x="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0"/>
            <p:cNvSpPr/>
            <p:nvPr/>
          </p:nvSpPr>
          <p:spPr>
            <a:xfrm>
              <a:off x="6812152" y="3098888"/>
              <a:ext cx="15706" cy="15706"/>
            </a:xfrm>
            <a:custGeom>
              <a:avLst/>
              <a:gdLst/>
              <a:ahLst/>
              <a:cxnLst/>
              <a:rect l="l" t="t" r="r" b="b"/>
              <a:pathLst>
                <a:path w="121" h="121" extrusionOk="0">
                  <a:moveTo>
                    <a:pt x="63" y="1"/>
                  </a:moveTo>
                  <a:cubicBezTo>
                    <a:pt x="44" y="1"/>
                    <a:pt x="1" y="20"/>
                    <a:pt x="1" y="59"/>
                  </a:cubicBezTo>
                  <a:cubicBezTo>
                    <a:pt x="1" y="78"/>
                    <a:pt x="44" y="121"/>
                    <a:pt x="63" y="121"/>
                  </a:cubicBezTo>
                  <a:cubicBezTo>
                    <a:pt x="102" y="121"/>
                    <a:pt x="121" y="78"/>
                    <a:pt x="121" y="59"/>
                  </a:cubicBezTo>
                  <a:cubicBezTo>
                    <a:pt x="121" y="20"/>
                    <a:pt x="102"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0"/>
            <p:cNvSpPr/>
            <p:nvPr/>
          </p:nvSpPr>
          <p:spPr>
            <a:xfrm>
              <a:off x="6802936" y="3113816"/>
              <a:ext cx="19601" cy="16875"/>
            </a:xfrm>
            <a:custGeom>
              <a:avLst/>
              <a:gdLst/>
              <a:ahLst/>
              <a:cxnLst/>
              <a:rect l="l" t="t" r="r" b="b"/>
              <a:pathLst>
                <a:path w="151" h="130" extrusionOk="0">
                  <a:moveTo>
                    <a:pt x="87" y="1"/>
                  </a:moveTo>
                  <a:cubicBezTo>
                    <a:pt x="37" y="1"/>
                    <a:pt x="1" y="50"/>
                    <a:pt x="33" y="83"/>
                  </a:cubicBezTo>
                  <a:cubicBezTo>
                    <a:pt x="33" y="102"/>
                    <a:pt x="33" y="102"/>
                    <a:pt x="52" y="126"/>
                  </a:cubicBezTo>
                  <a:cubicBezTo>
                    <a:pt x="58" y="129"/>
                    <a:pt x="64" y="130"/>
                    <a:pt x="70" y="130"/>
                  </a:cubicBezTo>
                  <a:cubicBezTo>
                    <a:pt x="109" y="130"/>
                    <a:pt x="151" y="78"/>
                    <a:pt x="134" y="44"/>
                  </a:cubicBezTo>
                  <a:cubicBezTo>
                    <a:pt x="134" y="25"/>
                    <a:pt x="115" y="25"/>
                    <a:pt x="115" y="6"/>
                  </a:cubicBezTo>
                  <a:cubicBezTo>
                    <a:pt x="105" y="2"/>
                    <a:pt x="96"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0"/>
            <p:cNvSpPr/>
            <p:nvPr/>
          </p:nvSpPr>
          <p:spPr>
            <a:xfrm>
              <a:off x="6835907" y="2992317"/>
              <a:ext cx="15706" cy="15706"/>
            </a:xfrm>
            <a:custGeom>
              <a:avLst/>
              <a:gdLst/>
              <a:ahLst/>
              <a:cxnLst/>
              <a:rect l="l" t="t" r="r" b="b"/>
              <a:pathLst>
                <a:path w="121" h="121" extrusionOk="0">
                  <a:moveTo>
                    <a:pt x="58" y="0"/>
                  </a:moveTo>
                  <a:cubicBezTo>
                    <a:pt x="39" y="0"/>
                    <a:pt x="0" y="20"/>
                    <a:pt x="0" y="58"/>
                  </a:cubicBezTo>
                  <a:cubicBezTo>
                    <a:pt x="0" y="77"/>
                    <a:pt x="39" y="120"/>
                    <a:pt x="58" y="120"/>
                  </a:cubicBezTo>
                  <a:cubicBezTo>
                    <a:pt x="101" y="120"/>
                    <a:pt x="120" y="77"/>
                    <a:pt x="120" y="58"/>
                  </a:cubicBezTo>
                  <a:cubicBezTo>
                    <a:pt x="120" y="20"/>
                    <a:pt x="101"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0"/>
            <p:cNvSpPr/>
            <p:nvPr/>
          </p:nvSpPr>
          <p:spPr>
            <a:xfrm>
              <a:off x="6827729" y="2870038"/>
              <a:ext cx="15706" cy="15706"/>
            </a:xfrm>
            <a:custGeom>
              <a:avLst/>
              <a:gdLst/>
              <a:ahLst/>
              <a:cxnLst/>
              <a:rect l="l" t="t" r="r" b="b"/>
              <a:pathLst>
                <a:path w="121" h="121" extrusionOk="0">
                  <a:moveTo>
                    <a:pt x="63" y="1"/>
                  </a:moveTo>
                  <a:cubicBezTo>
                    <a:pt x="44" y="1"/>
                    <a:pt x="1" y="20"/>
                    <a:pt x="1" y="58"/>
                  </a:cubicBezTo>
                  <a:cubicBezTo>
                    <a:pt x="1" y="102"/>
                    <a:pt x="44" y="121"/>
                    <a:pt x="63" y="121"/>
                  </a:cubicBezTo>
                  <a:cubicBezTo>
                    <a:pt x="102" y="121"/>
                    <a:pt x="121" y="102"/>
                    <a:pt x="121" y="58"/>
                  </a:cubicBezTo>
                  <a:cubicBezTo>
                    <a:pt x="121" y="20"/>
                    <a:pt x="102"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0"/>
            <p:cNvSpPr/>
            <p:nvPr/>
          </p:nvSpPr>
          <p:spPr>
            <a:xfrm>
              <a:off x="6780999" y="2818375"/>
              <a:ext cx="15706" cy="15706"/>
            </a:xfrm>
            <a:custGeom>
              <a:avLst/>
              <a:gdLst/>
              <a:ahLst/>
              <a:cxnLst/>
              <a:rect l="l" t="t" r="r" b="b"/>
              <a:pathLst>
                <a:path w="121" h="121" extrusionOk="0">
                  <a:moveTo>
                    <a:pt x="63" y="0"/>
                  </a:moveTo>
                  <a:cubicBezTo>
                    <a:pt x="44" y="0"/>
                    <a:pt x="0" y="19"/>
                    <a:pt x="0" y="58"/>
                  </a:cubicBezTo>
                  <a:cubicBezTo>
                    <a:pt x="0" y="96"/>
                    <a:pt x="44" y="120"/>
                    <a:pt x="63" y="120"/>
                  </a:cubicBezTo>
                  <a:cubicBezTo>
                    <a:pt x="101" y="120"/>
                    <a:pt x="121" y="96"/>
                    <a:pt x="121" y="58"/>
                  </a:cubicBezTo>
                  <a:cubicBezTo>
                    <a:pt x="121" y="19"/>
                    <a:pt x="101"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0"/>
            <p:cNvSpPr/>
            <p:nvPr/>
          </p:nvSpPr>
          <p:spPr>
            <a:xfrm>
              <a:off x="6804753" y="2932476"/>
              <a:ext cx="15706" cy="13240"/>
            </a:xfrm>
            <a:custGeom>
              <a:avLst/>
              <a:gdLst/>
              <a:ahLst/>
              <a:cxnLst/>
              <a:rect l="l" t="t" r="r" b="b"/>
              <a:pathLst>
                <a:path w="121" h="102" extrusionOk="0">
                  <a:moveTo>
                    <a:pt x="58" y="0"/>
                  </a:moveTo>
                  <a:cubicBezTo>
                    <a:pt x="38" y="0"/>
                    <a:pt x="0" y="19"/>
                    <a:pt x="0" y="39"/>
                  </a:cubicBezTo>
                  <a:cubicBezTo>
                    <a:pt x="0" y="82"/>
                    <a:pt x="38" y="101"/>
                    <a:pt x="58" y="101"/>
                  </a:cubicBezTo>
                  <a:cubicBezTo>
                    <a:pt x="101" y="101"/>
                    <a:pt x="120" y="82"/>
                    <a:pt x="120" y="39"/>
                  </a:cubicBezTo>
                  <a:cubicBezTo>
                    <a:pt x="120" y="19"/>
                    <a:pt x="101"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0"/>
            <p:cNvSpPr/>
            <p:nvPr/>
          </p:nvSpPr>
          <p:spPr>
            <a:xfrm>
              <a:off x="6789047" y="3041514"/>
              <a:ext cx="15836" cy="15836"/>
            </a:xfrm>
            <a:custGeom>
              <a:avLst/>
              <a:gdLst/>
              <a:ahLst/>
              <a:cxnLst/>
              <a:rect l="l" t="t" r="r" b="b"/>
              <a:pathLst>
                <a:path w="122" h="122" extrusionOk="0">
                  <a:moveTo>
                    <a:pt x="59" y="1"/>
                  </a:moveTo>
                  <a:cubicBezTo>
                    <a:pt x="20" y="1"/>
                    <a:pt x="1" y="20"/>
                    <a:pt x="1" y="59"/>
                  </a:cubicBezTo>
                  <a:cubicBezTo>
                    <a:pt x="1" y="83"/>
                    <a:pt x="20" y="121"/>
                    <a:pt x="59" y="121"/>
                  </a:cubicBezTo>
                  <a:cubicBezTo>
                    <a:pt x="102" y="121"/>
                    <a:pt x="121" y="83"/>
                    <a:pt x="121" y="59"/>
                  </a:cubicBezTo>
                  <a:cubicBezTo>
                    <a:pt x="121" y="20"/>
                    <a:pt x="102" y="1"/>
                    <a:pt x="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0"/>
            <p:cNvSpPr/>
            <p:nvPr/>
          </p:nvSpPr>
          <p:spPr>
            <a:xfrm>
              <a:off x="6827729" y="3033466"/>
              <a:ext cx="15706" cy="15706"/>
            </a:xfrm>
            <a:custGeom>
              <a:avLst/>
              <a:gdLst/>
              <a:ahLst/>
              <a:cxnLst/>
              <a:rect l="l" t="t" r="r" b="b"/>
              <a:pathLst>
                <a:path w="121" h="121" extrusionOk="0">
                  <a:moveTo>
                    <a:pt x="63" y="0"/>
                  </a:moveTo>
                  <a:cubicBezTo>
                    <a:pt x="44" y="0"/>
                    <a:pt x="1" y="24"/>
                    <a:pt x="1" y="63"/>
                  </a:cubicBezTo>
                  <a:cubicBezTo>
                    <a:pt x="1" y="101"/>
                    <a:pt x="44" y="121"/>
                    <a:pt x="63" y="121"/>
                  </a:cubicBezTo>
                  <a:cubicBezTo>
                    <a:pt x="102" y="121"/>
                    <a:pt x="121" y="101"/>
                    <a:pt x="121" y="63"/>
                  </a:cubicBezTo>
                  <a:cubicBezTo>
                    <a:pt x="121" y="24"/>
                    <a:pt x="102"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0"/>
            <p:cNvSpPr/>
            <p:nvPr/>
          </p:nvSpPr>
          <p:spPr>
            <a:xfrm>
              <a:off x="6724273" y="3114465"/>
              <a:ext cx="15706" cy="15836"/>
            </a:xfrm>
            <a:custGeom>
              <a:avLst/>
              <a:gdLst/>
              <a:ahLst/>
              <a:cxnLst/>
              <a:rect l="l" t="t" r="r" b="b"/>
              <a:pathLst>
                <a:path w="121" h="122" extrusionOk="0">
                  <a:moveTo>
                    <a:pt x="58" y="1"/>
                  </a:moveTo>
                  <a:cubicBezTo>
                    <a:pt x="20" y="1"/>
                    <a:pt x="0" y="20"/>
                    <a:pt x="0" y="59"/>
                  </a:cubicBezTo>
                  <a:cubicBezTo>
                    <a:pt x="0" y="78"/>
                    <a:pt x="20" y="121"/>
                    <a:pt x="58" y="121"/>
                  </a:cubicBezTo>
                  <a:cubicBezTo>
                    <a:pt x="77" y="121"/>
                    <a:pt x="120" y="78"/>
                    <a:pt x="120" y="59"/>
                  </a:cubicBezTo>
                  <a:cubicBezTo>
                    <a:pt x="120" y="20"/>
                    <a:pt x="77"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0"/>
            <p:cNvSpPr/>
            <p:nvPr/>
          </p:nvSpPr>
          <p:spPr>
            <a:xfrm>
              <a:off x="6780999" y="3204941"/>
              <a:ext cx="15706" cy="15706"/>
            </a:xfrm>
            <a:custGeom>
              <a:avLst/>
              <a:gdLst/>
              <a:ahLst/>
              <a:cxnLst/>
              <a:rect l="l" t="t" r="r" b="b"/>
              <a:pathLst>
                <a:path w="121" h="121" extrusionOk="0">
                  <a:moveTo>
                    <a:pt x="63" y="1"/>
                  </a:moveTo>
                  <a:cubicBezTo>
                    <a:pt x="25" y="1"/>
                    <a:pt x="0" y="25"/>
                    <a:pt x="0" y="63"/>
                  </a:cubicBezTo>
                  <a:cubicBezTo>
                    <a:pt x="0" y="82"/>
                    <a:pt x="25" y="121"/>
                    <a:pt x="63" y="121"/>
                  </a:cubicBezTo>
                  <a:cubicBezTo>
                    <a:pt x="101" y="121"/>
                    <a:pt x="121" y="82"/>
                    <a:pt x="121" y="63"/>
                  </a:cubicBezTo>
                  <a:cubicBezTo>
                    <a:pt x="121" y="25"/>
                    <a:pt x="101"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0"/>
            <p:cNvSpPr/>
            <p:nvPr/>
          </p:nvSpPr>
          <p:spPr>
            <a:xfrm>
              <a:off x="6739850" y="3244273"/>
              <a:ext cx="15706" cy="15706"/>
            </a:xfrm>
            <a:custGeom>
              <a:avLst/>
              <a:gdLst/>
              <a:ahLst/>
              <a:cxnLst/>
              <a:rect l="l" t="t" r="r" b="b"/>
              <a:pathLst>
                <a:path w="121" h="121" extrusionOk="0">
                  <a:moveTo>
                    <a:pt x="58" y="0"/>
                  </a:moveTo>
                  <a:cubicBezTo>
                    <a:pt x="20" y="0"/>
                    <a:pt x="0" y="19"/>
                    <a:pt x="0" y="58"/>
                  </a:cubicBezTo>
                  <a:cubicBezTo>
                    <a:pt x="0" y="82"/>
                    <a:pt x="20" y="120"/>
                    <a:pt x="58" y="120"/>
                  </a:cubicBezTo>
                  <a:cubicBezTo>
                    <a:pt x="77" y="120"/>
                    <a:pt x="121" y="82"/>
                    <a:pt x="121" y="58"/>
                  </a:cubicBezTo>
                  <a:cubicBezTo>
                    <a:pt x="121" y="19"/>
                    <a:pt x="77" y="0"/>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0"/>
            <p:cNvSpPr/>
            <p:nvPr/>
          </p:nvSpPr>
          <p:spPr>
            <a:xfrm>
              <a:off x="5738149" y="3116969"/>
              <a:ext cx="320552" cy="185964"/>
            </a:xfrm>
            <a:custGeom>
              <a:avLst/>
              <a:gdLst/>
              <a:ahLst/>
              <a:cxnLst/>
              <a:rect l="l" t="t" r="r" b="b"/>
              <a:pathLst>
                <a:path w="2346" h="1361" extrusionOk="0">
                  <a:moveTo>
                    <a:pt x="1163" y="1"/>
                  </a:moveTo>
                  <a:lnTo>
                    <a:pt x="1" y="678"/>
                  </a:lnTo>
                  <a:lnTo>
                    <a:pt x="1163" y="1360"/>
                  </a:lnTo>
                  <a:lnTo>
                    <a:pt x="2345" y="678"/>
                  </a:lnTo>
                  <a:lnTo>
                    <a:pt x="1163"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0"/>
            <p:cNvSpPr/>
            <p:nvPr/>
          </p:nvSpPr>
          <p:spPr>
            <a:xfrm>
              <a:off x="5738149" y="3209608"/>
              <a:ext cx="159046" cy="402397"/>
            </a:xfrm>
            <a:custGeom>
              <a:avLst/>
              <a:gdLst/>
              <a:ahLst/>
              <a:cxnLst/>
              <a:rect l="l" t="t" r="r" b="b"/>
              <a:pathLst>
                <a:path w="1164" h="2945" extrusionOk="0">
                  <a:moveTo>
                    <a:pt x="1" y="0"/>
                  </a:moveTo>
                  <a:lnTo>
                    <a:pt x="1" y="2263"/>
                  </a:lnTo>
                  <a:lnTo>
                    <a:pt x="1163" y="2945"/>
                  </a:lnTo>
                  <a:lnTo>
                    <a:pt x="1163" y="682"/>
                  </a:lnTo>
                  <a:lnTo>
                    <a:pt x="1" y="0"/>
                  </a:ln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0"/>
            <p:cNvSpPr/>
            <p:nvPr/>
          </p:nvSpPr>
          <p:spPr>
            <a:xfrm>
              <a:off x="5897062" y="3209608"/>
              <a:ext cx="161642" cy="402397"/>
            </a:xfrm>
            <a:custGeom>
              <a:avLst/>
              <a:gdLst/>
              <a:ahLst/>
              <a:cxnLst/>
              <a:rect l="l" t="t" r="r" b="b"/>
              <a:pathLst>
                <a:path w="1183" h="2945" extrusionOk="0">
                  <a:moveTo>
                    <a:pt x="1182" y="0"/>
                  </a:moveTo>
                  <a:lnTo>
                    <a:pt x="0" y="682"/>
                  </a:lnTo>
                  <a:lnTo>
                    <a:pt x="0" y="2945"/>
                  </a:lnTo>
                  <a:lnTo>
                    <a:pt x="1182" y="2263"/>
                  </a:lnTo>
                  <a:lnTo>
                    <a:pt x="1182" y="0"/>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0"/>
            <p:cNvSpPr/>
            <p:nvPr/>
          </p:nvSpPr>
          <p:spPr>
            <a:xfrm>
              <a:off x="5650836" y="3034988"/>
              <a:ext cx="492442" cy="284343"/>
            </a:xfrm>
            <a:custGeom>
              <a:avLst/>
              <a:gdLst/>
              <a:ahLst/>
              <a:cxnLst/>
              <a:rect l="l" t="t" r="r" b="b"/>
              <a:pathLst>
                <a:path w="3604" h="2081" extrusionOk="0">
                  <a:moveTo>
                    <a:pt x="1802" y="0"/>
                  </a:moveTo>
                  <a:lnTo>
                    <a:pt x="1" y="1038"/>
                  </a:lnTo>
                  <a:lnTo>
                    <a:pt x="1802" y="2080"/>
                  </a:lnTo>
                  <a:lnTo>
                    <a:pt x="3604" y="1038"/>
                  </a:lnTo>
                  <a:lnTo>
                    <a:pt x="1802" y="0"/>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0"/>
            <p:cNvSpPr/>
            <p:nvPr/>
          </p:nvSpPr>
          <p:spPr>
            <a:xfrm>
              <a:off x="5650836" y="3176679"/>
              <a:ext cx="246357" cy="175443"/>
            </a:xfrm>
            <a:custGeom>
              <a:avLst/>
              <a:gdLst/>
              <a:ahLst/>
              <a:cxnLst/>
              <a:rect l="l" t="t" r="r" b="b"/>
              <a:pathLst>
                <a:path w="1803" h="1284" extrusionOk="0">
                  <a:moveTo>
                    <a:pt x="1" y="1"/>
                  </a:moveTo>
                  <a:lnTo>
                    <a:pt x="1" y="241"/>
                  </a:lnTo>
                  <a:lnTo>
                    <a:pt x="1802" y="1283"/>
                  </a:lnTo>
                  <a:lnTo>
                    <a:pt x="1802" y="1043"/>
                  </a:lnTo>
                  <a:lnTo>
                    <a:pt x="1"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0"/>
            <p:cNvSpPr/>
            <p:nvPr/>
          </p:nvSpPr>
          <p:spPr>
            <a:xfrm>
              <a:off x="5897062" y="3176679"/>
              <a:ext cx="246221" cy="175443"/>
            </a:xfrm>
            <a:custGeom>
              <a:avLst/>
              <a:gdLst/>
              <a:ahLst/>
              <a:cxnLst/>
              <a:rect l="l" t="t" r="r" b="b"/>
              <a:pathLst>
                <a:path w="1802" h="1284" extrusionOk="0">
                  <a:moveTo>
                    <a:pt x="1802" y="1"/>
                  </a:moveTo>
                  <a:lnTo>
                    <a:pt x="0" y="1043"/>
                  </a:lnTo>
                  <a:lnTo>
                    <a:pt x="0" y="1283"/>
                  </a:lnTo>
                  <a:lnTo>
                    <a:pt x="1802" y="241"/>
                  </a:lnTo>
                  <a:lnTo>
                    <a:pt x="1802"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0"/>
            <p:cNvSpPr/>
            <p:nvPr/>
          </p:nvSpPr>
          <p:spPr>
            <a:xfrm>
              <a:off x="7532923" y="3116969"/>
              <a:ext cx="317136" cy="185964"/>
            </a:xfrm>
            <a:custGeom>
              <a:avLst/>
              <a:gdLst/>
              <a:ahLst/>
              <a:cxnLst/>
              <a:rect l="l" t="t" r="r" b="b"/>
              <a:pathLst>
                <a:path w="2321" h="1361" extrusionOk="0">
                  <a:moveTo>
                    <a:pt x="1158" y="1"/>
                  </a:moveTo>
                  <a:lnTo>
                    <a:pt x="0" y="678"/>
                  </a:lnTo>
                  <a:lnTo>
                    <a:pt x="1158" y="1360"/>
                  </a:lnTo>
                  <a:lnTo>
                    <a:pt x="2320" y="678"/>
                  </a:lnTo>
                  <a:lnTo>
                    <a:pt x="1158"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0"/>
            <p:cNvSpPr/>
            <p:nvPr/>
          </p:nvSpPr>
          <p:spPr>
            <a:xfrm>
              <a:off x="7532923" y="3209608"/>
              <a:ext cx="158226" cy="402397"/>
            </a:xfrm>
            <a:custGeom>
              <a:avLst/>
              <a:gdLst/>
              <a:ahLst/>
              <a:cxnLst/>
              <a:rect l="l" t="t" r="r" b="b"/>
              <a:pathLst>
                <a:path w="1158" h="2945" extrusionOk="0">
                  <a:moveTo>
                    <a:pt x="0" y="0"/>
                  </a:moveTo>
                  <a:lnTo>
                    <a:pt x="0" y="2263"/>
                  </a:lnTo>
                  <a:lnTo>
                    <a:pt x="1158" y="2945"/>
                  </a:lnTo>
                  <a:lnTo>
                    <a:pt x="1158" y="682"/>
                  </a:lnTo>
                  <a:lnTo>
                    <a:pt x="0" y="0"/>
                  </a:lnTo>
                  <a:close/>
                </a:path>
              </a:pathLst>
            </a:custGeom>
            <a:gradFill>
              <a:gsLst>
                <a:gs pos="0">
                  <a:schemeClr val="accent5"/>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0"/>
            <p:cNvSpPr/>
            <p:nvPr/>
          </p:nvSpPr>
          <p:spPr>
            <a:xfrm>
              <a:off x="7691016" y="3209608"/>
              <a:ext cx="159046" cy="402397"/>
            </a:xfrm>
            <a:custGeom>
              <a:avLst/>
              <a:gdLst/>
              <a:ahLst/>
              <a:cxnLst/>
              <a:rect l="l" t="t" r="r" b="b"/>
              <a:pathLst>
                <a:path w="1164" h="2945" extrusionOk="0">
                  <a:moveTo>
                    <a:pt x="1163" y="0"/>
                  </a:moveTo>
                  <a:lnTo>
                    <a:pt x="1" y="682"/>
                  </a:lnTo>
                  <a:lnTo>
                    <a:pt x="1" y="2945"/>
                  </a:lnTo>
                  <a:lnTo>
                    <a:pt x="1163" y="2263"/>
                  </a:lnTo>
                  <a:lnTo>
                    <a:pt x="1163" y="0"/>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0"/>
            <p:cNvSpPr/>
            <p:nvPr/>
          </p:nvSpPr>
          <p:spPr>
            <a:xfrm>
              <a:off x="7444926" y="3034988"/>
              <a:ext cx="492442" cy="284343"/>
            </a:xfrm>
            <a:custGeom>
              <a:avLst/>
              <a:gdLst/>
              <a:ahLst/>
              <a:cxnLst/>
              <a:rect l="l" t="t" r="r" b="b"/>
              <a:pathLst>
                <a:path w="3604" h="2081" extrusionOk="0">
                  <a:moveTo>
                    <a:pt x="1802" y="0"/>
                  </a:moveTo>
                  <a:lnTo>
                    <a:pt x="0" y="1038"/>
                  </a:lnTo>
                  <a:lnTo>
                    <a:pt x="1802" y="2080"/>
                  </a:lnTo>
                  <a:lnTo>
                    <a:pt x="3603" y="1038"/>
                  </a:lnTo>
                  <a:lnTo>
                    <a:pt x="1802" y="0"/>
                  </a:lnTo>
                  <a:close/>
                </a:path>
              </a:pathLst>
            </a:custGeom>
            <a:gradFill>
              <a:gsLst>
                <a:gs pos="0">
                  <a:schemeClr val="accent5"/>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0"/>
            <p:cNvSpPr/>
            <p:nvPr/>
          </p:nvSpPr>
          <p:spPr>
            <a:xfrm>
              <a:off x="7444926" y="3176679"/>
              <a:ext cx="246221" cy="175443"/>
            </a:xfrm>
            <a:custGeom>
              <a:avLst/>
              <a:gdLst/>
              <a:ahLst/>
              <a:cxnLst/>
              <a:rect l="l" t="t" r="r" b="b"/>
              <a:pathLst>
                <a:path w="1802" h="1284" extrusionOk="0">
                  <a:moveTo>
                    <a:pt x="0" y="1"/>
                  </a:moveTo>
                  <a:lnTo>
                    <a:pt x="0" y="241"/>
                  </a:lnTo>
                  <a:lnTo>
                    <a:pt x="1802" y="1283"/>
                  </a:lnTo>
                  <a:lnTo>
                    <a:pt x="1802" y="1043"/>
                  </a:lnTo>
                  <a:lnTo>
                    <a:pt x="0"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0"/>
            <p:cNvSpPr/>
            <p:nvPr/>
          </p:nvSpPr>
          <p:spPr>
            <a:xfrm>
              <a:off x="7691016" y="3176679"/>
              <a:ext cx="246357" cy="175443"/>
            </a:xfrm>
            <a:custGeom>
              <a:avLst/>
              <a:gdLst/>
              <a:ahLst/>
              <a:cxnLst/>
              <a:rect l="l" t="t" r="r" b="b"/>
              <a:pathLst>
                <a:path w="1803" h="1284" extrusionOk="0">
                  <a:moveTo>
                    <a:pt x="1802" y="1"/>
                  </a:moveTo>
                  <a:lnTo>
                    <a:pt x="1" y="1043"/>
                  </a:lnTo>
                  <a:lnTo>
                    <a:pt x="1" y="1283"/>
                  </a:lnTo>
                  <a:lnTo>
                    <a:pt x="1802" y="241"/>
                  </a:lnTo>
                  <a:lnTo>
                    <a:pt x="1802" y="1"/>
                  </a:lnTo>
                  <a:close/>
                </a:path>
              </a:pathLst>
            </a:custGeom>
            <a:gradFill>
              <a:gsLst>
                <a:gs pos="0">
                  <a:srgbClr val="1501A9"/>
                </a:gs>
                <a:gs pos="100000">
                  <a:srgbClr val="17163E"/>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0"/>
            <p:cNvSpPr/>
            <p:nvPr/>
          </p:nvSpPr>
          <p:spPr>
            <a:xfrm>
              <a:off x="5664136" y="1801241"/>
              <a:ext cx="543234" cy="789214"/>
            </a:xfrm>
            <a:custGeom>
              <a:avLst/>
              <a:gdLst/>
              <a:ahLst/>
              <a:cxnLst/>
              <a:rect l="l" t="t" r="r" b="b"/>
              <a:pathLst>
                <a:path w="4185" h="6080" extrusionOk="0">
                  <a:moveTo>
                    <a:pt x="157" y="0"/>
                  </a:moveTo>
                  <a:cubicBezTo>
                    <a:pt x="76" y="0"/>
                    <a:pt x="0" y="56"/>
                    <a:pt x="0" y="151"/>
                  </a:cubicBezTo>
                  <a:lnTo>
                    <a:pt x="0" y="3677"/>
                  </a:lnTo>
                  <a:cubicBezTo>
                    <a:pt x="0" y="3735"/>
                    <a:pt x="39" y="3798"/>
                    <a:pt x="101" y="3817"/>
                  </a:cubicBezTo>
                  <a:lnTo>
                    <a:pt x="3964" y="6060"/>
                  </a:lnTo>
                  <a:cubicBezTo>
                    <a:pt x="3987" y="6074"/>
                    <a:pt x="4011" y="6079"/>
                    <a:pt x="4035" y="6079"/>
                  </a:cubicBezTo>
                  <a:cubicBezTo>
                    <a:pt x="4114" y="6079"/>
                    <a:pt x="4185" y="6014"/>
                    <a:pt x="4185" y="5940"/>
                  </a:cubicBezTo>
                  <a:lnTo>
                    <a:pt x="4185" y="2496"/>
                  </a:lnTo>
                  <a:cubicBezTo>
                    <a:pt x="4185" y="2376"/>
                    <a:pt x="4122" y="2275"/>
                    <a:pt x="4021" y="2217"/>
                  </a:cubicBezTo>
                  <a:lnTo>
                    <a:pt x="221" y="12"/>
                  </a:lnTo>
                  <a:cubicBezTo>
                    <a:pt x="200" y="4"/>
                    <a:pt x="179" y="0"/>
                    <a:pt x="157" y="0"/>
                  </a:cubicBezTo>
                  <a:close/>
                </a:path>
              </a:pathLst>
            </a:custGeom>
            <a:solidFill>
              <a:srgbClr val="FF248A">
                <a:alpha val="55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0"/>
            <p:cNvSpPr/>
            <p:nvPr/>
          </p:nvSpPr>
          <p:spPr>
            <a:xfrm>
              <a:off x="5664136" y="1800203"/>
              <a:ext cx="543234" cy="792719"/>
            </a:xfrm>
            <a:custGeom>
              <a:avLst/>
              <a:gdLst/>
              <a:ahLst/>
              <a:cxnLst/>
              <a:rect l="l" t="t" r="r" b="b"/>
              <a:pathLst>
                <a:path w="4185" h="6107" extrusionOk="0">
                  <a:moveTo>
                    <a:pt x="159" y="20"/>
                  </a:moveTo>
                  <a:cubicBezTo>
                    <a:pt x="178" y="20"/>
                    <a:pt x="197" y="20"/>
                    <a:pt x="221" y="39"/>
                  </a:cubicBezTo>
                  <a:lnTo>
                    <a:pt x="4002" y="2225"/>
                  </a:lnTo>
                  <a:cubicBezTo>
                    <a:pt x="4103" y="2283"/>
                    <a:pt x="4161" y="2384"/>
                    <a:pt x="4161" y="2504"/>
                  </a:cubicBezTo>
                  <a:lnTo>
                    <a:pt x="4161" y="5948"/>
                  </a:lnTo>
                  <a:cubicBezTo>
                    <a:pt x="4161" y="6025"/>
                    <a:pt x="4103" y="6088"/>
                    <a:pt x="4041" y="6088"/>
                  </a:cubicBezTo>
                  <a:cubicBezTo>
                    <a:pt x="4021" y="6088"/>
                    <a:pt x="4002" y="6068"/>
                    <a:pt x="3983" y="6068"/>
                  </a:cubicBezTo>
                  <a:lnTo>
                    <a:pt x="101" y="3825"/>
                  </a:lnTo>
                  <a:cubicBezTo>
                    <a:pt x="39" y="3786"/>
                    <a:pt x="20" y="3743"/>
                    <a:pt x="20" y="3685"/>
                  </a:cubicBezTo>
                  <a:lnTo>
                    <a:pt x="20" y="159"/>
                  </a:lnTo>
                  <a:cubicBezTo>
                    <a:pt x="20" y="82"/>
                    <a:pt x="77" y="20"/>
                    <a:pt x="159" y="20"/>
                  </a:cubicBezTo>
                  <a:close/>
                  <a:moveTo>
                    <a:pt x="159" y="1"/>
                  </a:moveTo>
                  <a:cubicBezTo>
                    <a:pt x="77" y="1"/>
                    <a:pt x="0" y="63"/>
                    <a:pt x="0" y="159"/>
                  </a:cubicBezTo>
                  <a:lnTo>
                    <a:pt x="0" y="3685"/>
                  </a:lnTo>
                  <a:cubicBezTo>
                    <a:pt x="0" y="3743"/>
                    <a:pt x="20" y="3806"/>
                    <a:pt x="77" y="3844"/>
                  </a:cubicBezTo>
                  <a:lnTo>
                    <a:pt x="3964" y="6088"/>
                  </a:lnTo>
                  <a:cubicBezTo>
                    <a:pt x="3983" y="6088"/>
                    <a:pt x="4021" y="6107"/>
                    <a:pt x="4041" y="6107"/>
                  </a:cubicBezTo>
                  <a:cubicBezTo>
                    <a:pt x="4122" y="6107"/>
                    <a:pt x="4185" y="6025"/>
                    <a:pt x="4185" y="5948"/>
                  </a:cubicBezTo>
                  <a:lnTo>
                    <a:pt x="4185" y="2504"/>
                  </a:lnTo>
                  <a:cubicBezTo>
                    <a:pt x="4185" y="2384"/>
                    <a:pt x="4122" y="2263"/>
                    <a:pt x="4021" y="2201"/>
                  </a:cubicBezTo>
                  <a:lnTo>
                    <a:pt x="241" y="20"/>
                  </a:lnTo>
                  <a:cubicBezTo>
                    <a:pt x="197" y="1"/>
                    <a:pt x="178" y="1"/>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0"/>
            <p:cNvSpPr/>
            <p:nvPr/>
          </p:nvSpPr>
          <p:spPr>
            <a:xfrm>
              <a:off x="5882342" y="2021005"/>
              <a:ext cx="33879" cy="33749"/>
            </a:xfrm>
            <a:custGeom>
              <a:avLst/>
              <a:gdLst/>
              <a:ahLst/>
              <a:cxnLst/>
              <a:rect l="l" t="t" r="r" b="b"/>
              <a:pathLst>
                <a:path w="261" h="260" extrusionOk="0">
                  <a:moveTo>
                    <a:pt x="1" y="0"/>
                  </a:moveTo>
                  <a:lnTo>
                    <a:pt x="1" y="121"/>
                  </a:lnTo>
                  <a:lnTo>
                    <a:pt x="260" y="260"/>
                  </a:lnTo>
                  <a:lnTo>
                    <a:pt x="260" y="14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0"/>
            <p:cNvSpPr/>
            <p:nvPr/>
          </p:nvSpPr>
          <p:spPr>
            <a:xfrm>
              <a:off x="5921025" y="2044630"/>
              <a:ext cx="28817" cy="31413"/>
            </a:xfrm>
            <a:custGeom>
              <a:avLst/>
              <a:gdLst/>
              <a:ahLst/>
              <a:cxnLst/>
              <a:rect l="l" t="t" r="r" b="b"/>
              <a:pathLst>
                <a:path w="222" h="242" extrusionOk="0">
                  <a:moveTo>
                    <a:pt x="1" y="1"/>
                  </a:moveTo>
                  <a:lnTo>
                    <a:pt x="1" y="102"/>
                  </a:lnTo>
                  <a:lnTo>
                    <a:pt x="222" y="241"/>
                  </a:lnTo>
                  <a:lnTo>
                    <a:pt x="222" y="12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0"/>
            <p:cNvSpPr/>
            <p:nvPr/>
          </p:nvSpPr>
          <p:spPr>
            <a:xfrm>
              <a:off x="5856251" y="2005428"/>
              <a:ext cx="15706" cy="23754"/>
            </a:xfrm>
            <a:custGeom>
              <a:avLst/>
              <a:gdLst/>
              <a:ahLst/>
              <a:cxnLst/>
              <a:rect l="l" t="t" r="r" b="b"/>
              <a:pathLst>
                <a:path w="121" h="183" extrusionOk="0">
                  <a:moveTo>
                    <a:pt x="0" y="0"/>
                  </a:moveTo>
                  <a:lnTo>
                    <a:pt x="0" y="120"/>
                  </a:lnTo>
                  <a:lnTo>
                    <a:pt x="120" y="183"/>
                  </a:lnTo>
                  <a:lnTo>
                    <a:pt x="120" y="8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0"/>
            <p:cNvSpPr/>
            <p:nvPr/>
          </p:nvSpPr>
          <p:spPr>
            <a:xfrm>
              <a:off x="5796280" y="1971678"/>
              <a:ext cx="52571" cy="44393"/>
            </a:xfrm>
            <a:custGeom>
              <a:avLst/>
              <a:gdLst/>
              <a:ahLst/>
              <a:cxnLst/>
              <a:rect l="l" t="t" r="r" b="b"/>
              <a:pathLst>
                <a:path w="405" h="342" extrusionOk="0">
                  <a:moveTo>
                    <a:pt x="1" y="1"/>
                  </a:moveTo>
                  <a:lnTo>
                    <a:pt x="1" y="102"/>
                  </a:lnTo>
                  <a:lnTo>
                    <a:pt x="404" y="342"/>
                  </a:lnTo>
                  <a:lnTo>
                    <a:pt x="404" y="22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0"/>
            <p:cNvSpPr/>
            <p:nvPr/>
          </p:nvSpPr>
          <p:spPr>
            <a:xfrm>
              <a:off x="5747083" y="1942991"/>
              <a:ext cx="39461" cy="36994"/>
            </a:xfrm>
            <a:custGeom>
              <a:avLst/>
              <a:gdLst/>
              <a:ahLst/>
              <a:cxnLst/>
              <a:rect l="l" t="t" r="r" b="b"/>
              <a:pathLst>
                <a:path w="304" h="285" extrusionOk="0">
                  <a:moveTo>
                    <a:pt x="0" y="1"/>
                  </a:moveTo>
                  <a:lnTo>
                    <a:pt x="0" y="102"/>
                  </a:lnTo>
                  <a:lnTo>
                    <a:pt x="303" y="284"/>
                  </a:lnTo>
                  <a:lnTo>
                    <a:pt x="303" y="16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0"/>
            <p:cNvSpPr/>
            <p:nvPr/>
          </p:nvSpPr>
          <p:spPr>
            <a:xfrm>
              <a:off x="5755131" y="1911837"/>
              <a:ext cx="38812" cy="39461"/>
            </a:xfrm>
            <a:custGeom>
              <a:avLst/>
              <a:gdLst/>
              <a:ahLst/>
              <a:cxnLst/>
              <a:rect l="l" t="t" r="r" b="b"/>
              <a:pathLst>
                <a:path w="299" h="304" extrusionOk="0">
                  <a:moveTo>
                    <a:pt x="1" y="1"/>
                  </a:moveTo>
                  <a:lnTo>
                    <a:pt x="1" y="121"/>
                  </a:lnTo>
                  <a:lnTo>
                    <a:pt x="299" y="303"/>
                  </a:lnTo>
                  <a:lnTo>
                    <a:pt x="299" y="18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0"/>
            <p:cNvSpPr/>
            <p:nvPr/>
          </p:nvSpPr>
          <p:spPr>
            <a:xfrm>
              <a:off x="5864299" y="1974274"/>
              <a:ext cx="38812" cy="39331"/>
            </a:xfrm>
            <a:custGeom>
              <a:avLst/>
              <a:gdLst/>
              <a:ahLst/>
              <a:cxnLst/>
              <a:rect l="l" t="t" r="r" b="b"/>
              <a:pathLst>
                <a:path w="299" h="303" extrusionOk="0">
                  <a:moveTo>
                    <a:pt x="1" y="0"/>
                  </a:moveTo>
                  <a:lnTo>
                    <a:pt x="1" y="120"/>
                  </a:lnTo>
                  <a:lnTo>
                    <a:pt x="298" y="303"/>
                  </a:lnTo>
                  <a:lnTo>
                    <a:pt x="298" y="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0"/>
            <p:cNvSpPr/>
            <p:nvPr/>
          </p:nvSpPr>
          <p:spPr>
            <a:xfrm>
              <a:off x="6098212" y="2109533"/>
              <a:ext cx="38682" cy="38812"/>
            </a:xfrm>
            <a:custGeom>
              <a:avLst/>
              <a:gdLst/>
              <a:ahLst/>
              <a:cxnLst/>
              <a:rect l="l" t="t" r="r" b="b"/>
              <a:pathLst>
                <a:path w="298" h="299" extrusionOk="0">
                  <a:moveTo>
                    <a:pt x="0" y="1"/>
                  </a:moveTo>
                  <a:lnTo>
                    <a:pt x="0" y="121"/>
                  </a:lnTo>
                  <a:lnTo>
                    <a:pt x="298" y="298"/>
                  </a:lnTo>
                  <a:lnTo>
                    <a:pt x="298" y="17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0"/>
            <p:cNvSpPr/>
            <p:nvPr/>
          </p:nvSpPr>
          <p:spPr>
            <a:xfrm>
              <a:off x="5687241" y="1909370"/>
              <a:ext cx="39331" cy="36345"/>
            </a:xfrm>
            <a:custGeom>
              <a:avLst/>
              <a:gdLst/>
              <a:ahLst/>
              <a:cxnLst/>
              <a:rect l="l" t="t" r="r" b="b"/>
              <a:pathLst>
                <a:path w="303" h="280" extrusionOk="0">
                  <a:moveTo>
                    <a:pt x="0" y="0"/>
                  </a:moveTo>
                  <a:lnTo>
                    <a:pt x="0" y="101"/>
                  </a:lnTo>
                  <a:lnTo>
                    <a:pt x="303" y="279"/>
                  </a:lnTo>
                  <a:lnTo>
                    <a:pt x="303" y="1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0"/>
            <p:cNvSpPr/>
            <p:nvPr/>
          </p:nvSpPr>
          <p:spPr>
            <a:xfrm>
              <a:off x="6095096" y="2143283"/>
              <a:ext cx="34398" cy="33749"/>
            </a:xfrm>
            <a:custGeom>
              <a:avLst/>
              <a:gdLst/>
              <a:ahLst/>
              <a:cxnLst/>
              <a:rect l="l" t="t" r="r" b="b"/>
              <a:pathLst>
                <a:path w="265" h="260" extrusionOk="0">
                  <a:moveTo>
                    <a:pt x="0" y="0"/>
                  </a:moveTo>
                  <a:lnTo>
                    <a:pt x="0" y="120"/>
                  </a:lnTo>
                  <a:lnTo>
                    <a:pt x="264" y="259"/>
                  </a:lnTo>
                  <a:lnTo>
                    <a:pt x="264" y="13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0"/>
            <p:cNvSpPr/>
            <p:nvPr/>
          </p:nvSpPr>
          <p:spPr>
            <a:xfrm>
              <a:off x="6069524" y="2127576"/>
              <a:ext cx="15706" cy="26350"/>
            </a:xfrm>
            <a:custGeom>
              <a:avLst/>
              <a:gdLst/>
              <a:ahLst/>
              <a:cxnLst/>
              <a:rect l="l" t="t" r="r" b="b"/>
              <a:pathLst>
                <a:path w="121" h="203" extrusionOk="0">
                  <a:moveTo>
                    <a:pt x="0" y="1"/>
                  </a:moveTo>
                  <a:lnTo>
                    <a:pt x="0" y="121"/>
                  </a:lnTo>
                  <a:lnTo>
                    <a:pt x="120" y="203"/>
                  </a:lnTo>
                  <a:lnTo>
                    <a:pt x="120" y="8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0"/>
            <p:cNvSpPr/>
            <p:nvPr/>
          </p:nvSpPr>
          <p:spPr>
            <a:xfrm>
              <a:off x="6009553" y="2093956"/>
              <a:ext cx="51922" cy="44393"/>
            </a:xfrm>
            <a:custGeom>
              <a:avLst/>
              <a:gdLst/>
              <a:ahLst/>
              <a:cxnLst/>
              <a:rect l="l" t="t" r="r" b="b"/>
              <a:pathLst>
                <a:path w="400" h="342" extrusionOk="0">
                  <a:moveTo>
                    <a:pt x="1" y="0"/>
                  </a:moveTo>
                  <a:lnTo>
                    <a:pt x="1" y="121"/>
                  </a:lnTo>
                  <a:lnTo>
                    <a:pt x="400" y="342"/>
                  </a:lnTo>
                  <a:lnTo>
                    <a:pt x="400" y="24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0"/>
            <p:cNvSpPr/>
            <p:nvPr/>
          </p:nvSpPr>
          <p:spPr>
            <a:xfrm>
              <a:off x="5960356" y="2065269"/>
              <a:ext cx="38812" cy="36345"/>
            </a:xfrm>
            <a:custGeom>
              <a:avLst/>
              <a:gdLst/>
              <a:ahLst/>
              <a:cxnLst/>
              <a:rect l="l" t="t" r="r" b="b"/>
              <a:pathLst>
                <a:path w="299" h="280" extrusionOk="0">
                  <a:moveTo>
                    <a:pt x="0" y="1"/>
                  </a:moveTo>
                  <a:lnTo>
                    <a:pt x="0" y="121"/>
                  </a:lnTo>
                  <a:lnTo>
                    <a:pt x="298" y="279"/>
                  </a:lnTo>
                  <a:lnTo>
                    <a:pt x="298" y="18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0"/>
            <p:cNvSpPr/>
            <p:nvPr/>
          </p:nvSpPr>
          <p:spPr>
            <a:xfrm>
              <a:off x="5960356" y="2089024"/>
              <a:ext cx="31283" cy="33749"/>
            </a:xfrm>
            <a:custGeom>
              <a:avLst/>
              <a:gdLst/>
              <a:ahLst/>
              <a:cxnLst/>
              <a:rect l="l" t="t" r="r" b="b"/>
              <a:pathLst>
                <a:path w="241" h="260" extrusionOk="0">
                  <a:moveTo>
                    <a:pt x="0" y="0"/>
                  </a:moveTo>
                  <a:lnTo>
                    <a:pt x="0" y="120"/>
                  </a:lnTo>
                  <a:lnTo>
                    <a:pt x="241" y="259"/>
                  </a:lnTo>
                  <a:lnTo>
                    <a:pt x="241" y="13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0"/>
            <p:cNvSpPr/>
            <p:nvPr/>
          </p:nvSpPr>
          <p:spPr>
            <a:xfrm>
              <a:off x="5923491" y="2067735"/>
              <a:ext cx="28817" cy="31283"/>
            </a:xfrm>
            <a:custGeom>
              <a:avLst/>
              <a:gdLst/>
              <a:ahLst/>
              <a:cxnLst/>
              <a:rect l="l" t="t" r="r" b="b"/>
              <a:pathLst>
                <a:path w="222" h="241" extrusionOk="0">
                  <a:moveTo>
                    <a:pt x="1" y="1"/>
                  </a:moveTo>
                  <a:lnTo>
                    <a:pt x="1" y="121"/>
                  </a:lnTo>
                  <a:lnTo>
                    <a:pt x="222" y="241"/>
                  </a:lnTo>
                  <a:lnTo>
                    <a:pt x="222" y="1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0"/>
            <p:cNvSpPr/>
            <p:nvPr/>
          </p:nvSpPr>
          <p:spPr>
            <a:xfrm>
              <a:off x="6001505" y="2114596"/>
              <a:ext cx="15706" cy="23754"/>
            </a:xfrm>
            <a:custGeom>
              <a:avLst/>
              <a:gdLst/>
              <a:ahLst/>
              <a:cxnLst/>
              <a:rect l="l" t="t" r="r" b="b"/>
              <a:pathLst>
                <a:path w="121" h="183" extrusionOk="0">
                  <a:moveTo>
                    <a:pt x="0" y="0"/>
                  </a:moveTo>
                  <a:lnTo>
                    <a:pt x="0" y="101"/>
                  </a:lnTo>
                  <a:lnTo>
                    <a:pt x="121" y="183"/>
                  </a:lnTo>
                  <a:lnTo>
                    <a:pt x="121" y="6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0"/>
            <p:cNvSpPr/>
            <p:nvPr/>
          </p:nvSpPr>
          <p:spPr>
            <a:xfrm>
              <a:off x="6074457" y="2156264"/>
              <a:ext cx="39461" cy="36345"/>
            </a:xfrm>
            <a:custGeom>
              <a:avLst/>
              <a:gdLst/>
              <a:ahLst/>
              <a:cxnLst/>
              <a:rect l="l" t="t" r="r" b="b"/>
              <a:pathLst>
                <a:path w="304" h="280" extrusionOk="0">
                  <a:moveTo>
                    <a:pt x="0" y="1"/>
                  </a:moveTo>
                  <a:lnTo>
                    <a:pt x="0" y="102"/>
                  </a:lnTo>
                  <a:lnTo>
                    <a:pt x="303" y="280"/>
                  </a:lnTo>
                  <a:lnTo>
                    <a:pt x="303" y="15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0"/>
            <p:cNvSpPr/>
            <p:nvPr/>
          </p:nvSpPr>
          <p:spPr>
            <a:xfrm>
              <a:off x="5747083" y="1966745"/>
              <a:ext cx="31283" cy="33749"/>
            </a:xfrm>
            <a:custGeom>
              <a:avLst/>
              <a:gdLst/>
              <a:ahLst/>
              <a:cxnLst/>
              <a:rect l="l" t="t" r="r" b="b"/>
              <a:pathLst>
                <a:path w="241" h="260" extrusionOk="0">
                  <a:moveTo>
                    <a:pt x="0" y="0"/>
                  </a:moveTo>
                  <a:lnTo>
                    <a:pt x="0" y="101"/>
                  </a:lnTo>
                  <a:lnTo>
                    <a:pt x="241" y="260"/>
                  </a:lnTo>
                  <a:lnTo>
                    <a:pt x="241" y="14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0"/>
            <p:cNvSpPr/>
            <p:nvPr/>
          </p:nvSpPr>
          <p:spPr>
            <a:xfrm>
              <a:off x="5788881" y="1989851"/>
              <a:ext cx="15706" cy="26221"/>
            </a:xfrm>
            <a:custGeom>
              <a:avLst/>
              <a:gdLst/>
              <a:ahLst/>
              <a:cxnLst/>
              <a:rect l="l" t="t" r="r" b="b"/>
              <a:pathLst>
                <a:path w="121" h="202" extrusionOk="0">
                  <a:moveTo>
                    <a:pt x="0" y="0"/>
                  </a:moveTo>
                  <a:lnTo>
                    <a:pt x="0" y="120"/>
                  </a:lnTo>
                  <a:lnTo>
                    <a:pt x="120" y="202"/>
                  </a:lnTo>
                  <a:lnTo>
                    <a:pt x="120" y="8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0"/>
            <p:cNvSpPr/>
            <p:nvPr/>
          </p:nvSpPr>
          <p:spPr>
            <a:xfrm>
              <a:off x="5811857" y="2005428"/>
              <a:ext cx="55037" cy="44393"/>
            </a:xfrm>
            <a:custGeom>
              <a:avLst/>
              <a:gdLst/>
              <a:ahLst/>
              <a:cxnLst/>
              <a:rect l="l" t="t" r="r" b="b"/>
              <a:pathLst>
                <a:path w="424" h="342" extrusionOk="0">
                  <a:moveTo>
                    <a:pt x="1" y="0"/>
                  </a:moveTo>
                  <a:lnTo>
                    <a:pt x="1" y="101"/>
                  </a:lnTo>
                  <a:lnTo>
                    <a:pt x="424" y="341"/>
                  </a:lnTo>
                  <a:lnTo>
                    <a:pt x="424" y="22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0"/>
            <p:cNvSpPr/>
            <p:nvPr/>
          </p:nvSpPr>
          <p:spPr>
            <a:xfrm>
              <a:off x="5882342" y="2067735"/>
              <a:ext cx="33879" cy="33879"/>
            </a:xfrm>
            <a:custGeom>
              <a:avLst/>
              <a:gdLst/>
              <a:ahLst/>
              <a:cxnLst/>
              <a:rect l="l" t="t" r="r" b="b"/>
              <a:pathLst>
                <a:path w="261" h="261" extrusionOk="0">
                  <a:moveTo>
                    <a:pt x="1" y="1"/>
                  </a:moveTo>
                  <a:lnTo>
                    <a:pt x="1" y="121"/>
                  </a:lnTo>
                  <a:lnTo>
                    <a:pt x="260" y="260"/>
                  </a:lnTo>
                  <a:lnTo>
                    <a:pt x="260" y="16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0"/>
            <p:cNvSpPr/>
            <p:nvPr/>
          </p:nvSpPr>
          <p:spPr>
            <a:xfrm>
              <a:off x="5921025" y="2091490"/>
              <a:ext cx="28817" cy="31283"/>
            </a:xfrm>
            <a:custGeom>
              <a:avLst/>
              <a:gdLst/>
              <a:ahLst/>
              <a:cxnLst/>
              <a:rect l="l" t="t" r="r" b="b"/>
              <a:pathLst>
                <a:path w="222" h="241" extrusionOk="0">
                  <a:moveTo>
                    <a:pt x="1" y="0"/>
                  </a:moveTo>
                  <a:lnTo>
                    <a:pt x="1" y="120"/>
                  </a:lnTo>
                  <a:lnTo>
                    <a:pt x="222" y="240"/>
                  </a:lnTo>
                  <a:lnTo>
                    <a:pt x="222" y="14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0"/>
            <p:cNvSpPr/>
            <p:nvPr/>
          </p:nvSpPr>
          <p:spPr>
            <a:xfrm>
              <a:off x="5856251" y="2054625"/>
              <a:ext cx="15706" cy="23884"/>
            </a:xfrm>
            <a:custGeom>
              <a:avLst/>
              <a:gdLst/>
              <a:ahLst/>
              <a:cxnLst/>
              <a:rect l="l" t="t" r="r" b="b"/>
              <a:pathLst>
                <a:path w="121" h="184" extrusionOk="0">
                  <a:moveTo>
                    <a:pt x="0" y="1"/>
                  </a:moveTo>
                  <a:lnTo>
                    <a:pt x="0" y="102"/>
                  </a:lnTo>
                  <a:lnTo>
                    <a:pt x="120" y="183"/>
                  </a:lnTo>
                  <a:lnTo>
                    <a:pt x="120" y="6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0"/>
            <p:cNvSpPr/>
            <p:nvPr/>
          </p:nvSpPr>
          <p:spPr>
            <a:xfrm>
              <a:off x="5796280" y="2018538"/>
              <a:ext cx="52571" cy="46860"/>
            </a:xfrm>
            <a:custGeom>
              <a:avLst/>
              <a:gdLst/>
              <a:ahLst/>
              <a:cxnLst/>
              <a:rect l="l" t="t" r="r" b="b"/>
              <a:pathLst>
                <a:path w="405" h="361" extrusionOk="0">
                  <a:moveTo>
                    <a:pt x="1" y="0"/>
                  </a:moveTo>
                  <a:lnTo>
                    <a:pt x="1" y="120"/>
                  </a:lnTo>
                  <a:lnTo>
                    <a:pt x="404" y="361"/>
                  </a:lnTo>
                  <a:lnTo>
                    <a:pt x="404" y="24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0"/>
            <p:cNvSpPr/>
            <p:nvPr/>
          </p:nvSpPr>
          <p:spPr>
            <a:xfrm>
              <a:off x="5747083" y="1989851"/>
              <a:ext cx="39461" cy="36865"/>
            </a:xfrm>
            <a:custGeom>
              <a:avLst/>
              <a:gdLst/>
              <a:ahLst/>
              <a:cxnLst/>
              <a:rect l="l" t="t" r="r" b="b"/>
              <a:pathLst>
                <a:path w="304" h="284" extrusionOk="0">
                  <a:moveTo>
                    <a:pt x="0" y="0"/>
                  </a:moveTo>
                  <a:lnTo>
                    <a:pt x="0" y="120"/>
                  </a:lnTo>
                  <a:lnTo>
                    <a:pt x="303" y="284"/>
                  </a:lnTo>
                  <a:lnTo>
                    <a:pt x="303" y="18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0"/>
            <p:cNvSpPr/>
            <p:nvPr/>
          </p:nvSpPr>
          <p:spPr>
            <a:xfrm>
              <a:off x="6069524" y="2176903"/>
              <a:ext cx="15706" cy="23754"/>
            </a:xfrm>
            <a:custGeom>
              <a:avLst/>
              <a:gdLst/>
              <a:ahLst/>
              <a:cxnLst/>
              <a:rect l="l" t="t" r="r" b="b"/>
              <a:pathLst>
                <a:path w="121" h="183" extrusionOk="0">
                  <a:moveTo>
                    <a:pt x="0" y="0"/>
                  </a:moveTo>
                  <a:lnTo>
                    <a:pt x="0" y="121"/>
                  </a:lnTo>
                  <a:lnTo>
                    <a:pt x="120" y="183"/>
                  </a:lnTo>
                  <a:lnTo>
                    <a:pt x="120" y="8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0"/>
            <p:cNvSpPr/>
            <p:nvPr/>
          </p:nvSpPr>
          <p:spPr>
            <a:xfrm>
              <a:off x="6009553" y="2140687"/>
              <a:ext cx="51922" cy="46989"/>
            </a:xfrm>
            <a:custGeom>
              <a:avLst/>
              <a:gdLst/>
              <a:ahLst/>
              <a:cxnLst/>
              <a:rect l="l" t="t" r="r" b="b"/>
              <a:pathLst>
                <a:path w="400" h="362" extrusionOk="0">
                  <a:moveTo>
                    <a:pt x="1" y="1"/>
                  </a:moveTo>
                  <a:lnTo>
                    <a:pt x="1" y="121"/>
                  </a:lnTo>
                  <a:lnTo>
                    <a:pt x="400" y="361"/>
                  </a:lnTo>
                  <a:lnTo>
                    <a:pt x="400" y="24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0"/>
            <p:cNvSpPr/>
            <p:nvPr/>
          </p:nvSpPr>
          <p:spPr>
            <a:xfrm>
              <a:off x="5960356" y="2112000"/>
              <a:ext cx="38812" cy="39461"/>
            </a:xfrm>
            <a:custGeom>
              <a:avLst/>
              <a:gdLst/>
              <a:ahLst/>
              <a:cxnLst/>
              <a:rect l="l" t="t" r="r" b="b"/>
              <a:pathLst>
                <a:path w="299" h="304" extrusionOk="0">
                  <a:moveTo>
                    <a:pt x="0" y="1"/>
                  </a:moveTo>
                  <a:lnTo>
                    <a:pt x="0" y="121"/>
                  </a:lnTo>
                  <a:lnTo>
                    <a:pt x="298" y="303"/>
                  </a:lnTo>
                  <a:lnTo>
                    <a:pt x="298" y="18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0"/>
            <p:cNvSpPr/>
            <p:nvPr/>
          </p:nvSpPr>
          <p:spPr>
            <a:xfrm>
              <a:off x="5960356" y="2138221"/>
              <a:ext cx="31283" cy="33749"/>
            </a:xfrm>
            <a:custGeom>
              <a:avLst/>
              <a:gdLst/>
              <a:ahLst/>
              <a:cxnLst/>
              <a:rect l="l" t="t" r="r" b="b"/>
              <a:pathLst>
                <a:path w="241" h="260" extrusionOk="0">
                  <a:moveTo>
                    <a:pt x="0" y="1"/>
                  </a:moveTo>
                  <a:lnTo>
                    <a:pt x="0" y="101"/>
                  </a:lnTo>
                  <a:lnTo>
                    <a:pt x="241" y="260"/>
                  </a:lnTo>
                  <a:lnTo>
                    <a:pt x="241" y="14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0"/>
            <p:cNvSpPr/>
            <p:nvPr/>
          </p:nvSpPr>
          <p:spPr>
            <a:xfrm>
              <a:off x="5923491" y="2117062"/>
              <a:ext cx="28817" cy="31283"/>
            </a:xfrm>
            <a:custGeom>
              <a:avLst/>
              <a:gdLst/>
              <a:ahLst/>
              <a:cxnLst/>
              <a:rect l="l" t="t" r="r" b="b"/>
              <a:pathLst>
                <a:path w="222" h="241" extrusionOk="0">
                  <a:moveTo>
                    <a:pt x="1" y="0"/>
                  </a:moveTo>
                  <a:lnTo>
                    <a:pt x="1" y="120"/>
                  </a:lnTo>
                  <a:lnTo>
                    <a:pt x="222" y="240"/>
                  </a:lnTo>
                  <a:lnTo>
                    <a:pt x="222" y="1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0"/>
            <p:cNvSpPr/>
            <p:nvPr/>
          </p:nvSpPr>
          <p:spPr>
            <a:xfrm>
              <a:off x="6001505" y="2161326"/>
              <a:ext cx="15706" cy="26350"/>
            </a:xfrm>
            <a:custGeom>
              <a:avLst/>
              <a:gdLst/>
              <a:ahLst/>
              <a:cxnLst/>
              <a:rect l="l" t="t" r="r" b="b"/>
              <a:pathLst>
                <a:path w="121" h="203" extrusionOk="0">
                  <a:moveTo>
                    <a:pt x="0" y="0"/>
                  </a:moveTo>
                  <a:lnTo>
                    <a:pt x="0" y="120"/>
                  </a:lnTo>
                  <a:lnTo>
                    <a:pt x="121" y="202"/>
                  </a:lnTo>
                  <a:lnTo>
                    <a:pt x="121" y="8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0"/>
            <p:cNvSpPr/>
            <p:nvPr/>
          </p:nvSpPr>
          <p:spPr>
            <a:xfrm>
              <a:off x="6103144" y="2221167"/>
              <a:ext cx="38812" cy="36345"/>
            </a:xfrm>
            <a:custGeom>
              <a:avLst/>
              <a:gdLst/>
              <a:ahLst/>
              <a:cxnLst/>
              <a:rect l="l" t="t" r="r" b="b"/>
              <a:pathLst>
                <a:path w="299" h="280" extrusionOk="0">
                  <a:moveTo>
                    <a:pt x="0" y="1"/>
                  </a:moveTo>
                  <a:lnTo>
                    <a:pt x="0" y="101"/>
                  </a:lnTo>
                  <a:lnTo>
                    <a:pt x="298" y="279"/>
                  </a:lnTo>
                  <a:lnTo>
                    <a:pt x="298" y="15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0"/>
            <p:cNvSpPr/>
            <p:nvPr/>
          </p:nvSpPr>
          <p:spPr>
            <a:xfrm>
              <a:off x="5811857" y="2052158"/>
              <a:ext cx="55037" cy="46860"/>
            </a:xfrm>
            <a:custGeom>
              <a:avLst/>
              <a:gdLst/>
              <a:ahLst/>
              <a:cxnLst/>
              <a:rect l="l" t="t" r="r" b="b"/>
              <a:pathLst>
                <a:path w="424" h="361" extrusionOk="0">
                  <a:moveTo>
                    <a:pt x="1" y="1"/>
                  </a:moveTo>
                  <a:lnTo>
                    <a:pt x="1" y="121"/>
                  </a:lnTo>
                  <a:lnTo>
                    <a:pt x="424" y="361"/>
                  </a:lnTo>
                  <a:lnTo>
                    <a:pt x="424" y="24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0"/>
            <p:cNvSpPr/>
            <p:nvPr/>
          </p:nvSpPr>
          <p:spPr>
            <a:xfrm>
              <a:off x="5876760" y="2089024"/>
              <a:ext cx="39461" cy="38682"/>
            </a:xfrm>
            <a:custGeom>
              <a:avLst/>
              <a:gdLst/>
              <a:ahLst/>
              <a:cxnLst/>
              <a:rect l="l" t="t" r="r" b="b"/>
              <a:pathLst>
                <a:path w="304" h="298" extrusionOk="0">
                  <a:moveTo>
                    <a:pt x="1" y="0"/>
                  </a:moveTo>
                  <a:lnTo>
                    <a:pt x="1" y="120"/>
                  </a:lnTo>
                  <a:lnTo>
                    <a:pt x="303" y="298"/>
                  </a:lnTo>
                  <a:lnTo>
                    <a:pt x="303" y="17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0"/>
            <p:cNvSpPr/>
            <p:nvPr/>
          </p:nvSpPr>
          <p:spPr>
            <a:xfrm>
              <a:off x="5960356" y="2163793"/>
              <a:ext cx="31283" cy="34398"/>
            </a:xfrm>
            <a:custGeom>
              <a:avLst/>
              <a:gdLst/>
              <a:ahLst/>
              <a:cxnLst/>
              <a:rect l="l" t="t" r="r" b="b"/>
              <a:pathLst>
                <a:path w="241" h="265" extrusionOk="0">
                  <a:moveTo>
                    <a:pt x="0" y="1"/>
                  </a:moveTo>
                  <a:lnTo>
                    <a:pt x="0" y="101"/>
                  </a:lnTo>
                  <a:lnTo>
                    <a:pt x="241" y="265"/>
                  </a:lnTo>
                  <a:lnTo>
                    <a:pt x="241" y="14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0"/>
            <p:cNvSpPr/>
            <p:nvPr/>
          </p:nvSpPr>
          <p:spPr>
            <a:xfrm>
              <a:off x="5923491" y="2143283"/>
              <a:ext cx="28817" cy="31283"/>
            </a:xfrm>
            <a:custGeom>
              <a:avLst/>
              <a:gdLst/>
              <a:ahLst/>
              <a:cxnLst/>
              <a:rect l="l" t="t" r="r" b="b"/>
              <a:pathLst>
                <a:path w="222" h="241" extrusionOk="0">
                  <a:moveTo>
                    <a:pt x="1" y="0"/>
                  </a:moveTo>
                  <a:lnTo>
                    <a:pt x="1" y="120"/>
                  </a:lnTo>
                  <a:lnTo>
                    <a:pt x="222" y="240"/>
                  </a:lnTo>
                  <a:lnTo>
                    <a:pt x="222" y="1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0"/>
            <p:cNvSpPr/>
            <p:nvPr/>
          </p:nvSpPr>
          <p:spPr>
            <a:xfrm>
              <a:off x="6001505" y="2187547"/>
              <a:ext cx="15706" cy="23105"/>
            </a:xfrm>
            <a:custGeom>
              <a:avLst/>
              <a:gdLst/>
              <a:ahLst/>
              <a:cxnLst/>
              <a:rect l="l" t="t" r="r" b="b"/>
              <a:pathLst>
                <a:path w="121" h="178" extrusionOk="0">
                  <a:moveTo>
                    <a:pt x="0" y="0"/>
                  </a:moveTo>
                  <a:lnTo>
                    <a:pt x="0" y="120"/>
                  </a:lnTo>
                  <a:lnTo>
                    <a:pt x="121" y="178"/>
                  </a:lnTo>
                  <a:lnTo>
                    <a:pt x="121" y="8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0"/>
            <p:cNvSpPr/>
            <p:nvPr/>
          </p:nvSpPr>
          <p:spPr>
            <a:xfrm>
              <a:off x="6025130" y="2200528"/>
              <a:ext cx="54388" cy="46989"/>
            </a:xfrm>
            <a:custGeom>
              <a:avLst/>
              <a:gdLst/>
              <a:ahLst/>
              <a:cxnLst/>
              <a:rect l="l" t="t" r="r" b="b"/>
              <a:pathLst>
                <a:path w="419" h="362" extrusionOk="0">
                  <a:moveTo>
                    <a:pt x="1" y="1"/>
                  </a:moveTo>
                  <a:lnTo>
                    <a:pt x="1" y="121"/>
                  </a:lnTo>
                  <a:lnTo>
                    <a:pt x="419" y="361"/>
                  </a:lnTo>
                  <a:lnTo>
                    <a:pt x="419" y="24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0"/>
            <p:cNvSpPr/>
            <p:nvPr/>
          </p:nvSpPr>
          <p:spPr>
            <a:xfrm>
              <a:off x="6090034" y="2239211"/>
              <a:ext cx="39461" cy="36994"/>
            </a:xfrm>
            <a:custGeom>
              <a:avLst/>
              <a:gdLst/>
              <a:ahLst/>
              <a:cxnLst/>
              <a:rect l="l" t="t" r="r" b="b"/>
              <a:pathLst>
                <a:path w="304" h="285" extrusionOk="0">
                  <a:moveTo>
                    <a:pt x="1" y="1"/>
                  </a:moveTo>
                  <a:lnTo>
                    <a:pt x="1" y="102"/>
                  </a:lnTo>
                  <a:lnTo>
                    <a:pt x="303" y="284"/>
                  </a:lnTo>
                  <a:lnTo>
                    <a:pt x="303" y="16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0"/>
            <p:cNvSpPr/>
            <p:nvPr/>
          </p:nvSpPr>
          <p:spPr>
            <a:xfrm>
              <a:off x="6131832" y="2262965"/>
              <a:ext cx="38812" cy="38812"/>
            </a:xfrm>
            <a:custGeom>
              <a:avLst/>
              <a:gdLst/>
              <a:ahLst/>
              <a:cxnLst/>
              <a:rect l="l" t="t" r="r" b="b"/>
              <a:pathLst>
                <a:path w="299" h="299" extrusionOk="0">
                  <a:moveTo>
                    <a:pt x="0" y="0"/>
                  </a:moveTo>
                  <a:lnTo>
                    <a:pt x="0" y="120"/>
                  </a:lnTo>
                  <a:lnTo>
                    <a:pt x="298" y="298"/>
                  </a:lnTo>
                  <a:lnTo>
                    <a:pt x="298" y="17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0"/>
            <p:cNvSpPr/>
            <p:nvPr/>
          </p:nvSpPr>
          <p:spPr>
            <a:xfrm>
              <a:off x="5747083" y="2039048"/>
              <a:ext cx="31283" cy="34398"/>
            </a:xfrm>
            <a:custGeom>
              <a:avLst/>
              <a:gdLst/>
              <a:ahLst/>
              <a:cxnLst/>
              <a:rect l="l" t="t" r="r" b="b"/>
              <a:pathLst>
                <a:path w="241" h="265" extrusionOk="0">
                  <a:moveTo>
                    <a:pt x="0" y="1"/>
                  </a:moveTo>
                  <a:lnTo>
                    <a:pt x="0" y="121"/>
                  </a:lnTo>
                  <a:lnTo>
                    <a:pt x="241" y="265"/>
                  </a:lnTo>
                  <a:lnTo>
                    <a:pt x="241" y="14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0"/>
            <p:cNvSpPr/>
            <p:nvPr/>
          </p:nvSpPr>
          <p:spPr>
            <a:xfrm>
              <a:off x="5788881" y="2065269"/>
              <a:ext cx="15706" cy="23884"/>
            </a:xfrm>
            <a:custGeom>
              <a:avLst/>
              <a:gdLst/>
              <a:ahLst/>
              <a:cxnLst/>
              <a:rect l="l" t="t" r="r" b="b"/>
              <a:pathLst>
                <a:path w="121" h="184" extrusionOk="0">
                  <a:moveTo>
                    <a:pt x="0" y="1"/>
                  </a:moveTo>
                  <a:lnTo>
                    <a:pt x="0" y="101"/>
                  </a:lnTo>
                  <a:lnTo>
                    <a:pt x="120" y="183"/>
                  </a:lnTo>
                  <a:lnTo>
                    <a:pt x="120" y="6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0"/>
            <p:cNvSpPr/>
            <p:nvPr/>
          </p:nvSpPr>
          <p:spPr>
            <a:xfrm>
              <a:off x="5811857" y="2078379"/>
              <a:ext cx="55037" cy="46860"/>
            </a:xfrm>
            <a:custGeom>
              <a:avLst/>
              <a:gdLst/>
              <a:ahLst/>
              <a:cxnLst/>
              <a:rect l="l" t="t" r="r" b="b"/>
              <a:pathLst>
                <a:path w="424" h="361" extrusionOk="0">
                  <a:moveTo>
                    <a:pt x="1" y="0"/>
                  </a:moveTo>
                  <a:lnTo>
                    <a:pt x="1" y="120"/>
                  </a:lnTo>
                  <a:lnTo>
                    <a:pt x="424" y="361"/>
                  </a:lnTo>
                  <a:lnTo>
                    <a:pt x="424" y="24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0"/>
            <p:cNvSpPr/>
            <p:nvPr/>
          </p:nvSpPr>
          <p:spPr>
            <a:xfrm>
              <a:off x="5882342" y="2143283"/>
              <a:ext cx="33879" cy="33749"/>
            </a:xfrm>
            <a:custGeom>
              <a:avLst/>
              <a:gdLst/>
              <a:ahLst/>
              <a:cxnLst/>
              <a:rect l="l" t="t" r="r" b="b"/>
              <a:pathLst>
                <a:path w="261" h="260" extrusionOk="0">
                  <a:moveTo>
                    <a:pt x="1" y="0"/>
                  </a:moveTo>
                  <a:lnTo>
                    <a:pt x="1" y="120"/>
                  </a:lnTo>
                  <a:lnTo>
                    <a:pt x="260" y="259"/>
                  </a:lnTo>
                  <a:lnTo>
                    <a:pt x="260" y="13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0"/>
            <p:cNvSpPr/>
            <p:nvPr/>
          </p:nvSpPr>
          <p:spPr>
            <a:xfrm>
              <a:off x="5921025" y="2166908"/>
              <a:ext cx="28817" cy="31283"/>
            </a:xfrm>
            <a:custGeom>
              <a:avLst/>
              <a:gdLst/>
              <a:ahLst/>
              <a:cxnLst/>
              <a:rect l="l" t="t" r="r" b="b"/>
              <a:pathLst>
                <a:path w="222" h="241" extrusionOk="0">
                  <a:moveTo>
                    <a:pt x="1" y="1"/>
                  </a:moveTo>
                  <a:lnTo>
                    <a:pt x="1" y="97"/>
                  </a:lnTo>
                  <a:lnTo>
                    <a:pt x="222" y="241"/>
                  </a:lnTo>
                  <a:lnTo>
                    <a:pt x="222" y="12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0"/>
            <p:cNvSpPr/>
            <p:nvPr/>
          </p:nvSpPr>
          <p:spPr>
            <a:xfrm>
              <a:off x="5856251" y="2127576"/>
              <a:ext cx="15706" cy="23884"/>
            </a:xfrm>
            <a:custGeom>
              <a:avLst/>
              <a:gdLst/>
              <a:ahLst/>
              <a:cxnLst/>
              <a:rect l="l" t="t" r="r" b="b"/>
              <a:pathLst>
                <a:path w="121" h="184" extrusionOk="0">
                  <a:moveTo>
                    <a:pt x="0" y="1"/>
                  </a:moveTo>
                  <a:lnTo>
                    <a:pt x="0" y="121"/>
                  </a:lnTo>
                  <a:lnTo>
                    <a:pt x="120" y="183"/>
                  </a:lnTo>
                  <a:lnTo>
                    <a:pt x="120" y="8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0"/>
            <p:cNvSpPr/>
            <p:nvPr/>
          </p:nvSpPr>
          <p:spPr>
            <a:xfrm>
              <a:off x="5796280" y="2093956"/>
              <a:ext cx="52571" cy="44393"/>
            </a:xfrm>
            <a:custGeom>
              <a:avLst/>
              <a:gdLst/>
              <a:ahLst/>
              <a:cxnLst/>
              <a:rect l="l" t="t" r="r" b="b"/>
              <a:pathLst>
                <a:path w="405" h="342" extrusionOk="0">
                  <a:moveTo>
                    <a:pt x="1" y="0"/>
                  </a:moveTo>
                  <a:lnTo>
                    <a:pt x="1" y="101"/>
                  </a:lnTo>
                  <a:lnTo>
                    <a:pt x="404" y="342"/>
                  </a:lnTo>
                  <a:lnTo>
                    <a:pt x="404" y="22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0"/>
            <p:cNvSpPr/>
            <p:nvPr/>
          </p:nvSpPr>
          <p:spPr>
            <a:xfrm>
              <a:off x="5726443" y="2052158"/>
              <a:ext cx="38812" cy="39461"/>
            </a:xfrm>
            <a:custGeom>
              <a:avLst/>
              <a:gdLst/>
              <a:ahLst/>
              <a:cxnLst/>
              <a:rect l="l" t="t" r="r" b="b"/>
              <a:pathLst>
                <a:path w="299" h="304" extrusionOk="0">
                  <a:moveTo>
                    <a:pt x="1" y="1"/>
                  </a:moveTo>
                  <a:lnTo>
                    <a:pt x="1" y="121"/>
                  </a:lnTo>
                  <a:lnTo>
                    <a:pt x="299" y="303"/>
                  </a:lnTo>
                  <a:lnTo>
                    <a:pt x="299" y="18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0"/>
            <p:cNvSpPr/>
            <p:nvPr/>
          </p:nvSpPr>
          <p:spPr>
            <a:xfrm>
              <a:off x="5960356" y="2187547"/>
              <a:ext cx="38812" cy="36216"/>
            </a:xfrm>
            <a:custGeom>
              <a:avLst/>
              <a:gdLst/>
              <a:ahLst/>
              <a:cxnLst/>
              <a:rect l="l" t="t" r="r" b="b"/>
              <a:pathLst>
                <a:path w="299" h="279" extrusionOk="0">
                  <a:moveTo>
                    <a:pt x="0" y="0"/>
                  </a:moveTo>
                  <a:lnTo>
                    <a:pt x="0" y="120"/>
                  </a:lnTo>
                  <a:lnTo>
                    <a:pt x="298" y="279"/>
                  </a:lnTo>
                  <a:lnTo>
                    <a:pt x="298" y="17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0"/>
            <p:cNvSpPr/>
            <p:nvPr/>
          </p:nvSpPr>
          <p:spPr>
            <a:xfrm>
              <a:off x="5960356" y="2210523"/>
              <a:ext cx="31283" cy="34528"/>
            </a:xfrm>
            <a:custGeom>
              <a:avLst/>
              <a:gdLst/>
              <a:ahLst/>
              <a:cxnLst/>
              <a:rect l="l" t="t" r="r" b="b"/>
              <a:pathLst>
                <a:path w="241" h="266" extrusionOk="0">
                  <a:moveTo>
                    <a:pt x="0" y="1"/>
                  </a:moveTo>
                  <a:lnTo>
                    <a:pt x="0" y="121"/>
                  </a:lnTo>
                  <a:lnTo>
                    <a:pt x="241" y="265"/>
                  </a:lnTo>
                  <a:lnTo>
                    <a:pt x="241" y="14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0"/>
            <p:cNvSpPr/>
            <p:nvPr/>
          </p:nvSpPr>
          <p:spPr>
            <a:xfrm>
              <a:off x="5923491" y="2190014"/>
              <a:ext cx="28817" cy="31283"/>
            </a:xfrm>
            <a:custGeom>
              <a:avLst/>
              <a:gdLst/>
              <a:ahLst/>
              <a:cxnLst/>
              <a:rect l="l" t="t" r="r" b="b"/>
              <a:pathLst>
                <a:path w="222" h="241" extrusionOk="0">
                  <a:moveTo>
                    <a:pt x="1" y="0"/>
                  </a:moveTo>
                  <a:lnTo>
                    <a:pt x="1" y="120"/>
                  </a:lnTo>
                  <a:lnTo>
                    <a:pt x="222" y="241"/>
                  </a:lnTo>
                  <a:lnTo>
                    <a:pt x="222" y="14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0"/>
            <p:cNvSpPr/>
            <p:nvPr/>
          </p:nvSpPr>
          <p:spPr>
            <a:xfrm>
              <a:off x="6001505" y="2236744"/>
              <a:ext cx="15706" cy="23884"/>
            </a:xfrm>
            <a:custGeom>
              <a:avLst/>
              <a:gdLst/>
              <a:ahLst/>
              <a:cxnLst/>
              <a:rect l="l" t="t" r="r" b="b"/>
              <a:pathLst>
                <a:path w="121" h="184" extrusionOk="0">
                  <a:moveTo>
                    <a:pt x="0" y="1"/>
                  </a:moveTo>
                  <a:lnTo>
                    <a:pt x="0" y="102"/>
                  </a:lnTo>
                  <a:lnTo>
                    <a:pt x="121" y="183"/>
                  </a:lnTo>
                  <a:lnTo>
                    <a:pt x="121" y="6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0"/>
            <p:cNvSpPr/>
            <p:nvPr/>
          </p:nvSpPr>
          <p:spPr>
            <a:xfrm>
              <a:off x="6025130" y="2249855"/>
              <a:ext cx="54388" cy="46860"/>
            </a:xfrm>
            <a:custGeom>
              <a:avLst/>
              <a:gdLst/>
              <a:ahLst/>
              <a:cxnLst/>
              <a:rect l="l" t="t" r="r" b="b"/>
              <a:pathLst>
                <a:path w="419" h="361" extrusionOk="0">
                  <a:moveTo>
                    <a:pt x="1" y="1"/>
                  </a:moveTo>
                  <a:lnTo>
                    <a:pt x="1" y="121"/>
                  </a:lnTo>
                  <a:lnTo>
                    <a:pt x="419" y="361"/>
                  </a:lnTo>
                  <a:lnTo>
                    <a:pt x="419" y="24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0"/>
            <p:cNvSpPr/>
            <p:nvPr/>
          </p:nvSpPr>
          <p:spPr>
            <a:xfrm>
              <a:off x="5720862" y="2073317"/>
              <a:ext cx="55037" cy="46989"/>
            </a:xfrm>
            <a:custGeom>
              <a:avLst/>
              <a:gdLst/>
              <a:ahLst/>
              <a:cxnLst/>
              <a:rect l="l" t="t" r="r" b="b"/>
              <a:pathLst>
                <a:path w="424" h="362" extrusionOk="0">
                  <a:moveTo>
                    <a:pt x="1" y="1"/>
                  </a:moveTo>
                  <a:lnTo>
                    <a:pt x="1" y="121"/>
                  </a:lnTo>
                  <a:lnTo>
                    <a:pt x="423" y="361"/>
                  </a:lnTo>
                  <a:lnTo>
                    <a:pt x="423" y="24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0"/>
            <p:cNvSpPr/>
            <p:nvPr/>
          </p:nvSpPr>
          <p:spPr>
            <a:xfrm>
              <a:off x="6098212" y="2291653"/>
              <a:ext cx="38682" cy="36216"/>
            </a:xfrm>
            <a:custGeom>
              <a:avLst/>
              <a:gdLst/>
              <a:ahLst/>
              <a:cxnLst/>
              <a:rect l="l" t="t" r="r" b="b"/>
              <a:pathLst>
                <a:path w="298" h="279" extrusionOk="0">
                  <a:moveTo>
                    <a:pt x="0" y="0"/>
                  </a:moveTo>
                  <a:lnTo>
                    <a:pt x="0" y="96"/>
                  </a:lnTo>
                  <a:lnTo>
                    <a:pt x="298" y="279"/>
                  </a:lnTo>
                  <a:lnTo>
                    <a:pt x="298" y="1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0"/>
            <p:cNvSpPr/>
            <p:nvPr/>
          </p:nvSpPr>
          <p:spPr>
            <a:xfrm>
              <a:off x="5811857" y="2127576"/>
              <a:ext cx="55037" cy="44393"/>
            </a:xfrm>
            <a:custGeom>
              <a:avLst/>
              <a:gdLst/>
              <a:ahLst/>
              <a:cxnLst/>
              <a:rect l="l" t="t" r="r" b="b"/>
              <a:pathLst>
                <a:path w="424" h="342" extrusionOk="0">
                  <a:moveTo>
                    <a:pt x="1" y="1"/>
                  </a:moveTo>
                  <a:lnTo>
                    <a:pt x="1" y="102"/>
                  </a:lnTo>
                  <a:lnTo>
                    <a:pt x="424" y="342"/>
                  </a:lnTo>
                  <a:lnTo>
                    <a:pt x="424" y="22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0"/>
            <p:cNvSpPr/>
            <p:nvPr/>
          </p:nvSpPr>
          <p:spPr>
            <a:xfrm>
              <a:off x="5876760" y="2163793"/>
              <a:ext cx="39461" cy="36865"/>
            </a:xfrm>
            <a:custGeom>
              <a:avLst/>
              <a:gdLst/>
              <a:ahLst/>
              <a:cxnLst/>
              <a:rect l="l" t="t" r="r" b="b"/>
              <a:pathLst>
                <a:path w="304" h="284" extrusionOk="0">
                  <a:moveTo>
                    <a:pt x="1" y="1"/>
                  </a:moveTo>
                  <a:lnTo>
                    <a:pt x="1" y="101"/>
                  </a:lnTo>
                  <a:lnTo>
                    <a:pt x="303" y="284"/>
                  </a:lnTo>
                  <a:lnTo>
                    <a:pt x="303" y="16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0"/>
            <p:cNvSpPr/>
            <p:nvPr/>
          </p:nvSpPr>
          <p:spPr>
            <a:xfrm>
              <a:off x="5882342" y="2198062"/>
              <a:ext cx="33879" cy="33879"/>
            </a:xfrm>
            <a:custGeom>
              <a:avLst/>
              <a:gdLst/>
              <a:ahLst/>
              <a:cxnLst/>
              <a:rect l="l" t="t" r="r" b="b"/>
              <a:pathLst>
                <a:path w="261" h="261" extrusionOk="0">
                  <a:moveTo>
                    <a:pt x="1" y="1"/>
                  </a:moveTo>
                  <a:lnTo>
                    <a:pt x="1" y="121"/>
                  </a:lnTo>
                  <a:lnTo>
                    <a:pt x="260" y="260"/>
                  </a:lnTo>
                  <a:lnTo>
                    <a:pt x="260" y="1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0"/>
            <p:cNvSpPr/>
            <p:nvPr/>
          </p:nvSpPr>
          <p:spPr>
            <a:xfrm>
              <a:off x="5921025" y="2221167"/>
              <a:ext cx="28817" cy="31283"/>
            </a:xfrm>
            <a:custGeom>
              <a:avLst/>
              <a:gdLst/>
              <a:ahLst/>
              <a:cxnLst/>
              <a:rect l="l" t="t" r="r" b="b"/>
              <a:pathLst>
                <a:path w="222" h="241" extrusionOk="0">
                  <a:moveTo>
                    <a:pt x="1" y="1"/>
                  </a:moveTo>
                  <a:lnTo>
                    <a:pt x="1" y="101"/>
                  </a:lnTo>
                  <a:lnTo>
                    <a:pt x="222" y="241"/>
                  </a:lnTo>
                  <a:lnTo>
                    <a:pt x="222" y="12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0"/>
            <p:cNvSpPr/>
            <p:nvPr/>
          </p:nvSpPr>
          <p:spPr>
            <a:xfrm>
              <a:off x="5856251" y="2182485"/>
              <a:ext cx="15706" cy="23235"/>
            </a:xfrm>
            <a:custGeom>
              <a:avLst/>
              <a:gdLst/>
              <a:ahLst/>
              <a:cxnLst/>
              <a:rect l="l" t="t" r="r" b="b"/>
              <a:pathLst>
                <a:path w="121" h="179" extrusionOk="0">
                  <a:moveTo>
                    <a:pt x="0" y="1"/>
                  </a:moveTo>
                  <a:lnTo>
                    <a:pt x="0" y="121"/>
                  </a:lnTo>
                  <a:lnTo>
                    <a:pt x="120" y="178"/>
                  </a:lnTo>
                  <a:lnTo>
                    <a:pt x="120" y="7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0"/>
            <p:cNvSpPr/>
            <p:nvPr/>
          </p:nvSpPr>
          <p:spPr>
            <a:xfrm>
              <a:off x="5796280" y="2148216"/>
              <a:ext cx="52571" cy="44393"/>
            </a:xfrm>
            <a:custGeom>
              <a:avLst/>
              <a:gdLst/>
              <a:ahLst/>
              <a:cxnLst/>
              <a:rect l="l" t="t" r="r" b="b"/>
              <a:pathLst>
                <a:path w="405" h="342" extrusionOk="0">
                  <a:moveTo>
                    <a:pt x="1" y="0"/>
                  </a:moveTo>
                  <a:lnTo>
                    <a:pt x="1" y="101"/>
                  </a:lnTo>
                  <a:lnTo>
                    <a:pt x="404" y="342"/>
                  </a:lnTo>
                  <a:lnTo>
                    <a:pt x="404" y="22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0"/>
            <p:cNvSpPr/>
            <p:nvPr/>
          </p:nvSpPr>
          <p:spPr>
            <a:xfrm>
              <a:off x="5700352" y="2091490"/>
              <a:ext cx="39331" cy="38812"/>
            </a:xfrm>
            <a:custGeom>
              <a:avLst/>
              <a:gdLst/>
              <a:ahLst/>
              <a:cxnLst/>
              <a:rect l="l" t="t" r="r" b="b"/>
              <a:pathLst>
                <a:path w="303" h="299" extrusionOk="0">
                  <a:moveTo>
                    <a:pt x="0" y="0"/>
                  </a:moveTo>
                  <a:lnTo>
                    <a:pt x="0" y="120"/>
                  </a:lnTo>
                  <a:lnTo>
                    <a:pt x="303" y="298"/>
                  </a:lnTo>
                  <a:lnTo>
                    <a:pt x="303" y="17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0"/>
            <p:cNvSpPr/>
            <p:nvPr/>
          </p:nvSpPr>
          <p:spPr>
            <a:xfrm>
              <a:off x="6095096" y="2319691"/>
              <a:ext cx="34398" cy="34398"/>
            </a:xfrm>
            <a:custGeom>
              <a:avLst/>
              <a:gdLst/>
              <a:ahLst/>
              <a:cxnLst/>
              <a:rect l="l" t="t" r="r" b="b"/>
              <a:pathLst>
                <a:path w="265" h="265" extrusionOk="0">
                  <a:moveTo>
                    <a:pt x="0" y="1"/>
                  </a:moveTo>
                  <a:lnTo>
                    <a:pt x="0" y="121"/>
                  </a:lnTo>
                  <a:lnTo>
                    <a:pt x="264" y="265"/>
                  </a:lnTo>
                  <a:lnTo>
                    <a:pt x="264" y="16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0"/>
            <p:cNvSpPr/>
            <p:nvPr/>
          </p:nvSpPr>
          <p:spPr>
            <a:xfrm>
              <a:off x="6141827" y="2348378"/>
              <a:ext cx="34398" cy="33749"/>
            </a:xfrm>
            <a:custGeom>
              <a:avLst/>
              <a:gdLst/>
              <a:ahLst/>
              <a:cxnLst/>
              <a:rect l="l" t="t" r="r" b="b"/>
              <a:pathLst>
                <a:path w="265" h="260" extrusionOk="0">
                  <a:moveTo>
                    <a:pt x="0" y="1"/>
                  </a:moveTo>
                  <a:lnTo>
                    <a:pt x="0" y="101"/>
                  </a:lnTo>
                  <a:lnTo>
                    <a:pt x="265" y="260"/>
                  </a:lnTo>
                  <a:lnTo>
                    <a:pt x="265" y="14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0"/>
            <p:cNvSpPr/>
            <p:nvPr/>
          </p:nvSpPr>
          <p:spPr>
            <a:xfrm>
              <a:off x="6069524" y="2304114"/>
              <a:ext cx="15706" cy="26350"/>
            </a:xfrm>
            <a:custGeom>
              <a:avLst/>
              <a:gdLst/>
              <a:ahLst/>
              <a:cxnLst/>
              <a:rect l="l" t="t" r="r" b="b"/>
              <a:pathLst>
                <a:path w="121" h="203" extrusionOk="0">
                  <a:moveTo>
                    <a:pt x="0" y="0"/>
                  </a:moveTo>
                  <a:lnTo>
                    <a:pt x="0" y="121"/>
                  </a:lnTo>
                  <a:lnTo>
                    <a:pt x="120" y="202"/>
                  </a:lnTo>
                  <a:lnTo>
                    <a:pt x="120" y="8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0"/>
            <p:cNvSpPr/>
            <p:nvPr/>
          </p:nvSpPr>
          <p:spPr>
            <a:xfrm>
              <a:off x="6009553" y="2270494"/>
              <a:ext cx="51922" cy="44393"/>
            </a:xfrm>
            <a:custGeom>
              <a:avLst/>
              <a:gdLst/>
              <a:ahLst/>
              <a:cxnLst/>
              <a:rect l="l" t="t" r="r" b="b"/>
              <a:pathLst>
                <a:path w="400" h="342" extrusionOk="0">
                  <a:moveTo>
                    <a:pt x="1" y="0"/>
                  </a:moveTo>
                  <a:lnTo>
                    <a:pt x="1" y="120"/>
                  </a:lnTo>
                  <a:lnTo>
                    <a:pt x="400" y="341"/>
                  </a:lnTo>
                  <a:lnTo>
                    <a:pt x="400" y="24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0"/>
            <p:cNvSpPr/>
            <p:nvPr/>
          </p:nvSpPr>
          <p:spPr>
            <a:xfrm>
              <a:off x="5960356" y="2241807"/>
              <a:ext cx="38812" cy="36865"/>
            </a:xfrm>
            <a:custGeom>
              <a:avLst/>
              <a:gdLst/>
              <a:ahLst/>
              <a:cxnLst/>
              <a:rect l="l" t="t" r="r" b="b"/>
              <a:pathLst>
                <a:path w="299" h="284" extrusionOk="0">
                  <a:moveTo>
                    <a:pt x="0" y="0"/>
                  </a:moveTo>
                  <a:lnTo>
                    <a:pt x="0" y="120"/>
                  </a:lnTo>
                  <a:lnTo>
                    <a:pt x="298" y="283"/>
                  </a:lnTo>
                  <a:lnTo>
                    <a:pt x="298" y="18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0"/>
            <p:cNvSpPr/>
            <p:nvPr/>
          </p:nvSpPr>
          <p:spPr>
            <a:xfrm>
              <a:off x="5960356" y="2265432"/>
              <a:ext cx="31283" cy="33879"/>
            </a:xfrm>
            <a:custGeom>
              <a:avLst/>
              <a:gdLst/>
              <a:ahLst/>
              <a:cxnLst/>
              <a:rect l="l" t="t" r="r" b="b"/>
              <a:pathLst>
                <a:path w="241" h="261" extrusionOk="0">
                  <a:moveTo>
                    <a:pt x="0" y="1"/>
                  </a:moveTo>
                  <a:lnTo>
                    <a:pt x="0" y="121"/>
                  </a:lnTo>
                  <a:lnTo>
                    <a:pt x="241" y="260"/>
                  </a:lnTo>
                  <a:lnTo>
                    <a:pt x="241" y="14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0"/>
            <p:cNvSpPr/>
            <p:nvPr/>
          </p:nvSpPr>
          <p:spPr>
            <a:xfrm>
              <a:off x="5911029" y="2236744"/>
              <a:ext cx="28297" cy="31283"/>
            </a:xfrm>
            <a:custGeom>
              <a:avLst/>
              <a:gdLst/>
              <a:ahLst/>
              <a:cxnLst/>
              <a:rect l="l" t="t" r="r" b="b"/>
              <a:pathLst>
                <a:path w="218" h="241" extrusionOk="0">
                  <a:moveTo>
                    <a:pt x="1" y="1"/>
                  </a:moveTo>
                  <a:lnTo>
                    <a:pt x="1" y="121"/>
                  </a:lnTo>
                  <a:lnTo>
                    <a:pt x="217" y="241"/>
                  </a:lnTo>
                  <a:lnTo>
                    <a:pt x="217" y="1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0"/>
            <p:cNvSpPr/>
            <p:nvPr/>
          </p:nvSpPr>
          <p:spPr>
            <a:xfrm>
              <a:off x="6001505" y="2291653"/>
              <a:ext cx="15706" cy="23235"/>
            </a:xfrm>
            <a:custGeom>
              <a:avLst/>
              <a:gdLst/>
              <a:ahLst/>
              <a:cxnLst/>
              <a:rect l="l" t="t" r="r" b="b"/>
              <a:pathLst>
                <a:path w="121" h="179" extrusionOk="0">
                  <a:moveTo>
                    <a:pt x="0" y="0"/>
                  </a:moveTo>
                  <a:lnTo>
                    <a:pt x="0" y="96"/>
                  </a:lnTo>
                  <a:lnTo>
                    <a:pt x="121" y="178"/>
                  </a:lnTo>
                  <a:lnTo>
                    <a:pt x="121" y="5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0"/>
            <p:cNvSpPr/>
            <p:nvPr/>
          </p:nvSpPr>
          <p:spPr>
            <a:xfrm>
              <a:off x="6025130" y="2304114"/>
              <a:ext cx="54388" cy="46860"/>
            </a:xfrm>
            <a:custGeom>
              <a:avLst/>
              <a:gdLst/>
              <a:ahLst/>
              <a:cxnLst/>
              <a:rect l="l" t="t" r="r" b="b"/>
              <a:pathLst>
                <a:path w="419" h="361" extrusionOk="0">
                  <a:moveTo>
                    <a:pt x="1" y="0"/>
                  </a:moveTo>
                  <a:lnTo>
                    <a:pt x="1" y="121"/>
                  </a:lnTo>
                  <a:lnTo>
                    <a:pt x="419" y="361"/>
                  </a:lnTo>
                  <a:lnTo>
                    <a:pt x="419" y="24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0"/>
            <p:cNvSpPr/>
            <p:nvPr/>
          </p:nvSpPr>
          <p:spPr>
            <a:xfrm>
              <a:off x="6141827" y="2372133"/>
              <a:ext cx="39331" cy="38682"/>
            </a:xfrm>
            <a:custGeom>
              <a:avLst/>
              <a:gdLst/>
              <a:ahLst/>
              <a:cxnLst/>
              <a:rect l="l" t="t" r="r" b="b"/>
              <a:pathLst>
                <a:path w="303" h="298" extrusionOk="0">
                  <a:moveTo>
                    <a:pt x="0" y="0"/>
                  </a:moveTo>
                  <a:lnTo>
                    <a:pt x="0" y="120"/>
                  </a:lnTo>
                  <a:lnTo>
                    <a:pt x="303" y="298"/>
                  </a:lnTo>
                  <a:lnTo>
                    <a:pt x="303" y="17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0"/>
            <p:cNvSpPr/>
            <p:nvPr/>
          </p:nvSpPr>
          <p:spPr>
            <a:xfrm>
              <a:off x="5747083" y="2143283"/>
              <a:ext cx="31283" cy="33749"/>
            </a:xfrm>
            <a:custGeom>
              <a:avLst/>
              <a:gdLst/>
              <a:ahLst/>
              <a:cxnLst/>
              <a:rect l="l" t="t" r="r" b="b"/>
              <a:pathLst>
                <a:path w="241" h="260" extrusionOk="0">
                  <a:moveTo>
                    <a:pt x="0" y="0"/>
                  </a:moveTo>
                  <a:lnTo>
                    <a:pt x="0" y="120"/>
                  </a:lnTo>
                  <a:lnTo>
                    <a:pt x="241" y="259"/>
                  </a:lnTo>
                  <a:lnTo>
                    <a:pt x="241" y="13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0"/>
            <p:cNvSpPr/>
            <p:nvPr/>
          </p:nvSpPr>
          <p:spPr>
            <a:xfrm>
              <a:off x="5692823" y="2112000"/>
              <a:ext cx="31283" cy="33879"/>
            </a:xfrm>
            <a:custGeom>
              <a:avLst/>
              <a:gdLst/>
              <a:ahLst/>
              <a:cxnLst/>
              <a:rect l="l" t="t" r="r" b="b"/>
              <a:pathLst>
                <a:path w="241" h="261" extrusionOk="0">
                  <a:moveTo>
                    <a:pt x="0" y="1"/>
                  </a:moveTo>
                  <a:lnTo>
                    <a:pt x="0" y="102"/>
                  </a:lnTo>
                  <a:lnTo>
                    <a:pt x="241" y="260"/>
                  </a:lnTo>
                  <a:lnTo>
                    <a:pt x="241" y="14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0"/>
            <p:cNvSpPr/>
            <p:nvPr/>
          </p:nvSpPr>
          <p:spPr>
            <a:xfrm>
              <a:off x="5788881" y="2166908"/>
              <a:ext cx="15706" cy="25701"/>
            </a:xfrm>
            <a:custGeom>
              <a:avLst/>
              <a:gdLst/>
              <a:ahLst/>
              <a:cxnLst/>
              <a:rect l="l" t="t" r="r" b="b"/>
              <a:pathLst>
                <a:path w="121" h="198" extrusionOk="0">
                  <a:moveTo>
                    <a:pt x="0" y="1"/>
                  </a:moveTo>
                  <a:lnTo>
                    <a:pt x="0" y="121"/>
                  </a:lnTo>
                  <a:lnTo>
                    <a:pt x="120" y="198"/>
                  </a:lnTo>
                  <a:lnTo>
                    <a:pt x="120" y="7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0"/>
            <p:cNvSpPr/>
            <p:nvPr/>
          </p:nvSpPr>
          <p:spPr>
            <a:xfrm>
              <a:off x="5811857" y="2182485"/>
              <a:ext cx="55037" cy="43744"/>
            </a:xfrm>
            <a:custGeom>
              <a:avLst/>
              <a:gdLst/>
              <a:ahLst/>
              <a:cxnLst/>
              <a:rect l="l" t="t" r="r" b="b"/>
              <a:pathLst>
                <a:path w="424" h="337" extrusionOk="0">
                  <a:moveTo>
                    <a:pt x="1" y="1"/>
                  </a:moveTo>
                  <a:lnTo>
                    <a:pt x="1" y="97"/>
                  </a:lnTo>
                  <a:lnTo>
                    <a:pt x="424" y="337"/>
                  </a:lnTo>
                  <a:lnTo>
                    <a:pt x="424" y="21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0"/>
            <p:cNvSpPr/>
            <p:nvPr/>
          </p:nvSpPr>
          <p:spPr>
            <a:xfrm>
              <a:off x="5882342" y="2247388"/>
              <a:ext cx="33879" cy="31283"/>
            </a:xfrm>
            <a:custGeom>
              <a:avLst/>
              <a:gdLst/>
              <a:ahLst/>
              <a:cxnLst/>
              <a:rect l="l" t="t" r="r" b="b"/>
              <a:pathLst>
                <a:path w="261" h="241" extrusionOk="0">
                  <a:moveTo>
                    <a:pt x="1" y="0"/>
                  </a:moveTo>
                  <a:lnTo>
                    <a:pt x="1" y="101"/>
                  </a:lnTo>
                  <a:lnTo>
                    <a:pt x="260" y="240"/>
                  </a:lnTo>
                  <a:lnTo>
                    <a:pt x="260" y="14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0"/>
            <p:cNvSpPr/>
            <p:nvPr/>
          </p:nvSpPr>
          <p:spPr>
            <a:xfrm>
              <a:off x="5921025" y="2267898"/>
              <a:ext cx="28817" cy="31413"/>
            </a:xfrm>
            <a:custGeom>
              <a:avLst/>
              <a:gdLst/>
              <a:ahLst/>
              <a:cxnLst/>
              <a:rect l="l" t="t" r="r" b="b"/>
              <a:pathLst>
                <a:path w="222" h="242" extrusionOk="0">
                  <a:moveTo>
                    <a:pt x="1" y="1"/>
                  </a:moveTo>
                  <a:lnTo>
                    <a:pt x="1" y="121"/>
                  </a:lnTo>
                  <a:lnTo>
                    <a:pt x="222" y="241"/>
                  </a:lnTo>
                  <a:lnTo>
                    <a:pt x="222" y="1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0"/>
            <p:cNvSpPr/>
            <p:nvPr/>
          </p:nvSpPr>
          <p:spPr>
            <a:xfrm>
              <a:off x="5856251" y="2231812"/>
              <a:ext cx="15706" cy="23105"/>
            </a:xfrm>
            <a:custGeom>
              <a:avLst/>
              <a:gdLst/>
              <a:ahLst/>
              <a:cxnLst/>
              <a:rect l="l" t="t" r="r" b="b"/>
              <a:pathLst>
                <a:path w="121" h="178" extrusionOk="0">
                  <a:moveTo>
                    <a:pt x="0" y="0"/>
                  </a:moveTo>
                  <a:lnTo>
                    <a:pt x="0" y="101"/>
                  </a:lnTo>
                  <a:lnTo>
                    <a:pt x="120" y="178"/>
                  </a:lnTo>
                  <a:lnTo>
                    <a:pt x="120" y="5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0"/>
            <p:cNvSpPr/>
            <p:nvPr/>
          </p:nvSpPr>
          <p:spPr>
            <a:xfrm>
              <a:off x="5796280" y="2194946"/>
              <a:ext cx="52571" cy="46989"/>
            </a:xfrm>
            <a:custGeom>
              <a:avLst/>
              <a:gdLst/>
              <a:ahLst/>
              <a:cxnLst/>
              <a:rect l="l" t="t" r="r" b="b"/>
              <a:pathLst>
                <a:path w="405" h="362" extrusionOk="0">
                  <a:moveTo>
                    <a:pt x="1" y="1"/>
                  </a:moveTo>
                  <a:lnTo>
                    <a:pt x="1" y="121"/>
                  </a:lnTo>
                  <a:lnTo>
                    <a:pt x="404" y="361"/>
                  </a:lnTo>
                  <a:lnTo>
                    <a:pt x="404" y="24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0"/>
            <p:cNvSpPr/>
            <p:nvPr/>
          </p:nvSpPr>
          <p:spPr>
            <a:xfrm>
              <a:off x="5747083" y="2166908"/>
              <a:ext cx="39461" cy="38812"/>
            </a:xfrm>
            <a:custGeom>
              <a:avLst/>
              <a:gdLst/>
              <a:ahLst/>
              <a:cxnLst/>
              <a:rect l="l" t="t" r="r" b="b"/>
              <a:pathLst>
                <a:path w="304" h="299" extrusionOk="0">
                  <a:moveTo>
                    <a:pt x="0" y="1"/>
                  </a:moveTo>
                  <a:lnTo>
                    <a:pt x="0" y="121"/>
                  </a:lnTo>
                  <a:lnTo>
                    <a:pt x="303" y="298"/>
                  </a:lnTo>
                  <a:lnTo>
                    <a:pt x="303" y="17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0"/>
            <p:cNvSpPr/>
            <p:nvPr/>
          </p:nvSpPr>
          <p:spPr>
            <a:xfrm>
              <a:off x="6134298" y="2392643"/>
              <a:ext cx="33879" cy="31283"/>
            </a:xfrm>
            <a:custGeom>
              <a:avLst/>
              <a:gdLst/>
              <a:ahLst/>
              <a:cxnLst/>
              <a:rect l="l" t="t" r="r" b="b"/>
              <a:pathLst>
                <a:path w="261" h="241" extrusionOk="0">
                  <a:moveTo>
                    <a:pt x="1" y="1"/>
                  </a:moveTo>
                  <a:lnTo>
                    <a:pt x="1" y="102"/>
                  </a:lnTo>
                  <a:lnTo>
                    <a:pt x="260" y="241"/>
                  </a:lnTo>
                  <a:lnTo>
                    <a:pt x="260" y="1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0"/>
            <p:cNvSpPr/>
            <p:nvPr/>
          </p:nvSpPr>
          <p:spPr>
            <a:xfrm>
              <a:off x="6009553" y="2319691"/>
              <a:ext cx="51922" cy="44393"/>
            </a:xfrm>
            <a:custGeom>
              <a:avLst/>
              <a:gdLst/>
              <a:ahLst/>
              <a:cxnLst/>
              <a:rect l="l" t="t" r="r" b="b"/>
              <a:pathLst>
                <a:path w="400" h="342" extrusionOk="0">
                  <a:moveTo>
                    <a:pt x="1" y="1"/>
                  </a:moveTo>
                  <a:lnTo>
                    <a:pt x="1" y="101"/>
                  </a:lnTo>
                  <a:lnTo>
                    <a:pt x="400" y="342"/>
                  </a:lnTo>
                  <a:lnTo>
                    <a:pt x="400" y="22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0"/>
            <p:cNvSpPr/>
            <p:nvPr/>
          </p:nvSpPr>
          <p:spPr>
            <a:xfrm>
              <a:off x="5960356" y="2291653"/>
              <a:ext cx="38812" cy="36216"/>
            </a:xfrm>
            <a:custGeom>
              <a:avLst/>
              <a:gdLst/>
              <a:ahLst/>
              <a:cxnLst/>
              <a:rect l="l" t="t" r="r" b="b"/>
              <a:pathLst>
                <a:path w="299" h="279" extrusionOk="0">
                  <a:moveTo>
                    <a:pt x="0" y="0"/>
                  </a:moveTo>
                  <a:lnTo>
                    <a:pt x="0" y="96"/>
                  </a:lnTo>
                  <a:lnTo>
                    <a:pt x="298" y="279"/>
                  </a:lnTo>
                  <a:lnTo>
                    <a:pt x="298" y="1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0"/>
            <p:cNvSpPr/>
            <p:nvPr/>
          </p:nvSpPr>
          <p:spPr>
            <a:xfrm>
              <a:off x="5923491" y="2294119"/>
              <a:ext cx="28817" cy="31283"/>
            </a:xfrm>
            <a:custGeom>
              <a:avLst/>
              <a:gdLst/>
              <a:ahLst/>
              <a:cxnLst/>
              <a:rect l="l" t="t" r="r" b="b"/>
              <a:pathLst>
                <a:path w="222" h="241" extrusionOk="0">
                  <a:moveTo>
                    <a:pt x="1" y="1"/>
                  </a:moveTo>
                  <a:lnTo>
                    <a:pt x="1" y="121"/>
                  </a:lnTo>
                  <a:lnTo>
                    <a:pt x="222" y="241"/>
                  </a:lnTo>
                  <a:lnTo>
                    <a:pt x="222" y="12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0"/>
            <p:cNvSpPr/>
            <p:nvPr/>
          </p:nvSpPr>
          <p:spPr>
            <a:xfrm>
              <a:off x="6001505" y="2338383"/>
              <a:ext cx="15706" cy="25701"/>
            </a:xfrm>
            <a:custGeom>
              <a:avLst/>
              <a:gdLst/>
              <a:ahLst/>
              <a:cxnLst/>
              <a:rect l="l" t="t" r="r" b="b"/>
              <a:pathLst>
                <a:path w="121" h="198" extrusionOk="0">
                  <a:moveTo>
                    <a:pt x="0" y="1"/>
                  </a:moveTo>
                  <a:lnTo>
                    <a:pt x="0" y="121"/>
                  </a:lnTo>
                  <a:lnTo>
                    <a:pt x="121" y="198"/>
                  </a:lnTo>
                  <a:lnTo>
                    <a:pt x="121" y="7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0"/>
            <p:cNvSpPr/>
            <p:nvPr/>
          </p:nvSpPr>
          <p:spPr>
            <a:xfrm>
              <a:off x="6025130" y="2353960"/>
              <a:ext cx="54388" cy="43874"/>
            </a:xfrm>
            <a:custGeom>
              <a:avLst/>
              <a:gdLst/>
              <a:ahLst/>
              <a:cxnLst/>
              <a:rect l="l" t="t" r="r" b="b"/>
              <a:pathLst>
                <a:path w="419" h="338" extrusionOk="0">
                  <a:moveTo>
                    <a:pt x="1" y="1"/>
                  </a:moveTo>
                  <a:lnTo>
                    <a:pt x="1" y="97"/>
                  </a:lnTo>
                  <a:lnTo>
                    <a:pt x="419" y="337"/>
                  </a:lnTo>
                  <a:lnTo>
                    <a:pt x="419" y="21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0"/>
            <p:cNvSpPr/>
            <p:nvPr/>
          </p:nvSpPr>
          <p:spPr>
            <a:xfrm>
              <a:off x="6085101" y="2387710"/>
              <a:ext cx="38812" cy="36216"/>
            </a:xfrm>
            <a:custGeom>
              <a:avLst/>
              <a:gdLst/>
              <a:ahLst/>
              <a:cxnLst/>
              <a:rect l="l" t="t" r="r" b="b"/>
              <a:pathLst>
                <a:path w="299" h="279" extrusionOk="0">
                  <a:moveTo>
                    <a:pt x="0" y="0"/>
                  </a:moveTo>
                  <a:lnTo>
                    <a:pt x="0" y="120"/>
                  </a:lnTo>
                  <a:lnTo>
                    <a:pt x="298" y="279"/>
                  </a:lnTo>
                  <a:lnTo>
                    <a:pt x="298" y="1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0"/>
            <p:cNvSpPr/>
            <p:nvPr/>
          </p:nvSpPr>
          <p:spPr>
            <a:xfrm>
              <a:off x="5811857" y="2229215"/>
              <a:ext cx="55037" cy="46989"/>
            </a:xfrm>
            <a:custGeom>
              <a:avLst/>
              <a:gdLst/>
              <a:ahLst/>
              <a:cxnLst/>
              <a:rect l="l" t="t" r="r" b="b"/>
              <a:pathLst>
                <a:path w="424" h="362" extrusionOk="0">
                  <a:moveTo>
                    <a:pt x="1" y="1"/>
                  </a:moveTo>
                  <a:lnTo>
                    <a:pt x="1" y="121"/>
                  </a:lnTo>
                  <a:lnTo>
                    <a:pt x="424" y="361"/>
                  </a:lnTo>
                  <a:lnTo>
                    <a:pt x="424" y="24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0"/>
            <p:cNvSpPr/>
            <p:nvPr/>
          </p:nvSpPr>
          <p:spPr>
            <a:xfrm>
              <a:off x="5876760" y="2265432"/>
              <a:ext cx="39461" cy="38812"/>
            </a:xfrm>
            <a:custGeom>
              <a:avLst/>
              <a:gdLst/>
              <a:ahLst/>
              <a:cxnLst/>
              <a:rect l="l" t="t" r="r" b="b"/>
              <a:pathLst>
                <a:path w="304" h="299" extrusionOk="0">
                  <a:moveTo>
                    <a:pt x="1" y="1"/>
                  </a:moveTo>
                  <a:lnTo>
                    <a:pt x="1" y="121"/>
                  </a:lnTo>
                  <a:lnTo>
                    <a:pt x="303" y="298"/>
                  </a:lnTo>
                  <a:lnTo>
                    <a:pt x="303" y="17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0"/>
            <p:cNvSpPr/>
            <p:nvPr/>
          </p:nvSpPr>
          <p:spPr>
            <a:xfrm>
              <a:off x="5960356" y="2340850"/>
              <a:ext cx="31283" cy="33879"/>
            </a:xfrm>
            <a:custGeom>
              <a:avLst/>
              <a:gdLst/>
              <a:ahLst/>
              <a:cxnLst/>
              <a:rect l="l" t="t" r="r" b="b"/>
              <a:pathLst>
                <a:path w="241" h="261" extrusionOk="0">
                  <a:moveTo>
                    <a:pt x="0" y="1"/>
                  </a:moveTo>
                  <a:lnTo>
                    <a:pt x="0" y="102"/>
                  </a:lnTo>
                  <a:lnTo>
                    <a:pt x="241" y="260"/>
                  </a:lnTo>
                  <a:lnTo>
                    <a:pt x="241" y="14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0"/>
            <p:cNvSpPr/>
            <p:nvPr/>
          </p:nvSpPr>
          <p:spPr>
            <a:xfrm>
              <a:off x="5923491" y="2319691"/>
              <a:ext cx="28817" cy="31283"/>
            </a:xfrm>
            <a:custGeom>
              <a:avLst/>
              <a:gdLst/>
              <a:ahLst/>
              <a:cxnLst/>
              <a:rect l="l" t="t" r="r" b="b"/>
              <a:pathLst>
                <a:path w="222" h="241" extrusionOk="0">
                  <a:moveTo>
                    <a:pt x="1" y="1"/>
                  </a:moveTo>
                  <a:lnTo>
                    <a:pt x="1" y="121"/>
                  </a:lnTo>
                  <a:lnTo>
                    <a:pt x="222" y="241"/>
                  </a:lnTo>
                  <a:lnTo>
                    <a:pt x="222" y="12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0"/>
            <p:cNvSpPr/>
            <p:nvPr/>
          </p:nvSpPr>
          <p:spPr>
            <a:xfrm>
              <a:off x="6001505" y="2363955"/>
              <a:ext cx="15706" cy="26350"/>
            </a:xfrm>
            <a:custGeom>
              <a:avLst/>
              <a:gdLst/>
              <a:ahLst/>
              <a:cxnLst/>
              <a:rect l="l" t="t" r="r" b="b"/>
              <a:pathLst>
                <a:path w="121" h="203" extrusionOk="0">
                  <a:moveTo>
                    <a:pt x="0" y="1"/>
                  </a:moveTo>
                  <a:lnTo>
                    <a:pt x="0" y="121"/>
                  </a:lnTo>
                  <a:lnTo>
                    <a:pt x="121" y="202"/>
                  </a:lnTo>
                  <a:lnTo>
                    <a:pt x="121" y="8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0"/>
            <p:cNvSpPr/>
            <p:nvPr/>
          </p:nvSpPr>
          <p:spPr>
            <a:xfrm>
              <a:off x="6025130" y="2379532"/>
              <a:ext cx="54388" cy="44393"/>
            </a:xfrm>
            <a:custGeom>
              <a:avLst/>
              <a:gdLst/>
              <a:ahLst/>
              <a:cxnLst/>
              <a:rect l="l" t="t" r="r" b="b"/>
              <a:pathLst>
                <a:path w="419" h="342" extrusionOk="0">
                  <a:moveTo>
                    <a:pt x="1" y="1"/>
                  </a:moveTo>
                  <a:lnTo>
                    <a:pt x="1" y="102"/>
                  </a:lnTo>
                  <a:lnTo>
                    <a:pt x="419" y="342"/>
                  </a:lnTo>
                  <a:lnTo>
                    <a:pt x="419" y="22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0"/>
            <p:cNvSpPr/>
            <p:nvPr/>
          </p:nvSpPr>
          <p:spPr>
            <a:xfrm>
              <a:off x="6123784" y="2434441"/>
              <a:ext cx="39331" cy="36345"/>
            </a:xfrm>
            <a:custGeom>
              <a:avLst/>
              <a:gdLst/>
              <a:ahLst/>
              <a:cxnLst/>
              <a:rect l="l" t="t" r="r" b="b"/>
              <a:pathLst>
                <a:path w="303" h="280" extrusionOk="0">
                  <a:moveTo>
                    <a:pt x="0" y="0"/>
                  </a:moveTo>
                  <a:lnTo>
                    <a:pt x="0" y="121"/>
                  </a:lnTo>
                  <a:lnTo>
                    <a:pt x="303" y="279"/>
                  </a:lnTo>
                  <a:lnTo>
                    <a:pt x="303" y="17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0"/>
            <p:cNvSpPr/>
            <p:nvPr/>
          </p:nvSpPr>
          <p:spPr>
            <a:xfrm>
              <a:off x="5723977" y="2203124"/>
              <a:ext cx="31283" cy="33749"/>
            </a:xfrm>
            <a:custGeom>
              <a:avLst/>
              <a:gdLst/>
              <a:ahLst/>
              <a:cxnLst/>
              <a:rect l="l" t="t" r="r" b="b"/>
              <a:pathLst>
                <a:path w="241" h="260" extrusionOk="0">
                  <a:moveTo>
                    <a:pt x="1" y="0"/>
                  </a:moveTo>
                  <a:lnTo>
                    <a:pt x="1" y="120"/>
                  </a:lnTo>
                  <a:lnTo>
                    <a:pt x="241" y="260"/>
                  </a:lnTo>
                  <a:lnTo>
                    <a:pt x="241" y="14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0"/>
            <p:cNvSpPr/>
            <p:nvPr/>
          </p:nvSpPr>
          <p:spPr>
            <a:xfrm>
              <a:off x="5788881" y="2241807"/>
              <a:ext cx="15706" cy="23754"/>
            </a:xfrm>
            <a:custGeom>
              <a:avLst/>
              <a:gdLst/>
              <a:ahLst/>
              <a:cxnLst/>
              <a:rect l="l" t="t" r="r" b="b"/>
              <a:pathLst>
                <a:path w="121" h="183" extrusionOk="0">
                  <a:moveTo>
                    <a:pt x="0" y="0"/>
                  </a:moveTo>
                  <a:lnTo>
                    <a:pt x="0" y="120"/>
                  </a:lnTo>
                  <a:lnTo>
                    <a:pt x="120" y="183"/>
                  </a:lnTo>
                  <a:lnTo>
                    <a:pt x="120" y="8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0"/>
            <p:cNvSpPr/>
            <p:nvPr/>
          </p:nvSpPr>
          <p:spPr>
            <a:xfrm>
              <a:off x="5811857" y="2254787"/>
              <a:ext cx="55037" cy="46989"/>
            </a:xfrm>
            <a:custGeom>
              <a:avLst/>
              <a:gdLst/>
              <a:ahLst/>
              <a:cxnLst/>
              <a:rect l="l" t="t" r="r" b="b"/>
              <a:pathLst>
                <a:path w="424" h="362" extrusionOk="0">
                  <a:moveTo>
                    <a:pt x="1" y="1"/>
                  </a:moveTo>
                  <a:lnTo>
                    <a:pt x="1" y="121"/>
                  </a:lnTo>
                  <a:lnTo>
                    <a:pt x="424" y="361"/>
                  </a:lnTo>
                  <a:lnTo>
                    <a:pt x="424" y="24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0"/>
            <p:cNvSpPr/>
            <p:nvPr/>
          </p:nvSpPr>
          <p:spPr>
            <a:xfrm>
              <a:off x="5882342" y="2319691"/>
              <a:ext cx="33879" cy="34398"/>
            </a:xfrm>
            <a:custGeom>
              <a:avLst/>
              <a:gdLst/>
              <a:ahLst/>
              <a:cxnLst/>
              <a:rect l="l" t="t" r="r" b="b"/>
              <a:pathLst>
                <a:path w="261" h="265" extrusionOk="0">
                  <a:moveTo>
                    <a:pt x="1" y="1"/>
                  </a:moveTo>
                  <a:lnTo>
                    <a:pt x="1" y="121"/>
                  </a:lnTo>
                  <a:lnTo>
                    <a:pt x="260" y="265"/>
                  </a:lnTo>
                  <a:lnTo>
                    <a:pt x="260" y="14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0"/>
            <p:cNvSpPr/>
            <p:nvPr/>
          </p:nvSpPr>
          <p:spPr>
            <a:xfrm>
              <a:off x="5921025" y="2343446"/>
              <a:ext cx="28817" cy="31283"/>
            </a:xfrm>
            <a:custGeom>
              <a:avLst/>
              <a:gdLst/>
              <a:ahLst/>
              <a:cxnLst/>
              <a:rect l="l" t="t" r="r" b="b"/>
              <a:pathLst>
                <a:path w="222" h="241" extrusionOk="0">
                  <a:moveTo>
                    <a:pt x="1" y="0"/>
                  </a:moveTo>
                  <a:lnTo>
                    <a:pt x="1" y="101"/>
                  </a:lnTo>
                  <a:lnTo>
                    <a:pt x="222" y="240"/>
                  </a:lnTo>
                  <a:lnTo>
                    <a:pt x="222" y="1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0"/>
            <p:cNvSpPr/>
            <p:nvPr/>
          </p:nvSpPr>
          <p:spPr>
            <a:xfrm>
              <a:off x="5856251" y="2304114"/>
              <a:ext cx="15706" cy="23754"/>
            </a:xfrm>
            <a:custGeom>
              <a:avLst/>
              <a:gdLst/>
              <a:ahLst/>
              <a:cxnLst/>
              <a:rect l="l" t="t" r="r" b="b"/>
              <a:pathLst>
                <a:path w="121" h="183" extrusionOk="0">
                  <a:moveTo>
                    <a:pt x="0" y="0"/>
                  </a:moveTo>
                  <a:lnTo>
                    <a:pt x="0" y="121"/>
                  </a:lnTo>
                  <a:lnTo>
                    <a:pt x="120" y="183"/>
                  </a:lnTo>
                  <a:lnTo>
                    <a:pt x="120" y="8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0"/>
            <p:cNvSpPr/>
            <p:nvPr/>
          </p:nvSpPr>
          <p:spPr>
            <a:xfrm>
              <a:off x="5796280" y="2270494"/>
              <a:ext cx="52571" cy="44393"/>
            </a:xfrm>
            <a:custGeom>
              <a:avLst/>
              <a:gdLst/>
              <a:ahLst/>
              <a:cxnLst/>
              <a:rect l="l" t="t" r="r" b="b"/>
              <a:pathLst>
                <a:path w="405" h="342" extrusionOk="0">
                  <a:moveTo>
                    <a:pt x="1" y="0"/>
                  </a:moveTo>
                  <a:lnTo>
                    <a:pt x="1" y="101"/>
                  </a:lnTo>
                  <a:lnTo>
                    <a:pt x="404" y="341"/>
                  </a:lnTo>
                  <a:lnTo>
                    <a:pt x="404" y="22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0"/>
            <p:cNvSpPr/>
            <p:nvPr/>
          </p:nvSpPr>
          <p:spPr>
            <a:xfrm>
              <a:off x="5747083" y="2241807"/>
              <a:ext cx="39461" cy="36865"/>
            </a:xfrm>
            <a:custGeom>
              <a:avLst/>
              <a:gdLst/>
              <a:ahLst/>
              <a:cxnLst/>
              <a:rect l="l" t="t" r="r" b="b"/>
              <a:pathLst>
                <a:path w="304" h="284" extrusionOk="0">
                  <a:moveTo>
                    <a:pt x="0" y="0"/>
                  </a:moveTo>
                  <a:lnTo>
                    <a:pt x="0" y="101"/>
                  </a:lnTo>
                  <a:lnTo>
                    <a:pt x="303" y="283"/>
                  </a:lnTo>
                  <a:lnTo>
                    <a:pt x="303" y="16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0"/>
            <p:cNvSpPr/>
            <p:nvPr/>
          </p:nvSpPr>
          <p:spPr>
            <a:xfrm>
              <a:off x="5960356" y="2363955"/>
              <a:ext cx="38812" cy="36994"/>
            </a:xfrm>
            <a:custGeom>
              <a:avLst/>
              <a:gdLst/>
              <a:ahLst/>
              <a:cxnLst/>
              <a:rect l="l" t="t" r="r" b="b"/>
              <a:pathLst>
                <a:path w="299" h="285" extrusionOk="0">
                  <a:moveTo>
                    <a:pt x="0" y="1"/>
                  </a:moveTo>
                  <a:lnTo>
                    <a:pt x="0" y="121"/>
                  </a:lnTo>
                  <a:lnTo>
                    <a:pt x="298" y="284"/>
                  </a:lnTo>
                  <a:lnTo>
                    <a:pt x="298" y="18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0"/>
            <p:cNvSpPr/>
            <p:nvPr/>
          </p:nvSpPr>
          <p:spPr>
            <a:xfrm>
              <a:off x="5960356" y="2387710"/>
              <a:ext cx="31283" cy="33749"/>
            </a:xfrm>
            <a:custGeom>
              <a:avLst/>
              <a:gdLst/>
              <a:ahLst/>
              <a:cxnLst/>
              <a:rect l="l" t="t" r="r" b="b"/>
              <a:pathLst>
                <a:path w="241" h="260" extrusionOk="0">
                  <a:moveTo>
                    <a:pt x="0" y="0"/>
                  </a:moveTo>
                  <a:lnTo>
                    <a:pt x="0" y="120"/>
                  </a:lnTo>
                  <a:lnTo>
                    <a:pt x="241" y="260"/>
                  </a:lnTo>
                  <a:lnTo>
                    <a:pt x="241" y="15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0"/>
            <p:cNvSpPr/>
            <p:nvPr/>
          </p:nvSpPr>
          <p:spPr>
            <a:xfrm>
              <a:off x="5923491" y="2369537"/>
              <a:ext cx="28817" cy="31413"/>
            </a:xfrm>
            <a:custGeom>
              <a:avLst/>
              <a:gdLst/>
              <a:ahLst/>
              <a:cxnLst/>
              <a:rect l="l" t="t" r="r" b="b"/>
              <a:pathLst>
                <a:path w="222" h="242" extrusionOk="0">
                  <a:moveTo>
                    <a:pt x="1" y="1"/>
                  </a:moveTo>
                  <a:lnTo>
                    <a:pt x="1" y="97"/>
                  </a:lnTo>
                  <a:lnTo>
                    <a:pt x="222" y="241"/>
                  </a:lnTo>
                  <a:lnTo>
                    <a:pt x="222" y="12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0"/>
            <p:cNvSpPr/>
            <p:nvPr/>
          </p:nvSpPr>
          <p:spPr>
            <a:xfrm>
              <a:off x="6001505" y="2413282"/>
              <a:ext cx="15706" cy="23754"/>
            </a:xfrm>
            <a:custGeom>
              <a:avLst/>
              <a:gdLst/>
              <a:ahLst/>
              <a:cxnLst/>
              <a:rect l="l" t="t" r="r" b="b"/>
              <a:pathLst>
                <a:path w="121" h="183" extrusionOk="0">
                  <a:moveTo>
                    <a:pt x="0" y="0"/>
                  </a:moveTo>
                  <a:lnTo>
                    <a:pt x="0" y="120"/>
                  </a:lnTo>
                  <a:lnTo>
                    <a:pt x="121" y="183"/>
                  </a:lnTo>
                  <a:lnTo>
                    <a:pt x="121" y="6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0"/>
            <p:cNvSpPr/>
            <p:nvPr/>
          </p:nvSpPr>
          <p:spPr>
            <a:xfrm>
              <a:off x="6025130" y="2426393"/>
              <a:ext cx="54388" cy="46860"/>
            </a:xfrm>
            <a:custGeom>
              <a:avLst/>
              <a:gdLst/>
              <a:ahLst/>
              <a:cxnLst/>
              <a:rect l="l" t="t" r="r" b="b"/>
              <a:pathLst>
                <a:path w="419" h="361" extrusionOk="0">
                  <a:moveTo>
                    <a:pt x="1" y="0"/>
                  </a:moveTo>
                  <a:lnTo>
                    <a:pt x="1" y="120"/>
                  </a:lnTo>
                  <a:lnTo>
                    <a:pt x="419" y="360"/>
                  </a:lnTo>
                  <a:lnTo>
                    <a:pt x="419" y="24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0"/>
            <p:cNvSpPr/>
            <p:nvPr/>
          </p:nvSpPr>
          <p:spPr>
            <a:xfrm>
              <a:off x="5705285" y="2241807"/>
              <a:ext cx="52571" cy="44393"/>
            </a:xfrm>
            <a:custGeom>
              <a:avLst/>
              <a:gdLst/>
              <a:ahLst/>
              <a:cxnLst/>
              <a:rect l="l" t="t" r="r" b="b"/>
              <a:pathLst>
                <a:path w="405" h="342" extrusionOk="0">
                  <a:moveTo>
                    <a:pt x="0" y="0"/>
                  </a:moveTo>
                  <a:lnTo>
                    <a:pt x="0" y="120"/>
                  </a:lnTo>
                  <a:lnTo>
                    <a:pt x="404" y="341"/>
                  </a:lnTo>
                  <a:lnTo>
                    <a:pt x="404" y="24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0"/>
            <p:cNvSpPr/>
            <p:nvPr/>
          </p:nvSpPr>
          <p:spPr>
            <a:xfrm>
              <a:off x="5811857" y="2304114"/>
              <a:ext cx="55037" cy="44393"/>
            </a:xfrm>
            <a:custGeom>
              <a:avLst/>
              <a:gdLst/>
              <a:ahLst/>
              <a:cxnLst/>
              <a:rect l="l" t="t" r="r" b="b"/>
              <a:pathLst>
                <a:path w="424" h="342" extrusionOk="0">
                  <a:moveTo>
                    <a:pt x="1" y="0"/>
                  </a:moveTo>
                  <a:lnTo>
                    <a:pt x="1" y="101"/>
                  </a:lnTo>
                  <a:lnTo>
                    <a:pt x="424" y="342"/>
                  </a:lnTo>
                  <a:lnTo>
                    <a:pt x="424" y="24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0"/>
            <p:cNvSpPr/>
            <p:nvPr/>
          </p:nvSpPr>
          <p:spPr>
            <a:xfrm>
              <a:off x="5876760" y="2340850"/>
              <a:ext cx="39461" cy="36345"/>
            </a:xfrm>
            <a:custGeom>
              <a:avLst/>
              <a:gdLst/>
              <a:ahLst/>
              <a:cxnLst/>
              <a:rect l="l" t="t" r="r" b="b"/>
              <a:pathLst>
                <a:path w="304" h="280" extrusionOk="0">
                  <a:moveTo>
                    <a:pt x="1" y="1"/>
                  </a:moveTo>
                  <a:lnTo>
                    <a:pt x="1" y="121"/>
                  </a:lnTo>
                  <a:lnTo>
                    <a:pt x="303" y="280"/>
                  </a:lnTo>
                  <a:lnTo>
                    <a:pt x="303" y="17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0"/>
            <p:cNvSpPr/>
            <p:nvPr/>
          </p:nvSpPr>
          <p:spPr>
            <a:xfrm>
              <a:off x="7384084" y="1801241"/>
              <a:ext cx="543234" cy="789214"/>
            </a:xfrm>
            <a:custGeom>
              <a:avLst/>
              <a:gdLst/>
              <a:ahLst/>
              <a:cxnLst/>
              <a:rect l="l" t="t" r="r" b="b"/>
              <a:pathLst>
                <a:path w="4185" h="6080" extrusionOk="0">
                  <a:moveTo>
                    <a:pt x="4010" y="0"/>
                  </a:moveTo>
                  <a:cubicBezTo>
                    <a:pt x="3988" y="0"/>
                    <a:pt x="3965" y="4"/>
                    <a:pt x="3944" y="12"/>
                  </a:cubicBezTo>
                  <a:lnTo>
                    <a:pt x="159" y="2217"/>
                  </a:lnTo>
                  <a:cubicBezTo>
                    <a:pt x="62" y="2275"/>
                    <a:pt x="0" y="2376"/>
                    <a:pt x="0" y="2496"/>
                  </a:cubicBezTo>
                  <a:lnTo>
                    <a:pt x="0" y="5940"/>
                  </a:lnTo>
                  <a:cubicBezTo>
                    <a:pt x="0" y="6014"/>
                    <a:pt x="71" y="6079"/>
                    <a:pt x="150" y="6079"/>
                  </a:cubicBezTo>
                  <a:cubicBezTo>
                    <a:pt x="173" y="6079"/>
                    <a:pt x="198" y="6074"/>
                    <a:pt x="221" y="6060"/>
                  </a:cubicBezTo>
                  <a:lnTo>
                    <a:pt x="4083" y="3817"/>
                  </a:lnTo>
                  <a:cubicBezTo>
                    <a:pt x="4146" y="3798"/>
                    <a:pt x="4184" y="3735"/>
                    <a:pt x="4184" y="3677"/>
                  </a:cubicBezTo>
                  <a:lnTo>
                    <a:pt x="4184" y="151"/>
                  </a:lnTo>
                  <a:cubicBezTo>
                    <a:pt x="4184" y="56"/>
                    <a:pt x="4097" y="0"/>
                    <a:pt x="4010" y="0"/>
                  </a:cubicBezTo>
                  <a:close/>
                </a:path>
              </a:pathLst>
            </a:custGeom>
            <a:solidFill>
              <a:srgbClr val="FF248A">
                <a:alpha val="55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0"/>
            <p:cNvSpPr/>
            <p:nvPr/>
          </p:nvSpPr>
          <p:spPr>
            <a:xfrm>
              <a:off x="7381488" y="1800203"/>
              <a:ext cx="545830" cy="792719"/>
            </a:xfrm>
            <a:custGeom>
              <a:avLst/>
              <a:gdLst/>
              <a:ahLst/>
              <a:cxnLst/>
              <a:rect l="l" t="t" r="r" b="b"/>
              <a:pathLst>
                <a:path w="4205" h="6107" extrusionOk="0">
                  <a:moveTo>
                    <a:pt x="4046" y="20"/>
                  </a:moveTo>
                  <a:cubicBezTo>
                    <a:pt x="4123" y="20"/>
                    <a:pt x="4185" y="82"/>
                    <a:pt x="4185" y="159"/>
                  </a:cubicBezTo>
                  <a:lnTo>
                    <a:pt x="4185" y="3685"/>
                  </a:lnTo>
                  <a:cubicBezTo>
                    <a:pt x="4185" y="3743"/>
                    <a:pt x="4142" y="3786"/>
                    <a:pt x="4103" y="3825"/>
                  </a:cubicBezTo>
                  <a:lnTo>
                    <a:pt x="222" y="6068"/>
                  </a:lnTo>
                  <a:cubicBezTo>
                    <a:pt x="203" y="6068"/>
                    <a:pt x="179" y="6088"/>
                    <a:pt x="159" y="6088"/>
                  </a:cubicBezTo>
                  <a:cubicBezTo>
                    <a:pt x="102" y="6088"/>
                    <a:pt x="20" y="6025"/>
                    <a:pt x="20" y="5948"/>
                  </a:cubicBezTo>
                  <a:lnTo>
                    <a:pt x="20" y="2504"/>
                  </a:lnTo>
                  <a:cubicBezTo>
                    <a:pt x="20" y="2384"/>
                    <a:pt x="82" y="2283"/>
                    <a:pt x="179" y="2225"/>
                  </a:cubicBezTo>
                  <a:lnTo>
                    <a:pt x="3983" y="39"/>
                  </a:lnTo>
                  <a:cubicBezTo>
                    <a:pt x="4003" y="20"/>
                    <a:pt x="4022" y="20"/>
                    <a:pt x="4046" y="20"/>
                  </a:cubicBezTo>
                  <a:close/>
                  <a:moveTo>
                    <a:pt x="4046" y="1"/>
                  </a:moveTo>
                  <a:cubicBezTo>
                    <a:pt x="4022" y="1"/>
                    <a:pt x="3983" y="1"/>
                    <a:pt x="3964" y="20"/>
                  </a:cubicBezTo>
                  <a:lnTo>
                    <a:pt x="179" y="2201"/>
                  </a:lnTo>
                  <a:cubicBezTo>
                    <a:pt x="82" y="2263"/>
                    <a:pt x="1" y="2384"/>
                    <a:pt x="1" y="2504"/>
                  </a:cubicBezTo>
                  <a:lnTo>
                    <a:pt x="1" y="5948"/>
                  </a:lnTo>
                  <a:cubicBezTo>
                    <a:pt x="1" y="6025"/>
                    <a:pt x="82" y="6107"/>
                    <a:pt x="159" y="6107"/>
                  </a:cubicBezTo>
                  <a:cubicBezTo>
                    <a:pt x="179" y="6107"/>
                    <a:pt x="222" y="6088"/>
                    <a:pt x="241" y="6088"/>
                  </a:cubicBezTo>
                  <a:lnTo>
                    <a:pt x="4103" y="3844"/>
                  </a:lnTo>
                  <a:cubicBezTo>
                    <a:pt x="4166" y="3806"/>
                    <a:pt x="4204" y="3743"/>
                    <a:pt x="4204" y="3685"/>
                  </a:cubicBezTo>
                  <a:lnTo>
                    <a:pt x="4204" y="159"/>
                  </a:lnTo>
                  <a:cubicBezTo>
                    <a:pt x="4204" y="63"/>
                    <a:pt x="4123" y="1"/>
                    <a:pt x="4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0"/>
            <p:cNvSpPr/>
            <p:nvPr/>
          </p:nvSpPr>
          <p:spPr>
            <a:xfrm>
              <a:off x="7675242" y="2021005"/>
              <a:ext cx="33749" cy="33749"/>
            </a:xfrm>
            <a:custGeom>
              <a:avLst/>
              <a:gdLst/>
              <a:ahLst/>
              <a:cxnLst/>
              <a:rect l="l" t="t" r="r" b="b"/>
              <a:pathLst>
                <a:path w="260" h="260" extrusionOk="0">
                  <a:moveTo>
                    <a:pt x="260" y="0"/>
                  </a:moveTo>
                  <a:lnTo>
                    <a:pt x="1" y="140"/>
                  </a:lnTo>
                  <a:lnTo>
                    <a:pt x="1" y="260"/>
                  </a:lnTo>
                  <a:lnTo>
                    <a:pt x="260" y="121"/>
                  </a:ln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0"/>
            <p:cNvSpPr/>
            <p:nvPr/>
          </p:nvSpPr>
          <p:spPr>
            <a:xfrm>
              <a:off x="7638506" y="2044630"/>
              <a:ext cx="31283" cy="31413"/>
            </a:xfrm>
            <a:custGeom>
              <a:avLst/>
              <a:gdLst/>
              <a:ahLst/>
              <a:cxnLst/>
              <a:rect l="l" t="t" r="r" b="b"/>
              <a:pathLst>
                <a:path w="241" h="242" extrusionOk="0">
                  <a:moveTo>
                    <a:pt x="240" y="1"/>
                  </a:moveTo>
                  <a:lnTo>
                    <a:pt x="0" y="121"/>
                  </a:lnTo>
                  <a:lnTo>
                    <a:pt x="0" y="241"/>
                  </a:lnTo>
                  <a:lnTo>
                    <a:pt x="240" y="102"/>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0"/>
            <p:cNvSpPr/>
            <p:nvPr/>
          </p:nvSpPr>
          <p:spPr>
            <a:xfrm>
              <a:off x="7719506" y="2005428"/>
              <a:ext cx="15706" cy="23754"/>
            </a:xfrm>
            <a:custGeom>
              <a:avLst/>
              <a:gdLst/>
              <a:ahLst/>
              <a:cxnLst/>
              <a:rect l="l" t="t" r="r" b="b"/>
              <a:pathLst>
                <a:path w="121" h="183" extrusionOk="0">
                  <a:moveTo>
                    <a:pt x="121" y="0"/>
                  </a:moveTo>
                  <a:lnTo>
                    <a:pt x="1" y="82"/>
                  </a:lnTo>
                  <a:lnTo>
                    <a:pt x="1" y="183"/>
                  </a:lnTo>
                  <a:lnTo>
                    <a:pt x="121" y="120"/>
                  </a:lnTo>
                  <a:lnTo>
                    <a:pt x="1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0"/>
            <p:cNvSpPr/>
            <p:nvPr/>
          </p:nvSpPr>
          <p:spPr>
            <a:xfrm>
              <a:off x="7742612" y="1971678"/>
              <a:ext cx="51922" cy="44393"/>
            </a:xfrm>
            <a:custGeom>
              <a:avLst/>
              <a:gdLst/>
              <a:ahLst/>
              <a:cxnLst/>
              <a:rect l="l" t="t" r="r" b="b"/>
              <a:pathLst>
                <a:path w="400" h="342" extrusionOk="0">
                  <a:moveTo>
                    <a:pt x="399" y="1"/>
                  </a:moveTo>
                  <a:lnTo>
                    <a:pt x="0" y="222"/>
                  </a:lnTo>
                  <a:lnTo>
                    <a:pt x="0" y="342"/>
                  </a:lnTo>
                  <a:lnTo>
                    <a:pt x="399" y="102"/>
                  </a:lnTo>
                  <a:lnTo>
                    <a:pt x="3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0"/>
            <p:cNvSpPr/>
            <p:nvPr/>
          </p:nvSpPr>
          <p:spPr>
            <a:xfrm>
              <a:off x="7804919" y="1942991"/>
              <a:ext cx="39461" cy="36994"/>
            </a:xfrm>
            <a:custGeom>
              <a:avLst/>
              <a:gdLst/>
              <a:ahLst/>
              <a:cxnLst/>
              <a:rect l="l" t="t" r="r" b="b"/>
              <a:pathLst>
                <a:path w="304" h="285" extrusionOk="0">
                  <a:moveTo>
                    <a:pt x="303" y="1"/>
                  </a:moveTo>
                  <a:lnTo>
                    <a:pt x="1" y="164"/>
                  </a:lnTo>
                  <a:lnTo>
                    <a:pt x="1" y="284"/>
                  </a:lnTo>
                  <a:lnTo>
                    <a:pt x="303" y="102"/>
                  </a:lnTo>
                  <a:lnTo>
                    <a:pt x="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0"/>
            <p:cNvSpPr/>
            <p:nvPr/>
          </p:nvSpPr>
          <p:spPr>
            <a:xfrm>
              <a:off x="7797520" y="1911837"/>
              <a:ext cx="38682" cy="39461"/>
            </a:xfrm>
            <a:custGeom>
              <a:avLst/>
              <a:gdLst/>
              <a:ahLst/>
              <a:cxnLst/>
              <a:rect l="l" t="t" r="r" b="b"/>
              <a:pathLst>
                <a:path w="298" h="304" extrusionOk="0">
                  <a:moveTo>
                    <a:pt x="298" y="1"/>
                  </a:moveTo>
                  <a:lnTo>
                    <a:pt x="0" y="183"/>
                  </a:lnTo>
                  <a:lnTo>
                    <a:pt x="0" y="303"/>
                  </a:lnTo>
                  <a:lnTo>
                    <a:pt x="298" y="121"/>
                  </a:lnTo>
                  <a:lnTo>
                    <a:pt x="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0"/>
            <p:cNvSpPr/>
            <p:nvPr/>
          </p:nvSpPr>
          <p:spPr>
            <a:xfrm>
              <a:off x="7688352" y="1974274"/>
              <a:ext cx="38812" cy="39331"/>
            </a:xfrm>
            <a:custGeom>
              <a:avLst/>
              <a:gdLst/>
              <a:ahLst/>
              <a:cxnLst/>
              <a:rect l="l" t="t" r="r" b="b"/>
              <a:pathLst>
                <a:path w="299" h="303" extrusionOk="0">
                  <a:moveTo>
                    <a:pt x="298" y="0"/>
                  </a:moveTo>
                  <a:lnTo>
                    <a:pt x="0" y="183"/>
                  </a:lnTo>
                  <a:lnTo>
                    <a:pt x="0" y="303"/>
                  </a:lnTo>
                  <a:lnTo>
                    <a:pt x="298" y="120"/>
                  </a:lnTo>
                  <a:lnTo>
                    <a:pt x="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0"/>
            <p:cNvSpPr/>
            <p:nvPr/>
          </p:nvSpPr>
          <p:spPr>
            <a:xfrm>
              <a:off x="7454439" y="2109533"/>
              <a:ext cx="38812" cy="38812"/>
            </a:xfrm>
            <a:custGeom>
              <a:avLst/>
              <a:gdLst/>
              <a:ahLst/>
              <a:cxnLst/>
              <a:rect l="l" t="t" r="r" b="b"/>
              <a:pathLst>
                <a:path w="299" h="299" extrusionOk="0">
                  <a:moveTo>
                    <a:pt x="299" y="1"/>
                  </a:moveTo>
                  <a:lnTo>
                    <a:pt x="1" y="178"/>
                  </a:lnTo>
                  <a:lnTo>
                    <a:pt x="1" y="298"/>
                  </a:lnTo>
                  <a:lnTo>
                    <a:pt x="299" y="121"/>
                  </a:lnTo>
                  <a:lnTo>
                    <a:pt x="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0"/>
            <p:cNvSpPr/>
            <p:nvPr/>
          </p:nvSpPr>
          <p:spPr>
            <a:xfrm>
              <a:off x="7862294" y="1909370"/>
              <a:ext cx="38812" cy="36345"/>
            </a:xfrm>
            <a:custGeom>
              <a:avLst/>
              <a:gdLst/>
              <a:ahLst/>
              <a:cxnLst/>
              <a:rect l="l" t="t" r="r" b="b"/>
              <a:pathLst>
                <a:path w="299" h="280" extrusionOk="0">
                  <a:moveTo>
                    <a:pt x="299" y="0"/>
                  </a:moveTo>
                  <a:lnTo>
                    <a:pt x="1" y="159"/>
                  </a:lnTo>
                  <a:lnTo>
                    <a:pt x="1" y="279"/>
                  </a:lnTo>
                  <a:lnTo>
                    <a:pt x="299" y="101"/>
                  </a:lnTo>
                  <a:lnTo>
                    <a:pt x="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0"/>
            <p:cNvSpPr/>
            <p:nvPr/>
          </p:nvSpPr>
          <p:spPr>
            <a:xfrm>
              <a:off x="7461968" y="2143283"/>
              <a:ext cx="31283" cy="33749"/>
            </a:xfrm>
            <a:custGeom>
              <a:avLst/>
              <a:gdLst/>
              <a:ahLst/>
              <a:cxnLst/>
              <a:rect l="l" t="t" r="r" b="b"/>
              <a:pathLst>
                <a:path w="241" h="260" extrusionOk="0">
                  <a:moveTo>
                    <a:pt x="241" y="0"/>
                  </a:moveTo>
                  <a:lnTo>
                    <a:pt x="1" y="139"/>
                  </a:lnTo>
                  <a:lnTo>
                    <a:pt x="1" y="259"/>
                  </a:lnTo>
                  <a:lnTo>
                    <a:pt x="241" y="120"/>
                  </a:lnTo>
                  <a:lnTo>
                    <a:pt x="2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0"/>
            <p:cNvSpPr/>
            <p:nvPr/>
          </p:nvSpPr>
          <p:spPr>
            <a:xfrm>
              <a:off x="7503766" y="2127576"/>
              <a:ext cx="18173" cy="26350"/>
            </a:xfrm>
            <a:custGeom>
              <a:avLst/>
              <a:gdLst/>
              <a:ahLst/>
              <a:cxnLst/>
              <a:rect l="l" t="t" r="r" b="b"/>
              <a:pathLst>
                <a:path w="140" h="203" extrusionOk="0">
                  <a:moveTo>
                    <a:pt x="140" y="1"/>
                  </a:moveTo>
                  <a:lnTo>
                    <a:pt x="0" y="83"/>
                  </a:lnTo>
                  <a:lnTo>
                    <a:pt x="0" y="203"/>
                  </a:lnTo>
                  <a:lnTo>
                    <a:pt x="140" y="121"/>
                  </a:lnTo>
                  <a:lnTo>
                    <a:pt x="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0"/>
            <p:cNvSpPr/>
            <p:nvPr/>
          </p:nvSpPr>
          <p:spPr>
            <a:xfrm>
              <a:off x="7529338" y="2093956"/>
              <a:ext cx="52441" cy="44393"/>
            </a:xfrm>
            <a:custGeom>
              <a:avLst/>
              <a:gdLst/>
              <a:ahLst/>
              <a:cxnLst/>
              <a:rect l="l" t="t" r="r" b="b"/>
              <a:pathLst>
                <a:path w="404" h="342" extrusionOk="0">
                  <a:moveTo>
                    <a:pt x="404" y="0"/>
                  </a:moveTo>
                  <a:lnTo>
                    <a:pt x="0" y="241"/>
                  </a:lnTo>
                  <a:lnTo>
                    <a:pt x="0" y="342"/>
                  </a:lnTo>
                  <a:lnTo>
                    <a:pt x="404" y="121"/>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0"/>
            <p:cNvSpPr/>
            <p:nvPr/>
          </p:nvSpPr>
          <p:spPr>
            <a:xfrm>
              <a:off x="7591646" y="2065269"/>
              <a:ext cx="39461" cy="36345"/>
            </a:xfrm>
            <a:custGeom>
              <a:avLst/>
              <a:gdLst/>
              <a:ahLst/>
              <a:cxnLst/>
              <a:rect l="l" t="t" r="r" b="b"/>
              <a:pathLst>
                <a:path w="304" h="280" extrusionOk="0">
                  <a:moveTo>
                    <a:pt x="303" y="1"/>
                  </a:moveTo>
                  <a:lnTo>
                    <a:pt x="1" y="183"/>
                  </a:lnTo>
                  <a:lnTo>
                    <a:pt x="1" y="279"/>
                  </a:lnTo>
                  <a:lnTo>
                    <a:pt x="303" y="121"/>
                  </a:lnTo>
                  <a:lnTo>
                    <a:pt x="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0"/>
            <p:cNvSpPr/>
            <p:nvPr/>
          </p:nvSpPr>
          <p:spPr>
            <a:xfrm>
              <a:off x="7599824" y="2089024"/>
              <a:ext cx="31283" cy="33749"/>
            </a:xfrm>
            <a:custGeom>
              <a:avLst/>
              <a:gdLst/>
              <a:ahLst/>
              <a:cxnLst/>
              <a:rect l="l" t="t" r="r" b="b"/>
              <a:pathLst>
                <a:path w="241" h="260" extrusionOk="0">
                  <a:moveTo>
                    <a:pt x="240" y="0"/>
                  </a:moveTo>
                  <a:lnTo>
                    <a:pt x="0" y="139"/>
                  </a:lnTo>
                  <a:lnTo>
                    <a:pt x="0" y="259"/>
                  </a:lnTo>
                  <a:lnTo>
                    <a:pt x="240" y="120"/>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0"/>
            <p:cNvSpPr/>
            <p:nvPr/>
          </p:nvSpPr>
          <p:spPr>
            <a:xfrm>
              <a:off x="7638506" y="2067735"/>
              <a:ext cx="28817" cy="31283"/>
            </a:xfrm>
            <a:custGeom>
              <a:avLst/>
              <a:gdLst/>
              <a:ahLst/>
              <a:cxnLst/>
              <a:rect l="l" t="t" r="r" b="b"/>
              <a:pathLst>
                <a:path w="222" h="241" extrusionOk="0">
                  <a:moveTo>
                    <a:pt x="221" y="1"/>
                  </a:moveTo>
                  <a:lnTo>
                    <a:pt x="0" y="140"/>
                  </a:lnTo>
                  <a:lnTo>
                    <a:pt x="0" y="241"/>
                  </a:lnTo>
                  <a:lnTo>
                    <a:pt x="221" y="121"/>
                  </a:lnTo>
                  <a:lnTo>
                    <a:pt x="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0"/>
            <p:cNvSpPr/>
            <p:nvPr/>
          </p:nvSpPr>
          <p:spPr>
            <a:xfrm>
              <a:off x="7571136" y="2114596"/>
              <a:ext cx="18173" cy="23754"/>
            </a:xfrm>
            <a:custGeom>
              <a:avLst/>
              <a:gdLst/>
              <a:ahLst/>
              <a:cxnLst/>
              <a:rect l="l" t="t" r="r" b="b"/>
              <a:pathLst>
                <a:path w="140" h="183" extrusionOk="0">
                  <a:moveTo>
                    <a:pt x="140" y="0"/>
                  </a:moveTo>
                  <a:lnTo>
                    <a:pt x="0" y="62"/>
                  </a:lnTo>
                  <a:lnTo>
                    <a:pt x="0" y="183"/>
                  </a:lnTo>
                  <a:lnTo>
                    <a:pt x="140" y="101"/>
                  </a:lnTo>
                  <a:lnTo>
                    <a:pt x="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0"/>
            <p:cNvSpPr/>
            <p:nvPr/>
          </p:nvSpPr>
          <p:spPr>
            <a:xfrm>
              <a:off x="7477545" y="2156264"/>
              <a:ext cx="39461" cy="36345"/>
            </a:xfrm>
            <a:custGeom>
              <a:avLst/>
              <a:gdLst/>
              <a:ahLst/>
              <a:cxnLst/>
              <a:rect l="l" t="t" r="r" b="b"/>
              <a:pathLst>
                <a:path w="304" h="280" extrusionOk="0">
                  <a:moveTo>
                    <a:pt x="303" y="1"/>
                  </a:moveTo>
                  <a:lnTo>
                    <a:pt x="1" y="159"/>
                  </a:lnTo>
                  <a:lnTo>
                    <a:pt x="1" y="280"/>
                  </a:lnTo>
                  <a:lnTo>
                    <a:pt x="303" y="102"/>
                  </a:lnTo>
                  <a:lnTo>
                    <a:pt x="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0"/>
            <p:cNvSpPr/>
            <p:nvPr/>
          </p:nvSpPr>
          <p:spPr>
            <a:xfrm>
              <a:off x="7813097" y="1966745"/>
              <a:ext cx="31283" cy="33749"/>
            </a:xfrm>
            <a:custGeom>
              <a:avLst/>
              <a:gdLst/>
              <a:ahLst/>
              <a:cxnLst/>
              <a:rect l="l" t="t" r="r" b="b"/>
              <a:pathLst>
                <a:path w="241" h="260" extrusionOk="0">
                  <a:moveTo>
                    <a:pt x="240" y="0"/>
                  </a:moveTo>
                  <a:lnTo>
                    <a:pt x="0" y="140"/>
                  </a:lnTo>
                  <a:lnTo>
                    <a:pt x="0" y="260"/>
                  </a:lnTo>
                  <a:lnTo>
                    <a:pt x="240" y="101"/>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0"/>
            <p:cNvSpPr/>
            <p:nvPr/>
          </p:nvSpPr>
          <p:spPr>
            <a:xfrm>
              <a:off x="7784410" y="1989851"/>
              <a:ext cx="18173" cy="26221"/>
            </a:xfrm>
            <a:custGeom>
              <a:avLst/>
              <a:gdLst/>
              <a:ahLst/>
              <a:cxnLst/>
              <a:rect l="l" t="t" r="r" b="b"/>
              <a:pathLst>
                <a:path w="140" h="202" extrusionOk="0">
                  <a:moveTo>
                    <a:pt x="140" y="0"/>
                  </a:moveTo>
                  <a:lnTo>
                    <a:pt x="0" y="82"/>
                  </a:lnTo>
                  <a:lnTo>
                    <a:pt x="0" y="202"/>
                  </a:lnTo>
                  <a:lnTo>
                    <a:pt x="140" y="120"/>
                  </a:lnTo>
                  <a:lnTo>
                    <a:pt x="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0"/>
            <p:cNvSpPr/>
            <p:nvPr/>
          </p:nvSpPr>
          <p:spPr>
            <a:xfrm>
              <a:off x="7724569" y="2005428"/>
              <a:ext cx="54258" cy="44393"/>
            </a:xfrm>
            <a:custGeom>
              <a:avLst/>
              <a:gdLst/>
              <a:ahLst/>
              <a:cxnLst/>
              <a:rect l="l" t="t" r="r" b="b"/>
              <a:pathLst>
                <a:path w="418" h="342" extrusionOk="0">
                  <a:moveTo>
                    <a:pt x="418" y="0"/>
                  </a:moveTo>
                  <a:lnTo>
                    <a:pt x="0" y="221"/>
                  </a:lnTo>
                  <a:lnTo>
                    <a:pt x="0" y="341"/>
                  </a:lnTo>
                  <a:lnTo>
                    <a:pt x="418" y="101"/>
                  </a:lnTo>
                  <a:lnTo>
                    <a:pt x="4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0"/>
            <p:cNvSpPr/>
            <p:nvPr/>
          </p:nvSpPr>
          <p:spPr>
            <a:xfrm>
              <a:off x="7675242" y="2067735"/>
              <a:ext cx="33749" cy="33879"/>
            </a:xfrm>
            <a:custGeom>
              <a:avLst/>
              <a:gdLst/>
              <a:ahLst/>
              <a:cxnLst/>
              <a:rect l="l" t="t" r="r" b="b"/>
              <a:pathLst>
                <a:path w="260" h="261" extrusionOk="0">
                  <a:moveTo>
                    <a:pt x="260" y="1"/>
                  </a:moveTo>
                  <a:lnTo>
                    <a:pt x="1" y="164"/>
                  </a:lnTo>
                  <a:lnTo>
                    <a:pt x="1" y="260"/>
                  </a:lnTo>
                  <a:lnTo>
                    <a:pt x="260" y="121"/>
                  </a:lnTo>
                  <a:lnTo>
                    <a:pt x="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0"/>
            <p:cNvSpPr/>
            <p:nvPr/>
          </p:nvSpPr>
          <p:spPr>
            <a:xfrm>
              <a:off x="7638506" y="2091490"/>
              <a:ext cx="31283" cy="31283"/>
            </a:xfrm>
            <a:custGeom>
              <a:avLst/>
              <a:gdLst/>
              <a:ahLst/>
              <a:cxnLst/>
              <a:rect l="l" t="t" r="r" b="b"/>
              <a:pathLst>
                <a:path w="241" h="241" extrusionOk="0">
                  <a:moveTo>
                    <a:pt x="240" y="0"/>
                  </a:moveTo>
                  <a:lnTo>
                    <a:pt x="0" y="140"/>
                  </a:lnTo>
                  <a:lnTo>
                    <a:pt x="0" y="240"/>
                  </a:lnTo>
                  <a:lnTo>
                    <a:pt x="240" y="120"/>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0"/>
            <p:cNvSpPr/>
            <p:nvPr/>
          </p:nvSpPr>
          <p:spPr>
            <a:xfrm>
              <a:off x="7719506" y="2054625"/>
              <a:ext cx="15706" cy="23884"/>
            </a:xfrm>
            <a:custGeom>
              <a:avLst/>
              <a:gdLst/>
              <a:ahLst/>
              <a:cxnLst/>
              <a:rect l="l" t="t" r="r" b="b"/>
              <a:pathLst>
                <a:path w="121" h="184" extrusionOk="0">
                  <a:moveTo>
                    <a:pt x="121" y="1"/>
                  </a:moveTo>
                  <a:lnTo>
                    <a:pt x="1" y="63"/>
                  </a:lnTo>
                  <a:lnTo>
                    <a:pt x="1" y="183"/>
                  </a:lnTo>
                  <a:lnTo>
                    <a:pt x="121" y="102"/>
                  </a:lnTo>
                  <a:lnTo>
                    <a:pt x="1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0"/>
            <p:cNvSpPr/>
            <p:nvPr/>
          </p:nvSpPr>
          <p:spPr>
            <a:xfrm>
              <a:off x="7742612" y="2018538"/>
              <a:ext cx="51922" cy="46860"/>
            </a:xfrm>
            <a:custGeom>
              <a:avLst/>
              <a:gdLst/>
              <a:ahLst/>
              <a:cxnLst/>
              <a:rect l="l" t="t" r="r" b="b"/>
              <a:pathLst>
                <a:path w="400" h="361" extrusionOk="0">
                  <a:moveTo>
                    <a:pt x="399" y="0"/>
                  </a:moveTo>
                  <a:lnTo>
                    <a:pt x="0" y="240"/>
                  </a:lnTo>
                  <a:lnTo>
                    <a:pt x="0" y="361"/>
                  </a:lnTo>
                  <a:lnTo>
                    <a:pt x="399" y="120"/>
                  </a:lnTo>
                  <a:lnTo>
                    <a:pt x="3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0"/>
            <p:cNvSpPr/>
            <p:nvPr/>
          </p:nvSpPr>
          <p:spPr>
            <a:xfrm>
              <a:off x="7804919" y="1989851"/>
              <a:ext cx="39461" cy="36865"/>
            </a:xfrm>
            <a:custGeom>
              <a:avLst/>
              <a:gdLst/>
              <a:ahLst/>
              <a:cxnLst/>
              <a:rect l="l" t="t" r="r" b="b"/>
              <a:pathLst>
                <a:path w="304" h="284" extrusionOk="0">
                  <a:moveTo>
                    <a:pt x="303" y="0"/>
                  </a:moveTo>
                  <a:lnTo>
                    <a:pt x="1" y="183"/>
                  </a:lnTo>
                  <a:lnTo>
                    <a:pt x="1" y="284"/>
                  </a:lnTo>
                  <a:lnTo>
                    <a:pt x="303" y="120"/>
                  </a:lnTo>
                  <a:lnTo>
                    <a:pt x="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0"/>
            <p:cNvSpPr/>
            <p:nvPr/>
          </p:nvSpPr>
          <p:spPr>
            <a:xfrm>
              <a:off x="7503766" y="2176903"/>
              <a:ext cx="18173" cy="23754"/>
            </a:xfrm>
            <a:custGeom>
              <a:avLst/>
              <a:gdLst/>
              <a:ahLst/>
              <a:cxnLst/>
              <a:rect l="l" t="t" r="r" b="b"/>
              <a:pathLst>
                <a:path w="140" h="183" extrusionOk="0">
                  <a:moveTo>
                    <a:pt x="140" y="0"/>
                  </a:moveTo>
                  <a:lnTo>
                    <a:pt x="0" y="82"/>
                  </a:lnTo>
                  <a:lnTo>
                    <a:pt x="0" y="183"/>
                  </a:lnTo>
                  <a:lnTo>
                    <a:pt x="140" y="121"/>
                  </a:lnTo>
                  <a:lnTo>
                    <a:pt x="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0"/>
            <p:cNvSpPr/>
            <p:nvPr/>
          </p:nvSpPr>
          <p:spPr>
            <a:xfrm>
              <a:off x="7529338" y="2140687"/>
              <a:ext cx="52441" cy="46989"/>
            </a:xfrm>
            <a:custGeom>
              <a:avLst/>
              <a:gdLst/>
              <a:ahLst/>
              <a:cxnLst/>
              <a:rect l="l" t="t" r="r" b="b"/>
              <a:pathLst>
                <a:path w="404" h="362" extrusionOk="0">
                  <a:moveTo>
                    <a:pt x="404" y="1"/>
                  </a:moveTo>
                  <a:lnTo>
                    <a:pt x="0" y="241"/>
                  </a:lnTo>
                  <a:lnTo>
                    <a:pt x="0" y="361"/>
                  </a:lnTo>
                  <a:lnTo>
                    <a:pt x="404" y="121"/>
                  </a:lnTo>
                  <a:lnTo>
                    <a:pt x="4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0"/>
            <p:cNvSpPr/>
            <p:nvPr/>
          </p:nvSpPr>
          <p:spPr>
            <a:xfrm>
              <a:off x="7591646" y="2112000"/>
              <a:ext cx="39461" cy="39461"/>
            </a:xfrm>
            <a:custGeom>
              <a:avLst/>
              <a:gdLst/>
              <a:ahLst/>
              <a:cxnLst/>
              <a:rect l="l" t="t" r="r" b="b"/>
              <a:pathLst>
                <a:path w="304" h="304" extrusionOk="0">
                  <a:moveTo>
                    <a:pt x="303" y="1"/>
                  </a:moveTo>
                  <a:lnTo>
                    <a:pt x="1" y="183"/>
                  </a:lnTo>
                  <a:lnTo>
                    <a:pt x="1" y="303"/>
                  </a:lnTo>
                  <a:lnTo>
                    <a:pt x="303" y="121"/>
                  </a:lnTo>
                  <a:lnTo>
                    <a:pt x="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0"/>
            <p:cNvSpPr/>
            <p:nvPr/>
          </p:nvSpPr>
          <p:spPr>
            <a:xfrm>
              <a:off x="7599824" y="2138221"/>
              <a:ext cx="31283" cy="33749"/>
            </a:xfrm>
            <a:custGeom>
              <a:avLst/>
              <a:gdLst/>
              <a:ahLst/>
              <a:cxnLst/>
              <a:rect l="l" t="t" r="r" b="b"/>
              <a:pathLst>
                <a:path w="241" h="260" extrusionOk="0">
                  <a:moveTo>
                    <a:pt x="240" y="1"/>
                  </a:moveTo>
                  <a:lnTo>
                    <a:pt x="0" y="140"/>
                  </a:lnTo>
                  <a:lnTo>
                    <a:pt x="0" y="260"/>
                  </a:lnTo>
                  <a:lnTo>
                    <a:pt x="240" y="101"/>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0"/>
            <p:cNvSpPr/>
            <p:nvPr/>
          </p:nvSpPr>
          <p:spPr>
            <a:xfrm>
              <a:off x="7638506" y="2117062"/>
              <a:ext cx="28817" cy="31283"/>
            </a:xfrm>
            <a:custGeom>
              <a:avLst/>
              <a:gdLst/>
              <a:ahLst/>
              <a:cxnLst/>
              <a:rect l="l" t="t" r="r" b="b"/>
              <a:pathLst>
                <a:path w="222" h="241" extrusionOk="0">
                  <a:moveTo>
                    <a:pt x="221" y="0"/>
                  </a:moveTo>
                  <a:lnTo>
                    <a:pt x="0" y="120"/>
                  </a:lnTo>
                  <a:lnTo>
                    <a:pt x="0" y="240"/>
                  </a:lnTo>
                  <a:lnTo>
                    <a:pt x="221" y="120"/>
                  </a:lnTo>
                  <a:lnTo>
                    <a:pt x="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0"/>
            <p:cNvSpPr/>
            <p:nvPr/>
          </p:nvSpPr>
          <p:spPr>
            <a:xfrm>
              <a:off x="7571136" y="2161326"/>
              <a:ext cx="18173" cy="26350"/>
            </a:xfrm>
            <a:custGeom>
              <a:avLst/>
              <a:gdLst/>
              <a:ahLst/>
              <a:cxnLst/>
              <a:rect l="l" t="t" r="r" b="b"/>
              <a:pathLst>
                <a:path w="140" h="203" extrusionOk="0">
                  <a:moveTo>
                    <a:pt x="140" y="0"/>
                  </a:moveTo>
                  <a:lnTo>
                    <a:pt x="0" y="82"/>
                  </a:lnTo>
                  <a:lnTo>
                    <a:pt x="0" y="202"/>
                  </a:lnTo>
                  <a:lnTo>
                    <a:pt x="140" y="120"/>
                  </a:lnTo>
                  <a:lnTo>
                    <a:pt x="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0"/>
            <p:cNvSpPr/>
            <p:nvPr/>
          </p:nvSpPr>
          <p:spPr>
            <a:xfrm>
              <a:off x="7448858" y="2221167"/>
              <a:ext cx="39461" cy="36345"/>
            </a:xfrm>
            <a:custGeom>
              <a:avLst/>
              <a:gdLst/>
              <a:ahLst/>
              <a:cxnLst/>
              <a:rect l="l" t="t" r="r" b="b"/>
              <a:pathLst>
                <a:path w="304" h="280" extrusionOk="0">
                  <a:moveTo>
                    <a:pt x="303" y="1"/>
                  </a:moveTo>
                  <a:lnTo>
                    <a:pt x="1" y="159"/>
                  </a:lnTo>
                  <a:lnTo>
                    <a:pt x="1" y="279"/>
                  </a:lnTo>
                  <a:lnTo>
                    <a:pt x="303" y="101"/>
                  </a:lnTo>
                  <a:lnTo>
                    <a:pt x="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0"/>
            <p:cNvSpPr/>
            <p:nvPr/>
          </p:nvSpPr>
          <p:spPr>
            <a:xfrm>
              <a:off x="7724569" y="2052158"/>
              <a:ext cx="54258" cy="46860"/>
            </a:xfrm>
            <a:custGeom>
              <a:avLst/>
              <a:gdLst/>
              <a:ahLst/>
              <a:cxnLst/>
              <a:rect l="l" t="t" r="r" b="b"/>
              <a:pathLst>
                <a:path w="418" h="361" extrusionOk="0">
                  <a:moveTo>
                    <a:pt x="418" y="1"/>
                  </a:moveTo>
                  <a:lnTo>
                    <a:pt x="0" y="241"/>
                  </a:lnTo>
                  <a:lnTo>
                    <a:pt x="0" y="361"/>
                  </a:lnTo>
                  <a:lnTo>
                    <a:pt x="418" y="121"/>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0"/>
            <p:cNvSpPr/>
            <p:nvPr/>
          </p:nvSpPr>
          <p:spPr>
            <a:xfrm>
              <a:off x="7675242" y="2089024"/>
              <a:ext cx="38812" cy="38682"/>
            </a:xfrm>
            <a:custGeom>
              <a:avLst/>
              <a:gdLst/>
              <a:ahLst/>
              <a:cxnLst/>
              <a:rect l="l" t="t" r="r" b="b"/>
              <a:pathLst>
                <a:path w="299" h="298" extrusionOk="0">
                  <a:moveTo>
                    <a:pt x="298" y="0"/>
                  </a:moveTo>
                  <a:lnTo>
                    <a:pt x="1" y="178"/>
                  </a:lnTo>
                  <a:lnTo>
                    <a:pt x="1" y="298"/>
                  </a:lnTo>
                  <a:lnTo>
                    <a:pt x="298" y="120"/>
                  </a:lnTo>
                  <a:lnTo>
                    <a:pt x="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0"/>
            <p:cNvSpPr/>
            <p:nvPr/>
          </p:nvSpPr>
          <p:spPr>
            <a:xfrm>
              <a:off x="7599824" y="2163793"/>
              <a:ext cx="31283" cy="34398"/>
            </a:xfrm>
            <a:custGeom>
              <a:avLst/>
              <a:gdLst/>
              <a:ahLst/>
              <a:cxnLst/>
              <a:rect l="l" t="t" r="r" b="b"/>
              <a:pathLst>
                <a:path w="241" h="265" extrusionOk="0">
                  <a:moveTo>
                    <a:pt x="240" y="1"/>
                  </a:moveTo>
                  <a:lnTo>
                    <a:pt x="0" y="145"/>
                  </a:lnTo>
                  <a:lnTo>
                    <a:pt x="0" y="265"/>
                  </a:lnTo>
                  <a:lnTo>
                    <a:pt x="240" y="101"/>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0"/>
            <p:cNvSpPr/>
            <p:nvPr/>
          </p:nvSpPr>
          <p:spPr>
            <a:xfrm>
              <a:off x="7638506" y="2143283"/>
              <a:ext cx="28817" cy="31283"/>
            </a:xfrm>
            <a:custGeom>
              <a:avLst/>
              <a:gdLst/>
              <a:ahLst/>
              <a:cxnLst/>
              <a:rect l="l" t="t" r="r" b="b"/>
              <a:pathLst>
                <a:path w="222" h="241" extrusionOk="0">
                  <a:moveTo>
                    <a:pt x="221" y="0"/>
                  </a:moveTo>
                  <a:lnTo>
                    <a:pt x="0" y="120"/>
                  </a:lnTo>
                  <a:lnTo>
                    <a:pt x="0" y="240"/>
                  </a:lnTo>
                  <a:lnTo>
                    <a:pt x="221" y="120"/>
                  </a:lnTo>
                  <a:lnTo>
                    <a:pt x="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0"/>
            <p:cNvSpPr/>
            <p:nvPr/>
          </p:nvSpPr>
          <p:spPr>
            <a:xfrm>
              <a:off x="7571136" y="2187547"/>
              <a:ext cx="18173" cy="23105"/>
            </a:xfrm>
            <a:custGeom>
              <a:avLst/>
              <a:gdLst/>
              <a:ahLst/>
              <a:cxnLst/>
              <a:rect l="l" t="t" r="r" b="b"/>
              <a:pathLst>
                <a:path w="140" h="178" extrusionOk="0">
                  <a:moveTo>
                    <a:pt x="140" y="0"/>
                  </a:moveTo>
                  <a:lnTo>
                    <a:pt x="0" y="82"/>
                  </a:lnTo>
                  <a:lnTo>
                    <a:pt x="0" y="178"/>
                  </a:lnTo>
                  <a:lnTo>
                    <a:pt x="140" y="120"/>
                  </a:lnTo>
                  <a:lnTo>
                    <a:pt x="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0"/>
            <p:cNvSpPr/>
            <p:nvPr/>
          </p:nvSpPr>
          <p:spPr>
            <a:xfrm>
              <a:off x="7511295" y="2200528"/>
              <a:ext cx="52441" cy="46989"/>
            </a:xfrm>
            <a:custGeom>
              <a:avLst/>
              <a:gdLst/>
              <a:ahLst/>
              <a:cxnLst/>
              <a:rect l="l" t="t" r="r" b="b"/>
              <a:pathLst>
                <a:path w="404" h="362" extrusionOk="0">
                  <a:moveTo>
                    <a:pt x="404" y="1"/>
                  </a:moveTo>
                  <a:lnTo>
                    <a:pt x="0" y="241"/>
                  </a:lnTo>
                  <a:lnTo>
                    <a:pt x="0" y="361"/>
                  </a:lnTo>
                  <a:lnTo>
                    <a:pt x="404" y="121"/>
                  </a:lnTo>
                  <a:lnTo>
                    <a:pt x="4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0"/>
            <p:cNvSpPr/>
            <p:nvPr/>
          </p:nvSpPr>
          <p:spPr>
            <a:xfrm>
              <a:off x="7461968" y="2239211"/>
              <a:ext cx="39461" cy="36994"/>
            </a:xfrm>
            <a:custGeom>
              <a:avLst/>
              <a:gdLst/>
              <a:ahLst/>
              <a:cxnLst/>
              <a:rect l="l" t="t" r="r" b="b"/>
              <a:pathLst>
                <a:path w="304" h="285" extrusionOk="0">
                  <a:moveTo>
                    <a:pt x="303" y="1"/>
                  </a:moveTo>
                  <a:lnTo>
                    <a:pt x="1" y="164"/>
                  </a:lnTo>
                  <a:lnTo>
                    <a:pt x="1" y="284"/>
                  </a:lnTo>
                  <a:lnTo>
                    <a:pt x="303" y="102"/>
                  </a:lnTo>
                  <a:lnTo>
                    <a:pt x="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0"/>
            <p:cNvSpPr/>
            <p:nvPr/>
          </p:nvSpPr>
          <p:spPr>
            <a:xfrm>
              <a:off x="7417704" y="2262965"/>
              <a:ext cx="39461" cy="38812"/>
            </a:xfrm>
            <a:custGeom>
              <a:avLst/>
              <a:gdLst/>
              <a:ahLst/>
              <a:cxnLst/>
              <a:rect l="l" t="t" r="r" b="b"/>
              <a:pathLst>
                <a:path w="304" h="299" extrusionOk="0">
                  <a:moveTo>
                    <a:pt x="303" y="0"/>
                  </a:moveTo>
                  <a:lnTo>
                    <a:pt x="0" y="178"/>
                  </a:lnTo>
                  <a:lnTo>
                    <a:pt x="0" y="298"/>
                  </a:lnTo>
                  <a:lnTo>
                    <a:pt x="303" y="120"/>
                  </a:lnTo>
                  <a:lnTo>
                    <a:pt x="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0"/>
            <p:cNvSpPr/>
            <p:nvPr/>
          </p:nvSpPr>
          <p:spPr>
            <a:xfrm>
              <a:off x="7813097" y="2039048"/>
              <a:ext cx="31283" cy="34398"/>
            </a:xfrm>
            <a:custGeom>
              <a:avLst/>
              <a:gdLst/>
              <a:ahLst/>
              <a:cxnLst/>
              <a:rect l="l" t="t" r="r" b="b"/>
              <a:pathLst>
                <a:path w="241" h="265" extrusionOk="0">
                  <a:moveTo>
                    <a:pt x="240" y="1"/>
                  </a:moveTo>
                  <a:lnTo>
                    <a:pt x="0" y="145"/>
                  </a:lnTo>
                  <a:lnTo>
                    <a:pt x="0" y="265"/>
                  </a:lnTo>
                  <a:lnTo>
                    <a:pt x="240" y="121"/>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0"/>
            <p:cNvSpPr/>
            <p:nvPr/>
          </p:nvSpPr>
          <p:spPr>
            <a:xfrm>
              <a:off x="7784410" y="2065269"/>
              <a:ext cx="18173" cy="23884"/>
            </a:xfrm>
            <a:custGeom>
              <a:avLst/>
              <a:gdLst/>
              <a:ahLst/>
              <a:cxnLst/>
              <a:rect l="l" t="t" r="r" b="b"/>
              <a:pathLst>
                <a:path w="140" h="184" extrusionOk="0">
                  <a:moveTo>
                    <a:pt x="140" y="1"/>
                  </a:moveTo>
                  <a:lnTo>
                    <a:pt x="0" y="63"/>
                  </a:lnTo>
                  <a:lnTo>
                    <a:pt x="0" y="183"/>
                  </a:lnTo>
                  <a:lnTo>
                    <a:pt x="140" y="101"/>
                  </a:lnTo>
                  <a:lnTo>
                    <a:pt x="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0"/>
            <p:cNvSpPr/>
            <p:nvPr/>
          </p:nvSpPr>
          <p:spPr>
            <a:xfrm>
              <a:off x="7724569" y="2078379"/>
              <a:ext cx="54258" cy="46860"/>
            </a:xfrm>
            <a:custGeom>
              <a:avLst/>
              <a:gdLst/>
              <a:ahLst/>
              <a:cxnLst/>
              <a:rect l="l" t="t" r="r" b="b"/>
              <a:pathLst>
                <a:path w="418" h="361" extrusionOk="0">
                  <a:moveTo>
                    <a:pt x="418" y="0"/>
                  </a:moveTo>
                  <a:lnTo>
                    <a:pt x="0" y="241"/>
                  </a:lnTo>
                  <a:lnTo>
                    <a:pt x="0" y="361"/>
                  </a:lnTo>
                  <a:lnTo>
                    <a:pt x="418" y="120"/>
                  </a:lnTo>
                  <a:lnTo>
                    <a:pt x="4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0"/>
            <p:cNvSpPr/>
            <p:nvPr/>
          </p:nvSpPr>
          <p:spPr>
            <a:xfrm>
              <a:off x="7675242" y="2143283"/>
              <a:ext cx="33749" cy="33749"/>
            </a:xfrm>
            <a:custGeom>
              <a:avLst/>
              <a:gdLst/>
              <a:ahLst/>
              <a:cxnLst/>
              <a:rect l="l" t="t" r="r" b="b"/>
              <a:pathLst>
                <a:path w="260" h="260" extrusionOk="0">
                  <a:moveTo>
                    <a:pt x="260" y="0"/>
                  </a:moveTo>
                  <a:lnTo>
                    <a:pt x="1" y="139"/>
                  </a:lnTo>
                  <a:lnTo>
                    <a:pt x="1" y="259"/>
                  </a:lnTo>
                  <a:lnTo>
                    <a:pt x="260" y="120"/>
                  </a:ln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0"/>
            <p:cNvSpPr/>
            <p:nvPr/>
          </p:nvSpPr>
          <p:spPr>
            <a:xfrm>
              <a:off x="7638506" y="2166908"/>
              <a:ext cx="31283" cy="31283"/>
            </a:xfrm>
            <a:custGeom>
              <a:avLst/>
              <a:gdLst/>
              <a:ahLst/>
              <a:cxnLst/>
              <a:rect l="l" t="t" r="r" b="b"/>
              <a:pathLst>
                <a:path w="241" h="241" extrusionOk="0">
                  <a:moveTo>
                    <a:pt x="240" y="1"/>
                  </a:moveTo>
                  <a:lnTo>
                    <a:pt x="0" y="121"/>
                  </a:lnTo>
                  <a:lnTo>
                    <a:pt x="0" y="241"/>
                  </a:lnTo>
                  <a:lnTo>
                    <a:pt x="240" y="97"/>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0"/>
            <p:cNvSpPr/>
            <p:nvPr/>
          </p:nvSpPr>
          <p:spPr>
            <a:xfrm>
              <a:off x="7719506" y="2127576"/>
              <a:ext cx="15706" cy="23884"/>
            </a:xfrm>
            <a:custGeom>
              <a:avLst/>
              <a:gdLst/>
              <a:ahLst/>
              <a:cxnLst/>
              <a:rect l="l" t="t" r="r" b="b"/>
              <a:pathLst>
                <a:path w="121" h="184" extrusionOk="0">
                  <a:moveTo>
                    <a:pt x="121" y="1"/>
                  </a:moveTo>
                  <a:lnTo>
                    <a:pt x="1" y="83"/>
                  </a:lnTo>
                  <a:lnTo>
                    <a:pt x="1" y="183"/>
                  </a:lnTo>
                  <a:lnTo>
                    <a:pt x="121" y="121"/>
                  </a:lnTo>
                  <a:lnTo>
                    <a:pt x="1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0"/>
            <p:cNvSpPr/>
            <p:nvPr/>
          </p:nvSpPr>
          <p:spPr>
            <a:xfrm>
              <a:off x="7742612" y="2093956"/>
              <a:ext cx="51922" cy="44393"/>
            </a:xfrm>
            <a:custGeom>
              <a:avLst/>
              <a:gdLst/>
              <a:ahLst/>
              <a:cxnLst/>
              <a:rect l="l" t="t" r="r" b="b"/>
              <a:pathLst>
                <a:path w="400" h="342" extrusionOk="0">
                  <a:moveTo>
                    <a:pt x="399" y="0"/>
                  </a:moveTo>
                  <a:lnTo>
                    <a:pt x="0" y="221"/>
                  </a:lnTo>
                  <a:lnTo>
                    <a:pt x="0" y="342"/>
                  </a:lnTo>
                  <a:lnTo>
                    <a:pt x="399" y="101"/>
                  </a:lnTo>
                  <a:lnTo>
                    <a:pt x="3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0"/>
            <p:cNvSpPr/>
            <p:nvPr/>
          </p:nvSpPr>
          <p:spPr>
            <a:xfrm>
              <a:off x="7825559" y="2052158"/>
              <a:ext cx="39331" cy="39461"/>
            </a:xfrm>
            <a:custGeom>
              <a:avLst/>
              <a:gdLst/>
              <a:ahLst/>
              <a:cxnLst/>
              <a:rect l="l" t="t" r="r" b="b"/>
              <a:pathLst>
                <a:path w="303" h="304" extrusionOk="0">
                  <a:moveTo>
                    <a:pt x="303" y="1"/>
                  </a:moveTo>
                  <a:lnTo>
                    <a:pt x="0" y="183"/>
                  </a:lnTo>
                  <a:lnTo>
                    <a:pt x="0" y="303"/>
                  </a:lnTo>
                  <a:lnTo>
                    <a:pt x="303" y="121"/>
                  </a:lnTo>
                  <a:lnTo>
                    <a:pt x="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0"/>
            <p:cNvSpPr/>
            <p:nvPr/>
          </p:nvSpPr>
          <p:spPr>
            <a:xfrm>
              <a:off x="7591646" y="2187547"/>
              <a:ext cx="39461" cy="36216"/>
            </a:xfrm>
            <a:custGeom>
              <a:avLst/>
              <a:gdLst/>
              <a:ahLst/>
              <a:cxnLst/>
              <a:rect l="l" t="t" r="r" b="b"/>
              <a:pathLst>
                <a:path w="304" h="279" extrusionOk="0">
                  <a:moveTo>
                    <a:pt x="303" y="0"/>
                  </a:moveTo>
                  <a:lnTo>
                    <a:pt x="1" y="178"/>
                  </a:lnTo>
                  <a:lnTo>
                    <a:pt x="1" y="279"/>
                  </a:lnTo>
                  <a:lnTo>
                    <a:pt x="303" y="120"/>
                  </a:lnTo>
                  <a:lnTo>
                    <a:pt x="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0"/>
            <p:cNvSpPr/>
            <p:nvPr/>
          </p:nvSpPr>
          <p:spPr>
            <a:xfrm>
              <a:off x="7599824" y="2210523"/>
              <a:ext cx="31283" cy="34528"/>
            </a:xfrm>
            <a:custGeom>
              <a:avLst/>
              <a:gdLst/>
              <a:ahLst/>
              <a:cxnLst/>
              <a:rect l="l" t="t" r="r" b="b"/>
              <a:pathLst>
                <a:path w="241" h="266" extrusionOk="0">
                  <a:moveTo>
                    <a:pt x="240" y="1"/>
                  </a:moveTo>
                  <a:lnTo>
                    <a:pt x="0" y="145"/>
                  </a:lnTo>
                  <a:lnTo>
                    <a:pt x="0" y="265"/>
                  </a:lnTo>
                  <a:lnTo>
                    <a:pt x="240" y="121"/>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0"/>
            <p:cNvSpPr/>
            <p:nvPr/>
          </p:nvSpPr>
          <p:spPr>
            <a:xfrm>
              <a:off x="7638506" y="2190014"/>
              <a:ext cx="28817" cy="31283"/>
            </a:xfrm>
            <a:custGeom>
              <a:avLst/>
              <a:gdLst/>
              <a:ahLst/>
              <a:cxnLst/>
              <a:rect l="l" t="t" r="r" b="b"/>
              <a:pathLst>
                <a:path w="222" h="241" extrusionOk="0">
                  <a:moveTo>
                    <a:pt x="221" y="0"/>
                  </a:moveTo>
                  <a:lnTo>
                    <a:pt x="0" y="140"/>
                  </a:lnTo>
                  <a:lnTo>
                    <a:pt x="0" y="241"/>
                  </a:lnTo>
                  <a:lnTo>
                    <a:pt x="221" y="120"/>
                  </a:lnTo>
                  <a:lnTo>
                    <a:pt x="2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0"/>
            <p:cNvSpPr/>
            <p:nvPr/>
          </p:nvSpPr>
          <p:spPr>
            <a:xfrm>
              <a:off x="7571136" y="2236744"/>
              <a:ext cx="18173" cy="23884"/>
            </a:xfrm>
            <a:custGeom>
              <a:avLst/>
              <a:gdLst/>
              <a:ahLst/>
              <a:cxnLst/>
              <a:rect l="l" t="t" r="r" b="b"/>
              <a:pathLst>
                <a:path w="140" h="184" extrusionOk="0">
                  <a:moveTo>
                    <a:pt x="140" y="1"/>
                  </a:moveTo>
                  <a:lnTo>
                    <a:pt x="0" y="63"/>
                  </a:lnTo>
                  <a:lnTo>
                    <a:pt x="0" y="183"/>
                  </a:lnTo>
                  <a:lnTo>
                    <a:pt x="140" y="102"/>
                  </a:lnTo>
                  <a:lnTo>
                    <a:pt x="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0"/>
            <p:cNvSpPr/>
            <p:nvPr/>
          </p:nvSpPr>
          <p:spPr>
            <a:xfrm>
              <a:off x="7511295" y="2249855"/>
              <a:ext cx="52441" cy="46860"/>
            </a:xfrm>
            <a:custGeom>
              <a:avLst/>
              <a:gdLst/>
              <a:ahLst/>
              <a:cxnLst/>
              <a:rect l="l" t="t" r="r" b="b"/>
              <a:pathLst>
                <a:path w="404" h="361" extrusionOk="0">
                  <a:moveTo>
                    <a:pt x="404" y="1"/>
                  </a:moveTo>
                  <a:lnTo>
                    <a:pt x="0" y="241"/>
                  </a:lnTo>
                  <a:lnTo>
                    <a:pt x="0" y="361"/>
                  </a:lnTo>
                  <a:lnTo>
                    <a:pt x="404" y="121"/>
                  </a:lnTo>
                  <a:lnTo>
                    <a:pt x="4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0"/>
            <p:cNvSpPr/>
            <p:nvPr/>
          </p:nvSpPr>
          <p:spPr>
            <a:xfrm>
              <a:off x="7815564" y="2073317"/>
              <a:ext cx="54388" cy="46989"/>
            </a:xfrm>
            <a:custGeom>
              <a:avLst/>
              <a:gdLst/>
              <a:ahLst/>
              <a:cxnLst/>
              <a:rect l="l" t="t" r="r" b="b"/>
              <a:pathLst>
                <a:path w="419" h="362" extrusionOk="0">
                  <a:moveTo>
                    <a:pt x="418" y="1"/>
                  </a:moveTo>
                  <a:lnTo>
                    <a:pt x="0" y="241"/>
                  </a:lnTo>
                  <a:lnTo>
                    <a:pt x="0" y="361"/>
                  </a:lnTo>
                  <a:lnTo>
                    <a:pt x="418" y="121"/>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0"/>
            <p:cNvSpPr/>
            <p:nvPr/>
          </p:nvSpPr>
          <p:spPr>
            <a:xfrm>
              <a:off x="7454439" y="2291653"/>
              <a:ext cx="38812" cy="36216"/>
            </a:xfrm>
            <a:custGeom>
              <a:avLst/>
              <a:gdLst/>
              <a:ahLst/>
              <a:cxnLst/>
              <a:rect l="l" t="t" r="r" b="b"/>
              <a:pathLst>
                <a:path w="299" h="279" extrusionOk="0">
                  <a:moveTo>
                    <a:pt x="299" y="0"/>
                  </a:moveTo>
                  <a:lnTo>
                    <a:pt x="1" y="159"/>
                  </a:lnTo>
                  <a:lnTo>
                    <a:pt x="1" y="279"/>
                  </a:lnTo>
                  <a:lnTo>
                    <a:pt x="299" y="96"/>
                  </a:lnTo>
                  <a:lnTo>
                    <a:pt x="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0"/>
            <p:cNvSpPr/>
            <p:nvPr/>
          </p:nvSpPr>
          <p:spPr>
            <a:xfrm>
              <a:off x="7724569" y="2127576"/>
              <a:ext cx="54258" cy="44393"/>
            </a:xfrm>
            <a:custGeom>
              <a:avLst/>
              <a:gdLst/>
              <a:ahLst/>
              <a:cxnLst/>
              <a:rect l="l" t="t" r="r" b="b"/>
              <a:pathLst>
                <a:path w="418" h="342" extrusionOk="0">
                  <a:moveTo>
                    <a:pt x="418" y="1"/>
                  </a:moveTo>
                  <a:lnTo>
                    <a:pt x="0" y="222"/>
                  </a:lnTo>
                  <a:lnTo>
                    <a:pt x="0" y="342"/>
                  </a:lnTo>
                  <a:lnTo>
                    <a:pt x="418" y="102"/>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0"/>
            <p:cNvSpPr/>
            <p:nvPr/>
          </p:nvSpPr>
          <p:spPr>
            <a:xfrm>
              <a:off x="7675242" y="2163793"/>
              <a:ext cx="38812" cy="36865"/>
            </a:xfrm>
            <a:custGeom>
              <a:avLst/>
              <a:gdLst/>
              <a:ahLst/>
              <a:cxnLst/>
              <a:rect l="l" t="t" r="r" b="b"/>
              <a:pathLst>
                <a:path w="299" h="284" extrusionOk="0">
                  <a:moveTo>
                    <a:pt x="298" y="1"/>
                  </a:moveTo>
                  <a:lnTo>
                    <a:pt x="1" y="164"/>
                  </a:lnTo>
                  <a:lnTo>
                    <a:pt x="1" y="284"/>
                  </a:lnTo>
                  <a:lnTo>
                    <a:pt x="298" y="101"/>
                  </a:lnTo>
                  <a:lnTo>
                    <a:pt x="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0"/>
            <p:cNvSpPr/>
            <p:nvPr/>
          </p:nvSpPr>
          <p:spPr>
            <a:xfrm>
              <a:off x="7675242" y="2198062"/>
              <a:ext cx="33749" cy="33879"/>
            </a:xfrm>
            <a:custGeom>
              <a:avLst/>
              <a:gdLst/>
              <a:ahLst/>
              <a:cxnLst/>
              <a:rect l="l" t="t" r="r" b="b"/>
              <a:pathLst>
                <a:path w="260" h="261" extrusionOk="0">
                  <a:moveTo>
                    <a:pt x="260" y="1"/>
                  </a:moveTo>
                  <a:lnTo>
                    <a:pt x="1" y="140"/>
                  </a:lnTo>
                  <a:lnTo>
                    <a:pt x="1" y="260"/>
                  </a:lnTo>
                  <a:lnTo>
                    <a:pt x="260" y="121"/>
                  </a:lnTo>
                  <a:lnTo>
                    <a:pt x="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0"/>
            <p:cNvSpPr/>
            <p:nvPr/>
          </p:nvSpPr>
          <p:spPr>
            <a:xfrm>
              <a:off x="7638506" y="2221167"/>
              <a:ext cx="31283" cy="31283"/>
            </a:xfrm>
            <a:custGeom>
              <a:avLst/>
              <a:gdLst/>
              <a:ahLst/>
              <a:cxnLst/>
              <a:rect l="l" t="t" r="r" b="b"/>
              <a:pathLst>
                <a:path w="241" h="241" extrusionOk="0">
                  <a:moveTo>
                    <a:pt x="240" y="1"/>
                  </a:moveTo>
                  <a:lnTo>
                    <a:pt x="0" y="121"/>
                  </a:lnTo>
                  <a:lnTo>
                    <a:pt x="0" y="241"/>
                  </a:lnTo>
                  <a:lnTo>
                    <a:pt x="240" y="101"/>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0"/>
            <p:cNvSpPr/>
            <p:nvPr/>
          </p:nvSpPr>
          <p:spPr>
            <a:xfrm>
              <a:off x="7719506" y="2182485"/>
              <a:ext cx="15706" cy="23235"/>
            </a:xfrm>
            <a:custGeom>
              <a:avLst/>
              <a:gdLst/>
              <a:ahLst/>
              <a:cxnLst/>
              <a:rect l="l" t="t" r="r" b="b"/>
              <a:pathLst>
                <a:path w="121" h="179" extrusionOk="0">
                  <a:moveTo>
                    <a:pt x="121" y="1"/>
                  </a:moveTo>
                  <a:lnTo>
                    <a:pt x="1" y="78"/>
                  </a:lnTo>
                  <a:lnTo>
                    <a:pt x="1" y="178"/>
                  </a:lnTo>
                  <a:lnTo>
                    <a:pt x="121" y="121"/>
                  </a:lnTo>
                  <a:lnTo>
                    <a:pt x="1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0"/>
            <p:cNvSpPr/>
            <p:nvPr/>
          </p:nvSpPr>
          <p:spPr>
            <a:xfrm>
              <a:off x="7742612" y="2148216"/>
              <a:ext cx="51922" cy="44393"/>
            </a:xfrm>
            <a:custGeom>
              <a:avLst/>
              <a:gdLst/>
              <a:ahLst/>
              <a:cxnLst/>
              <a:rect l="l" t="t" r="r" b="b"/>
              <a:pathLst>
                <a:path w="400" h="342" extrusionOk="0">
                  <a:moveTo>
                    <a:pt x="399" y="0"/>
                  </a:moveTo>
                  <a:lnTo>
                    <a:pt x="0" y="221"/>
                  </a:lnTo>
                  <a:lnTo>
                    <a:pt x="0" y="342"/>
                  </a:lnTo>
                  <a:lnTo>
                    <a:pt x="399" y="101"/>
                  </a:lnTo>
                  <a:lnTo>
                    <a:pt x="3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0"/>
            <p:cNvSpPr/>
            <p:nvPr/>
          </p:nvSpPr>
          <p:spPr>
            <a:xfrm>
              <a:off x="7851780" y="2091490"/>
              <a:ext cx="39331" cy="38812"/>
            </a:xfrm>
            <a:custGeom>
              <a:avLst/>
              <a:gdLst/>
              <a:ahLst/>
              <a:cxnLst/>
              <a:rect l="l" t="t" r="r" b="b"/>
              <a:pathLst>
                <a:path w="303" h="299" extrusionOk="0">
                  <a:moveTo>
                    <a:pt x="303" y="0"/>
                  </a:moveTo>
                  <a:lnTo>
                    <a:pt x="0" y="178"/>
                  </a:lnTo>
                  <a:lnTo>
                    <a:pt x="0" y="298"/>
                  </a:lnTo>
                  <a:lnTo>
                    <a:pt x="303" y="120"/>
                  </a:lnTo>
                  <a:lnTo>
                    <a:pt x="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0"/>
            <p:cNvSpPr/>
            <p:nvPr/>
          </p:nvSpPr>
          <p:spPr>
            <a:xfrm>
              <a:off x="7461968" y="2319691"/>
              <a:ext cx="31283" cy="34398"/>
            </a:xfrm>
            <a:custGeom>
              <a:avLst/>
              <a:gdLst/>
              <a:ahLst/>
              <a:cxnLst/>
              <a:rect l="l" t="t" r="r" b="b"/>
              <a:pathLst>
                <a:path w="241" h="265" extrusionOk="0">
                  <a:moveTo>
                    <a:pt x="241" y="1"/>
                  </a:moveTo>
                  <a:lnTo>
                    <a:pt x="1" y="164"/>
                  </a:lnTo>
                  <a:lnTo>
                    <a:pt x="1" y="265"/>
                  </a:lnTo>
                  <a:lnTo>
                    <a:pt x="241" y="121"/>
                  </a:lnTo>
                  <a:lnTo>
                    <a:pt x="2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0"/>
            <p:cNvSpPr/>
            <p:nvPr/>
          </p:nvSpPr>
          <p:spPr>
            <a:xfrm>
              <a:off x="7415238" y="2348378"/>
              <a:ext cx="33749" cy="33749"/>
            </a:xfrm>
            <a:custGeom>
              <a:avLst/>
              <a:gdLst/>
              <a:ahLst/>
              <a:cxnLst/>
              <a:rect l="l" t="t" r="r" b="b"/>
              <a:pathLst>
                <a:path w="260" h="260" extrusionOk="0">
                  <a:moveTo>
                    <a:pt x="260" y="1"/>
                  </a:moveTo>
                  <a:lnTo>
                    <a:pt x="0" y="140"/>
                  </a:lnTo>
                  <a:lnTo>
                    <a:pt x="0" y="260"/>
                  </a:lnTo>
                  <a:lnTo>
                    <a:pt x="260" y="101"/>
                  </a:lnTo>
                  <a:lnTo>
                    <a:pt x="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0"/>
            <p:cNvSpPr/>
            <p:nvPr/>
          </p:nvSpPr>
          <p:spPr>
            <a:xfrm>
              <a:off x="7503766" y="2304114"/>
              <a:ext cx="18173" cy="26350"/>
            </a:xfrm>
            <a:custGeom>
              <a:avLst/>
              <a:gdLst/>
              <a:ahLst/>
              <a:cxnLst/>
              <a:rect l="l" t="t" r="r" b="b"/>
              <a:pathLst>
                <a:path w="140" h="203" extrusionOk="0">
                  <a:moveTo>
                    <a:pt x="140" y="0"/>
                  </a:moveTo>
                  <a:lnTo>
                    <a:pt x="0" y="82"/>
                  </a:lnTo>
                  <a:lnTo>
                    <a:pt x="0" y="202"/>
                  </a:lnTo>
                  <a:lnTo>
                    <a:pt x="140" y="121"/>
                  </a:lnTo>
                  <a:lnTo>
                    <a:pt x="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0"/>
            <p:cNvSpPr/>
            <p:nvPr/>
          </p:nvSpPr>
          <p:spPr>
            <a:xfrm>
              <a:off x="7529338" y="2270494"/>
              <a:ext cx="52441" cy="44393"/>
            </a:xfrm>
            <a:custGeom>
              <a:avLst/>
              <a:gdLst/>
              <a:ahLst/>
              <a:cxnLst/>
              <a:rect l="l" t="t" r="r" b="b"/>
              <a:pathLst>
                <a:path w="404" h="342" extrusionOk="0">
                  <a:moveTo>
                    <a:pt x="404" y="0"/>
                  </a:moveTo>
                  <a:lnTo>
                    <a:pt x="0" y="240"/>
                  </a:lnTo>
                  <a:lnTo>
                    <a:pt x="0" y="341"/>
                  </a:lnTo>
                  <a:lnTo>
                    <a:pt x="404" y="120"/>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0"/>
            <p:cNvSpPr/>
            <p:nvPr/>
          </p:nvSpPr>
          <p:spPr>
            <a:xfrm>
              <a:off x="7591646" y="2241807"/>
              <a:ext cx="39461" cy="36865"/>
            </a:xfrm>
            <a:custGeom>
              <a:avLst/>
              <a:gdLst/>
              <a:ahLst/>
              <a:cxnLst/>
              <a:rect l="l" t="t" r="r" b="b"/>
              <a:pathLst>
                <a:path w="304" h="284" extrusionOk="0">
                  <a:moveTo>
                    <a:pt x="303" y="0"/>
                  </a:moveTo>
                  <a:lnTo>
                    <a:pt x="1" y="183"/>
                  </a:lnTo>
                  <a:lnTo>
                    <a:pt x="1" y="283"/>
                  </a:lnTo>
                  <a:lnTo>
                    <a:pt x="303" y="120"/>
                  </a:lnTo>
                  <a:lnTo>
                    <a:pt x="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0"/>
            <p:cNvSpPr/>
            <p:nvPr/>
          </p:nvSpPr>
          <p:spPr>
            <a:xfrm>
              <a:off x="7599824" y="2265432"/>
              <a:ext cx="31283" cy="33879"/>
            </a:xfrm>
            <a:custGeom>
              <a:avLst/>
              <a:gdLst/>
              <a:ahLst/>
              <a:cxnLst/>
              <a:rect l="l" t="t" r="r" b="b"/>
              <a:pathLst>
                <a:path w="241" h="261" extrusionOk="0">
                  <a:moveTo>
                    <a:pt x="240" y="1"/>
                  </a:moveTo>
                  <a:lnTo>
                    <a:pt x="0" y="140"/>
                  </a:lnTo>
                  <a:lnTo>
                    <a:pt x="0" y="260"/>
                  </a:lnTo>
                  <a:lnTo>
                    <a:pt x="240" y="121"/>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0"/>
            <p:cNvSpPr/>
            <p:nvPr/>
          </p:nvSpPr>
          <p:spPr>
            <a:xfrm>
              <a:off x="7651487" y="2236744"/>
              <a:ext cx="28817" cy="31283"/>
            </a:xfrm>
            <a:custGeom>
              <a:avLst/>
              <a:gdLst/>
              <a:ahLst/>
              <a:cxnLst/>
              <a:rect l="l" t="t" r="r" b="b"/>
              <a:pathLst>
                <a:path w="222" h="241" extrusionOk="0">
                  <a:moveTo>
                    <a:pt x="222" y="1"/>
                  </a:moveTo>
                  <a:lnTo>
                    <a:pt x="1" y="140"/>
                  </a:lnTo>
                  <a:lnTo>
                    <a:pt x="1" y="241"/>
                  </a:lnTo>
                  <a:lnTo>
                    <a:pt x="222" y="121"/>
                  </a:lnTo>
                  <a:lnTo>
                    <a:pt x="2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0"/>
            <p:cNvSpPr/>
            <p:nvPr/>
          </p:nvSpPr>
          <p:spPr>
            <a:xfrm>
              <a:off x="7571136" y="2291653"/>
              <a:ext cx="18173" cy="23235"/>
            </a:xfrm>
            <a:custGeom>
              <a:avLst/>
              <a:gdLst/>
              <a:ahLst/>
              <a:cxnLst/>
              <a:rect l="l" t="t" r="r" b="b"/>
              <a:pathLst>
                <a:path w="140" h="179" extrusionOk="0">
                  <a:moveTo>
                    <a:pt x="140" y="0"/>
                  </a:moveTo>
                  <a:lnTo>
                    <a:pt x="0" y="58"/>
                  </a:lnTo>
                  <a:lnTo>
                    <a:pt x="0" y="178"/>
                  </a:lnTo>
                  <a:lnTo>
                    <a:pt x="140" y="96"/>
                  </a:lnTo>
                  <a:lnTo>
                    <a:pt x="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0"/>
            <p:cNvSpPr/>
            <p:nvPr/>
          </p:nvSpPr>
          <p:spPr>
            <a:xfrm>
              <a:off x="7511295" y="2304114"/>
              <a:ext cx="52441" cy="46860"/>
            </a:xfrm>
            <a:custGeom>
              <a:avLst/>
              <a:gdLst/>
              <a:ahLst/>
              <a:cxnLst/>
              <a:rect l="l" t="t" r="r" b="b"/>
              <a:pathLst>
                <a:path w="404" h="361" extrusionOk="0">
                  <a:moveTo>
                    <a:pt x="404" y="0"/>
                  </a:moveTo>
                  <a:lnTo>
                    <a:pt x="0" y="241"/>
                  </a:lnTo>
                  <a:lnTo>
                    <a:pt x="0" y="361"/>
                  </a:lnTo>
                  <a:lnTo>
                    <a:pt x="404" y="121"/>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0"/>
            <p:cNvSpPr/>
            <p:nvPr/>
          </p:nvSpPr>
          <p:spPr>
            <a:xfrm>
              <a:off x="7407709" y="2372133"/>
              <a:ext cx="38812" cy="38682"/>
            </a:xfrm>
            <a:custGeom>
              <a:avLst/>
              <a:gdLst/>
              <a:ahLst/>
              <a:cxnLst/>
              <a:rect l="l" t="t" r="r" b="b"/>
              <a:pathLst>
                <a:path w="299" h="298" extrusionOk="0">
                  <a:moveTo>
                    <a:pt x="298" y="0"/>
                  </a:moveTo>
                  <a:lnTo>
                    <a:pt x="1" y="178"/>
                  </a:lnTo>
                  <a:lnTo>
                    <a:pt x="1" y="298"/>
                  </a:lnTo>
                  <a:lnTo>
                    <a:pt x="298" y="120"/>
                  </a:lnTo>
                  <a:lnTo>
                    <a:pt x="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0"/>
            <p:cNvSpPr/>
            <p:nvPr/>
          </p:nvSpPr>
          <p:spPr>
            <a:xfrm>
              <a:off x="7813097" y="2143283"/>
              <a:ext cx="31283" cy="33749"/>
            </a:xfrm>
            <a:custGeom>
              <a:avLst/>
              <a:gdLst/>
              <a:ahLst/>
              <a:cxnLst/>
              <a:rect l="l" t="t" r="r" b="b"/>
              <a:pathLst>
                <a:path w="241" h="260" extrusionOk="0">
                  <a:moveTo>
                    <a:pt x="240" y="0"/>
                  </a:moveTo>
                  <a:lnTo>
                    <a:pt x="0" y="139"/>
                  </a:lnTo>
                  <a:lnTo>
                    <a:pt x="0" y="259"/>
                  </a:lnTo>
                  <a:lnTo>
                    <a:pt x="240" y="120"/>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0"/>
            <p:cNvSpPr/>
            <p:nvPr/>
          </p:nvSpPr>
          <p:spPr>
            <a:xfrm>
              <a:off x="7867357" y="2112000"/>
              <a:ext cx="31283" cy="33879"/>
            </a:xfrm>
            <a:custGeom>
              <a:avLst/>
              <a:gdLst/>
              <a:ahLst/>
              <a:cxnLst/>
              <a:rect l="l" t="t" r="r" b="b"/>
              <a:pathLst>
                <a:path w="241" h="261" extrusionOk="0">
                  <a:moveTo>
                    <a:pt x="240" y="1"/>
                  </a:moveTo>
                  <a:lnTo>
                    <a:pt x="0" y="140"/>
                  </a:lnTo>
                  <a:lnTo>
                    <a:pt x="0" y="260"/>
                  </a:lnTo>
                  <a:lnTo>
                    <a:pt x="240" y="102"/>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0"/>
            <p:cNvSpPr/>
            <p:nvPr/>
          </p:nvSpPr>
          <p:spPr>
            <a:xfrm>
              <a:off x="7784410" y="2166908"/>
              <a:ext cx="18173" cy="25701"/>
            </a:xfrm>
            <a:custGeom>
              <a:avLst/>
              <a:gdLst/>
              <a:ahLst/>
              <a:cxnLst/>
              <a:rect l="l" t="t" r="r" b="b"/>
              <a:pathLst>
                <a:path w="140" h="198" extrusionOk="0">
                  <a:moveTo>
                    <a:pt x="140" y="1"/>
                  </a:moveTo>
                  <a:lnTo>
                    <a:pt x="0" y="77"/>
                  </a:lnTo>
                  <a:lnTo>
                    <a:pt x="0" y="198"/>
                  </a:lnTo>
                  <a:lnTo>
                    <a:pt x="140" y="121"/>
                  </a:lnTo>
                  <a:lnTo>
                    <a:pt x="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0"/>
            <p:cNvSpPr/>
            <p:nvPr/>
          </p:nvSpPr>
          <p:spPr>
            <a:xfrm>
              <a:off x="7724569" y="2182485"/>
              <a:ext cx="54258" cy="43744"/>
            </a:xfrm>
            <a:custGeom>
              <a:avLst/>
              <a:gdLst/>
              <a:ahLst/>
              <a:cxnLst/>
              <a:rect l="l" t="t" r="r" b="b"/>
              <a:pathLst>
                <a:path w="418" h="337" extrusionOk="0">
                  <a:moveTo>
                    <a:pt x="418" y="1"/>
                  </a:moveTo>
                  <a:lnTo>
                    <a:pt x="0" y="217"/>
                  </a:lnTo>
                  <a:lnTo>
                    <a:pt x="0" y="337"/>
                  </a:lnTo>
                  <a:lnTo>
                    <a:pt x="418" y="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0"/>
            <p:cNvSpPr/>
            <p:nvPr/>
          </p:nvSpPr>
          <p:spPr>
            <a:xfrm>
              <a:off x="7675242" y="2247388"/>
              <a:ext cx="33749" cy="31283"/>
            </a:xfrm>
            <a:custGeom>
              <a:avLst/>
              <a:gdLst/>
              <a:ahLst/>
              <a:cxnLst/>
              <a:rect l="l" t="t" r="r" b="b"/>
              <a:pathLst>
                <a:path w="260" h="241" extrusionOk="0">
                  <a:moveTo>
                    <a:pt x="260" y="0"/>
                  </a:moveTo>
                  <a:lnTo>
                    <a:pt x="1" y="140"/>
                  </a:lnTo>
                  <a:lnTo>
                    <a:pt x="1" y="240"/>
                  </a:lnTo>
                  <a:lnTo>
                    <a:pt x="260" y="101"/>
                  </a:lnTo>
                  <a:lnTo>
                    <a:pt x="2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0"/>
            <p:cNvSpPr/>
            <p:nvPr/>
          </p:nvSpPr>
          <p:spPr>
            <a:xfrm>
              <a:off x="7638506" y="2267898"/>
              <a:ext cx="31283" cy="31413"/>
            </a:xfrm>
            <a:custGeom>
              <a:avLst/>
              <a:gdLst/>
              <a:ahLst/>
              <a:cxnLst/>
              <a:rect l="l" t="t" r="r" b="b"/>
              <a:pathLst>
                <a:path w="241" h="242" extrusionOk="0">
                  <a:moveTo>
                    <a:pt x="240" y="1"/>
                  </a:moveTo>
                  <a:lnTo>
                    <a:pt x="0" y="140"/>
                  </a:lnTo>
                  <a:lnTo>
                    <a:pt x="0" y="241"/>
                  </a:lnTo>
                  <a:lnTo>
                    <a:pt x="240" y="121"/>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0"/>
            <p:cNvSpPr/>
            <p:nvPr/>
          </p:nvSpPr>
          <p:spPr>
            <a:xfrm>
              <a:off x="7719506" y="2231812"/>
              <a:ext cx="15706" cy="23105"/>
            </a:xfrm>
            <a:custGeom>
              <a:avLst/>
              <a:gdLst/>
              <a:ahLst/>
              <a:cxnLst/>
              <a:rect l="l" t="t" r="r" b="b"/>
              <a:pathLst>
                <a:path w="121" h="178" extrusionOk="0">
                  <a:moveTo>
                    <a:pt x="121" y="0"/>
                  </a:moveTo>
                  <a:lnTo>
                    <a:pt x="1" y="58"/>
                  </a:lnTo>
                  <a:lnTo>
                    <a:pt x="1" y="178"/>
                  </a:lnTo>
                  <a:lnTo>
                    <a:pt x="121" y="101"/>
                  </a:lnTo>
                  <a:lnTo>
                    <a:pt x="1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0"/>
            <p:cNvSpPr/>
            <p:nvPr/>
          </p:nvSpPr>
          <p:spPr>
            <a:xfrm>
              <a:off x="7742612" y="2194946"/>
              <a:ext cx="51922" cy="46989"/>
            </a:xfrm>
            <a:custGeom>
              <a:avLst/>
              <a:gdLst/>
              <a:ahLst/>
              <a:cxnLst/>
              <a:rect l="l" t="t" r="r" b="b"/>
              <a:pathLst>
                <a:path w="400" h="362" extrusionOk="0">
                  <a:moveTo>
                    <a:pt x="399" y="1"/>
                  </a:moveTo>
                  <a:lnTo>
                    <a:pt x="0" y="241"/>
                  </a:lnTo>
                  <a:lnTo>
                    <a:pt x="0" y="361"/>
                  </a:lnTo>
                  <a:lnTo>
                    <a:pt x="399" y="121"/>
                  </a:lnTo>
                  <a:lnTo>
                    <a:pt x="3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0"/>
            <p:cNvSpPr/>
            <p:nvPr/>
          </p:nvSpPr>
          <p:spPr>
            <a:xfrm>
              <a:off x="7804919" y="2166908"/>
              <a:ext cx="39461" cy="38812"/>
            </a:xfrm>
            <a:custGeom>
              <a:avLst/>
              <a:gdLst/>
              <a:ahLst/>
              <a:cxnLst/>
              <a:rect l="l" t="t" r="r" b="b"/>
              <a:pathLst>
                <a:path w="304" h="299" extrusionOk="0">
                  <a:moveTo>
                    <a:pt x="303" y="1"/>
                  </a:moveTo>
                  <a:lnTo>
                    <a:pt x="1" y="178"/>
                  </a:lnTo>
                  <a:lnTo>
                    <a:pt x="1" y="298"/>
                  </a:lnTo>
                  <a:lnTo>
                    <a:pt x="303" y="121"/>
                  </a:lnTo>
                  <a:lnTo>
                    <a:pt x="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0"/>
            <p:cNvSpPr/>
            <p:nvPr/>
          </p:nvSpPr>
          <p:spPr>
            <a:xfrm>
              <a:off x="7423286" y="2392643"/>
              <a:ext cx="33879" cy="31283"/>
            </a:xfrm>
            <a:custGeom>
              <a:avLst/>
              <a:gdLst/>
              <a:ahLst/>
              <a:cxnLst/>
              <a:rect l="l" t="t" r="r" b="b"/>
              <a:pathLst>
                <a:path w="261" h="241" extrusionOk="0">
                  <a:moveTo>
                    <a:pt x="260" y="1"/>
                  </a:moveTo>
                  <a:lnTo>
                    <a:pt x="1" y="140"/>
                  </a:lnTo>
                  <a:lnTo>
                    <a:pt x="1" y="241"/>
                  </a:lnTo>
                  <a:lnTo>
                    <a:pt x="260" y="102"/>
                  </a:lnTo>
                  <a:lnTo>
                    <a:pt x="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0"/>
            <p:cNvSpPr/>
            <p:nvPr/>
          </p:nvSpPr>
          <p:spPr>
            <a:xfrm>
              <a:off x="7529338" y="2319691"/>
              <a:ext cx="52441" cy="44393"/>
            </a:xfrm>
            <a:custGeom>
              <a:avLst/>
              <a:gdLst/>
              <a:ahLst/>
              <a:cxnLst/>
              <a:rect l="l" t="t" r="r" b="b"/>
              <a:pathLst>
                <a:path w="404" h="342" extrusionOk="0">
                  <a:moveTo>
                    <a:pt x="404" y="1"/>
                  </a:moveTo>
                  <a:lnTo>
                    <a:pt x="0" y="222"/>
                  </a:lnTo>
                  <a:lnTo>
                    <a:pt x="0" y="342"/>
                  </a:lnTo>
                  <a:lnTo>
                    <a:pt x="404" y="101"/>
                  </a:lnTo>
                  <a:lnTo>
                    <a:pt x="4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0"/>
            <p:cNvSpPr/>
            <p:nvPr/>
          </p:nvSpPr>
          <p:spPr>
            <a:xfrm>
              <a:off x="7591646" y="2291653"/>
              <a:ext cx="39461" cy="36216"/>
            </a:xfrm>
            <a:custGeom>
              <a:avLst/>
              <a:gdLst/>
              <a:ahLst/>
              <a:cxnLst/>
              <a:rect l="l" t="t" r="r" b="b"/>
              <a:pathLst>
                <a:path w="304" h="279" extrusionOk="0">
                  <a:moveTo>
                    <a:pt x="303" y="0"/>
                  </a:moveTo>
                  <a:lnTo>
                    <a:pt x="1" y="159"/>
                  </a:lnTo>
                  <a:lnTo>
                    <a:pt x="1" y="279"/>
                  </a:lnTo>
                  <a:lnTo>
                    <a:pt x="303" y="96"/>
                  </a:lnTo>
                  <a:lnTo>
                    <a:pt x="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0"/>
            <p:cNvSpPr/>
            <p:nvPr/>
          </p:nvSpPr>
          <p:spPr>
            <a:xfrm>
              <a:off x="7638506" y="2294119"/>
              <a:ext cx="28817" cy="31283"/>
            </a:xfrm>
            <a:custGeom>
              <a:avLst/>
              <a:gdLst/>
              <a:ahLst/>
              <a:cxnLst/>
              <a:rect l="l" t="t" r="r" b="b"/>
              <a:pathLst>
                <a:path w="222" h="241" extrusionOk="0">
                  <a:moveTo>
                    <a:pt x="221" y="1"/>
                  </a:moveTo>
                  <a:lnTo>
                    <a:pt x="0" y="121"/>
                  </a:lnTo>
                  <a:lnTo>
                    <a:pt x="0" y="241"/>
                  </a:lnTo>
                  <a:lnTo>
                    <a:pt x="221" y="121"/>
                  </a:lnTo>
                  <a:lnTo>
                    <a:pt x="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0"/>
            <p:cNvSpPr/>
            <p:nvPr/>
          </p:nvSpPr>
          <p:spPr>
            <a:xfrm>
              <a:off x="7571136" y="2338383"/>
              <a:ext cx="18173" cy="25701"/>
            </a:xfrm>
            <a:custGeom>
              <a:avLst/>
              <a:gdLst/>
              <a:ahLst/>
              <a:cxnLst/>
              <a:rect l="l" t="t" r="r" b="b"/>
              <a:pathLst>
                <a:path w="140" h="198" extrusionOk="0">
                  <a:moveTo>
                    <a:pt x="140" y="1"/>
                  </a:moveTo>
                  <a:lnTo>
                    <a:pt x="0" y="78"/>
                  </a:lnTo>
                  <a:lnTo>
                    <a:pt x="0" y="198"/>
                  </a:lnTo>
                  <a:lnTo>
                    <a:pt x="140" y="121"/>
                  </a:lnTo>
                  <a:lnTo>
                    <a:pt x="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0"/>
            <p:cNvSpPr/>
            <p:nvPr/>
          </p:nvSpPr>
          <p:spPr>
            <a:xfrm>
              <a:off x="7511295" y="2353960"/>
              <a:ext cx="52441" cy="43874"/>
            </a:xfrm>
            <a:custGeom>
              <a:avLst/>
              <a:gdLst/>
              <a:ahLst/>
              <a:cxnLst/>
              <a:rect l="l" t="t" r="r" b="b"/>
              <a:pathLst>
                <a:path w="404" h="338" extrusionOk="0">
                  <a:moveTo>
                    <a:pt x="404" y="1"/>
                  </a:moveTo>
                  <a:lnTo>
                    <a:pt x="0" y="217"/>
                  </a:lnTo>
                  <a:lnTo>
                    <a:pt x="0" y="337"/>
                  </a:lnTo>
                  <a:lnTo>
                    <a:pt x="404" y="97"/>
                  </a:lnTo>
                  <a:lnTo>
                    <a:pt x="4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0"/>
            <p:cNvSpPr/>
            <p:nvPr/>
          </p:nvSpPr>
          <p:spPr>
            <a:xfrm>
              <a:off x="7466901" y="2387710"/>
              <a:ext cx="39461" cy="36216"/>
            </a:xfrm>
            <a:custGeom>
              <a:avLst/>
              <a:gdLst/>
              <a:ahLst/>
              <a:cxnLst/>
              <a:rect l="l" t="t" r="r" b="b"/>
              <a:pathLst>
                <a:path w="304" h="279" extrusionOk="0">
                  <a:moveTo>
                    <a:pt x="304" y="0"/>
                  </a:moveTo>
                  <a:lnTo>
                    <a:pt x="1" y="159"/>
                  </a:lnTo>
                  <a:lnTo>
                    <a:pt x="1" y="279"/>
                  </a:lnTo>
                  <a:lnTo>
                    <a:pt x="304" y="120"/>
                  </a:lnTo>
                  <a:lnTo>
                    <a:pt x="3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0"/>
            <p:cNvSpPr/>
            <p:nvPr/>
          </p:nvSpPr>
          <p:spPr>
            <a:xfrm>
              <a:off x="7724569" y="2229215"/>
              <a:ext cx="54258" cy="46989"/>
            </a:xfrm>
            <a:custGeom>
              <a:avLst/>
              <a:gdLst/>
              <a:ahLst/>
              <a:cxnLst/>
              <a:rect l="l" t="t" r="r" b="b"/>
              <a:pathLst>
                <a:path w="418" h="362" extrusionOk="0">
                  <a:moveTo>
                    <a:pt x="418" y="1"/>
                  </a:moveTo>
                  <a:lnTo>
                    <a:pt x="0" y="241"/>
                  </a:lnTo>
                  <a:lnTo>
                    <a:pt x="0" y="361"/>
                  </a:lnTo>
                  <a:lnTo>
                    <a:pt x="418" y="121"/>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0"/>
            <p:cNvSpPr/>
            <p:nvPr/>
          </p:nvSpPr>
          <p:spPr>
            <a:xfrm>
              <a:off x="7675242" y="2265432"/>
              <a:ext cx="38812" cy="38812"/>
            </a:xfrm>
            <a:custGeom>
              <a:avLst/>
              <a:gdLst/>
              <a:ahLst/>
              <a:cxnLst/>
              <a:rect l="l" t="t" r="r" b="b"/>
              <a:pathLst>
                <a:path w="299" h="299" extrusionOk="0">
                  <a:moveTo>
                    <a:pt x="298" y="1"/>
                  </a:moveTo>
                  <a:lnTo>
                    <a:pt x="1" y="178"/>
                  </a:lnTo>
                  <a:lnTo>
                    <a:pt x="1" y="298"/>
                  </a:lnTo>
                  <a:lnTo>
                    <a:pt x="298" y="121"/>
                  </a:lnTo>
                  <a:lnTo>
                    <a:pt x="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0"/>
            <p:cNvSpPr/>
            <p:nvPr/>
          </p:nvSpPr>
          <p:spPr>
            <a:xfrm>
              <a:off x="7599824" y="2340850"/>
              <a:ext cx="31283" cy="33879"/>
            </a:xfrm>
            <a:custGeom>
              <a:avLst/>
              <a:gdLst/>
              <a:ahLst/>
              <a:cxnLst/>
              <a:rect l="l" t="t" r="r" b="b"/>
              <a:pathLst>
                <a:path w="241" h="261" extrusionOk="0">
                  <a:moveTo>
                    <a:pt x="240" y="1"/>
                  </a:moveTo>
                  <a:lnTo>
                    <a:pt x="0" y="140"/>
                  </a:lnTo>
                  <a:lnTo>
                    <a:pt x="0" y="260"/>
                  </a:lnTo>
                  <a:lnTo>
                    <a:pt x="240" y="102"/>
                  </a:lnTo>
                  <a:lnTo>
                    <a:pt x="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0"/>
            <p:cNvSpPr/>
            <p:nvPr/>
          </p:nvSpPr>
          <p:spPr>
            <a:xfrm>
              <a:off x="7638506" y="2319691"/>
              <a:ext cx="28817" cy="31283"/>
            </a:xfrm>
            <a:custGeom>
              <a:avLst/>
              <a:gdLst/>
              <a:ahLst/>
              <a:cxnLst/>
              <a:rect l="l" t="t" r="r" b="b"/>
              <a:pathLst>
                <a:path w="222" h="241" extrusionOk="0">
                  <a:moveTo>
                    <a:pt x="221" y="1"/>
                  </a:moveTo>
                  <a:lnTo>
                    <a:pt x="0" y="121"/>
                  </a:lnTo>
                  <a:lnTo>
                    <a:pt x="0" y="241"/>
                  </a:lnTo>
                  <a:lnTo>
                    <a:pt x="221" y="121"/>
                  </a:lnTo>
                  <a:lnTo>
                    <a:pt x="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0"/>
            <p:cNvSpPr/>
            <p:nvPr/>
          </p:nvSpPr>
          <p:spPr>
            <a:xfrm>
              <a:off x="7571136" y="2363955"/>
              <a:ext cx="18173" cy="26350"/>
            </a:xfrm>
            <a:custGeom>
              <a:avLst/>
              <a:gdLst/>
              <a:ahLst/>
              <a:cxnLst/>
              <a:rect l="l" t="t" r="r" b="b"/>
              <a:pathLst>
                <a:path w="140" h="203" extrusionOk="0">
                  <a:moveTo>
                    <a:pt x="140" y="1"/>
                  </a:moveTo>
                  <a:lnTo>
                    <a:pt x="0" y="82"/>
                  </a:lnTo>
                  <a:lnTo>
                    <a:pt x="0" y="202"/>
                  </a:lnTo>
                  <a:lnTo>
                    <a:pt x="140" y="121"/>
                  </a:lnTo>
                  <a:lnTo>
                    <a:pt x="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0"/>
            <p:cNvSpPr/>
            <p:nvPr/>
          </p:nvSpPr>
          <p:spPr>
            <a:xfrm>
              <a:off x="7511295" y="2379532"/>
              <a:ext cx="52441" cy="44393"/>
            </a:xfrm>
            <a:custGeom>
              <a:avLst/>
              <a:gdLst/>
              <a:ahLst/>
              <a:cxnLst/>
              <a:rect l="l" t="t" r="r" b="b"/>
              <a:pathLst>
                <a:path w="404" h="342" extrusionOk="0">
                  <a:moveTo>
                    <a:pt x="404" y="1"/>
                  </a:moveTo>
                  <a:lnTo>
                    <a:pt x="0" y="222"/>
                  </a:lnTo>
                  <a:lnTo>
                    <a:pt x="0" y="342"/>
                  </a:lnTo>
                  <a:lnTo>
                    <a:pt x="404" y="102"/>
                  </a:lnTo>
                  <a:lnTo>
                    <a:pt x="4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0"/>
            <p:cNvSpPr/>
            <p:nvPr/>
          </p:nvSpPr>
          <p:spPr>
            <a:xfrm>
              <a:off x="7428348" y="2434441"/>
              <a:ext cx="38682" cy="36345"/>
            </a:xfrm>
            <a:custGeom>
              <a:avLst/>
              <a:gdLst/>
              <a:ahLst/>
              <a:cxnLst/>
              <a:rect l="l" t="t" r="r" b="b"/>
              <a:pathLst>
                <a:path w="298" h="280" extrusionOk="0">
                  <a:moveTo>
                    <a:pt x="298" y="0"/>
                  </a:moveTo>
                  <a:lnTo>
                    <a:pt x="0" y="178"/>
                  </a:lnTo>
                  <a:lnTo>
                    <a:pt x="0" y="279"/>
                  </a:lnTo>
                  <a:lnTo>
                    <a:pt x="298" y="121"/>
                  </a:lnTo>
                  <a:lnTo>
                    <a:pt x="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0"/>
            <p:cNvSpPr/>
            <p:nvPr/>
          </p:nvSpPr>
          <p:spPr>
            <a:xfrm>
              <a:off x="7836073" y="2203124"/>
              <a:ext cx="31413" cy="33749"/>
            </a:xfrm>
            <a:custGeom>
              <a:avLst/>
              <a:gdLst/>
              <a:ahLst/>
              <a:cxnLst/>
              <a:rect l="l" t="t" r="r" b="b"/>
              <a:pathLst>
                <a:path w="242" h="260" extrusionOk="0">
                  <a:moveTo>
                    <a:pt x="241" y="0"/>
                  </a:moveTo>
                  <a:lnTo>
                    <a:pt x="1" y="140"/>
                  </a:lnTo>
                  <a:lnTo>
                    <a:pt x="1" y="260"/>
                  </a:lnTo>
                  <a:lnTo>
                    <a:pt x="241" y="120"/>
                  </a:lnTo>
                  <a:lnTo>
                    <a:pt x="2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0"/>
            <p:cNvSpPr/>
            <p:nvPr/>
          </p:nvSpPr>
          <p:spPr>
            <a:xfrm>
              <a:off x="7784410" y="2241807"/>
              <a:ext cx="18173" cy="23754"/>
            </a:xfrm>
            <a:custGeom>
              <a:avLst/>
              <a:gdLst/>
              <a:ahLst/>
              <a:cxnLst/>
              <a:rect l="l" t="t" r="r" b="b"/>
              <a:pathLst>
                <a:path w="140" h="183" extrusionOk="0">
                  <a:moveTo>
                    <a:pt x="140" y="0"/>
                  </a:moveTo>
                  <a:lnTo>
                    <a:pt x="0" y="82"/>
                  </a:lnTo>
                  <a:lnTo>
                    <a:pt x="0" y="183"/>
                  </a:lnTo>
                  <a:lnTo>
                    <a:pt x="140" y="120"/>
                  </a:lnTo>
                  <a:lnTo>
                    <a:pt x="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0"/>
            <p:cNvSpPr/>
            <p:nvPr/>
          </p:nvSpPr>
          <p:spPr>
            <a:xfrm>
              <a:off x="7724569" y="2254787"/>
              <a:ext cx="54258" cy="46989"/>
            </a:xfrm>
            <a:custGeom>
              <a:avLst/>
              <a:gdLst/>
              <a:ahLst/>
              <a:cxnLst/>
              <a:rect l="l" t="t" r="r" b="b"/>
              <a:pathLst>
                <a:path w="418" h="362" extrusionOk="0">
                  <a:moveTo>
                    <a:pt x="418" y="1"/>
                  </a:moveTo>
                  <a:lnTo>
                    <a:pt x="0" y="241"/>
                  </a:lnTo>
                  <a:lnTo>
                    <a:pt x="0" y="361"/>
                  </a:lnTo>
                  <a:lnTo>
                    <a:pt x="418" y="121"/>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0"/>
            <p:cNvSpPr/>
            <p:nvPr/>
          </p:nvSpPr>
          <p:spPr>
            <a:xfrm>
              <a:off x="7675242" y="2319691"/>
              <a:ext cx="33749" cy="34398"/>
            </a:xfrm>
            <a:custGeom>
              <a:avLst/>
              <a:gdLst/>
              <a:ahLst/>
              <a:cxnLst/>
              <a:rect l="l" t="t" r="r" b="b"/>
              <a:pathLst>
                <a:path w="260" h="265" extrusionOk="0">
                  <a:moveTo>
                    <a:pt x="260" y="1"/>
                  </a:moveTo>
                  <a:lnTo>
                    <a:pt x="1" y="145"/>
                  </a:lnTo>
                  <a:lnTo>
                    <a:pt x="1" y="265"/>
                  </a:lnTo>
                  <a:lnTo>
                    <a:pt x="260" y="121"/>
                  </a:lnTo>
                  <a:lnTo>
                    <a:pt x="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0"/>
            <p:cNvSpPr/>
            <p:nvPr/>
          </p:nvSpPr>
          <p:spPr>
            <a:xfrm>
              <a:off x="7638506" y="2343446"/>
              <a:ext cx="31283" cy="31283"/>
            </a:xfrm>
            <a:custGeom>
              <a:avLst/>
              <a:gdLst/>
              <a:ahLst/>
              <a:cxnLst/>
              <a:rect l="l" t="t" r="r" b="b"/>
              <a:pathLst>
                <a:path w="241" h="241" extrusionOk="0">
                  <a:moveTo>
                    <a:pt x="240" y="0"/>
                  </a:moveTo>
                  <a:lnTo>
                    <a:pt x="0" y="120"/>
                  </a:lnTo>
                  <a:lnTo>
                    <a:pt x="0" y="240"/>
                  </a:lnTo>
                  <a:lnTo>
                    <a:pt x="240" y="101"/>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0"/>
            <p:cNvSpPr/>
            <p:nvPr/>
          </p:nvSpPr>
          <p:spPr>
            <a:xfrm>
              <a:off x="7719506" y="2304114"/>
              <a:ext cx="15706" cy="23754"/>
            </a:xfrm>
            <a:custGeom>
              <a:avLst/>
              <a:gdLst/>
              <a:ahLst/>
              <a:cxnLst/>
              <a:rect l="l" t="t" r="r" b="b"/>
              <a:pathLst>
                <a:path w="121" h="183" extrusionOk="0">
                  <a:moveTo>
                    <a:pt x="121" y="0"/>
                  </a:moveTo>
                  <a:lnTo>
                    <a:pt x="1" y="82"/>
                  </a:lnTo>
                  <a:lnTo>
                    <a:pt x="1" y="183"/>
                  </a:lnTo>
                  <a:lnTo>
                    <a:pt x="121" y="121"/>
                  </a:lnTo>
                  <a:lnTo>
                    <a:pt x="1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0"/>
            <p:cNvSpPr/>
            <p:nvPr/>
          </p:nvSpPr>
          <p:spPr>
            <a:xfrm>
              <a:off x="7742612" y="2270494"/>
              <a:ext cx="51922" cy="44393"/>
            </a:xfrm>
            <a:custGeom>
              <a:avLst/>
              <a:gdLst/>
              <a:ahLst/>
              <a:cxnLst/>
              <a:rect l="l" t="t" r="r" b="b"/>
              <a:pathLst>
                <a:path w="400" h="342" extrusionOk="0">
                  <a:moveTo>
                    <a:pt x="399" y="0"/>
                  </a:moveTo>
                  <a:lnTo>
                    <a:pt x="0" y="221"/>
                  </a:lnTo>
                  <a:lnTo>
                    <a:pt x="0" y="341"/>
                  </a:lnTo>
                  <a:lnTo>
                    <a:pt x="399" y="101"/>
                  </a:lnTo>
                  <a:lnTo>
                    <a:pt x="3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0"/>
            <p:cNvSpPr/>
            <p:nvPr/>
          </p:nvSpPr>
          <p:spPr>
            <a:xfrm>
              <a:off x="7804919" y="2241807"/>
              <a:ext cx="39461" cy="36865"/>
            </a:xfrm>
            <a:custGeom>
              <a:avLst/>
              <a:gdLst/>
              <a:ahLst/>
              <a:cxnLst/>
              <a:rect l="l" t="t" r="r" b="b"/>
              <a:pathLst>
                <a:path w="304" h="284" extrusionOk="0">
                  <a:moveTo>
                    <a:pt x="303" y="0"/>
                  </a:moveTo>
                  <a:lnTo>
                    <a:pt x="1" y="163"/>
                  </a:lnTo>
                  <a:lnTo>
                    <a:pt x="1" y="283"/>
                  </a:lnTo>
                  <a:lnTo>
                    <a:pt x="303" y="101"/>
                  </a:lnTo>
                  <a:lnTo>
                    <a:pt x="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0"/>
            <p:cNvSpPr/>
            <p:nvPr/>
          </p:nvSpPr>
          <p:spPr>
            <a:xfrm>
              <a:off x="7591646" y="2363955"/>
              <a:ext cx="39461" cy="36994"/>
            </a:xfrm>
            <a:custGeom>
              <a:avLst/>
              <a:gdLst/>
              <a:ahLst/>
              <a:cxnLst/>
              <a:rect l="l" t="t" r="r" b="b"/>
              <a:pathLst>
                <a:path w="304" h="285" extrusionOk="0">
                  <a:moveTo>
                    <a:pt x="303" y="1"/>
                  </a:moveTo>
                  <a:lnTo>
                    <a:pt x="1" y="183"/>
                  </a:lnTo>
                  <a:lnTo>
                    <a:pt x="1" y="284"/>
                  </a:lnTo>
                  <a:lnTo>
                    <a:pt x="303" y="121"/>
                  </a:lnTo>
                  <a:lnTo>
                    <a:pt x="3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0"/>
            <p:cNvSpPr/>
            <p:nvPr/>
          </p:nvSpPr>
          <p:spPr>
            <a:xfrm>
              <a:off x="7599824" y="2387710"/>
              <a:ext cx="31283" cy="33749"/>
            </a:xfrm>
            <a:custGeom>
              <a:avLst/>
              <a:gdLst/>
              <a:ahLst/>
              <a:cxnLst/>
              <a:rect l="l" t="t" r="r" b="b"/>
              <a:pathLst>
                <a:path w="241" h="260" extrusionOk="0">
                  <a:moveTo>
                    <a:pt x="240" y="0"/>
                  </a:moveTo>
                  <a:lnTo>
                    <a:pt x="0" y="159"/>
                  </a:lnTo>
                  <a:lnTo>
                    <a:pt x="0" y="260"/>
                  </a:lnTo>
                  <a:lnTo>
                    <a:pt x="240" y="120"/>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0"/>
            <p:cNvSpPr/>
            <p:nvPr/>
          </p:nvSpPr>
          <p:spPr>
            <a:xfrm>
              <a:off x="7638506" y="2369537"/>
              <a:ext cx="28817" cy="31413"/>
            </a:xfrm>
            <a:custGeom>
              <a:avLst/>
              <a:gdLst/>
              <a:ahLst/>
              <a:cxnLst/>
              <a:rect l="l" t="t" r="r" b="b"/>
              <a:pathLst>
                <a:path w="222" h="242" extrusionOk="0">
                  <a:moveTo>
                    <a:pt x="221" y="1"/>
                  </a:moveTo>
                  <a:lnTo>
                    <a:pt x="0" y="121"/>
                  </a:lnTo>
                  <a:lnTo>
                    <a:pt x="0" y="241"/>
                  </a:lnTo>
                  <a:lnTo>
                    <a:pt x="221" y="97"/>
                  </a:lnTo>
                  <a:lnTo>
                    <a:pt x="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0"/>
            <p:cNvSpPr/>
            <p:nvPr/>
          </p:nvSpPr>
          <p:spPr>
            <a:xfrm>
              <a:off x="7571136" y="2413282"/>
              <a:ext cx="18173" cy="23754"/>
            </a:xfrm>
            <a:custGeom>
              <a:avLst/>
              <a:gdLst/>
              <a:ahLst/>
              <a:cxnLst/>
              <a:rect l="l" t="t" r="r" b="b"/>
              <a:pathLst>
                <a:path w="140" h="183" extrusionOk="0">
                  <a:moveTo>
                    <a:pt x="140" y="0"/>
                  </a:moveTo>
                  <a:lnTo>
                    <a:pt x="0" y="63"/>
                  </a:lnTo>
                  <a:lnTo>
                    <a:pt x="0" y="183"/>
                  </a:lnTo>
                  <a:lnTo>
                    <a:pt x="140" y="120"/>
                  </a:lnTo>
                  <a:lnTo>
                    <a:pt x="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0"/>
            <p:cNvSpPr/>
            <p:nvPr/>
          </p:nvSpPr>
          <p:spPr>
            <a:xfrm>
              <a:off x="7511295" y="2426393"/>
              <a:ext cx="52441" cy="46860"/>
            </a:xfrm>
            <a:custGeom>
              <a:avLst/>
              <a:gdLst/>
              <a:ahLst/>
              <a:cxnLst/>
              <a:rect l="l" t="t" r="r" b="b"/>
              <a:pathLst>
                <a:path w="404" h="361" extrusionOk="0">
                  <a:moveTo>
                    <a:pt x="404" y="0"/>
                  </a:moveTo>
                  <a:lnTo>
                    <a:pt x="0" y="240"/>
                  </a:lnTo>
                  <a:lnTo>
                    <a:pt x="0" y="360"/>
                  </a:lnTo>
                  <a:lnTo>
                    <a:pt x="404" y="120"/>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0"/>
            <p:cNvSpPr/>
            <p:nvPr/>
          </p:nvSpPr>
          <p:spPr>
            <a:xfrm>
              <a:off x="7831141" y="2241807"/>
              <a:ext cx="54388" cy="44393"/>
            </a:xfrm>
            <a:custGeom>
              <a:avLst/>
              <a:gdLst/>
              <a:ahLst/>
              <a:cxnLst/>
              <a:rect l="l" t="t" r="r" b="b"/>
              <a:pathLst>
                <a:path w="419" h="342" extrusionOk="0">
                  <a:moveTo>
                    <a:pt x="418" y="0"/>
                  </a:moveTo>
                  <a:lnTo>
                    <a:pt x="1" y="240"/>
                  </a:lnTo>
                  <a:lnTo>
                    <a:pt x="1" y="341"/>
                  </a:lnTo>
                  <a:lnTo>
                    <a:pt x="418" y="120"/>
                  </a:lnTo>
                  <a:lnTo>
                    <a:pt x="4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0"/>
            <p:cNvSpPr/>
            <p:nvPr/>
          </p:nvSpPr>
          <p:spPr>
            <a:xfrm>
              <a:off x="7724569" y="2304114"/>
              <a:ext cx="54258" cy="44393"/>
            </a:xfrm>
            <a:custGeom>
              <a:avLst/>
              <a:gdLst/>
              <a:ahLst/>
              <a:cxnLst/>
              <a:rect l="l" t="t" r="r" b="b"/>
              <a:pathLst>
                <a:path w="418" h="342" extrusionOk="0">
                  <a:moveTo>
                    <a:pt x="418" y="0"/>
                  </a:moveTo>
                  <a:lnTo>
                    <a:pt x="0" y="241"/>
                  </a:lnTo>
                  <a:lnTo>
                    <a:pt x="0" y="342"/>
                  </a:lnTo>
                  <a:lnTo>
                    <a:pt x="418" y="101"/>
                  </a:lnTo>
                  <a:lnTo>
                    <a:pt x="4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0"/>
            <p:cNvSpPr/>
            <p:nvPr/>
          </p:nvSpPr>
          <p:spPr>
            <a:xfrm>
              <a:off x="7675242" y="2340850"/>
              <a:ext cx="38812" cy="36345"/>
            </a:xfrm>
            <a:custGeom>
              <a:avLst/>
              <a:gdLst/>
              <a:ahLst/>
              <a:cxnLst/>
              <a:rect l="l" t="t" r="r" b="b"/>
              <a:pathLst>
                <a:path w="299" h="280" extrusionOk="0">
                  <a:moveTo>
                    <a:pt x="298" y="1"/>
                  </a:moveTo>
                  <a:lnTo>
                    <a:pt x="1" y="179"/>
                  </a:lnTo>
                  <a:lnTo>
                    <a:pt x="1" y="280"/>
                  </a:lnTo>
                  <a:lnTo>
                    <a:pt x="298" y="121"/>
                  </a:lnTo>
                  <a:lnTo>
                    <a:pt x="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0"/>
            <p:cNvSpPr/>
            <p:nvPr/>
          </p:nvSpPr>
          <p:spPr>
            <a:xfrm>
              <a:off x="5749549" y="3086722"/>
              <a:ext cx="242086" cy="140449"/>
            </a:xfrm>
            <a:custGeom>
              <a:avLst/>
              <a:gdLst/>
              <a:ahLst/>
              <a:cxnLst/>
              <a:rect l="l" t="t" r="r" b="b"/>
              <a:pathLst>
                <a:path w="1865" h="1082" extrusionOk="0">
                  <a:moveTo>
                    <a:pt x="740" y="1"/>
                  </a:moveTo>
                  <a:lnTo>
                    <a:pt x="1" y="438"/>
                  </a:lnTo>
                  <a:lnTo>
                    <a:pt x="1125" y="1081"/>
                  </a:lnTo>
                  <a:lnTo>
                    <a:pt x="1865" y="639"/>
                  </a:lnTo>
                  <a:lnTo>
                    <a:pt x="740"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0"/>
            <p:cNvSpPr/>
            <p:nvPr/>
          </p:nvSpPr>
          <p:spPr>
            <a:xfrm>
              <a:off x="5892337" y="3169669"/>
              <a:ext cx="99301" cy="59970"/>
            </a:xfrm>
            <a:custGeom>
              <a:avLst/>
              <a:gdLst/>
              <a:ahLst/>
              <a:cxnLst/>
              <a:rect l="l" t="t" r="r" b="b"/>
              <a:pathLst>
                <a:path w="765" h="462" extrusionOk="0">
                  <a:moveTo>
                    <a:pt x="765" y="0"/>
                  </a:moveTo>
                  <a:lnTo>
                    <a:pt x="1" y="442"/>
                  </a:lnTo>
                  <a:lnTo>
                    <a:pt x="1" y="462"/>
                  </a:lnTo>
                  <a:lnTo>
                    <a:pt x="765" y="20"/>
                  </a:lnTo>
                  <a:lnTo>
                    <a:pt x="765"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0"/>
            <p:cNvSpPr/>
            <p:nvPr/>
          </p:nvSpPr>
          <p:spPr>
            <a:xfrm>
              <a:off x="5749549" y="3143447"/>
              <a:ext cx="142915" cy="86191"/>
            </a:xfrm>
            <a:custGeom>
              <a:avLst/>
              <a:gdLst/>
              <a:ahLst/>
              <a:cxnLst/>
              <a:rect l="l" t="t" r="r" b="b"/>
              <a:pathLst>
                <a:path w="1101" h="664" extrusionOk="0">
                  <a:moveTo>
                    <a:pt x="1" y="1"/>
                  </a:moveTo>
                  <a:lnTo>
                    <a:pt x="1101" y="664"/>
                  </a:lnTo>
                  <a:lnTo>
                    <a:pt x="1101" y="644"/>
                  </a:lnTo>
                  <a:lnTo>
                    <a:pt x="1"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0"/>
            <p:cNvSpPr/>
            <p:nvPr/>
          </p:nvSpPr>
          <p:spPr>
            <a:xfrm>
              <a:off x="5843140" y="2981708"/>
              <a:ext cx="146031" cy="190554"/>
            </a:xfrm>
            <a:custGeom>
              <a:avLst/>
              <a:gdLst/>
              <a:ahLst/>
              <a:cxnLst/>
              <a:rect l="l" t="t" r="r" b="b"/>
              <a:pathLst>
                <a:path w="1125" h="1468" extrusionOk="0">
                  <a:moveTo>
                    <a:pt x="61" y="0"/>
                  </a:moveTo>
                  <a:cubicBezTo>
                    <a:pt x="35" y="0"/>
                    <a:pt x="0" y="22"/>
                    <a:pt x="0" y="65"/>
                  </a:cubicBezTo>
                  <a:lnTo>
                    <a:pt x="0" y="829"/>
                  </a:lnTo>
                  <a:lnTo>
                    <a:pt x="1124" y="1468"/>
                  </a:lnTo>
                  <a:lnTo>
                    <a:pt x="1124" y="665"/>
                  </a:lnTo>
                  <a:cubicBezTo>
                    <a:pt x="1124" y="627"/>
                    <a:pt x="1100" y="589"/>
                    <a:pt x="1062" y="569"/>
                  </a:cubicBezTo>
                  <a:lnTo>
                    <a:pt x="82" y="7"/>
                  </a:lnTo>
                  <a:cubicBezTo>
                    <a:pt x="77" y="2"/>
                    <a:pt x="70" y="0"/>
                    <a:pt x="61" y="0"/>
                  </a:cubicBez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0"/>
            <p:cNvSpPr/>
            <p:nvPr/>
          </p:nvSpPr>
          <p:spPr>
            <a:xfrm>
              <a:off x="5848722" y="2985083"/>
              <a:ext cx="134867" cy="179780"/>
            </a:xfrm>
            <a:custGeom>
              <a:avLst/>
              <a:gdLst/>
              <a:ahLst/>
              <a:cxnLst/>
              <a:rect l="l" t="t" r="r" b="b"/>
              <a:pathLst>
                <a:path w="1039" h="1385" extrusionOk="0">
                  <a:moveTo>
                    <a:pt x="0" y="0"/>
                  </a:moveTo>
                  <a:lnTo>
                    <a:pt x="0" y="784"/>
                  </a:lnTo>
                  <a:lnTo>
                    <a:pt x="1038" y="1384"/>
                  </a:lnTo>
                  <a:lnTo>
                    <a:pt x="1038" y="601"/>
                  </a:lnTo>
                  <a:lnTo>
                    <a:pt x="0" y="0"/>
                  </a:lnTo>
                  <a:close/>
                </a:path>
              </a:pathLst>
            </a:custGeom>
            <a:solidFill>
              <a:srgbClr val="F5F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0"/>
            <p:cNvSpPr/>
            <p:nvPr/>
          </p:nvSpPr>
          <p:spPr>
            <a:xfrm>
              <a:off x="5843140" y="3096717"/>
              <a:ext cx="15706" cy="10774"/>
            </a:xfrm>
            <a:custGeom>
              <a:avLst/>
              <a:gdLst/>
              <a:ahLst/>
              <a:cxnLst/>
              <a:rect l="l" t="t" r="r" b="b"/>
              <a:pathLst>
                <a:path w="121" h="83" extrusionOk="0">
                  <a:moveTo>
                    <a:pt x="19" y="0"/>
                  </a:moveTo>
                  <a:lnTo>
                    <a:pt x="0" y="20"/>
                  </a:lnTo>
                  <a:lnTo>
                    <a:pt x="0" y="44"/>
                  </a:lnTo>
                  <a:lnTo>
                    <a:pt x="63" y="82"/>
                  </a:lnTo>
                  <a:lnTo>
                    <a:pt x="82" y="82"/>
                  </a:lnTo>
                  <a:lnTo>
                    <a:pt x="101" y="63"/>
                  </a:lnTo>
                  <a:lnTo>
                    <a:pt x="120" y="44"/>
                  </a:ln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0"/>
            <p:cNvSpPr/>
            <p:nvPr/>
          </p:nvSpPr>
          <p:spPr>
            <a:xfrm>
              <a:off x="5853654" y="3104765"/>
              <a:ext cx="15706" cy="7658"/>
            </a:xfrm>
            <a:custGeom>
              <a:avLst/>
              <a:gdLst/>
              <a:ahLst/>
              <a:cxnLst/>
              <a:rect l="l" t="t" r="r" b="b"/>
              <a:pathLst>
                <a:path w="121" h="59" extrusionOk="0">
                  <a:moveTo>
                    <a:pt x="39" y="1"/>
                  </a:moveTo>
                  <a:lnTo>
                    <a:pt x="1" y="20"/>
                  </a:lnTo>
                  <a:lnTo>
                    <a:pt x="83" y="58"/>
                  </a:lnTo>
                  <a:lnTo>
                    <a:pt x="121" y="39"/>
                  </a:lnTo>
                  <a:lnTo>
                    <a:pt x="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0"/>
            <p:cNvSpPr/>
            <p:nvPr/>
          </p:nvSpPr>
          <p:spPr>
            <a:xfrm>
              <a:off x="5866765" y="3112294"/>
              <a:ext cx="13240" cy="8178"/>
            </a:xfrm>
            <a:custGeom>
              <a:avLst/>
              <a:gdLst/>
              <a:ahLst/>
              <a:cxnLst/>
              <a:rect l="l" t="t" r="r" b="b"/>
              <a:pathLst>
                <a:path w="102" h="63" extrusionOk="0">
                  <a:moveTo>
                    <a:pt x="1" y="0"/>
                  </a:moveTo>
                  <a:lnTo>
                    <a:pt x="1" y="20"/>
                  </a:lnTo>
                  <a:lnTo>
                    <a:pt x="58" y="63"/>
                  </a:lnTo>
                  <a:lnTo>
                    <a:pt x="78" y="63"/>
                  </a:lnTo>
                  <a:lnTo>
                    <a:pt x="102" y="44"/>
                  </a:lnTo>
                  <a:lnTo>
                    <a:pt x="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0"/>
            <p:cNvSpPr/>
            <p:nvPr/>
          </p:nvSpPr>
          <p:spPr>
            <a:xfrm>
              <a:off x="5876760" y="3117875"/>
              <a:ext cx="15706" cy="7658"/>
            </a:xfrm>
            <a:custGeom>
              <a:avLst/>
              <a:gdLst/>
              <a:ahLst/>
              <a:cxnLst/>
              <a:rect l="l" t="t" r="r" b="b"/>
              <a:pathLst>
                <a:path w="121" h="59" extrusionOk="0">
                  <a:moveTo>
                    <a:pt x="44" y="1"/>
                  </a:moveTo>
                  <a:lnTo>
                    <a:pt x="1" y="20"/>
                  </a:lnTo>
                  <a:lnTo>
                    <a:pt x="82" y="58"/>
                  </a:lnTo>
                  <a:lnTo>
                    <a:pt x="121" y="39"/>
                  </a:lnTo>
                  <a:lnTo>
                    <a:pt x="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0"/>
            <p:cNvSpPr/>
            <p:nvPr/>
          </p:nvSpPr>
          <p:spPr>
            <a:xfrm>
              <a:off x="5887404" y="3125404"/>
              <a:ext cx="15706" cy="8178"/>
            </a:xfrm>
            <a:custGeom>
              <a:avLst/>
              <a:gdLst/>
              <a:ahLst/>
              <a:cxnLst/>
              <a:rect l="l" t="t" r="r" b="b"/>
              <a:pathLst>
                <a:path w="121" h="63" extrusionOk="0">
                  <a:moveTo>
                    <a:pt x="39" y="0"/>
                  </a:moveTo>
                  <a:lnTo>
                    <a:pt x="19" y="20"/>
                  </a:lnTo>
                  <a:lnTo>
                    <a:pt x="0" y="20"/>
                  </a:lnTo>
                  <a:lnTo>
                    <a:pt x="82" y="63"/>
                  </a:lnTo>
                  <a:lnTo>
                    <a:pt x="101" y="63"/>
                  </a:lnTo>
                  <a:lnTo>
                    <a:pt x="120" y="39"/>
                  </a:lnTo>
                  <a:lnTo>
                    <a:pt x="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0"/>
            <p:cNvSpPr/>
            <p:nvPr/>
          </p:nvSpPr>
          <p:spPr>
            <a:xfrm>
              <a:off x="5900515" y="3130337"/>
              <a:ext cx="15706" cy="10774"/>
            </a:xfrm>
            <a:custGeom>
              <a:avLst/>
              <a:gdLst/>
              <a:ahLst/>
              <a:cxnLst/>
              <a:rect l="l" t="t" r="r" b="b"/>
              <a:pathLst>
                <a:path w="121" h="83" extrusionOk="0">
                  <a:moveTo>
                    <a:pt x="39" y="1"/>
                  </a:moveTo>
                  <a:lnTo>
                    <a:pt x="0" y="25"/>
                  </a:lnTo>
                  <a:lnTo>
                    <a:pt x="0" y="44"/>
                  </a:lnTo>
                  <a:lnTo>
                    <a:pt x="58" y="82"/>
                  </a:lnTo>
                  <a:lnTo>
                    <a:pt x="82" y="82"/>
                  </a:lnTo>
                  <a:lnTo>
                    <a:pt x="120" y="63"/>
                  </a:lnTo>
                  <a:lnTo>
                    <a:pt x="120" y="44"/>
                  </a:lnTo>
                  <a:lnTo>
                    <a:pt x="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0"/>
            <p:cNvSpPr/>
            <p:nvPr/>
          </p:nvSpPr>
          <p:spPr>
            <a:xfrm>
              <a:off x="5911029" y="3138515"/>
              <a:ext cx="15706" cy="7529"/>
            </a:xfrm>
            <a:custGeom>
              <a:avLst/>
              <a:gdLst/>
              <a:ahLst/>
              <a:cxnLst/>
              <a:rect l="l" t="t" r="r" b="b"/>
              <a:pathLst>
                <a:path w="121" h="58" extrusionOk="0">
                  <a:moveTo>
                    <a:pt x="39" y="0"/>
                  </a:moveTo>
                  <a:lnTo>
                    <a:pt x="1" y="19"/>
                  </a:lnTo>
                  <a:lnTo>
                    <a:pt x="78" y="58"/>
                  </a:lnTo>
                  <a:lnTo>
                    <a:pt x="97" y="58"/>
                  </a:lnTo>
                  <a:lnTo>
                    <a:pt x="121" y="39"/>
                  </a:ln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0"/>
            <p:cNvSpPr/>
            <p:nvPr/>
          </p:nvSpPr>
          <p:spPr>
            <a:xfrm>
              <a:off x="5923491" y="3143447"/>
              <a:ext cx="15836" cy="10774"/>
            </a:xfrm>
            <a:custGeom>
              <a:avLst/>
              <a:gdLst/>
              <a:ahLst/>
              <a:cxnLst/>
              <a:rect l="l" t="t" r="r" b="b"/>
              <a:pathLst>
                <a:path w="122" h="83" extrusionOk="0">
                  <a:moveTo>
                    <a:pt x="25" y="1"/>
                  </a:moveTo>
                  <a:lnTo>
                    <a:pt x="1" y="20"/>
                  </a:lnTo>
                  <a:lnTo>
                    <a:pt x="1" y="44"/>
                  </a:lnTo>
                  <a:lnTo>
                    <a:pt x="63" y="82"/>
                  </a:lnTo>
                  <a:lnTo>
                    <a:pt x="83" y="82"/>
                  </a:lnTo>
                  <a:lnTo>
                    <a:pt x="102" y="63"/>
                  </a:lnTo>
                  <a:lnTo>
                    <a:pt x="121" y="44"/>
                  </a:lnTo>
                  <a:lnTo>
                    <a:pt x="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0"/>
            <p:cNvSpPr/>
            <p:nvPr/>
          </p:nvSpPr>
          <p:spPr>
            <a:xfrm>
              <a:off x="5934135" y="3151625"/>
              <a:ext cx="15706" cy="7529"/>
            </a:xfrm>
            <a:custGeom>
              <a:avLst/>
              <a:gdLst/>
              <a:ahLst/>
              <a:cxnLst/>
              <a:rect l="l" t="t" r="r" b="b"/>
              <a:pathLst>
                <a:path w="121" h="58" extrusionOk="0">
                  <a:moveTo>
                    <a:pt x="39" y="0"/>
                  </a:moveTo>
                  <a:lnTo>
                    <a:pt x="1" y="19"/>
                  </a:lnTo>
                  <a:lnTo>
                    <a:pt x="82" y="58"/>
                  </a:lnTo>
                  <a:lnTo>
                    <a:pt x="121" y="39"/>
                  </a:lnTo>
                  <a:lnTo>
                    <a:pt x="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0"/>
            <p:cNvSpPr/>
            <p:nvPr/>
          </p:nvSpPr>
          <p:spPr>
            <a:xfrm>
              <a:off x="5947246" y="3156558"/>
              <a:ext cx="13240" cy="10774"/>
            </a:xfrm>
            <a:custGeom>
              <a:avLst/>
              <a:gdLst/>
              <a:ahLst/>
              <a:cxnLst/>
              <a:rect l="l" t="t" r="r" b="b"/>
              <a:pathLst>
                <a:path w="102" h="83" extrusionOk="0">
                  <a:moveTo>
                    <a:pt x="39" y="1"/>
                  </a:moveTo>
                  <a:lnTo>
                    <a:pt x="20" y="20"/>
                  </a:lnTo>
                  <a:lnTo>
                    <a:pt x="0" y="20"/>
                  </a:lnTo>
                  <a:lnTo>
                    <a:pt x="0" y="39"/>
                  </a:lnTo>
                  <a:lnTo>
                    <a:pt x="58" y="82"/>
                  </a:lnTo>
                  <a:lnTo>
                    <a:pt x="82" y="82"/>
                  </a:lnTo>
                  <a:lnTo>
                    <a:pt x="101" y="63"/>
                  </a:lnTo>
                  <a:lnTo>
                    <a:pt x="101" y="39"/>
                  </a:lnTo>
                  <a:lnTo>
                    <a:pt x="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0"/>
            <p:cNvSpPr/>
            <p:nvPr/>
          </p:nvSpPr>
          <p:spPr>
            <a:xfrm>
              <a:off x="5957890" y="3164736"/>
              <a:ext cx="15706" cy="7529"/>
            </a:xfrm>
            <a:custGeom>
              <a:avLst/>
              <a:gdLst/>
              <a:ahLst/>
              <a:cxnLst/>
              <a:rect l="l" t="t" r="r" b="b"/>
              <a:pathLst>
                <a:path w="121" h="58" extrusionOk="0">
                  <a:moveTo>
                    <a:pt x="39" y="0"/>
                  </a:moveTo>
                  <a:lnTo>
                    <a:pt x="0" y="19"/>
                  </a:lnTo>
                  <a:lnTo>
                    <a:pt x="77" y="58"/>
                  </a:lnTo>
                  <a:lnTo>
                    <a:pt x="120" y="38"/>
                  </a:lnTo>
                  <a:lnTo>
                    <a:pt x="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0"/>
            <p:cNvSpPr/>
            <p:nvPr/>
          </p:nvSpPr>
          <p:spPr>
            <a:xfrm>
              <a:off x="5833145" y="3102299"/>
              <a:ext cx="18173" cy="10125"/>
            </a:xfrm>
            <a:custGeom>
              <a:avLst/>
              <a:gdLst/>
              <a:ahLst/>
              <a:cxnLst/>
              <a:rect l="l" t="t" r="r" b="b"/>
              <a:pathLst>
                <a:path w="140" h="78" extrusionOk="0">
                  <a:moveTo>
                    <a:pt x="58" y="1"/>
                  </a:moveTo>
                  <a:lnTo>
                    <a:pt x="0" y="39"/>
                  </a:lnTo>
                  <a:lnTo>
                    <a:pt x="58" y="77"/>
                  </a:lnTo>
                  <a:lnTo>
                    <a:pt x="77" y="77"/>
                  </a:lnTo>
                  <a:lnTo>
                    <a:pt x="140" y="39"/>
                  </a:lnTo>
                  <a:lnTo>
                    <a:pt x="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0"/>
            <p:cNvSpPr/>
            <p:nvPr/>
          </p:nvSpPr>
          <p:spPr>
            <a:xfrm>
              <a:off x="5843140" y="3109827"/>
              <a:ext cx="18173" cy="10644"/>
            </a:xfrm>
            <a:custGeom>
              <a:avLst/>
              <a:gdLst/>
              <a:ahLst/>
              <a:cxnLst/>
              <a:rect l="l" t="t" r="r" b="b"/>
              <a:pathLst>
                <a:path w="140" h="82" extrusionOk="0">
                  <a:moveTo>
                    <a:pt x="63" y="0"/>
                  </a:moveTo>
                  <a:lnTo>
                    <a:pt x="0" y="19"/>
                  </a:lnTo>
                  <a:lnTo>
                    <a:pt x="0" y="39"/>
                  </a:lnTo>
                  <a:lnTo>
                    <a:pt x="82" y="82"/>
                  </a:lnTo>
                  <a:lnTo>
                    <a:pt x="101" y="63"/>
                  </a:lnTo>
                  <a:lnTo>
                    <a:pt x="140" y="39"/>
                  </a:lnTo>
                  <a:lnTo>
                    <a:pt x="140" y="1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0"/>
            <p:cNvSpPr/>
            <p:nvPr/>
          </p:nvSpPr>
          <p:spPr>
            <a:xfrm>
              <a:off x="5856251" y="3114760"/>
              <a:ext cx="18173" cy="10774"/>
            </a:xfrm>
            <a:custGeom>
              <a:avLst/>
              <a:gdLst/>
              <a:ahLst/>
              <a:cxnLst/>
              <a:rect l="l" t="t" r="r" b="b"/>
              <a:pathLst>
                <a:path w="140" h="83" extrusionOk="0">
                  <a:moveTo>
                    <a:pt x="39" y="1"/>
                  </a:moveTo>
                  <a:lnTo>
                    <a:pt x="0" y="44"/>
                  </a:lnTo>
                  <a:lnTo>
                    <a:pt x="63" y="82"/>
                  </a:lnTo>
                  <a:lnTo>
                    <a:pt x="82" y="82"/>
                  </a:lnTo>
                  <a:lnTo>
                    <a:pt x="139" y="63"/>
                  </a:lnTo>
                  <a:lnTo>
                    <a:pt x="139" y="44"/>
                  </a:lnTo>
                  <a:lnTo>
                    <a:pt x="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0"/>
            <p:cNvSpPr/>
            <p:nvPr/>
          </p:nvSpPr>
          <p:spPr>
            <a:xfrm>
              <a:off x="5866765" y="3122938"/>
              <a:ext cx="18303" cy="10644"/>
            </a:xfrm>
            <a:custGeom>
              <a:avLst/>
              <a:gdLst/>
              <a:ahLst/>
              <a:cxnLst/>
              <a:rect l="l" t="t" r="r" b="b"/>
              <a:pathLst>
                <a:path w="141" h="82" extrusionOk="0">
                  <a:moveTo>
                    <a:pt x="58" y="0"/>
                  </a:moveTo>
                  <a:lnTo>
                    <a:pt x="1" y="19"/>
                  </a:lnTo>
                  <a:lnTo>
                    <a:pt x="1" y="39"/>
                  </a:lnTo>
                  <a:lnTo>
                    <a:pt x="78" y="82"/>
                  </a:lnTo>
                  <a:lnTo>
                    <a:pt x="140" y="39"/>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0"/>
            <p:cNvSpPr/>
            <p:nvPr/>
          </p:nvSpPr>
          <p:spPr>
            <a:xfrm>
              <a:off x="5879876" y="3127871"/>
              <a:ext cx="18173" cy="10774"/>
            </a:xfrm>
            <a:custGeom>
              <a:avLst/>
              <a:gdLst/>
              <a:ahLst/>
              <a:cxnLst/>
              <a:rect l="l" t="t" r="r" b="b"/>
              <a:pathLst>
                <a:path w="140" h="83" extrusionOk="0">
                  <a:moveTo>
                    <a:pt x="39" y="1"/>
                  </a:moveTo>
                  <a:lnTo>
                    <a:pt x="1" y="44"/>
                  </a:lnTo>
                  <a:lnTo>
                    <a:pt x="58" y="82"/>
                  </a:lnTo>
                  <a:lnTo>
                    <a:pt x="77" y="82"/>
                  </a:lnTo>
                  <a:lnTo>
                    <a:pt x="121" y="63"/>
                  </a:lnTo>
                  <a:lnTo>
                    <a:pt x="140" y="44"/>
                  </a:lnTo>
                  <a:lnTo>
                    <a:pt x="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0"/>
            <p:cNvSpPr/>
            <p:nvPr/>
          </p:nvSpPr>
          <p:spPr>
            <a:xfrm>
              <a:off x="5889871" y="3136048"/>
              <a:ext cx="18173" cy="9995"/>
            </a:xfrm>
            <a:custGeom>
              <a:avLst/>
              <a:gdLst/>
              <a:ahLst/>
              <a:cxnLst/>
              <a:rect l="l" t="t" r="r" b="b"/>
              <a:pathLst>
                <a:path w="140" h="77" extrusionOk="0">
                  <a:moveTo>
                    <a:pt x="63" y="0"/>
                  </a:moveTo>
                  <a:lnTo>
                    <a:pt x="0" y="19"/>
                  </a:lnTo>
                  <a:lnTo>
                    <a:pt x="0" y="38"/>
                  </a:lnTo>
                  <a:lnTo>
                    <a:pt x="63" y="77"/>
                  </a:lnTo>
                  <a:lnTo>
                    <a:pt x="82" y="77"/>
                  </a:lnTo>
                  <a:lnTo>
                    <a:pt x="140" y="38"/>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0"/>
            <p:cNvSpPr/>
            <p:nvPr/>
          </p:nvSpPr>
          <p:spPr>
            <a:xfrm>
              <a:off x="5900515" y="3140981"/>
              <a:ext cx="18173" cy="10774"/>
            </a:xfrm>
            <a:custGeom>
              <a:avLst/>
              <a:gdLst/>
              <a:ahLst/>
              <a:cxnLst/>
              <a:rect l="l" t="t" r="r" b="b"/>
              <a:pathLst>
                <a:path w="140" h="83" extrusionOk="0">
                  <a:moveTo>
                    <a:pt x="58" y="0"/>
                  </a:moveTo>
                  <a:lnTo>
                    <a:pt x="19" y="39"/>
                  </a:lnTo>
                  <a:lnTo>
                    <a:pt x="0" y="39"/>
                  </a:lnTo>
                  <a:lnTo>
                    <a:pt x="82" y="82"/>
                  </a:lnTo>
                  <a:lnTo>
                    <a:pt x="101" y="82"/>
                  </a:lnTo>
                  <a:lnTo>
                    <a:pt x="139" y="63"/>
                  </a:lnTo>
                  <a:lnTo>
                    <a:pt x="139" y="3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0"/>
            <p:cNvSpPr/>
            <p:nvPr/>
          </p:nvSpPr>
          <p:spPr>
            <a:xfrm>
              <a:off x="5913626" y="3149029"/>
              <a:ext cx="18173" cy="10125"/>
            </a:xfrm>
            <a:custGeom>
              <a:avLst/>
              <a:gdLst/>
              <a:ahLst/>
              <a:cxnLst/>
              <a:rect l="l" t="t" r="r" b="b"/>
              <a:pathLst>
                <a:path w="140" h="78" extrusionOk="0">
                  <a:moveTo>
                    <a:pt x="58" y="1"/>
                  </a:moveTo>
                  <a:lnTo>
                    <a:pt x="0" y="20"/>
                  </a:lnTo>
                  <a:lnTo>
                    <a:pt x="0" y="39"/>
                  </a:lnTo>
                  <a:lnTo>
                    <a:pt x="58" y="78"/>
                  </a:lnTo>
                  <a:lnTo>
                    <a:pt x="77" y="78"/>
                  </a:lnTo>
                  <a:lnTo>
                    <a:pt x="139" y="39"/>
                  </a:lnTo>
                  <a:lnTo>
                    <a:pt x="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0"/>
            <p:cNvSpPr/>
            <p:nvPr/>
          </p:nvSpPr>
          <p:spPr>
            <a:xfrm>
              <a:off x="5923491" y="3154092"/>
              <a:ext cx="18952" cy="10774"/>
            </a:xfrm>
            <a:custGeom>
              <a:avLst/>
              <a:gdLst/>
              <a:ahLst/>
              <a:cxnLst/>
              <a:rect l="l" t="t" r="r" b="b"/>
              <a:pathLst>
                <a:path w="146" h="83" extrusionOk="0">
                  <a:moveTo>
                    <a:pt x="83" y="0"/>
                  </a:moveTo>
                  <a:lnTo>
                    <a:pt x="63" y="20"/>
                  </a:lnTo>
                  <a:lnTo>
                    <a:pt x="1" y="39"/>
                  </a:lnTo>
                  <a:lnTo>
                    <a:pt x="1" y="58"/>
                  </a:lnTo>
                  <a:lnTo>
                    <a:pt x="83" y="82"/>
                  </a:lnTo>
                  <a:lnTo>
                    <a:pt x="102" y="82"/>
                  </a:lnTo>
                  <a:lnTo>
                    <a:pt x="145" y="58"/>
                  </a:lnTo>
                  <a:lnTo>
                    <a:pt x="145" y="39"/>
                  </a:lnTo>
                  <a:lnTo>
                    <a:pt x="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0"/>
            <p:cNvSpPr/>
            <p:nvPr/>
          </p:nvSpPr>
          <p:spPr>
            <a:xfrm>
              <a:off x="5936601" y="3161620"/>
              <a:ext cx="18303" cy="10644"/>
            </a:xfrm>
            <a:custGeom>
              <a:avLst/>
              <a:gdLst/>
              <a:ahLst/>
              <a:cxnLst/>
              <a:rect l="l" t="t" r="r" b="b"/>
              <a:pathLst>
                <a:path w="141" h="82" extrusionOk="0">
                  <a:moveTo>
                    <a:pt x="44" y="0"/>
                  </a:moveTo>
                  <a:lnTo>
                    <a:pt x="1" y="43"/>
                  </a:lnTo>
                  <a:lnTo>
                    <a:pt x="63" y="82"/>
                  </a:lnTo>
                  <a:lnTo>
                    <a:pt x="82" y="82"/>
                  </a:lnTo>
                  <a:lnTo>
                    <a:pt x="140" y="43"/>
                  </a:lnTo>
                  <a:lnTo>
                    <a:pt x="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0"/>
            <p:cNvSpPr/>
            <p:nvPr/>
          </p:nvSpPr>
          <p:spPr>
            <a:xfrm>
              <a:off x="5947246" y="3169669"/>
              <a:ext cx="18173" cy="10774"/>
            </a:xfrm>
            <a:custGeom>
              <a:avLst/>
              <a:gdLst/>
              <a:ahLst/>
              <a:cxnLst/>
              <a:rect l="l" t="t" r="r" b="b"/>
              <a:pathLst>
                <a:path w="140" h="83" extrusionOk="0">
                  <a:moveTo>
                    <a:pt x="58" y="0"/>
                  </a:moveTo>
                  <a:lnTo>
                    <a:pt x="0" y="20"/>
                  </a:lnTo>
                  <a:lnTo>
                    <a:pt x="0" y="39"/>
                  </a:lnTo>
                  <a:lnTo>
                    <a:pt x="82" y="82"/>
                  </a:lnTo>
                  <a:lnTo>
                    <a:pt x="140" y="3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0"/>
            <p:cNvSpPr/>
            <p:nvPr/>
          </p:nvSpPr>
          <p:spPr>
            <a:xfrm>
              <a:off x="5822501" y="3107361"/>
              <a:ext cx="18173" cy="10644"/>
            </a:xfrm>
            <a:custGeom>
              <a:avLst/>
              <a:gdLst/>
              <a:ahLst/>
              <a:cxnLst/>
              <a:rect l="l" t="t" r="r" b="b"/>
              <a:pathLst>
                <a:path w="140" h="82" extrusionOk="0">
                  <a:moveTo>
                    <a:pt x="58" y="0"/>
                  </a:moveTo>
                  <a:lnTo>
                    <a:pt x="1" y="38"/>
                  </a:lnTo>
                  <a:lnTo>
                    <a:pt x="58" y="82"/>
                  </a:lnTo>
                  <a:lnTo>
                    <a:pt x="82" y="82"/>
                  </a:lnTo>
                  <a:lnTo>
                    <a:pt x="140" y="58"/>
                  </a:lnTo>
                  <a:lnTo>
                    <a:pt x="140" y="38"/>
                  </a:ln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0"/>
            <p:cNvSpPr/>
            <p:nvPr/>
          </p:nvSpPr>
          <p:spPr>
            <a:xfrm>
              <a:off x="5833145" y="3114760"/>
              <a:ext cx="18173" cy="10774"/>
            </a:xfrm>
            <a:custGeom>
              <a:avLst/>
              <a:gdLst/>
              <a:ahLst/>
              <a:cxnLst/>
              <a:rect l="l" t="t" r="r" b="b"/>
              <a:pathLst>
                <a:path w="140" h="83" extrusionOk="0">
                  <a:moveTo>
                    <a:pt x="58" y="1"/>
                  </a:moveTo>
                  <a:lnTo>
                    <a:pt x="20" y="25"/>
                  </a:lnTo>
                  <a:lnTo>
                    <a:pt x="0" y="44"/>
                  </a:lnTo>
                  <a:lnTo>
                    <a:pt x="77" y="82"/>
                  </a:lnTo>
                  <a:lnTo>
                    <a:pt x="96" y="82"/>
                  </a:lnTo>
                  <a:lnTo>
                    <a:pt x="140" y="44"/>
                  </a:ln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0"/>
            <p:cNvSpPr/>
            <p:nvPr/>
          </p:nvSpPr>
          <p:spPr>
            <a:xfrm>
              <a:off x="5845606" y="3120342"/>
              <a:ext cx="18822" cy="10125"/>
            </a:xfrm>
            <a:custGeom>
              <a:avLst/>
              <a:gdLst/>
              <a:ahLst/>
              <a:cxnLst/>
              <a:rect l="l" t="t" r="r" b="b"/>
              <a:pathLst>
                <a:path w="145" h="78" extrusionOk="0">
                  <a:moveTo>
                    <a:pt x="63" y="1"/>
                  </a:moveTo>
                  <a:lnTo>
                    <a:pt x="0" y="39"/>
                  </a:lnTo>
                  <a:lnTo>
                    <a:pt x="63" y="78"/>
                  </a:lnTo>
                  <a:lnTo>
                    <a:pt x="82" y="78"/>
                  </a:lnTo>
                  <a:lnTo>
                    <a:pt x="145" y="59"/>
                  </a:lnTo>
                  <a:lnTo>
                    <a:pt x="145" y="39"/>
                  </a:lnTo>
                  <a:lnTo>
                    <a:pt x="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0"/>
            <p:cNvSpPr/>
            <p:nvPr/>
          </p:nvSpPr>
          <p:spPr>
            <a:xfrm>
              <a:off x="5856251" y="3127871"/>
              <a:ext cx="18173" cy="10774"/>
            </a:xfrm>
            <a:custGeom>
              <a:avLst/>
              <a:gdLst/>
              <a:ahLst/>
              <a:cxnLst/>
              <a:rect l="l" t="t" r="r" b="b"/>
              <a:pathLst>
                <a:path w="140" h="83" extrusionOk="0">
                  <a:moveTo>
                    <a:pt x="63" y="1"/>
                  </a:moveTo>
                  <a:lnTo>
                    <a:pt x="0" y="20"/>
                  </a:lnTo>
                  <a:lnTo>
                    <a:pt x="0" y="44"/>
                  </a:lnTo>
                  <a:lnTo>
                    <a:pt x="82" y="82"/>
                  </a:lnTo>
                  <a:lnTo>
                    <a:pt x="139" y="44"/>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0"/>
            <p:cNvSpPr/>
            <p:nvPr/>
          </p:nvSpPr>
          <p:spPr>
            <a:xfrm>
              <a:off x="5869231" y="3133452"/>
              <a:ext cx="18303" cy="10125"/>
            </a:xfrm>
            <a:custGeom>
              <a:avLst/>
              <a:gdLst/>
              <a:ahLst/>
              <a:cxnLst/>
              <a:rect l="l" t="t" r="r" b="b"/>
              <a:pathLst>
                <a:path w="141" h="78" extrusionOk="0">
                  <a:moveTo>
                    <a:pt x="59" y="1"/>
                  </a:moveTo>
                  <a:lnTo>
                    <a:pt x="39" y="20"/>
                  </a:lnTo>
                  <a:lnTo>
                    <a:pt x="1" y="39"/>
                  </a:lnTo>
                  <a:lnTo>
                    <a:pt x="1" y="58"/>
                  </a:lnTo>
                  <a:lnTo>
                    <a:pt x="59" y="78"/>
                  </a:lnTo>
                  <a:lnTo>
                    <a:pt x="83" y="78"/>
                  </a:lnTo>
                  <a:lnTo>
                    <a:pt x="121" y="58"/>
                  </a:lnTo>
                  <a:lnTo>
                    <a:pt x="140" y="39"/>
                  </a:lnTo>
                  <a:lnTo>
                    <a:pt x="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0"/>
            <p:cNvSpPr/>
            <p:nvPr/>
          </p:nvSpPr>
          <p:spPr>
            <a:xfrm>
              <a:off x="5879876" y="3140981"/>
              <a:ext cx="18173" cy="10774"/>
            </a:xfrm>
            <a:custGeom>
              <a:avLst/>
              <a:gdLst/>
              <a:ahLst/>
              <a:cxnLst/>
              <a:rect l="l" t="t" r="r" b="b"/>
              <a:pathLst>
                <a:path w="140" h="83" extrusionOk="0">
                  <a:moveTo>
                    <a:pt x="58" y="0"/>
                  </a:moveTo>
                  <a:lnTo>
                    <a:pt x="1" y="39"/>
                  </a:lnTo>
                  <a:lnTo>
                    <a:pt x="77" y="82"/>
                  </a:lnTo>
                  <a:lnTo>
                    <a:pt x="140" y="39"/>
                  </a:lnTo>
                  <a:lnTo>
                    <a:pt x="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0"/>
            <p:cNvSpPr/>
            <p:nvPr/>
          </p:nvSpPr>
          <p:spPr>
            <a:xfrm>
              <a:off x="5892337" y="3149029"/>
              <a:ext cx="15706" cy="10125"/>
            </a:xfrm>
            <a:custGeom>
              <a:avLst/>
              <a:gdLst/>
              <a:ahLst/>
              <a:cxnLst/>
              <a:rect l="l" t="t" r="r" b="b"/>
              <a:pathLst>
                <a:path w="121" h="78" extrusionOk="0">
                  <a:moveTo>
                    <a:pt x="44" y="1"/>
                  </a:moveTo>
                  <a:lnTo>
                    <a:pt x="1" y="20"/>
                  </a:lnTo>
                  <a:lnTo>
                    <a:pt x="1" y="39"/>
                  </a:lnTo>
                  <a:lnTo>
                    <a:pt x="63" y="78"/>
                  </a:lnTo>
                  <a:lnTo>
                    <a:pt x="82" y="78"/>
                  </a:lnTo>
                  <a:lnTo>
                    <a:pt x="121" y="39"/>
                  </a:lnTo>
                  <a:lnTo>
                    <a:pt x="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0"/>
            <p:cNvSpPr/>
            <p:nvPr/>
          </p:nvSpPr>
          <p:spPr>
            <a:xfrm>
              <a:off x="5902981" y="3154092"/>
              <a:ext cx="18173" cy="10774"/>
            </a:xfrm>
            <a:custGeom>
              <a:avLst/>
              <a:gdLst/>
              <a:ahLst/>
              <a:cxnLst/>
              <a:rect l="l" t="t" r="r" b="b"/>
              <a:pathLst>
                <a:path w="140" h="83" extrusionOk="0">
                  <a:moveTo>
                    <a:pt x="63" y="0"/>
                  </a:moveTo>
                  <a:lnTo>
                    <a:pt x="0" y="39"/>
                  </a:lnTo>
                  <a:lnTo>
                    <a:pt x="63" y="82"/>
                  </a:lnTo>
                  <a:lnTo>
                    <a:pt x="82" y="82"/>
                  </a:lnTo>
                  <a:lnTo>
                    <a:pt x="140" y="58"/>
                  </a:lnTo>
                  <a:lnTo>
                    <a:pt x="140" y="39"/>
                  </a:lnTo>
                  <a:lnTo>
                    <a:pt x="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0"/>
            <p:cNvSpPr/>
            <p:nvPr/>
          </p:nvSpPr>
          <p:spPr>
            <a:xfrm>
              <a:off x="5913626" y="3161620"/>
              <a:ext cx="18173" cy="10644"/>
            </a:xfrm>
            <a:custGeom>
              <a:avLst/>
              <a:gdLst/>
              <a:ahLst/>
              <a:cxnLst/>
              <a:rect l="l" t="t" r="r" b="b"/>
              <a:pathLst>
                <a:path w="140" h="82" extrusionOk="0">
                  <a:moveTo>
                    <a:pt x="58" y="0"/>
                  </a:moveTo>
                  <a:lnTo>
                    <a:pt x="19" y="24"/>
                  </a:lnTo>
                  <a:lnTo>
                    <a:pt x="0" y="43"/>
                  </a:lnTo>
                  <a:lnTo>
                    <a:pt x="77" y="82"/>
                  </a:lnTo>
                  <a:lnTo>
                    <a:pt x="101" y="82"/>
                  </a:lnTo>
                  <a:lnTo>
                    <a:pt x="139" y="43"/>
                  </a:lnTo>
                  <a:lnTo>
                    <a:pt x="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0"/>
            <p:cNvSpPr/>
            <p:nvPr/>
          </p:nvSpPr>
          <p:spPr>
            <a:xfrm>
              <a:off x="5926606" y="3167202"/>
              <a:ext cx="18303" cy="10125"/>
            </a:xfrm>
            <a:custGeom>
              <a:avLst/>
              <a:gdLst/>
              <a:ahLst/>
              <a:cxnLst/>
              <a:rect l="l" t="t" r="r" b="b"/>
              <a:pathLst>
                <a:path w="141" h="78" extrusionOk="0">
                  <a:moveTo>
                    <a:pt x="59" y="0"/>
                  </a:moveTo>
                  <a:lnTo>
                    <a:pt x="1" y="39"/>
                  </a:lnTo>
                  <a:lnTo>
                    <a:pt x="59" y="77"/>
                  </a:lnTo>
                  <a:lnTo>
                    <a:pt x="78" y="77"/>
                  </a:lnTo>
                  <a:lnTo>
                    <a:pt x="140" y="58"/>
                  </a:lnTo>
                  <a:lnTo>
                    <a:pt x="140" y="39"/>
                  </a:lnTo>
                  <a:lnTo>
                    <a:pt x="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0"/>
            <p:cNvSpPr/>
            <p:nvPr/>
          </p:nvSpPr>
          <p:spPr>
            <a:xfrm>
              <a:off x="5936601" y="3174601"/>
              <a:ext cx="18303" cy="10774"/>
            </a:xfrm>
            <a:custGeom>
              <a:avLst/>
              <a:gdLst/>
              <a:ahLst/>
              <a:cxnLst/>
              <a:rect l="l" t="t" r="r" b="b"/>
              <a:pathLst>
                <a:path w="141" h="83" extrusionOk="0">
                  <a:moveTo>
                    <a:pt x="63" y="1"/>
                  </a:moveTo>
                  <a:lnTo>
                    <a:pt x="1" y="20"/>
                  </a:lnTo>
                  <a:lnTo>
                    <a:pt x="1" y="44"/>
                  </a:lnTo>
                  <a:lnTo>
                    <a:pt x="82" y="83"/>
                  </a:lnTo>
                  <a:lnTo>
                    <a:pt x="140" y="44"/>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0"/>
            <p:cNvSpPr/>
            <p:nvPr/>
          </p:nvSpPr>
          <p:spPr>
            <a:xfrm>
              <a:off x="5811857" y="3112294"/>
              <a:ext cx="18303" cy="10774"/>
            </a:xfrm>
            <a:custGeom>
              <a:avLst/>
              <a:gdLst/>
              <a:ahLst/>
              <a:cxnLst/>
              <a:rect l="l" t="t" r="r" b="b"/>
              <a:pathLst>
                <a:path w="141" h="83" extrusionOk="0">
                  <a:moveTo>
                    <a:pt x="83" y="0"/>
                  </a:moveTo>
                  <a:lnTo>
                    <a:pt x="63" y="20"/>
                  </a:lnTo>
                  <a:lnTo>
                    <a:pt x="1" y="44"/>
                  </a:lnTo>
                  <a:lnTo>
                    <a:pt x="1" y="63"/>
                  </a:lnTo>
                  <a:lnTo>
                    <a:pt x="63" y="82"/>
                  </a:lnTo>
                  <a:lnTo>
                    <a:pt x="83" y="82"/>
                  </a:lnTo>
                  <a:lnTo>
                    <a:pt x="140" y="63"/>
                  </a:lnTo>
                  <a:lnTo>
                    <a:pt x="140" y="44"/>
                  </a:lnTo>
                  <a:lnTo>
                    <a:pt x="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0"/>
            <p:cNvSpPr/>
            <p:nvPr/>
          </p:nvSpPr>
          <p:spPr>
            <a:xfrm>
              <a:off x="5822501" y="3120342"/>
              <a:ext cx="18173" cy="10125"/>
            </a:xfrm>
            <a:custGeom>
              <a:avLst/>
              <a:gdLst/>
              <a:ahLst/>
              <a:cxnLst/>
              <a:rect l="l" t="t" r="r" b="b"/>
              <a:pathLst>
                <a:path w="140" h="78" extrusionOk="0">
                  <a:moveTo>
                    <a:pt x="58" y="1"/>
                  </a:moveTo>
                  <a:lnTo>
                    <a:pt x="20" y="39"/>
                  </a:lnTo>
                  <a:lnTo>
                    <a:pt x="1" y="39"/>
                  </a:lnTo>
                  <a:lnTo>
                    <a:pt x="82" y="78"/>
                  </a:lnTo>
                  <a:lnTo>
                    <a:pt x="102" y="78"/>
                  </a:lnTo>
                  <a:lnTo>
                    <a:pt x="140" y="39"/>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0"/>
            <p:cNvSpPr/>
            <p:nvPr/>
          </p:nvSpPr>
          <p:spPr>
            <a:xfrm>
              <a:off x="5835611" y="3127871"/>
              <a:ext cx="18173" cy="10774"/>
            </a:xfrm>
            <a:custGeom>
              <a:avLst/>
              <a:gdLst/>
              <a:ahLst/>
              <a:cxnLst/>
              <a:rect l="l" t="t" r="r" b="b"/>
              <a:pathLst>
                <a:path w="140" h="83" extrusionOk="0">
                  <a:moveTo>
                    <a:pt x="58" y="1"/>
                  </a:moveTo>
                  <a:lnTo>
                    <a:pt x="1" y="20"/>
                  </a:lnTo>
                  <a:lnTo>
                    <a:pt x="1" y="44"/>
                  </a:lnTo>
                  <a:lnTo>
                    <a:pt x="58" y="82"/>
                  </a:lnTo>
                  <a:lnTo>
                    <a:pt x="77" y="82"/>
                  </a:lnTo>
                  <a:lnTo>
                    <a:pt x="140" y="44"/>
                  </a:lnTo>
                  <a:lnTo>
                    <a:pt x="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0"/>
            <p:cNvSpPr/>
            <p:nvPr/>
          </p:nvSpPr>
          <p:spPr>
            <a:xfrm>
              <a:off x="5845606" y="3133452"/>
              <a:ext cx="18822" cy="10125"/>
            </a:xfrm>
            <a:custGeom>
              <a:avLst/>
              <a:gdLst/>
              <a:ahLst/>
              <a:cxnLst/>
              <a:rect l="l" t="t" r="r" b="b"/>
              <a:pathLst>
                <a:path w="145" h="78" extrusionOk="0">
                  <a:moveTo>
                    <a:pt x="63" y="1"/>
                  </a:moveTo>
                  <a:lnTo>
                    <a:pt x="0" y="39"/>
                  </a:lnTo>
                  <a:lnTo>
                    <a:pt x="82" y="78"/>
                  </a:lnTo>
                  <a:lnTo>
                    <a:pt x="101" y="78"/>
                  </a:lnTo>
                  <a:lnTo>
                    <a:pt x="145" y="58"/>
                  </a:lnTo>
                  <a:lnTo>
                    <a:pt x="145" y="39"/>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0"/>
            <p:cNvSpPr/>
            <p:nvPr/>
          </p:nvSpPr>
          <p:spPr>
            <a:xfrm>
              <a:off x="5858717" y="3140981"/>
              <a:ext cx="18173" cy="10774"/>
            </a:xfrm>
            <a:custGeom>
              <a:avLst/>
              <a:gdLst/>
              <a:ahLst/>
              <a:cxnLst/>
              <a:rect l="l" t="t" r="r" b="b"/>
              <a:pathLst>
                <a:path w="140" h="83" extrusionOk="0">
                  <a:moveTo>
                    <a:pt x="44" y="0"/>
                  </a:moveTo>
                  <a:lnTo>
                    <a:pt x="0" y="20"/>
                  </a:lnTo>
                  <a:lnTo>
                    <a:pt x="0" y="39"/>
                  </a:lnTo>
                  <a:lnTo>
                    <a:pt x="63" y="82"/>
                  </a:lnTo>
                  <a:lnTo>
                    <a:pt x="82" y="82"/>
                  </a:lnTo>
                  <a:lnTo>
                    <a:pt x="140" y="39"/>
                  </a:lnTo>
                  <a:lnTo>
                    <a:pt x="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0"/>
            <p:cNvSpPr/>
            <p:nvPr/>
          </p:nvSpPr>
          <p:spPr>
            <a:xfrm>
              <a:off x="5869231" y="3145914"/>
              <a:ext cx="18303" cy="10774"/>
            </a:xfrm>
            <a:custGeom>
              <a:avLst/>
              <a:gdLst/>
              <a:ahLst/>
              <a:cxnLst/>
              <a:rect l="l" t="t" r="r" b="b"/>
              <a:pathLst>
                <a:path w="141" h="83" extrusionOk="0">
                  <a:moveTo>
                    <a:pt x="59" y="1"/>
                  </a:moveTo>
                  <a:lnTo>
                    <a:pt x="1" y="44"/>
                  </a:lnTo>
                  <a:lnTo>
                    <a:pt x="83" y="83"/>
                  </a:lnTo>
                  <a:lnTo>
                    <a:pt x="140" y="63"/>
                  </a:lnTo>
                  <a:lnTo>
                    <a:pt x="140" y="44"/>
                  </a:lnTo>
                  <a:lnTo>
                    <a:pt x="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0"/>
            <p:cNvSpPr/>
            <p:nvPr/>
          </p:nvSpPr>
          <p:spPr>
            <a:xfrm>
              <a:off x="5882342" y="3154092"/>
              <a:ext cx="18303" cy="10774"/>
            </a:xfrm>
            <a:custGeom>
              <a:avLst/>
              <a:gdLst/>
              <a:ahLst/>
              <a:cxnLst/>
              <a:rect l="l" t="t" r="r" b="b"/>
              <a:pathLst>
                <a:path w="141" h="83" extrusionOk="0">
                  <a:moveTo>
                    <a:pt x="39" y="0"/>
                  </a:moveTo>
                  <a:lnTo>
                    <a:pt x="1" y="20"/>
                  </a:lnTo>
                  <a:lnTo>
                    <a:pt x="1" y="39"/>
                  </a:lnTo>
                  <a:lnTo>
                    <a:pt x="58" y="82"/>
                  </a:lnTo>
                  <a:lnTo>
                    <a:pt x="78" y="82"/>
                  </a:lnTo>
                  <a:lnTo>
                    <a:pt x="121" y="39"/>
                  </a:lnTo>
                  <a:lnTo>
                    <a:pt x="140" y="39"/>
                  </a:ln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0"/>
            <p:cNvSpPr/>
            <p:nvPr/>
          </p:nvSpPr>
          <p:spPr>
            <a:xfrm>
              <a:off x="5892337" y="3159024"/>
              <a:ext cx="18822" cy="10774"/>
            </a:xfrm>
            <a:custGeom>
              <a:avLst/>
              <a:gdLst/>
              <a:ahLst/>
              <a:cxnLst/>
              <a:rect l="l" t="t" r="r" b="b"/>
              <a:pathLst>
                <a:path w="145" h="83" extrusionOk="0">
                  <a:moveTo>
                    <a:pt x="82" y="1"/>
                  </a:moveTo>
                  <a:lnTo>
                    <a:pt x="63" y="20"/>
                  </a:lnTo>
                  <a:lnTo>
                    <a:pt x="1" y="44"/>
                  </a:lnTo>
                  <a:lnTo>
                    <a:pt x="63" y="82"/>
                  </a:lnTo>
                  <a:lnTo>
                    <a:pt x="82" y="82"/>
                  </a:lnTo>
                  <a:lnTo>
                    <a:pt x="145" y="63"/>
                  </a:lnTo>
                  <a:lnTo>
                    <a:pt x="145" y="44"/>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0"/>
            <p:cNvSpPr/>
            <p:nvPr/>
          </p:nvSpPr>
          <p:spPr>
            <a:xfrm>
              <a:off x="5902981" y="3167202"/>
              <a:ext cx="18173" cy="10125"/>
            </a:xfrm>
            <a:custGeom>
              <a:avLst/>
              <a:gdLst/>
              <a:ahLst/>
              <a:cxnLst/>
              <a:rect l="l" t="t" r="r" b="b"/>
              <a:pathLst>
                <a:path w="140" h="78" extrusionOk="0">
                  <a:moveTo>
                    <a:pt x="63" y="0"/>
                  </a:moveTo>
                  <a:lnTo>
                    <a:pt x="20" y="39"/>
                  </a:lnTo>
                  <a:lnTo>
                    <a:pt x="0" y="39"/>
                  </a:lnTo>
                  <a:lnTo>
                    <a:pt x="82" y="77"/>
                  </a:lnTo>
                  <a:lnTo>
                    <a:pt x="101" y="77"/>
                  </a:lnTo>
                  <a:lnTo>
                    <a:pt x="140" y="3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0"/>
            <p:cNvSpPr/>
            <p:nvPr/>
          </p:nvSpPr>
          <p:spPr>
            <a:xfrm>
              <a:off x="5916092" y="3174601"/>
              <a:ext cx="18173" cy="10774"/>
            </a:xfrm>
            <a:custGeom>
              <a:avLst/>
              <a:gdLst/>
              <a:ahLst/>
              <a:cxnLst/>
              <a:rect l="l" t="t" r="r" b="b"/>
              <a:pathLst>
                <a:path w="140" h="83" extrusionOk="0">
                  <a:moveTo>
                    <a:pt x="58" y="1"/>
                  </a:moveTo>
                  <a:lnTo>
                    <a:pt x="0" y="20"/>
                  </a:lnTo>
                  <a:lnTo>
                    <a:pt x="0" y="44"/>
                  </a:lnTo>
                  <a:lnTo>
                    <a:pt x="58" y="83"/>
                  </a:lnTo>
                  <a:lnTo>
                    <a:pt x="82" y="63"/>
                  </a:lnTo>
                  <a:lnTo>
                    <a:pt x="140" y="44"/>
                  </a:lnTo>
                  <a:lnTo>
                    <a:pt x="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0"/>
            <p:cNvSpPr/>
            <p:nvPr/>
          </p:nvSpPr>
          <p:spPr>
            <a:xfrm>
              <a:off x="5926606" y="3180313"/>
              <a:ext cx="18303" cy="9995"/>
            </a:xfrm>
            <a:custGeom>
              <a:avLst/>
              <a:gdLst/>
              <a:ahLst/>
              <a:cxnLst/>
              <a:rect l="l" t="t" r="r" b="b"/>
              <a:pathLst>
                <a:path w="141" h="77" extrusionOk="0">
                  <a:moveTo>
                    <a:pt x="59" y="0"/>
                  </a:moveTo>
                  <a:lnTo>
                    <a:pt x="1" y="39"/>
                  </a:lnTo>
                  <a:lnTo>
                    <a:pt x="78" y="77"/>
                  </a:lnTo>
                  <a:lnTo>
                    <a:pt x="97" y="77"/>
                  </a:lnTo>
                  <a:lnTo>
                    <a:pt x="140" y="58"/>
                  </a:lnTo>
                  <a:lnTo>
                    <a:pt x="140" y="39"/>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0"/>
            <p:cNvSpPr/>
            <p:nvPr/>
          </p:nvSpPr>
          <p:spPr>
            <a:xfrm>
              <a:off x="5801991" y="3120342"/>
              <a:ext cx="18173" cy="10125"/>
            </a:xfrm>
            <a:custGeom>
              <a:avLst/>
              <a:gdLst/>
              <a:ahLst/>
              <a:cxnLst/>
              <a:rect l="l" t="t" r="r" b="b"/>
              <a:pathLst>
                <a:path w="140" h="78" extrusionOk="0">
                  <a:moveTo>
                    <a:pt x="58" y="1"/>
                  </a:moveTo>
                  <a:lnTo>
                    <a:pt x="0" y="20"/>
                  </a:lnTo>
                  <a:lnTo>
                    <a:pt x="0" y="39"/>
                  </a:lnTo>
                  <a:lnTo>
                    <a:pt x="77" y="78"/>
                  </a:lnTo>
                  <a:lnTo>
                    <a:pt x="139" y="39"/>
                  </a:ln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0"/>
            <p:cNvSpPr/>
            <p:nvPr/>
          </p:nvSpPr>
          <p:spPr>
            <a:xfrm>
              <a:off x="5814453" y="3125404"/>
              <a:ext cx="15706" cy="10774"/>
            </a:xfrm>
            <a:custGeom>
              <a:avLst/>
              <a:gdLst/>
              <a:ahLst/>
              <a:cxnLst/>
              <a:rect l="l" t="t" r="r" b="b"/>
              <a:pathLst>
                <a:path w="121" h="83" extrusionOk="0">
                  <a:moveTo>
                    <a:pt x="43" y="0"/>
                  </a:moveTo>
                  <a:lnTo>
                    <a:pt x="0" y="39"/>
                  </a:lnTo>
                  <a:lnTo>
                    <a:pt x="63" y="82"/>
                  </a:lnTo>
                  <a:lnTo>
                    <a:pt x="82" y="82"/>
                  </a:lnTo>
                  <a:lnTo>
                    <a:pt x="120" y="63"/>
                  </a:lnTo>
                  <a:lnTo>
                    <a:pt x="120" y="39"/>
                  </a:lnTo>
                  <a:lnTo>
                    <a:pt x="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0"/>
            <p:cNvSpPr/>
            <p:nvPr/>
          </p:nvSpPr>
          <p:spPr>
            <a:xfrm>
              <a:off x="5824967" y="3133452"/>
              <a:ext cx="18303" cy="10125"/>
            </a:xfrm>
            <a:custGeom>
              <a:avLst/>
              <a:gdLst/>
              <a:ahLst/>
              <a:cxnLst/>
              <a:rect l="l" t="t" r="r" b="b"/>
              <a:pathLst>
                <a:path w="141" h="78" extrusionOk="0">
                  <a:moveTo>
                    <a:pt x="63" y="1"/>
                  </a:moveTo>
                  <a:lnTo>
                    <a:pt x="1" y="20"/>
                  </a:lnTo>
                  <a:lnTo>
                    <a:pt x="1" y="39"/>
                  </a:lnTo>
                  <a:lnTo>
                    <a:pt x="63" y="78"/>
                  </a:lnTo>
                  <a:lnTo>
                    <a:pt x="83" y="78"/>
                  </a:lnTo>
                  <a:lnTo>
                    <a:pt x="140" y="39"/>
                  </a:lnTo>
                  <a:lnTo>
                    <a:pt x="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0"/>
            <p:cNvSpPr/>
            <p:nvPr/>
          </p:nvSpPr>
          <p:spPr>
            <a:xfrm>
              <a:off x="5835611" y="3138515"/>
              <a:ext cx="18173" cy="10644"/>
            </a:xfrm>
            <a:custGeom>
              <a:avLst/>
              <a:gdLst/>
              <a:ahLst/>
              <a:cxnLst/>
              <a:rect l="l" t="t" r="r" b="b"/>
              <a:pathLst>
                <a:path w="140" h="82" extrusionOk="0">
                  <a:moveTo>
                    <a:pt x="77" y="0"/>
                  </a:moveTo>
                  <a:lnTo>
                    <a:pt x="58" y="19"/>
                  </a:lnTo>
                  <a:lnTo>
                    <a:pt x="20" y="39"/>
                  </a:lnTo>
                  <a:lnTo>
                    <a:pt x="1" y="39"/>
                  </a:lnTo>
                  <a:lnTo>
                    <a:pt x="77" y="82"/>
                  </a:lnTo>
                  <a:lnTo>
                    <a:pt x="101" y="82"/>
                  </a:lnTo>
                  <a:lnTo>
                    <a:pt x="140" y="58"/>
                  </a:lnTo>
                  <a:lnTo>
                    <a:pt x="140" y="39"/>
                  </a:lnTo>
                  <a:lnTo>
                    <a:pt x="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0"/>
            <p:cNvSpPr/>
            <p:nvPr/>
          </p:nvSpPr>
          <p:spPr>
            <a:xfrm>
              <a:off x="5848722" y="3145914"/>
              <a:ext cx="18173" cy="10774"/>
            </a:xfrm>
            <a:custGeom>
              <a:avLst/>
              <a:gdLst/>
              <a:ahLst/>
              <a:cxnLst/>
              <a:rect l="l" t="t" r="r" b="b"/>
              <a:pathLst>
                <a:path w="140" h="83" extrusionOk="0">
                  <a:moveTo>
                    <a:pt x="58" y="1"/>
                  </a:moveTo>
                  <a:lnTo>
                    <a:pt x="0" y="44"/>
                  </a:lnTo>
                  <a:lnTo>
                    <a:pt x="58" y="83"/>
                  </a:lnTo>
                  <a:lnTo>
                    <a:pt x="77" y="83"/>
                  </a:lnTo>
                  <a:lnTo>
                    <a:pt x="140" y="44"/>
                  </a:lnTo>
                  <a:lnTo>
                    <a:pt x="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0"/>
            <p:cNvSpPr/>
            <p:nvPr/>
          </p:nvSpPr>
          <p:spPr>
            <a:xfrm>
              <a:off x="5858717" y="3154092"/>
              <a:ext cx="18173" cy="10774"/>
            </a:xfrm>
            <a:custGeom>
              <a:avLst/>
              <a:gdLst/>
              <a:ahLst/>
              <a:cxnLst/>
              <a:rect l="l" t="t" r="r" b="b"/>
              <a:pathLst>
                <a:path w="140" h="83" extrusionOk="0">
                  <a:moveTo>
                    <a:pt x="63" y="0"/>
                  </a:moveTo>
                  <a:lnTo>
                    <a:pt x="0" y="20"/>
                  </a:lnTo>
                  <a:lnTo>
                    <a:pt x="0" y="39"/>
                  </a:lnTo>
                  <a:lnTo>
                    <a:pt x="82" y="82"/>
                  </a:lnTo>
                  <a:lnTo>
                    <a:pt x="82" y="58"/>
                  </a:lnTo>
                  <a:lnTo>
                    <a:pt x="140" y="3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0"/>
            <p:cNvSpPr/>
            <p:nvPr/>
          </p:nvSpPr>
          <p:spPr>
            <a:xfrm>
              <a:off x="5871828" y="3159024"/>
              <a:ext cx="18173" cy="10774"/>
            </a:xfrm>
            <a:custGeom>
              <a:avLst/>
              <a:gdLst/>
              <a:ahLst/>
              <a:cxnLst/>
              <a:rect l="l" t="t" r="r" b="b"/>
              <a:pathLst>
                <a:path w="140" h="83" extrusionOk="0">
                  <a:moveTo>
                    <a:pt x="39" y="1"/>
                  </a:moveTo>
                  <a:lnTo>
                    <a:pt x="0" y="44"/>
                  </a:lnTo>
                  <a:lnTo>
                    <a:pt x="63" y="82"/>
                  </a:lnTo>
                  <a:lnTo>
                    <a:pt x="82" y="82"/>
                  </a:lnTo>
                  <a:lnTo>
                    <a:pt x="139" y="63"/>
                  </a:lnTo>
                  <a:lnTo>
                    <a:pt x="139" y="44"/>
                  </a:lnTo>
                  <a:lnTo>
                    <a:pt x="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0"/>
            <p:cNvSpPr/>
            <p:nvPr/>
          </p:nvSpPr>
          <p:spPr>
            <a:xfrm>
              <a:off x="5882342" y="3167202"/>
              <a:ext cx="18303" cy="10125"/>
            </a:xfrm>
            <a:custGeom>
              <a:avLst/>
              <a:gdLst/>
              <a:ahLst/>
              <a:cxnLst/>
              <a:rect l="l" t="t" r="r" b="b"/>
              <a:pathLst>
                <a:path w="141" h="78" extrusionOk="0">
                  <a:moveTo>
                    <a:pt x="58" y="0"/>
                  </a:moveTo>
                  <a:lnTo>
                    <a:pt x="1" y="19"/>
                  </a:lnTo>
                  <a:lnTo>
                    <a:pt x="1" y="39"/>
                  </a:lnTo>
                  <a:lnTo>
                    <a:pt x="78" y="77"/>
                  </a:lnTo>
                  <a:lnTo>
                    <a:pt x="140" y="39"/>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0"/>
            <p:cNvSpPr/>
            <p:nvPr/>
          </p:nvSpPr>
          <p:spPr>
            <a:xfrm>
              <a:off x="5895452" y="3172135"/>
              <a:ext cx="15706" cy="10774"/>
            </a:xfrm>
            <a:custGeom>
              <a:avLst/>
              <a:gdLst/>
              <a:ahLst/>
              <a:cxnLst/>
              <a:rect l="l" t="t" r="r" b="b"/>
              <a:pathLst>
                <a:path w="121" h="83" extrusionOk="0">
                  <a:moveTo>
                    <a:pt x="39" y="1"/>
                  </a:moveTo>
                  <a:lnTo>
                    <a:pt x="1" y="39"/>
                  </a:lnTo>
                  <a:lnTo>
                    <a:pt x="58" y="82"/>
                  </a:lnTo>
                  <a:lnTo>
                    <a:pt x="78" y="82"/>
                  </a:lnTo>
                  <a:lnTo>
                    <a:pt x="121" y="63"/>
                  </a:lnTo>
                  <a:lnTo>
                    <a:pt x="121" y="39"/>
                  </a:lnTo>
                  <a:lnTo>
                    <a:pt x="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0"/>
            <p:cNvSpPr/>
            <p:nvPr/>
          </p:nvSpPr>
          <p:spPr>
            <a:xfrm>
              <a:off x="5905448" y="3180313"/>
              <a:ext cx="18173" cy="9995"/>
            </a:xfrm>
            <a:custGeom>
              <a:avLst/>
              <a:gdLst/>
              <a:ahLst/>
              <a:cxnLst/>
              <a:rect l="l" t="t" r="r" b="b"/>
              <a:pathLst>
                <a:path w="140" h="77" extrusionOk="0">
                  <a:moveTo>
                    <a:pt x="63" y="0"/>
                  </a:moveTo>
                  <a:lnTo>
                    <a:pt x="1" y="19"/>
                  </a:lnTo>
                  <a:lnTo>
                    <a:pt x="1" y="39"/>
                  </a:lnTo>
                  <a:lnTo>
                    <a:pt x="63" y="77"/>
                  </a:lnTo>
                  <a:lnTo>
                    <a:pt x="82" y="77"/>
                  </a:lnTo>
                  <a:lnTo>
                    <a:pt x="140" y="3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0"/>
            <p:cNvSpPr/>
            <p:nvPr/>
          </p:nvSpPr>
          <p:spPr>
            <a:xfrm>
              <a:off x="5916092" y="3185245"/>
              <a:ext cx="18173" cy="10774"/>
            </a:xfrm>
            <a:custGeom>
              <a:avLst/>
              <a:gdLst/>
              <a:ahLst/>
              <a:cxnLst/>
              <a:rect l="l" t="t" r="r" b="b"/>
              <a:pathLst>
                <a:path w="140" h="83" extrusionOk="0">
                  <a:moveTo>
                    <a:pt x="58" y="1"/>
                  </a:moveTo>
                  <a:lnTo>
                    <a:pt x="19" y="39"/>
                  </a:lnTo>
                  <a:lnTo>
                    <a:pt x="0" y="39"/>
                  </a:lnTo>
                  <a:lnTo>
                    <a:pt x="82" y="82"/>
                  </a:lnTo>
                  <a:lnTo>
                    <a:pt x="101" y="82"/>
                  </a:lnTo>
                  <a:lnTo>
                    <a:pt x="140" y="58"/>
                  </a:lnTo>
                  <a:lnTo>
                    <a:pt x="140" y="39"/>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0"/>
            <p:cNvSpPr/>
            <p:nvPr/>
          </p:nvSpPr>
          <p:spPr>
            <a:xfrm>
              <a:off x="5791347" y="3125404"/>
              <a:ext cx="18173" cy="10774"/>
            </a:xfrm>
            <a:custGeom>
              <a:avLst/>
              <a:gdLst/>
              <a:ahLst/>
              <a:cxnLst/>
              <a:rect l="l" t="t" r="r" b="b"/>
              <a:pathLst>
                <a:path w="140" h="83" extrusionOk="0">
                  <a:moveTo>
                    <a:pt x="58" y="0"/>
                  </a:moveTo>
                  <a:lnTo>
                    <a:pt x="0" y="39"/>
                  </a:lnTo>
                  <a:lnTo>
                    <a:pt x="82" y="82"/>
                  </a:lnTo>
                  <a:lnTo>
                    <a:pt x="140" y="3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0"/>
            <p:cNvSpPr/>
            <p:nvPr/>
          </p:nvSpPr>
          <p:spPr>
            <a:xfrm>
              <a:off x="5804457" y="3133452"/>
              <a:ext cx="18173" cy="10125"/>
            </a:xfrm>
            <a:custGeom>
              <a:avLst/>
              <a:gdLst/>
              <a:ahLst/>
              <a:cxnLst/>
              <a:rect l="l" t="t" r="r" b="b"/>
              <a:pathLst>
                <a:path w="140" h="78" extrusionOk="0">
                  <a:moveTo>
                    <a:pt x="39" y="1"/>
                  </a:moveTo>
                  <a:lnTo>
                    <a:pt x="0" y="20"/>
                  </a:lnTo>
                  <a:lnTo>
                    <a:pt x="0" y="39"/>
                  </a:lnTo>
                  <a:lnTo>
                    <a:pt x="58" y="78"/>
                  </a:lnTo>
                  <a:lnTo>
                    <a:pt x="77" y="78"/>
                  </a:lnTo>
                  <a:lnTo>
                    <a:pt x="120" y="39"/>
                  </a:lnTo>
                  <a:lnTo>
                    <a:pt x="140" y="39"/>
                  </a:lnTo>
                  <a:lnTo>
                    <a:pt x="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0"/>
            <p:cNvSpPr/>
            <p:nvPr/>
          </p:nvSpPr>
          <p:spPr>
            <a:xfrm>
              <a:off x="5814453" y="3138515"/>
              <a:ext cx="18822" cy="10644"/>
            </a:xfrm>
            <a:custGeom>
              <a:avLst/>
              <a:gdLst/>
              <a:ahLst/>
              <a:cxnLst/>
              <a:rect l="l" t="t" r="r" b="b"/>
              <a:pathLst>
                <a:path w="145" h="82" extrusionOk="0">
                  <a:moveTo>
                    <a:pt x="63" y="0"/>
                  </a:moveTo>
                  <a:lnTo>
                    <a:pt x="0" y="39"/>
                  </a:lnTo>
                  <a:lnTo>
                    <a:pt x="63" y="82"/>
                  </a:lnTo>
                  <a:lnTo>
                    <a:pt x="82" y="82"/>
                  </a:lnTo>
                  <a:lnTo>
                    <a:pt x="144" y="58"/>
                  </a:lnTo>
                  <a:lnTo>
                    <a:pt x="144" y="3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0"/>
            <p:cNvSpPr/>
            <p:nvPr/>
          </p:nvSpPr>
          <p:spPr>
            <a:xfrm>
              <a:off x="5827563" y="3145914"/>
              <a:ext cx="75547" cy="41927"/>
            </a:xfrm>
            <a:custGeom>
              <a:avLst/>
              <a:gdLst/>
              <a:ahLst/>
              <a:cxnLst/>
              <a:rect l="l" t="t" r="r" b="b"/>
              <a:pathLst>
                <a:path w="582" h="323" extrusionOk="0">
                  <a:moveTo>
                    <a:pt x="43" y="1"/>
                  </a:moveTo>
                  <a:lnTo>
                    <a:pt x="0" y="25"/>
                  </a:lnTo>
                  <a:lnTo>
                    <a:pt x="0" y="44"/>
                  </a:lnTo>
                  <a:lnTo>
                    <a:pt x="500" y="323"/>
                  </a:lnTo>
                  <a:lnTo>
                    <a:pt x="524" y="323"/>
                  </a:lnTo>
                  <a:lnTo>
                    <a:pt x="562" y="304"/>
                  </a:lnTo>
                  <a:lnTo>
                    <a:pt x="581" y="284"/>
                  </a:lnTo>
                  <a:lnTo>
                    <a:pt x="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0"/>
            <p:cNvSpPr/>
            <p:nvPr/>
          </p:nvSpPr>
          <p:spPr>
            <a:xfrm>
              <a:off x="5895452" y="3185245"/>
              <a:ext cx="18303" cy="10774"/>
            </a:xfrm>
            <a:custGeom>
              <a:avLst/>
              <a:gdLst/>
              <a:ahLst/>
              <a:cxnLst/>
              <a:rect l="l" t="t" r="r" b="b"/>
              <a:pathLst>
                <a:path w="141" h="83" extrusionOk="0">
                  <a:moveTo>
                    <a:pt x="58" y="1"/>
                  </a:moveTo>
                  <a:lnTo>
                    <a:pt x="1" y="39"/>
                  </a:lnTo>
                  <a:lnTo>
                    <a:pt x="58" y="82"/>
                  </a:lnTo>
                  <a:lnTo>
                    <a:pt x="78" y="82"/>
                  </a:lnTo>
                  <a:lnTo>
                    <a:pt x="140" y="58"/>
                  </a:lnTo>
                  <a:lnTo>
                    <a:pt x="140" y="39"/>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0"/>
            <p:cNvSpPr/>
            <p:nvPr/>
          </p:nvSpPr>
          <p:spPr>
            <a:xfrm>
              <a:off x="5907914" y="3192774"/>
              <a:ext cx="15706" cy="10644"/>
            </a:xfrm>
            <a:custGeom>
              <a:avLst/>
              <a:gdLst/>
              <a:ahLst/>
              <a:cxnLst/>
              <a:rect l="l" t="t" r="r" b="b"/>
              <a:pathLst>
                <a:path w="121" h="82" extrusionOk="0">
                  <a:moveTo>
                    <a:pt x="44" y="0"/>
                  </a:moveTo>
                  <a:lnTo>
                    <a:pt x="1" y="24"/>
                  </a:lnTo>
                  <a:lnTo>
                    <a:pt x="1" y="43"/>
                  </a:lnTo>
                  <a:lnTo>
                    <a:pt x="63" y="82"/>
                  </a:lnTo>
                  <a:lnTo>
                    <a:pt x="82" y="82"/>
                  </a:lnTo>
                  <a:lnTo>
                    <a:pt x="121" y="43"/>
                  </a:lnTo>
                  <a:lnTo>
                    <a:pt x="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0"/>
            <p:cNvSpPr/>
            <p:nvPr/>
          </p:nvSpPr>
          <p:spPr>
            <a:xfrm>
              <a:off x="7589180" y="3086722"/>
              <a:ext cx="242086" cy="140449"/>
            </a:xfrm>
            <a:custGeom>
              <a:avLst/>
              <a:gdLst/>
              <a:ahLst/>
              <a:cxnLst/>
              <a:rect l="l" t="t" r="r" b="b"/>
              <a:pathLst>
                <a:path w="1865" h="1082" extrusionOk="0">
                  <a:moveTo>
                    <a:pt x="1125" y="1"/>
                  </a:moveTo>
                  <a:lnTo>
                    <a:pt x="1" y="659"/>
                  </a:lnTo>
                  <a:lnTo>
                    <a:pt x="740" y="1081"/>
                  </a:lnTo>
                  <a:lnTo>
                    <a:pt x="1865" y="438"/>
                  </a:lnTo>
                  <a:lnTo>
                    <a:pt x="1125"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0"/>
            <p:cNvSpPr/>
            <p:nvPr/>
          </p:nvSpPr>
          <p:spPr>
            <a:xfrm>
              <a:off x="7589180" y="3172135"/>
              <a:ext cx="96186" cy="57504"/>
            </a:xfrm>
            <a:custGeom>
              <a:avLst/>
              <a:gdLst/>
              <a:ahLst/>
              <a:cxnLst/>
              <a:rect l="l" t="t" r="r" b="b"/>
              <a:pathLst>
                <a:path w="741" h="443" extrusionOk="0">
                  <a:moveTo>
                    <a:pt x="1" y="1"/>
                  </a:moveTo>
                  <a:lnTo>
                    <a:pt x="740" y="443"/>
                  </a:lnTo>
                  <a:lnTo>
                    <a:pt x="740" y="423"/>
                  </a:lnTo>
                  <a:lnTo>
                    <a:pt x="1"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60"/>
            <p:cNvSpPr/>
            <p:nvPr/>
          </p:nvSpPr>
          <p:spPr>
            <a:xfrm>
              <a:off x="7685237" y="3143447"/>
              <a:ext cx="146031" cy="86191"/>
            </a:xfrm>
            <a:custGeom>
              <a:avLst/>
              <a:gdLst/>
              <a:ahLst/>
              <a:cxnLst/>
              <a:rect l="l" t="t" r="r" b="b"/>
              <a:pathLst>
                <a:path w="1125" h="664" extrusionOk="0">
                  <a:moveTo>
                    <a:pt x="1125" y="1"/>
                  </a:moveTo>
                  <a:lnTo>
                    <a:pt x="0" y="644"/>
                  </a:lnTo>
                  <a:lnTo>
                    <a:pt x="0" y="664"/>
                  </a:lnTo>
                  <a:lnTo>
                    <a:pt x="1125" y="20"/>
                  </a:lnTo>
                  <a:lnTo>
                    <a:pt x="1125"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0"/>
            <p:cNvSpPr/>
            <p:nvPr/>
          </p:nvSpPr>
          <p:spPr>
            <a:xfrm>
              <a:off x="7591646" y="2981967"/>
              <a:ext cx="143564" cy="190294"/>
            </a:xfrm>
            <a:custGeom>
              <a:avLst/>
              <a:gdLst/>
              <a:ahLst/>
              <a:cxnLst/>
              <a:rect l="l" t="t" r="r" b="b"/>
              <a:pathLst>
                <a:path w="1106" h="1466" extrusionOk="0">
                  <a:moveTo>
                    <a:pt x="1045" y="0"/>
                  </a:moveTo>
                  <a:cubicBezTo>
                    <a:pt x="1038" y="0"/>
                    <a:pt x="1031" y="2"/>
                    <a:pt x="1024" y="5"/>
                  </a:cubicBezTo>
                  <a:lnTo>
                    <a:pt x="44" y="587"/>
                  </a:lnTo>
                  <a:cubicBezTo>
                    <a:pt x="25" y="606"/>
                    <a:pt x="1" y="625"/>
                    <a:pt x="1" y="663"/>
                  </a:cubicBezTo>
                  <a:lnTo>
                    <a:pt x="1" y="1466"/>
                  </a:lnTo>
                  <a:lnTo>
                    <a:pt x="1106" y="827"/>
                  </a:lnTo>
                  <a:lnTo>
                    <a:pt x="1106" y="63"/>
                  </a:lnTo>
                  <a:cubicBezTo>
                    <a:pt x="1106" y="32"/>
                    <a:pt x="1077" y="0"/>
                    <a:pt x="1045" y="0"/>
                  </a:cubicBez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0"/>
            <p:cNvSpPr/>
            <p:nvPr/>
          </p:nvSpPr>
          <p:spPr>
            <a:xfrm>
              <a:off x="7597228" y="2987549"/>
              <a:ext cx="132401" cy="177314"/>
            </a:xfrm>
            <a:custGeom>
              <a:avLst/>
              <a:gdLst/>
              <a:ahLst/>
              <a:cxnLst/>
              <a:rect l="l" t="t" r="r" b="b"/>
              <a:pathLst>
                <a:path w="1020" h="1366" extrusionOk="0">
                  <a:moveTo>
                    <a:pt x="1019" y="1"/>
                  </a:moveTo>
                  <a:lnTo>
                    <a:pt x="1" y="601"/>
                  </a:lnTo>
                  <a:lnTo>
                    <a:pt x="1" y="1365"/>
                  </a:lnTo>
                  <a:lnTo>
                    <a:pt x="1019" y="784"/>
                  </a:lnTo>
                  <a:lnTo>
                    <a:pt x="1019" y="1"/>
                  </a:lnTo>
                  <a:close/>
                </a:path>
              </a:pathLst>
            </a:custGeom>
            <a:solidFill>
              <a:srgbClr val="F5F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0"/>
            <p:cNvSpPr/>
            <p:nvPr/>
          </p:nvSpPr>
          <p:spPr>
            <a:xfrm>
              <a:off x="7721973" y="3099183"/>
              <a:ext cx="15706" cy="8308"/>
            </a:xfrm>
            <a:custGeom>
              <a:avLst/>
              <a:gdLst/>
              <a:ahLst/>
              <a:cxnLst/>
              <a:rect l="l" t="t" r="r" b="b"/>
              <a:pathLst>
                <a:path w="121" h="64" extrusionOk="0">
                  <a:moveTo>
                    <a:pt x="78" y="1"/>
                  </a:moveTo>
                  <a:lnTo>
                    <a:pt x="1" y="44"/>
                  </a:lnTo>
                  <a:lnTo>
                    <a:pt x="39" y="63"/>
                  </a:lnTo>
                  <a:lnTo>
                    <a:pt x="121" y="25"/>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0"/>
            <p:cNvSpPr/>
            <p:nvPr/>
          </p:nvSpPr>
          <p:spPr>
            <a:xfrm>
              <a:off x="7711458" y="3104765"/>
              <a:ext cx="13240" cy="10125"/>
            </a:xfrm>
            <a:custGeom>
              <a:avLst/>
              <a:gdLst/>
              <a:ahLst/>
              <a:cxnLst/>
              <a:rect l="l" t="t" r="r" b="b"/>
              <a:pathLst>
                <a:path w="102" h="78" extrusionOk="0">
                  <a:moveTo>
                    <a:pt x="63" y="1"/>
                  </a:moveTo>
                  <a:lnTo>
                    <a:pt x="0" y="39"/>
                  </a:lnTo>
                  <a:lnTo>
                    <a:pt x="0" y="58"/>
                  </a:lnTo>
                  <a:lnTo>
                    <a:pt x="19" y="78"/>
                  </a:lnTo>
                  <a:lnTo>
                    <a:pt x="39" y="78"/>
                  </a:lnTo>
                  <a:lnTo>
                    <a:pt x="101" y="39"/>
                  </a:lnTo>
                  <a:lnTo>
                    <a:pt x="101" y="20"/>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0"/>
            <p:cNvSpPr/>
            <p:nvPr/>
          </p:nvSpPr>
          <p:spPr>
            <a:xfrm>
              <a:off x="7698348" y="3112294"/>
              <a:ext cx="15706" cy="8178"/>
            </a:xfrm>
            <a:custGeom>
              <a:avLst/>
              <a:gdLst/>
              <a:ahLst/>
              <a:cxnLst/>
              <a:rect l="l" t="t" r="r" b="b"/>
              <a:pathLst>
                <a:path w="121" h="63" extrusionOk="0">
                  <a:moveTo>
                    <a:pt x="82" y="0"/>
                  </a:moveTo>
                  <a:lnTo>
                    <a:pt x="0" y="44"/>
                  </a:lnTo>
                  <a:lnTo>
                    <a:pt x="43" y="63"/>
                  </a:lnTo>
                  <a:lnTo>
                    <a:pt x="120" y="20"/>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0"/>
            <p:cNvSpPr/>
            <p:nvPr/>
          </p:nvSpPr>
          <p:spPr>
            <a:xfrm>
              <a:off x="7688352" y="3117875"/>
              <a:ext cx="15706" cy="10125"/>
            </a:xfrm>
            <a:custGeom>
              <a:avLst/>
              <a:gdLst/>
              <a:ahLst/>
              <a:cxnLst/>
              <a:rect l="l" t="t" r="r" b="b"/>
              <a:pathLst>
                <a:path w="121" h="78" extrusionOk="0">
                  <a:moveTo>
                    <a:pt x="58" y="1"/>
                  </a:moveTo>
                  <a:lnTo>
                    <a:pt x="0" y="39"/>
                  </a:lnTo>
                  <a:lnTo>
                    <a:pt x="0" y="58"/>
                  </a:lnTo>
                  <a:lnTo>
                    <a:pt x="20" y="78"/>
                  </a:lnTo>
                  <a:lnTo>
                    <a:pt x="39" y="78"/>
                  </a:lnTo>
                  <a:lnTo>
                    <a:pt x="120" y="39"/>
                  </a:lnTo>
                  <a:lnTo>
                    <a:pt x="96" y="20"/>
                  </a:ln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0"/>
            <p:cNvSpPr/>
            <p:nvPr/>
          </p:nvSpPr>
          <p:spPr>
            <a:xfrm>
              <a:off x="7675242" y="3125404"/>
              <a:ext cx="15706" cy="8178"/>
            </a:xfrm>
            <a:custGeom>
              <a:avLst/>
              <a:gdLst/>
              <a:ahLst/>
              <a:cxnLst/>
              <a:rect l="l" t="t" r="r" b="b"/>
              <a:pathLst>
                <a:path w="121" h="63" extrusionOk="0">
                  <a:moveTo>
                    <a:pt x="77" y="0"/>
                  </a:moveTo>
                  <a:lnTo>
                    <a:pt x="1" y="39"/>
                  </a:lnTo>
                  <a:lnTo>
                    <a:pt x="39" y="63"/>
                  </a:lnTo>
                  <a:lnTo>
                    <a:pt x="58" y="63"/>
                  </a:lnTo>
                  <a:lnTo>
                    <a:pt x="121" y="20"/>
                  </a:lnTo>
                  <a:lnTo>
                    <a:pt x="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0"/>
            <p:cNvSpPr/>
            <p:nvPr/>
          </p:nvSpPr>
          <p:spPr>
            <a:xfrm>
              <a:off x="7664598" y="3133452"/>
              <a:ext cx="15706" cy="7658"/>
            </a:xfrm>
            <a:custGeom>
              <a:avLst/>
              <a:gdLst/>
              <a:ahLst/>
              <a:cxnLst/>
              <a:rect l="l" t="t" r="r" b="b"/>
              <a:pathLst>
                <a:path w="121" h="59" extrusionOk="0">
                  <a:moveTo>
                    <a:pt x="63" y="1"/>
                  </a:moveTo>
                  <a:lnTo>
                    <a:pt x="1" y="39"/>
                  </a:lnTo>
                  <a:lnTo>
                    <a:pt x="20" y="58"/>
                  </a:lnTo>
                  <a:lnTo>
                    <a:pt x="39" y="58"/>
                  </a:lnTo>
                  <a:lnTo>
                    <a:pt x="121" y="20"/>
                  </a:lnTo>
                  <a:lnTo>
                    <a:pt x="1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0"/>
            <p:cNvSpPr/>
            <p:nvPr/>
          </p:nvSpPr>
          <p:spPr>
            <a:xfrm>
              <a:off x="7651487" y="3138515"/>
              <a:ext cx="15836" cy="7529"/>
            </a:xfrm>
            <a:custGeom>
              <a:avLst/>
              <a:gdLst/>
              <a:ahLst/>
              <a:cxnLst/>
              <a:rect l="l" t="t" r="r" b="b"/>
              <a:pathLst>
                <a:path w="122" h="58" extrusionOk="0">
                  <a:moveTo>
                    <a:pt x="83" y="0"/>
                  </a:moveTo>
                  <a:lnTo>
                    <a:pt x="1" y="39"/>
                  </a:lnTo>
                  <a:lnTo>
                    <a:pt x="20" y="58"/>
                  </a:lnTo>
                  <a:lnTo>
                    <a:pt x="63" y="58"/>
                  </a:lnTo>
                  <a:lnTo>
                    <a:pt x="121" y="19"/>
                  </a:lnTo>
                  <a:lnTo>
                    <a:pt x="1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0"/>
            <p:cNvSpPr/>
            <p:nvPr/>
          </p:nvSpPr>
          <p:spPr>
            <a:xfrm>
              <a:off x="7641622" y="3145914"/>
              <a:ext cx="15706" cy="8308"/>
            </a:xfrm>
            <a:custGeom>
              <a:avLst/>
              <a:gdLst/>
              <a:ahLst/>
              <a:cxnLst/>
              <a:rect l="l" t="t" r="r" b="b"/>
              <a:pathLst>
                <a:path w="121" h="64" extrusionOk="0">
                  <a:moveTo>
                    <a:pt x="77" y="1"/>
                  </a:moveTo>
                  <a:lnTo>
                    <a:pt x="0" y="44"/>
                  </a:lnTo>
                  <a:lnTo>
                    <a:pt x="39" y="63"/>
                  </a:lnTo>
                  <a:lnTo>
                    <a:pt x="120" y="25"/>
                  </a:ln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0"/>
            <p:cNvSpPr/>
            <p:nvPr/>
          </p:nvSpPr>
          <p:spPr>
            <a:xfrm>
              <a:off x="7630978" y="3151625"/>
              <a:ext cx="13240" cy="10125"/>
            </a:xfrm>
            <a:custGeom>
              <a:avLst/>
              <a:gdLst/>
              <a:ahLst/>
              <a:cxnLst/>
              <a:rect l="l" t="t" r="r" b="b"/>
              <a:pathLst>
                <a:path w="102" h="78" extrusionOk="0">
                  <a:moveTo>
                    <a:pt x="58" y="0"/>
                  </a:moveTo>
                  <a:lnTo>
                    <a:pt x="0" y="39"/>
                  </a:lnTo>
                  <a:lnTo>
                    <a:pt x="0" y="58"/>
                  </a:lnTo>
                  <a:lnTo>
                    <a:pt x="20" y="77"/>
                  </a:lnTo>
                  <a:lnTo>
                    <a:pt x="39" y="77"/>
                  </a:lnTo>
                  <a:lnTo>
                    <a:pt x="101" y="39"/>
                  </a:lnTo>
                  <a:lnTo>
                    <a:pt x="101" y="1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0"/>
            <p:cNvSpPr/>
            <p:nvPr/>
          </p:nvSpPr>
          <p:spPr>
            <a:xfrm>
              <a:off x="7617867" y="3159024"/>
              <a:ext cx="15706" cy="8308"/>
            </a:xfrm>
            <a:custGeom>
              <a:avLst/>
              <a:gdLst/>
              <a:ahLst/>
              <a:cxnLst/>
              <a:rect l="l" t="t" r="r" b="b"/>
              <a:pathLst>
                <a:path w="121" h="64" extrusionOk="0">
                  <a:moveTo>
                    <a:pt x="82" y="1"/>
                  </a:moveTo>
                  <a:lnTo>
                    <a:pt x="1" y="44"/>
                  </a:lnTo>
                  <a:lnTo>
                    <a:pt x="39" y="63"/>
                  </a:lnTo>
                  <a:lnTo>
                    <a:pt x="121" y="20"/>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0"/>
            <p:cNvSpPr/>
            <p:nvPr/>
          </p:nvSpPr>
          <p:spPr>
            <a:xfrm>
              <a:off x="7607223" y="3164736"/>
              <a:ext cx="15706" cy="9995"/>
            </a:xfrm>
            <a:custGeom>
              <a:avLst/>
              <a:gdLst/>
              <a:ahLst/>
              <a:cxnLst/>
              <a:rect l="l" t="t" r="r" b="b"/>
              <a:pathLst>
                <a:path w="121" h="77" extrusionOk="0">
                  <a:moveTo>
                    <a:pt x="63" y="0"/>
                  </a:moveTo>
                  <a:lnTo>
                    <a:pt x="1" y="38"/>
                  </a:lnTo>
                  <a:lnTo>
                    <a:pt x="1" y="58"/>
                  </a:lnTo>
                  <a:lnTo>
                    <a:pt x="25" y="77"/>
                  </a:lnTo>
                  <a:lnTo>
                    <a:pt x="44" y="77"/>
                  </a:lnTo>
                  <a:lnTo>
                    <a:pt x="121" y="38"/>
                  </a:lnTo>
                  <a:lnTo>
                    <a:pt x="102" y="19"/>
                  </a:lnTo>
                  <a:lnTo>
                    <a:pt x="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0"/>
            <p:cNvSpPr/>
            <p:nvPr/>
          </p:nvSpPr>
          <p:spPr>
            <a:xfrm>
              <a:off x="7729501" y="3102299"/>
              <a:ext cx="18173" cy="10125"/>
            </a:xfrm>
            <a:custGeom>
              <a:avLst/>
              <a:gdLst/>
              <a:ahLst/>
              <a:cxnLst/>
              <a:rect l="l" t="t" r="r" b="b"/>
              <a:pathLst>
                <a:path w="140" h="78" extrusionOk="0">
                  <a:moveTo>
                    <a:pt x="63" y="1"/>
                  </a:moveTo>
                  <a:lnTo>
                    <a:pt x="0" y="39"/>
                  </a:lnTo>
                  <a:lnTo>
                    <a:pt x="0" y="58"/>
                  </a:lnTo>
                  <a:lnTo>
                    <a:pt x="44" y="77"/>
                  </a:lnTo>
                  <a:lnTo>
                    <a:pt x="63" y="77"/>
                  </a:lnTo>
                  <a:lnTo>
                    <a:pt x="140" y="39"/>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0"/>
            <p:cNvSpPr/>
            <p:nvPr/>
          </p:nvSpPr>
          <p:spPr>
            <a:xfrm>
              <a:off x="7716391" y="3109827"/>
              <a:ext cx="18822" cy="10644"/>
            </a:xfrm>
            <a:custGeom>
              <a:avLst/>
              <a:gdLst/>
              <a:ahLst/>
              <a:cxnLst/>
              <a:rect l="l" t="t" r="r" b="b"/>
              <a:pathLst>
                <a:path w="145" h="82" extrusionOk="0">
                  <a:moveTo>
                    <a:pt x="82" y="0"/>
                  </a:moveTo>
                  <a:lnTo>
                    <a:pt x="1" y="39"/>
                  </a:lnTo>
                  <a:lnTo>
                    <a:pt x="63" y="82"/>
                  </a:lnTo>
                  <a:lnTo>
                    <a:pt x="82" y="82"/>
                  </a:lnTo>
                  <a:lnTo>
                    <a:pt x="145" y="39"/>
                  </a:lnTo>
                  <a:lnTo>
                    <a:pt x="145" y="19"/>
                  </a:lnTo>
                  <a:lnTo>
                    <a:pt x="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0"/>
            <p:cNvSpPr/>
            <p:nvPr/>
          </p:nvSpPr>
          <p:spPr>
            <a:xfrm>
              <a:off x="7706396" y="3114760"/>
              <a:ext cx="18303" cy="10774"/>
            </a:xfrm>
            <a:custGeom>
              <a:avLst/>
              <a:gdLst/>
              <a:ahLst/>
              <a:cxnLst/>
              <a:rect l="l" t="t" r="r" b="b"/>
              <a:pathLst>
                <a:path w="141" h="83" extrusionOk="0">
                  <a:moveTo>
                    <a:pt x="58" y="1"/>
                  </a:moveTo>
                  <a:lnTo>
                    <a:pt x="1" y="44"/>
                  </a:lnTo>
                  <a:lnTo>
                    <a:pt x="1" y="63"/>
                  </a:lnTo>
                  <a:lnTo>
                    <a:pt x="58" y="82"/>
                  </a:lnTo>
                  <a:lnTo>
                    <a:pt x="140" y="44"/>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0"/>
            <p:cNvSpPr/>
            <p:nvPr/>
          </p:nvSpPr>
          <p:spPr>
            <a:xfrm>
              <a:off x="7693285" y="3122938"/>
              <a:ext cx="18303" cy="10644"/>
            </a:xfrm>
            <a:custGeom>
              <a:avLst/>
              <a:gdLst/>
              <a:ahLst/>
              <a:cxnLst/>
              <a:rect l="l" t="t" r="r" b="b"/>
              <a:pathLst>
                <a:path w="141" h="82" extrusionOk="0">
                  <a:moveTo>
                    <a:pt x="82" y="0"/>
                  </a:moveTo>
                  <a:lnTo>
                    <a:pt x="1" y="39"/>
                  </a:lnTo>
                  <a:lnTo>
                    <a:pt x="20" y="39"/>
                  </a:lnTo>
                  <a:lnTo>
                    <a:pt x="58" y="82"/>
                  </a:lnTo>
                  <a:lnTo>
                    <a:pt x="82" y="82"/>
                  </a:lnTo>
                  <a:lnTo>
                    <a:pt x="140" y="39"/>
                  </a:lnTo>
                  <a:lnTo>
                    <a:pt x="1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0"/>
            <p:cNvSpPr/>
            <p:nvPr/>
          </p:nvSpPr>
          <p:spPr>
            <a:xfrm>
              <a:off x="7682771" y="3130337"/>
              <a:ext cx="18173" cy="10774"/>
            </a:xfrm>
            <a:custGeom>
              <a:avLst/>
              <a:gdLst/>
              <a:ahLst/>
              <a:cxnLst/>
              <a:rect l="l" t="t" r="r" b="b"/>
              <a:pathLst>
                <a:path w="140" h="83" extrusionOk="0">
                  <a:moveTo>
                    <a:pt x="63" y="1"/>
                  </a:moveTo>
                  <a:lnTo>
                    <a:pt x="0" y="44"/>
                  </a:lnTo>
                  <a:lnTo>
                    <a:pt x="63" y="63"/>
                  </a:lnTo>
                  <a:lnTo>
                    <a:pt x="82" y="82"/>
                  </a:lnTo>
                  <a:lnTo>
                    <a:pt x="139" y="44"/>
                  </a:lnTo>
                  <a:lnTo>
                    <a:pt x="139" y="25"/>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0"/>
            <p:cNvSpPr/>
            <p:nvPr/>
          </p:nvSpPr>
          <p:spPr>
            <a:xfrm>
              <a:off x="7672776" y="3136048"/>
              <a:ext cx="18173" cy="9995"/>
            </a:xfrm>
            <a:custGeom>
              <a:avLst/>
              <a:gdLst/>
              <a:ahLst/>
              <a:cxnLst/>
              <a:rect l="l" t="t" r="r" b="b"/>
              <a:pathLst>
                <a:path w="140" h="77" extrusionOk="0">
                  <a:moveTo>
                    <a:pt x="58" y="0"/>
                  </a:moveTo>
                  <a:lnTo>
                    <a:pt x="0" y="38"/>
                  </a:lnTo>
                  <a:lnTo>
                    <a:pt x="0" y="58"/>
                  </a:lnTo>
                  <a:lnTo>
                    <a:pt x="39" y="77"/>
                  </a:lnTo>
                  <a:lnTo>
                    <a:pt x="58" y="77"/>
                  </a:lnTo>
                  <a:lnTo>
                    <a:pt x="140" y="38"/>
                  </a:lnTo>
                  <a:lnTo>
                    <a:pt x="120" y="38"/>
                  </a:lnTo>
                  <a:lnTo>
                    <a:pt x="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0"/>
            <p:cNvSpPr/>
            <p:nvPr/>
          </p:nvSpPr>
          <p:spPr>
            <a:xfrm>
              <a:off x="7659665" y="3143447"/>
              <a:ext cx="18173" cy="10774"/>
            </a:xfrm>
            <a:custGeom>
              <a:avLst/>
              <a:gdLst/>
              <a:ahLst/>
              <a:cxnLst/>
              <a:rect l="l" t="t" r="r" b="b"/>
              <a:pathLst>
                <a:path w="140" h="83" extrusionOk="0">
                  <a:moveTo>
                    <a:pt x="77" y="1"/>
                  </a:moveTo>
                  <a:lnTo>
                    <a:pt x="0" y="44"/>
                  </a:lnTo>
                  <a:lnTo>
                    <a:pt x="58" y="82"/>
                  </a:lnTo>
                  <a:lnTo>
                    <a:pt x="77" y="82"/>
                  </a:lnTo>
                  <a:lnTo>
                    <a:pt x="140" y="44"/>
                  </a:lnTo>
                  <a:lnTo>
                    <a:pt x="140" y="20"/>
                  </a:ln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0"/>
            <p:cNvSpPr/>
            <p:nvPr/>
          </p:nvSpPr>
          <p:spPr>
            <a:xfrm>
              <a:off x="7649021" y="3149029"/>
              <a:ext cx="18303" cy="10125"/>
            </a:xfrm>
            <a:custGeom>
              <a:avLst/>
              <a:gdLst/>
              <a:ahLst/>
              <a:cxnLst/>
              <a:rect l="l" t="t" r="r" b="b"/>
              <a:pathLst>
                <a:path w="141" h="78" extrusionOk="0">
                  <a:moveTo>
                    <a:pt x="63" y="1"/>
                  </a:moveTo>
                  <a:lnTo>
                    <a:pt x="1" y="39"/>
                  </a:lnTo>
                  <a:lnTo>
                    <a:pt x="1" y="59"/>
                  </a:lnTo>
                  <a:lnTo>
                    <a:pt x="39" y="78"/>
                  </a:lnTo>
                  <a:lnTo>
                    <a:pt x="63" y="78"/>
                  </a:lnTo>
                  <a:lnTo>
                    <a:pt x="140" y="39"/>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0"/>
            <p:cNvSpPr/>
            <p:nvPr/>
          </p:nvSpPr>
          <p:spPr>
            <a:xfrm>
              <a:off x="7635910" y="3156558"/>
              <a:ext cx="18303" cy="10774"/>
            </a:xfrm>
            <a:custGeom>
              <a:avLst/>
              <a:gdLst/>
              <a:ahLst/>
              <a:cxnLst/>
              <a:rect l="l" t="t" r="r" b="b"/>
              <a:pathLst>
                <a:path w="141" h="83" extrusionOk="0">
                  <a:moveTo>
                    <a:pt x="83" y="1"/>
                  </a:moveTo>
                  <a:lnTo>
                    <a:pt x="1" y="39"/>
                  </a:lnTo>
                  <a:lnTo>
                    <a:pt x="63" y="82"/>
                  </a:lnTo>
                  <a:lnTo>
                    <a:pt x="83" y="82"/>
                  </a:lnTo>
                  <a:lnTo>
                    <a:pt x="140" y="39"/>
                  </a:lnTo>
                  <a:lnTo>
                    <a:pt x="140" y="20"/>
                  </a:lnTo>
                  <a:lnTo>
                    <a:pt x="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0"/>
            <p:cNvSpPr/>
            <p:nvPr/>
          </p:nvSpPr>
          <p:spPr>
            <a:xfrm>
              <a:off x="7625915" y="3161620"/>
              <a:ext cx="18303" cy="10644"/>
            </a:xfrm>
            <a:custGeom>
              <a:avLst/>
              <a:gdLst/>
              <a:ahLst/>
              <a:cxnLst/>
              <a:rect l="l" t="t" r="r" b="b"/>
              <a:pathLst>
                <a:path w="141" h="82" extrusionOk="0">
                  <a:moveTo>
                    <a:pt x="59" y="0"/>
                  </a:moveTo>
                  <a:lnTo>
                    <a:pt x="1" y="43"/>
                  </a:lnTo>
                  <a:lnTo>
                    <a:pt x="1" y="62"/>
                  </a:lnTo>
                  <a:lnTo>
                    <a:pt x="59" y="82"/>
                  </a:lnTo>
                  <a:lnTo>
                    <a:pt x="140" y="43"/>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0"/>
            <p:cNvSpPr/>
            <p:nvPr/>
          </p:nvSpPr>
          <p:spPr>
            <a:xfrm>
              <a:off x="7612934" y="3169669"/>
              <a:ext cx="18173" cy="10774"/>
            </a:xfrm>
            <a:custGeom>
              <a:avLst/>
              <a:gdLst/>
              <a:ahLst/>
              <a:cxnLst/>
              <a:rect l="l" t="t" r="r" b="b"/>
              <a:pathLst>
                <a:path w="140" h="83" extrusionOk="0">
                  <a:moveTo>
                    <a:pt x="77" y="0"/>
                  </a:moveTo>
                  <a:lnTo>
                    <a:pt x="0" y="39"/>
                  </a:lnTo>
                  <a:lnTo>
                    <a:pt x="19" y="39"/>
                  </a:lnTo>
                  <a:lnTo>
                    <a:pt x="58" y="82"/>
                  </a:lnTo>
                  <a:lnTo>
                    <a:pt x="77" y="82"/>
                  </a:lnTo>
                  <a:lnTo>
                    <a:pt x="139" y="39"/>
                  </a:lnTo>
                  <a:lnTo>
                    <a:pt x="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0"/>
            <p:cNvSpPr/>
            <p:nvPr/>
          </p:nvSpPr>
          <p:spPr>
            <a:xfrm>
              <a:off x="7740146" y="3109827"/>
              <a:ext cx="18173" cy="10644"/>
            </a:xfrm>
            <a:custGeom>
              <a:avLst/>
              <a:gdLst/>
              <a:ahLst/>
              <a:cxnLst/>
              <a:rect l="l" t="t" r="r" b="b"/>
              <a:pathLst>
                <a:path w="140" h="82" extrusionOk="0">
                  <a:moveTo>
                    <a:pt x="58" y="0"/>
                  </a:moveTo>
                  <a:lnTo>
                    <a:pt x="0" y="39"/>
                  </a:lnTo>
                  <a:lnTo>
                    <a:pt x="39" y="63"/>
                  </a:lnTo>
                  <a:lnTo>
                    <a:pt x="58" y="82"/>
                  </a:lnTo>
                  <a:lnTo>
                    <a:pt x="139" y="39"/>
                  </a:lnTo>
                  <a:lnTo>
                    <a:pt x="120" y="1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0"/>
            <p:cNvSpPr/>
            <p:nvPr/>
          </p:nvSpPr>
          <p:spPr>
            <a:xfrm>
              <a:off x="7727035" y="3114760"/>
              <a:ext cx="18173" cy="10774"/>
            </a:xfrm>
            <a:custGeom>
              <a:avLst/>
              <a:gdLst/>
              <a:ahLst/>
              <a:cxnLst/>
              <a:rect l="l" t="t" r="r" b="b"/>
              <a:pathLst>
                <a:path w="140" h="83" extrusionOk="0">
                  <a:moveTo>
                    <a:pt x="82" y="1"/>
                  </a:moveTo>
                  <a:lnTo>
                    <a:pt x="0" y="44"/>
                  </a:lnTo>
                  <a:lnTo>
                    <a:pt x="0" y="63"/>
                  </a:lnTo>
                  <a:lnTo>
                    <a:pt x="63" y="82"/>
                  </a:lnTo>
                  <a:lnTo>
                    <a:pt x="82" y="82"/>
                  </a:lnTo>
                  <a:lnTo>
                    <a:pt x="140" y="44"/>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0"/>
            <p:cNvSpPr/>
            <p:nvPr/>
          </p:nvSpPr>
          <p:spPr>
            <a:xfrm>
              <a:off x="7716391" y="3122938"/>
              <a:ext cx="18822" cy="10644"/>
            </a:xfrm>
            <a:custGeom>
              <a:avLst/>
              <a:gdLst/>
              <a:ahLst/>
              <a:cxnLst/>
              <a:rect l="l" t="t" r="r" b="b"/>
              <a:pathLst>
                <a:path w="145" h="82" extrusionOk="0">
                  <a:moveTo>
                    <a:pt x="63" y="0"/>
                  </a:moveTo>
                  <a:lnTo>
                    <a:pt x="1" y="39"/>
                  </a:lnTo>
                  <a:lnTo>
                    <a:pt x="63" y="82"/>
                  </a:lnTo>
                  <a:lnTo>
                    <a:pt x="145" y="39"/>
                  </a:lnTo>
                  <a:lnTo>
                    <a:pt x="145" y="1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0"/>
            <p:cNvSpPr/>
            <p:nvPr/>
          </p:nvSpPr>
          <p:spPr>
            <a:xfrm>
              <a:off x="7703929" y="3127871"/>
              <a:ext cx="18173" cy="10774"/>
            </a:xfrm>
            <a:custGeom>
              <a:avLst/>
              <a:gdLst/>
              <a:ahLst/>
              <a:cxnLst/>
              <a:rect l="l" t="t" r="r" b="b"/>
              <a:pathLst>
                <a:path w="140" h="83" extrusionOk="0">
                  <a:moveTo>
                    <a:pt x="77" y="1"/>
                  </a:moveTo>
                  <a:lnTo>
                    <a:pt x="0" y="44"/>
                  </a:lnTo>
                  <a:lnTo>
                    <a:pt x="20" y="63"/>
                  </a:lnTo>
                  <a:lnTo>
                    <a:pt x="58" y="82"/>
                  </a:lnTo>
                  <a:lnTo>
                    <a:pt x="77" y="82"/>
                  </a:lnTo>
                  <a:lnTo>
                    <a:pt x="140" y="44"/>
                  </a:lnTo>
                  <a:lnTo>
                    <a:pt x="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0"/>
            <p:cNvSpPr/>
            <p:nvPr/>
          </p:nvSpPr>
          <p:spPr>
            <a:xfrm>
              <a:off x="7693285" y="3136048"/>
              <a:ext cx="18303" cy="9995"/>
            </a:xfrm>
            <a:custGeom>
              <a:avLst/>
              <a:gdLst/>
              <a:ahLst/>
              <a:cxnLst/>
              <a:rect l="l" t="t" r="r" b="b"/>
              <a:pathLst>
                <a:path w="141" h="77" extrusionOk="0">
                  <a:moveTo>
                    <a:pt x="58" y="0"/>
                  </a:moveTo>
                  <a:lnTo>
                    <a:pt x="1" y="38"/>
                  </a:lnTo>
                  <a:lnTo>
                    <a:pt x="58" y="77"/>
                  </a:lnTo>
                  <a:lnTo>
                    <a:pt x="140" y="38"/>
                  </a:lnTo>
                  <a:lnTo>
                    <a:pt x="140" y="1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0"/>
            <p:cNvSpPr/>
            <p:nvPr/>
          </p:nvSpPr>
          <p:spPr>
            <a:xfrm>
              <a:off x="7682771" y="3140981"/>
              <a:ext cx="15706" cy="10774"/>
            </a:xfrm>
            <a:custGeom>
              <a:avLst/>
              <a:gdLst/>
              <a:ahLst/>
              <a:cxnLst/>
              <a:rect l="l" t="t" r="r" b="b"/>
              <a:pathLst>
                <a:path w="121" h="83" extrusionOk="0">
                  <a:moveTo>
                    <a:pt x="63" y="0"/>
                  </a:moveTo>
                  <a:lnTo>
                    <a:pt x="0" y="39"/>
                  </a:lnTo>
                  <a:lnTo>
                    <a:pt x="0" y="63"/>
                  </a:lnTo>
                  <a:lnTo>
                    <a:pt x="43" y="82"/>
                  </a:lnTo>
                  <a:lnTo>
                    <a:pt x="63" y="82"/>
                  </a:lnTo>
                  <a:lnTo>
                    <a:pt x="120" y="3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0"/>
            <p:cNvSpPr/>
            <p:nvPr/>
          </p:nvSpPr>
          <p:spPr>
            <a:xfrm>
              <a:off x="7669660" y="3149029"/>
              <a:ext cx="18822" cy="10125"/>
            </a:xfrm>
            <a:custGeom>
              <a:avLst/>
              <a:gdLst/>
              <a:ahLst/>
              <a:cxnLst/>
              <a:rect l="l" t="t" r="r" b="b"/>
              <a:pathLst>
                <a:path w="145" h="78" extrusionOk="0">
                  <a:moveTo>
                    <a:pt x="82" y="1"/>
                  </a:moveTo>
                  <a:lnTo>
                    <a:pt x="0" y="39"/>
                  </a:lnTo>
                  <a:lnTo>
                    <a:pt x="63" y="78"/>
                  </a:lnTo>
                  <a:lnTo>
                    <a:pt x="82" y="78"/>
                  </a:lnTo>
                  <a:lnTo>
                    <a:pt x="144" y="39"/>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0"/>
            <p:cNvSpPr/>
            <p:nvPr/>
          </p:nvSpPr>
          <p:spPr>
            <a:xfrm>
              <a:off x="7659665" y="3156558"/>
              <a:ext cx="18173" cy="10774"/>
            </a:xfrm>
            <a:custGeom>
              <a:avLst/>
              <a:gdLst/>
              <a:ahLst/>
              <a:cxnLst/>
              <a:rect l="l" t="t" r="r" b="b"/>
              <a:pathLst>
                <a:path w="140" h="83" extrusionOk="0">
                  <a:moveTo>
                    <a:pt x="58" y="1"/>
                  </a:moveTo>
                  <a:lnTo>
                    <a:pt x="0" y="20"/>
                  </a:lnTo>
                  <a:lnTo>
                    <a:pt x="0" y="39"/>
                  </a:lnTo>
                  <a:lnTo>
                    <a:pt x="39" y="63"/>
                  </a:lnTo>
                  <a:lnTo>
                    <a:pt x="58" y="82"/>
                  </a:lnTo>
                  <a:lnTo>
                    <a:pt x="140" y="39"/>
                  </a:lnTo>
                  <a:lnTo>
                    <a:pt x="121" y="20"/>
                  </a:ln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0"/>
            <p:cNvSpPr/>
            <p:nvPr/>
          </p:nvSpPr>
          <p:spPr>
            <a:xfrm>
              <a:off x="7646554" y="3161620"/>
              <a:ext cx="18173" cy="10644"/>
            </a:xfrm>
            <a:custGeom>
              <a:avLst/>
              <a:gdLst/>
              <a:ahLst/>
              <a:cxnLst/>
              <a:rect l="l" t="t" r="r" b="b"/>
              <a:pathLst>
                <a:path w="140" h="82" extrusionOk="0">
                  <a:moveTo>
                    <a:pt x="82" y="0"/>
                  </a:moveTo>
                  <a:lnTo>
                    <a:pt x="1" y="43"/>
                  </a:lnTo>
                  <a:lnTo>
                    <a:pt x="1" y="62"/>
                  </a:lnTo>
                  <a:lnTo>
                    <a:pt x="58" y="82"/>
                  </a:lnTo>
                  <a:lnTo>
                    <a:pt x="82" y="82"/>
                  </a:lnTo>
                  <a:lnTo>
                    <a:pt x="140" y="43"/>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0"/>
            <p:cNvSpPr/>
            <p:nvPr/>
          </p:nvSpPr>
          <p:spPr>
            <a:xfrm>
              <a:off x="7635910" y="3169669"/>
              <a:ext cx="18303" cy="10774"/>
            </a:xfrm>
            <a:custGeom>
              <a:avLst/>
              <a:gdLst/>
              <a:ahLst/>
              <a:cxnLst/>
              <a:rect l="l" t="t" r="r" b="b"/>
              <a:pathLst>
                <a:path w="141" h="83" extrusionOk="0">
                  <a:moveTo>
                    <a:pt x="63" y="0"/>
                  </a:moveTo>
                  <a:lnTo>
                    <a:pt x="1" y="39"/>
                  </a:lnTo>
                  <a:lnTo>
                    <a:pt x="63" y="82"/>
                  </a:lnTo>
                  <a:lnTo>
                    <a:pt x="140" y="39"/>
                  </a:lnTo>
                  <a:lnTo>
                    <a:pt x="140" y="20"/>
                  </a:lnTo>
                  <a:lnTo>
                    <a:pt x="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0"/>
            <p:cNvSpPr/>
            <p:nvPr/>
          </p:nvSpPr>
          <p:spPr>
            <a:xfrm>
              <a:off x="7622800" y="3174601"/>
              <a:ext cx="18952" cy="10774"/>
            </a:xfrm>
            <a:custGeom>
              <a:avLst/>
              <a:gdLst/>
              <a:ahLst/>
              <a:cxnLst/>
              <a:rect l="l" t="t" r="r" b="b"/>
              <a:pathLst>
                <a:path w="146" h="83" extrusionOk="0">
                  <a:moveTo>
                    <a:pt x="83" y="1"/>
                  </a:moveTo>
                  <a:lnTo>
                    <a:pt x="1" y="44"/>
                  </a:lnTo>
                  <a:lnTo>
                    <a:pt x="1" y="63"/>
                  </a:lnTo>
                  <a:lnTo>
                    <a:pt x="63" y="83"/>
                  </a:lnTo>
                  <a:lnTo>
                    <a:pt x="83" y="83"/>
                  </a:lnTo>
                  <a:lnTo>
                    <a:pt x="145" y="44"/>
                  </a:lnTo>
                  <a:lnTo>
                    <a:pt x="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0"/>
            <p:cNvSpPr/>
            <p:nvPr/>
          </p:nvSpPr>
          <p:spPr>
            <a:xfrm>
              <a:off x="7750660" y="3114760"/>
              <a:ext cx="18303" cy="10774"/>
            </a:xfrm>
            <a:custGeom>
              <a:avLst/>
              <a:gdLst/>
              <a:ahLst/>
              <a:cxnLst/>
              <a:rect l="l" t="t" r="r" b="b"/>
              <a:pathLst>
                <a:path w="141" h="83" extrusionOk="0">
                  <a:moveTo>
                    <a:pt x="58" y="1"/>
                  </a:moveTo>
                  <a:lnTo>
                    <a:pt x="1" y="44"/>
                  </a:lnTo>
                  <a:lnTo>
                    <a:pt x="39" y="82"/>
                  </a:lnTo>
                  <a:lnTo>
                    <a:pt x="58" y="82"/>
                  </a:lnTo>
                  <a:lnTo>
                    <a:pt x="140" y="44"/>
                  </a:lnTo>
                  <a:lnTo>
                    <a:pt x="121" y="25"/>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0"/>
            <p:cNvSpPr/>
            <p:nvPr/>
          </p:nvSpPr>
          <p:spPr>
            <a:xfrm>
              <a:off x="7737549" y="3120342"/>
              <a:ext cx="18303" cy="10125"/>
            </a:xfrm>
            <a:custGeom>
              <a:avLst/>
              <a:gdLst/>
              <a:ahLst/>
              <a:cxnLst/>
              <a:rect l="l" t="t" r="r" b="b"/>
              <a:pathLst>
                <a:path w="141" h="78" extrusionOk="0">
                  <a:moveTo>
                    <a:pt x="78" y="1"/>
                  </a:moveTo>
                  <a:lnTo>
                    <a:pt x="1" y="39"/>
                  </a:lnTo>
                  <a:lnTo>
                    <a:pt x="1" y="59"/>
                  </a:lnTo>
                  <a:lnTo>
                    <a:pt x="59" y="78"/>
                  </a:lnTo>
                  <a:lnTo>
                    <a:pt x="78" y="78"/>
                  </a:lnTo>
                  <a:lnTo>
                    <a:pt x="140" y="39"/>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0"/>
            <p:cNvSpPr/>
            <p:nvPr/>
          </p:nvSpPr>
          <p:spPr>
            <a:xfrm>
              <a:off x="7727035" y="3127871"/>
              <a:ext cx="18173" cy="10774"/>
            </a:xfrm>
            <a:custGeom>
              <a:avLst/>
              <a:gdLst/>
              <a:ahLst/>
              <a:cxnLst/>
              <a:rect l="l" t="t" r="r" b="b"/>
              <a:pathLst>
                <a:path w="140" h="83" extrusionOk="0">
                  <a:moveTo>
                    <a:pt x="63" y="1"/>
                  </a:moveTo>
                  <a:lnTo>
                    <a:pt x="0" y="44"/>
                  </a:lnTo>
                  <a:lnTo>
                    <a:pt x="39" y="82"/>
                  </a:lnTo>
                  <a:lnTo>
                    <a:pt x="63" y="82"/>
                  </a:lnTo>
                  <a:lnTo>
                    <a:pt x="140" y="44"/>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0"/>
            <p:cNvSpPr/>
            <p:nvPr/>
          </p:nvSpPr>
          <p:spPr>
            <a:xfrm>
              <a:off x="7713924" y="3136048"/>
              <a:ext cx="18173" cy="9995"/>
            </a:xfrm>
            <a:custGeom>
              <a:avLst/>
              <a:gdLst/>
              <a:ahLst/>
              <a:cxnLst/>
              <a:rect l="l" t="t" r="r" b="b"/>
              <a:pathLst>
                <a:path w="140" h="77" extrusionOk="0">
                  <a:moveTo>
                    <a:pt x="82" y="0"/>
                  </a:moveTo>
                  <a:lnTo>
                    <a:pt x="0" y="19"/>
                  </a:lnTo>
                  <a:lnTo>
                    <a:pt x="0" y="38"/>
                  </a:lnTo>
                  <a:lnTo>
                    <a:pt x="63" y="58"/>
                  </a:lnTo>
                  <a:lnTo>
                    <a:pt x="82" y="77"/>
                  </a:lnTo>
                  <a:lnTo>
                    <a:pt x="140" y="38"/>
                  </a:lnTo>
                  <a:lnTo>
                    <a:pt x="140" y="19"/>
                  </a:lnTo>
                  <a:lnTo>
                    <a:pt x="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0"/>
            <p:cNvSpPr/>
            <p:nvPr/>
          </p:nvSpPr>
          <p:spPr>
            <a:xfrm>
              <a:off x="7703929" y="3140981"/>
              <a:ext cx="18173" cy="10774"/>
            </a:xfrm>
            <a:custGeom>
              <a:avLst/>
              <a:gdLst/>
              <a:ahLst/>
              <a:cxnLst/>
              <a:rect l="l" t="t" r="r" b="b"/>
              <a:pathLst>
                <a:path w="140" h="83" extrusionOk="0">
                  <a:moveTo>
                    <a:pt x="58" y="0"/>
                  </a:moveTo>
                  <a:lnTo>
                    <a:pt x="0" y="39"/>
                  </a:lnTo>
                  <a:lnTo>
                    <a:pt x="0" y="63"/>
                  </a:lnTo>
                  <a:lnTo>
                    <a:pt x="58" y="82"/>
                  </a:lnTo>
                  <a:lnTo>
                    <a:pt x="140" y="39"/>
                  </a:lnTo>
                  <a:lnTo>
                    <a:pt x="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0"/>
            <p:cNvSpPr/>
            <p:nvPr/>
          </p:nvSpPr>
          <p:spPr>
            <a:xfrm>
              <a:off x="7690819" y="3149029"/>
              <a:ext cx="18173" cy="10125"/>
            </a:xfrm>
            <a:custGeom>
              <a:avLst/>
              <a:gdLst/>
              <a:ahLst/>
              <a:cxnLst/>
              <a:rect l="l" t="t" r="r" b="b"/>
              <a:pathLst>
                <a:path w="140" h="78" extrusionOk="0">
                  <a:moveTo>
                    <a:pt x="77" y="1"/>
                  </a:moveTo>
                  <a:lnTo>
                    <a:pt x="1" y="39"/>
                  </a:lnTo>
                  <a:lnTo>
                    <a:pt x="20" y="39"/>
                  </a:lnTo>
                  <a:lnTo>
                    <a:pt x="58" y="78"/>
                  </a:lnTo>
                  <a:lnTo>
                    <a:pt x="77" y="78"/>
                  </a:lnTo>
                  <a:lnTo>
                    <a:pt x="140" y="39"/>
                  </a:lnTo>
                  <a:lnTo>
                    <a:pt x="140" y="20"/>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0"/>
            <p:cNvSpPr/>
            <p:nvPr/>
          </p:nvSpPr>
          <p:spPr>
            <a:xfrm>
              <a:off x="7680175" y="3154092"/>
              <a:ext cx="18303" cy="10774"/>
            </a:xfrm>
            <a:custGeom>
              <a:avLst/>
              <a:gdLst/>
              <a:ahLst/>
              <a:cxnLst/>
              <a:rect l="l" t="t" r="r" b="b"/>
              <a:pathLst>
                <a:path w="141" h="83" extrusionOk="0">
                  <a:moveTo>
                    <a:pt x="63" y="0"/>
                  </a:moveTo>
                  <a:lnTo>
                    <a:pt x="1" y="39"/>
                  </a:lnTo>
                  <a:lnTo>
                    <a:pt x="1" y="58"/>
                  </a:lnTo>
                  <a:lnTo>
                    <a:pt x="63" y="82"/>
                  </a:lnTo>
                  <a:lnTo>
                    <a:pt x="83" y="82"/>
                  </a:lnTo>
                  <a:lnTo>
                    <a:pt x="140" y="39"/>
                  </a:lnTo>
                  <a:lnTo>
                    <a:pt x="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0"/>
            <p:cNvSpPr/>
            <p:nvPr/>
          </p:nvSpPr>
          <p:spPr>
            <a:xfrm>
              <a:off x="7669660" y="3161620"/>
              <a:ext cx="18822" cy="10644"/>
            </a:xfrm>
            <a:custGeom>
              <a:avLst/>
              <a:gdLst/>
              <a:ahLst/>
              <a:cxnLst/>
              <a:rect l="l" t="t" r="r" b="b"/>
              <a:pathLst>
                <a:path w="145" h="82" extrusionOk="0">
                  <a:moveTo>
                    <a:pt x="63" y="0"/>
                  </a:moveTo>
                  <a:lnTo>
                    <a:pt x="0" y="43"/>
                  </a:lnTo>
                  <a:lnTo>
                    <a:pt x="44" y="82"/>
                  </a:lnTo>
                  <a:lnTo>
                    <a:pt x="63" y="82"/>
                  </a:lnTo>
                  <a:lnTo>
                    <a:pt x="144" y="43"/>
                  </a:lnTo>
                  <a:lnTo>
                    <a:pt x="120" y="24"/>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0"/>
            <p:cNvSpPr/>
            <p:nvPr/>
          </p:nvSpPr>
          <p:spPr>
            <a:xfrm>
              <a:off x="7657199" y="3167202"/>
              <a:ext cx="18173" cy="10125"/>
            </a:xfrm>
            <a:custGeom>
              <a:avLst/>
              <a:gdLst/>
              <a:ahLst/>
              <a:cxnLst/>
              <a:rect l="l" t="t" r="r" b="b"/>
              <a:pathLst>
                <a:path w="140" h="78" extrusionOk="0">
                  <a:moveTo>
                    <a:pt x="77" y="0"/>
                  </a:moveTo>
                  <a:lnTo>
                    <a:pt x="0" y="39"/>
                  </a:lnTo>
                  <a:lnTo>
                    <a:pt x="0" y="58"/>
                  </a:lnTo>
                  <a:lnTo>
                    <a:pt x="58" y="77"/>
                  </a:lnTo>
                  <a:lnTo>
                    <a:pt x="77" y="77"/>
                  </a:lnTo>
                  <a:lnTo>
                    <a:pt x="140" y="39"/>
                  </a:lnTo>
                  <a:lnTo>
                    <a:pt x="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0"/>
            <p:cNvSpPr/>
            <p:nvPr/>
          </p:nvSpPr>
          <p:spPr>
            <a:xfrm>
              <a:off x="7646554" y="3174601"/>
              <a:ext cx="18173" cy="10774"/>
            </a:xfrm>
            <a:custGeom>
              <a:avLst/>
              <a:gdLst/>
              <a:ahLst/>
              <a:cxnLst/>
              <a:rect l="l" t="t" r="r" b="b"/>
              <a:pathLst>
                <a:path w="140" h="83" extrusionOk="0">
                  <a:moveTo>
                    <a:pt x="58" y="1"/>
                  </a:moveTo>
                  <a:lnTo>
                    <a:pt x="1" y="44"/>
                  </a:lnTo>
                  <a:lnTo>
                    <a:pt x="39" y="83"/>
                  </a:lnTo>
                  <a:lnTo>
                    <a:pt x="58" y="83"/>
                  </a:lnTo>
                  <a:lnTo>
                    <a:pt x="140" y="44"/>
                  </a:lnTo>
                  <a:lnTo>
                    <a:pt x="140" y="20"/>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0"/>
            <p:cNvSpPr/>
            <p:nvPr/>
          </p:nvSpPr>
          <p:spPr>
            <a:xfrm>
              <a:off x="7633444" y="3180313"/>
              <a:ext cx="18173" cy="9995"/>
            </a:xfrm>
            <a:custGeom>
              <a:avLst/>
              <a:gdLst/>
              <a:ahLst/>
              <a:cxnLst/>
              <a:rect l="l" t="t" r="r" b="b"/>
              <a:pathLst>
                <a:path w="140" h="77" extrusionOk="0">
                  <a:moveTo>
                    <a:pt x="82" y="0"/>
                  </a:moveTo>
                  <a:lnTo>
                    <a:pt x="1" y="39"/>
                  </a:lnTo>
                  <a:lnTo>
                    <a:pt x="1" y="58"/>
                  </a:lnTo>
                  <a:lnTo>
                    <a:pt x="63" y="77"/>
                  </a:lnTo>
                  <a:lnTo>
                    <a:pt x="82" y="77"/>
                  </a:lnTo>
                  <a:lnTo>
                    <a:pt x="140" y="39"/>
                  </a:lnTo>
                  <a:lnTo>
                    <a:pt x="102" y="19"/>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0"/>
            <p:cNvSpPr/>
            <p:nvPr/>
          </p:nvSpPr>
          <p:spPr>
            <a:xfrm>
              <a:off x="7760655" y="3120342"/>
              <a:ext cx="15706" cy="10125"/>
            </a:xfrm>
            <a:custGeom>
              <a:avLst/>
              <a:gdLst/>
              <a:ahLst/>
              <a:cxnLst/>
              <a:rect l="l" t="t" r="r" b="b"/>
              <a:pathLst>
                <a:path w="121" h="78" extrusionOk="0">
                  <a:moveTo>
                    <a:pt x="63" y="1"/>
                  </a:moveTo>
                  <a:lnTo>
                    <a:pt x="1" y="39"/>
                  </a:lnTo>
                  <a:lnTo>
                    <a:pt x="1" y="59"/>
                  </a:lnTo>
                  <a:lnTo>
                    <a:pt x="44" y="78"/>
                  </a:lnTo>
                  <a:lnTo>
                    <a:pt x="63" y="78"/>
                  </a:lnTo>
                  <a:lnTo>
                    <a:pt x="121" y="39"/>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0"/>
            <p:cNvSpPr/>
            <p:nvPr/>
          </p:nvSpPr>
          <p:spPr>
            <a:xfrm>
              <a:off x="7747545" y="3127871"/>
              <a:ext cx="18822" cy="10774"/>
            </a:xfrm>
            <a:custGeom>
              <a:avLst/>
              <a:gdLst/>
              <a:ahLst/>
              <a:cxnLst/>
              <a:rect l="l" t="t" r="r" b="b"/>
              <a:pathLst>
                <a:path w="145" h="83" extrusionOk="0">
                  <a:moveTo>
                    <a:pt x="82" y="1"/>
                  </a:moveTo>
                  <a:lnTo>
                    <a:pt x="1" y="44"/>
                  </a:lnTo>
                  <a:lnTo>
                    <a:pt x="63" y="82"/>
                  </a:lnTo>
                  <a:lnTo>
                    <a:pt x="82" y="82"/>
                  </a:lnTo>
                  <a:lnTo>
                    <a:pt x="145" y="44"/>
                  </a:lnTo>
                  <a:lnTo>
                    <a:pt x="145" y="20"/>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7737549" y="3133452"/>
              <a:ext cx="18303" cy="10125"/>
            </a:xfrm>
            <a:custGeom>
              <a:avLst/>
              <a:gdLst/>
              <a:ahLst/>
              <a:cxnLst/>
              <a:rect l="l" t="t" r="r" b="b"/>
              <a:pathLst>
                <a:path w="141" h="78" extrusionOk="0">
                  <a:moveTo>
                    <a:pt x="59" y="1"/>
                  </a:moveTo>
                  <a:lnTo>
                    <a:pt x="1" y="39"/>
                  </a:lnTo>
                  <a:lnTo>
                    <a:pt x="1" y="58"/>
                  </a:lnTo>
                  <a:lnTo>
                    <a:pt x="39" y="78"/>
                  </a:lnTo>
                  <a:lnTo>
                    <a:pt x="59" y="78"/>
                  </a:lnTo>
                  <a:lnTo>
                    <a:pt x="140" y="39"/>
                  </a:lnTo>
                  <a:lnTo>
                    <a:pt x="121" y="39"/>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7724569" y="3140981"/>
              <a:ext cx="18173" cy="10774"/>
            </a:xfrm>
            <a:custGeom>
              <a:avLst/>
              <a:gdLst/>
              <a:ahLst/>
              <a:cxnLst/>
              <a:rect l="l" t="t" r="r" b="b"/>
              <a:pathLst>
                <a:path w="140" h="83" extrusionOk="0">
                  <a:moveTo>
                    <a:pt x="82" y="0"/>
                  </a:moveTo>
                  <a:lnTo>
                    <a:pt x="0" y="39"/>
                  </a:lnTo>
                  <a:lnTo>
                    <a:pt x="58" y="82"/>
                  </a:lnTo>
                  <a:lnTo>
                    <a:pt x="82" y="82"/>
                  </a:lnTo>
                  <a:lnTo>
                    <a:pt x="139" y="39"/>
                  </a:lnTo>
                  <a:lnTo>
                    <a:pt x="139" y="20"/>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7713924" y="3145914"/>
              <a:ext cx="18173" cy="10774"/>
            </a:xfrm>
            <a:custGeom>
              <a:avLst/>
              <a:gdLst/>
              <a:ahLst/>
              <a:cxnLst/>
              <a:rect l="l" t="t" r="r" b="b"/>
              <a:pathLst>
                <a:path w="140" h="83" extrusionOk="0">
                  <a:moveTo>
                    <a:pt x="63" y="1"/>
                  </a:moveTo>
                  <a:lnTo>
                    <a:pt x="0" y="44"/>
                  </a:lnTo>
                  <a:lnTo>
                    <a:pt x="0" y="63"/>
                  </a:lnTo>
                  <a:lnTo>
                    <a:pt x="63" y="83"/>
                  </a:lnTo>
                  <a:lnTo>
                    <a:pt x="140" y="44"/>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7700814" y="3154092"/>
              <a:ext cx="18822" cy="10774"/>
            </a:xfrm>
            <a:custGeom>
              <a:avLst/>
              <a:gdLst/>
              <a:ahLst/>
              <a:cxnLst/>
              <a:rect l="l" t="t" r="r" b="b"/>
              <a:pathLst>
                <a:path w="145" h="83" extrusionOk="0">
                  <a:moveTo>
                    <a:pt x="82" y="0"/>
                  </a:moveTo>
                  <a:lnTo>
                    <a:pt x="0" y="39"/>
                  </a:lnTo>
                  <a:lnTo>
                    <a:pt x="63" y="82"/>
                  </a:lnTo>
                  <a:lnTo>
                    <a:pt x="82" y="82"/>
                  </a:lnTo>
                  <a:lnTo>
                    <a:pt x="145" y="39"/>
                  </a:lnTo>
                  <a:lnTo>
                    <a:pt x="145" y="20"/>
                  </a:lnTo>
                  <a:lnTo>
                    <a:pt x="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p:nvPr/>
          </p:nvSpPr>
          <p:spPr>
            <a:xfrm>
              <a:off x="7690819" y="3159024"/>
              <a:ext cx="18173" cy="10774"/>
            </a:xfrm>
            <a:custGeom>
              <a:avLst/>
              <a:gdLst/>
              <a:ahLst/>
              <a:cxnLst/>
              <a:rect l="l" t="t" r="r" b="b"/>
              <a:pathLst>
                <a:path w="140" h="83" extrusionOk="0">
                  <a:moveTo>
                    <a:pt x="58" y="1"/>
                  </a:moveTo>
                  <a:lnTo>
                    <a:pt x="1" y="44"/>
                  </a:lnTo>
                  <a:lnTo>
                    <a:pt x="1" y="63"/>
                  </a:lnTo>
                  <a:lnTo>
                    <a:pt x="58" y="82"/>
                  </a:lnTo>
                  <a:lnTo>
                    <a:pt x="140" y="44"/>
                  </a:lnTo>
                  <a:lnTo>
                    <a:pt x="77" y="20"/>
                  </a:lnTo>
                  <a:lnTo>
                    <a:pt x="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0"/>
            <p:cNvSpPr/>
            <p:nvPr/>
          </p:nvSpPr>
          <p:spPr>
            <a:xfrm>
              <a:off x="7680175" y="3167202"/>
              <a:ext cx="15836" cy="10125"/>
            </a:xfrm>
            <a:custGeom>
              <a:avLst/>
              <a:gdLst/>
              <a:ahLst/>
              <a:cxnLst/>
              <a:rect l="l" t="t" r="r" b="b"/>
              <a:pathLst>
                <a:path w="122" h="78" extrusionOk="0">
                  <a:moveTo>
                    <a:pt x="63" y="0"/>
                  </a:moveTo>
                  <a:lnTo>
                    <a:pt x="1" y="39"/>
                  </a:lnTo>
                  <a:lnTo>
                    <a:pt x="39" y="77"/>
                  </a:lnTo>
                  <a:lnTo>
                    <a:pt x="63" y="77"/>
                  </a:lnTo>
                  <a:lnTo>
                    <a:pt x="121" y="39"/>
                  </a:lnTo>
                  <a:lnTo>
                    <a:pt x="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0"/>
            <p:cNvSpPr/>
            <p:nvPr/>
          </p:nvSpPr>
          <p:spPr>
            <a:xfrm>
              <a:off x="7667194" y="3174601"/>
              <a:ext cx="18173" cy="10774"/>
            </a:xfrm>
            <a:custGeom>
              <a:avLst/>
              <a:gdLst/>
              <a:ahLst/>
              <a:cxnLst/>
              <a:rect l="l" t="t" r="r" b="b"/>
              <a:pathLst>
                <a:path w="140" h="83" extrusionOk="0">
                  <a:moveTo>
                    <a:pt x="63" y="1"/>
                  </a:moveTo>
                  <a:lnTo>
                    <a:pt x="0" y="44"/>
                  </a:lnTo>
                  <a:lnTo>
                    <a:pt x="63" y="83"/>
                  </a:lnTo>
                  <a:lnTo>
                    <a:pt x="82" y="83"/>
                  </a:lnTo>
                  <a:lnTo>
                    <a:pt x="139" y="44"/>
                  </a:lnTo>
                  <a:lnTo>
                    <a:pt x="139" y="20"/>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0"/>
            <p:cNvSpPr/>
            <p:nvPr/>
          </p:nvSpPr>
          <p:spPr>
            <a:xfrm>
              <a:off x="7657199" y="3180313"/>
              <a:ext cx="18173" cy="9995"/>
            </a:xfrm>
            <a:custGeom>
              <a:avLst/>
              <a:gdLst/>
              <a:ahLst/>
              <a:cxnLst/>
              <a:rect l="l" t="t" r="r" b="b"/>
              <a:pathLst>
                <a:path w="140" h="77" extrusionOk="0">
                  <a:moveTo>
                    <a:pt x="58" y="0"/>
                  </a:moveTo>
                  <a:lnTo>
                    <a:pt x="0" y="39"/>
                  </a:lnTo>
                  <a:lnTo>
                    <a:pt x="0" y="58"/>
                  </a:lnTo>
                  <a:lnTo>
                    <a:pt x="39" y="77"/>
                  </a:lnTo>
                  <a:lnTo>
                    <a:pt x="58" y="77"/>
                  </a:lnTo>
                  <a:lnTo>
                    <a:pt x="140" y="39"/>
                  </a:lnTo>
                  <a:lnTo>
                    <a:pt x="120" y="39"/>
                  </a:lnTo>
                  <a:lnTo>
                    <a:pt x="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0"/>
            <p:cNvSpPr/>
            <p:nvPr/>
          </p:nvSpPr>
          <p:spPr>
            <a:xfrm>
              <a:off x="7644088" y="3187712"/>
              <a:ext cx="18173" cy="10774"/>
            </a:xfrm>
            <a:custGeom>
              <a:avLst/>
              <a:gdLst/>
              <a:ahLst/>
              <a:cxnLst/>
              <a:rect l="l" t="t" r="r" b="b"/>
              <a:pathLst>
                <a:path w="140" h="83" extrusionOk="0">
                  <a:moveTo>
                    <a:pt x="77" y="1"/>
                  </a:moveTo>
                  <a:lnTo>
                    <a:pt x="0" y="39"/>
                  </a:lnTo>
                  <a:lnTo>
                    <a:pt x="58" y="82"/>
                  </a:lnTo>
                  <a:lnTo>
                    <a:pt x="77" y="82"/>
                  </a:lnTo>
                  <a:lnTo>
                    <a:pt x="140" y="39"/>
                  </a:lnTo>
                  <a:lnTo>
                    <a:pt x="140" y="20"/>
                  </a:lnTo>
                  <a:lnTo>
                    <a:pt x="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0"/>
            <p:cNvSpPr/>
            <p:nvPr/>
          </p:nvSpPr>
          <p:spPr>
            <a:xfrm>
              <a:off x="7768833" y="3125404"/>
              <a:ext cx="18173" cy="10774"/>
            </a:xfrm>
            <a:custGeom>
              <a:avLst/>
              <a:gdLst/>
              <a:ahLst/>
              <a:cxnLst/>
              <a:rect l="l" t="t" r="r" b="b"/>
              <a:pathLst>
                <a:path w="140" h="83" extrusionOk="0">
                  <a:moveTo>
                    <a:pt x="77" y="0"/>
                  </a:moveTo>
                  <a:lnTo>
                    <a:pt x="0" y="39"/>
                  </a:lnTo>
                  <a:lnTo>
                    <a:pt x="19" y="63"/>
                  </a:lnTo>
                  <a:lnTo>
                    <a:pt x="58" y="82"/>
                  </a:lnTo>
                  <a:lnTo>
                    <a:pt x="77" y="82"/>
                  </a:lnTo>
                  <a:lnTo>
                    <a:pt x="139" y="39"/>
                  </a:lnTo>
                  <a:lnTo>
                    <a:pt x="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0"/>
            <p:cNvSpPr/>
            <p:nvPr/>
          </p:nvSpPr>
          <p:spPr>
            <a:xfrm>
              <a:off x="7758189" y="3133452"/>
              <a:ext cx="18173" cy="10125"/>
            </a:xfrm>
            <a:custGeom>
              <a:avLst/>
              <a:gdLst/>
              <a:ahLst/>
              <a:cxnLst/>
              <a:rect l="l" t="t" r="r" b="b"/>
              <a:pathLst>
                <a:path w="140" h="78" extrusionOk="0">
                  <a:moveTo>
                    <a:pt x="63" y="1"/>
                  </a:moveTo>
                  <a:lnTo>
                    <a:pt x="0" y="39"/>
                  </a:lnTo>
                  <a:lnTo>
                    <a:pt x="63" y="78"/>
                  </a:lnTo>
                  <a:lnTo>
                    <a:pt x="82" y="78"/>
                  </a:lnTo>
                  <a:lnTo>
                    <a:pt x="140" y="39"/>
                  </a:lnTo>
                  <a:lnTo>
                    <a:pt x="140" y="20"/>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0"/>
            <p:cNvSpPr/>
            <p:nvPr/>
          </p:nvSpPr>
          <p:spPr>
            <a:xfrm>
              <a:off x="7747545" y="3138515"/>
              <a:ext cx="18822" cy="10644"/>
            </a:xfrm>
            <a:custGeom>
              <a:avLst/>
              <a:gdLst/>
              <a:ahLst/>
              <a:cxnLst/>
              <a:rect l="l" t="t" r="r" b="b"/>
              <a:pathLst>
                <a:path w="145" h="82" extrusionOk="0">
                  <a:moveTo>
                    <a:pt x="63" y="0"/>
                  </a:moveTo>
                  <a:lnTo>
                    <a:pt x="1" y="39"/>
                  </a:lnTo>
                  <a:lnTo>
                    <a:pt x="1" y="58"/>
                  </a:lnTo>
                  <a:lnTo>
                    <a:pt x="44" y="82"/>
                  </a:lnTo>
                  <a:lnTo>
                    <a:pt x="63" y="82"/>
                  </a:lnTo>
                  <a:lnTo>
                    <a:pt x="145" y="58"/>
                  </a:lnTo>
                  <a:lnTo>
                    <a:pt x="121" y="39"/>
                  </a:lnTo>
                  <a:lnTo>
                    <a:pt x="82" y="19"/>
                  </a:lnTo>
                  <a:lnTo>
                    <a:pt x="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0"/>
            <p:cNvSpPr/>
            <p:nvPr/>
          </p:nvSpPr>
          <p:spPr>
            <a:xfrm>
              <a:off x="7677708" y="3145914"/>
              <a:ext cx="75676" cy="44393"/>
            </a:xfrm>
            <a:custGeom>
              <a:avLst/>
              <a:gdLst/>
              <a:ahLst/>
              <a:cxnLst/>
              <a:rect l="l" t="t" r="r" b="b"/>
              <a:pathLst>
                <a:path w="583" h="342" extrusionOk="0">
                  <a:moveTo>
                    <a:pt x="500" y="1"/>
                  </a:moveTo>
                  <a:lnTo>
                    <a:pt x="1" y="304"/>
                  </a:lnTo>
                  <a:lnTo>
                    <a:pt x="58" y="342"/>
                  </a:lnTo>
                  <a:lnTo>
                    <a:pt x="82" y="342"/>
                  </a:lnTo>
                  <a:lnTo>
                    <a:pt x="582" y="44"/>
                  </a:lnTo>
                  <a:lnTo>
                    <a:pt x="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0"/>
            <p:cNvSpPr/>
            <p:nvPr/>
          </p:nvSpPr>
          <p:spPr>
            <a:xfrm>
              <a:off x="7667194" y="3185245"/>
              <a:ext cx="15706" cy="10774"/>
            </a:xfrm>
            <a:custGeom>
              <a:avLst/>
              <a:gdLst/>
              <a:ahLst/>
              <a:cxnLst/>
              <a:rect l="l" t="t" r="r" b="b"/>
              <a:pathLst>
                <a:path w="121" h="83" extrusionOk="0">
                  <a:moveTo>
                    <a:pt x="63" y="1"/>
                  </a:moveTo>
                  <a:lnTo>
                    <a:pt x="0" y="39"/>
                  </a:lnTo>
                  <a:lnTo>
                    <a:pt x="0" y="58"/>
                  </a:lnTo>
                  <a:lnTo>
                    <a:pt x="43" y="82"/>
                  </a:lnTo>
                  <a:lnTo>
                    <a:pt x="63" y="82"/>
                  </a:lnTo>
                  <a:lnTo>
                    <a:pt x="120" y="39"/>
                  </a:lnTo>
                  <a:lnTo>
                    <a:pt x="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0"/>
            <p:cNvSpPr/>
            <p:nvPr/>
          </p:nvSpPr>
          <p:spPr>
            <a:xfrm>
              <a:off x="7654083" y="3192774"/>
              <a:ext cx="18822" cy="10644"/>
            </a:xfrm>
            <a:custGeom>
              <a:avLst/>
              <a:gdLst/>
              <a:ahLst/>
              <a:cxnLst/>
              <a:rect l="l" t="t" r="r" b="b"/>
              <a:pathLst>
                <a:path w="145" h="82" extrusionOk="0">
                  <a:moveTo>
                    <a:pt x="82" y="0"/>
                  </a:moveTo>
                  <a:lnTo>
                    <a:pt x="0" y="43"/>
                  </a:lnTo>
                  <a:lnTo>
                    <a:pt x="63" y="82"/>
                  </a:lnTo>
                  <a:lnTo>
                    <a:pt x="82" y="82"/>
                  </a:lnTo>
                  <a:lnTo>
                    <a:pt x="144" y="43"/>
                  </a:lnTo>
                  <a:lnTo>
                    <a:pt x="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0"/>
            <p:cNvSpPr/>
            <p:nvPr/>
          </p:nvSpPr>
          <p:spPr>
            <a:xfrm>
              <a:off x="5448396" y="3546369"/>
              <a:ext cx="400448" cy="233909"/>
            </a:xfrm>
            <a:custGeom>
              <a:avLst/>
              <a:gdLst/>
              <a:ahLst/>
              <a:cxnLst/>
              <a:rect l="l" t="t" r="r" b="b"/>
              <a:pathLst>
                <a:path w="3085" h="1802" extrusionOk="0">
                  <a:moveTo>
                    <a:pt x="1480" y="0"/>
                  </a:moveTo>
                  <a:cubicBezTo>
                    <a:pt x="822" y="0"/>
                    <a:pt x="240" y="240"/>
                    <a:pt x="0" y="581"/>
                  </a:cubicBezTo>
                  <a:lnTo>
                    <a:pt x="2143" y="1802"/>
                  </a:lnTo>
                  <a:cubicBezTo>
                    <a:pt x="2681" y="1662"/>
                    <a:pt x="3084" y="1321"/>
                    <a:pt x="3084" y="942"/>
                  </a:cubicBezTo>
                  <a:cubicBezTo>
                    <a:pt x="3084" y="423"/>
                    <a:pt x="2364" y="0"/>
                    <a:pt x="1480" y="0"/>
                  </a:cubicBezTo>
                  <a:close/>
                </a:path>
              </a:pathLst>
            </a:custGeom>
            <a:solidFill>
              <a:srgbClr val="180175">
                <a:alpha val="4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0"/>
            <p:cNvSpPr/>
            <p:nvPr/>
          </p:nvSpPr>
          <p:spPr>
            <a:xfrm>
              <a:off x="5564963" y="3051155"/>
              <a:ext cx="106830" cy="103065"/>
            </a:xfrm>
            <a:custGeom>
              <a:avLst/>
              <a:gdLst/>
              <a:ahLst/>
              <a:cxnLst/>
              <a:rect l="l" t="t" r="r" b="b"/>
              <a:pathLst>
                <a:path w="823" h="794" extrusionOk="0">
                  <a:moveTo>
                    <a:pt x="397" y="0"/>
                  </a:moveTo>
                  <a:cubicBezTo>
                    <a:pt x="379" y="0"/>
                    <a:pt x="360" y="3"/>
                    <a:pt x="342" y="10"/>
                  </a:cubicBezTo>
                  <a:cubicBezTo>
                    <a:pt x="1" y="193"/>
                    <a:pt x="404" y="611"/>
                    <a:pt x="505" y="793"/>
                  </a:cubicBezTo>
                  <a:cubicBezTo>
                    <a:pt x="803" y="712"/>
                    <a:pt x="822" y="534"/>
                    <a:pt x="822" y="534"/>
                  </a:cubicBezTo>
                  <a:cubicBezTo>
                    <a:pt x="822" y="534"/>
                    <a:pt x="632" y="0"/>
                    <a:pt x="397" y="0"/>
                  </a:cubicBezTo>
                  <a:close/>
                </a:path>
              </a:pathLst>
            </a:custGeom>
            <a:solidFill>
              <a:srgbClr val="8F7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0"/>
            <p:cNvSpPr/>
            <p:nvPr/>
          </p:nvSpPr>
          <p:spPr>
            <a:xfrm>
              <a:off x="5635448" y="3113851"/>
              <a:ext cx="202755" cy="90344"/>
            </a:xfrm>
            <a:custGeom>
              <a:avLst/>
              <a:gdLst/>
              <a:ahLst/>
              <a:cxnLst/>
              <a:rect l="l" t="t" r="r" b="b"/>
              <a:pathLst>
                <a:path w="1562" h="696" extrusionOk="0">
                  <a:moveTo>
                    <a:pt x="1449" y="1"/>
                  </a:moveTo>
                  <a:cubicBezTo>
                    <a:pt x="1428" y="1"/>
                    <a:pt x="1404" y="3"/>
                    <a:pt x="1379" y="8"/>
                  </a:cubicBezTo>
                  <a:cubicBezTo>
                    <a:pt x="1341" y="32"/>
                    <a:pt x="1283" y="51"/>
                    <a:pt x="1259" y="70"/>
                  </a:cubicBezTo>
                  <a:cubicBezTo>
                    <a:pt x="1101" y="152"/>
                    <a:pt x="462" y="469"/>
                    <a:pt x="462" y="469"/>
                  </a:cubicBezTo>
                  <a:lnTo>
                    <a:pt x="221" y="32"/>
                  </a:lnTo>
                  <a:lnTo>
                    <a:pt x="0" y="248"/>
                  </a:lnTo>
                  <a:cubicBezTo>
                    <a:pt x="0" y="248"/>
                    <a:pt x="248" y="695"/>
                    <a:pt x="429" y="695"/>
                  </a:cubicBezTo>
                  <a:cubicBezTo>
                    <a:pt x="440" y="695"/>
                    <a:pt x="451" y="694"/>
                    <a:pt x="462" y="690"/>
                  </a:cubicBezTo>
                  <a:cubicBezTo>
                    <a:pt x="620" y="632"/>
                    <a:pt x="1182" y="272"/>
                    <a:pt x="1322" y="190"/>
                  </a:cubicBezTo>
                  <a:cubicBezTo>
                    <a:pt x="1341" y="190"/>
                    <a:pt x="1360" y="209"/>
                    <a:pt x="1379" y="209"/>
                  </a:cubicBezTo>
                  <a:cubicBezTo>
                    <a:pt x="1422" y="209"/>
                    <a:pt x="1461" y="209"/>
                    <a:pt x="1461" y="190"/>
                  </a:cubicBezTo>
                  <a:cubicBezTo>
                    <a:pt x="1461" y="171"/>
                    <a:pt x="1442" y="171"/>
                    <a:pt x="1442" y="171"/>
                  </a:cubicBezTo>
                  <a:cubicBezTo>
                    <a:pt x="1523" y="152"/>
                    <a:pt x="1562" y="109"/>
                    <a:pt x="1562" y="70"/>
                  </a:cubicBezTo>
                  <a:cubicBezTo>
                    <a:pt x="1562" y="23"/>
                    <a:pt x="1515" y="1"/>
                    <a:pt x="1449" y="1"/>
                  </a:cubicBezTo>
                  <a:close/>
                </a:path>
              </a:pathLst>
            </a:custGeom>
            <a:solidFill>
              <a:srgbClr val="FD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0"/>
            <p:cNvSpPr/>
            <p:nvPr/>
          </p:nvSpPr>
          <p:spPr>
            <a:xfrm>
              <a:off x="5599232" y="3601407"/>
              <a:ext cx="112930" cy="52701"/>
            </a:xfrm>
            <a:custGeom>
              <a:avLst/>
              <a:gdLst/>
              <a:ahLst/>
              <a:cxnLst/>
              <a:rect l="l" t="t" r="r" b="b"/>
              <a:pathLst>
                <a:path w="870" h="406" extrusionOk="0">
                  <a:moveTo>
                    <a:pt x="592" y="1"/>
                  </a:moveTo>
                  <a:cubicBezTo>
                    <a:pt x="512" y="1"/>
                    <a:pt x="392" y="17"/>
                    <a:pt x="217" y="57"/>
                  </a:cubicBezTo>
                  <a:cubicBezTo>
                    <a:pt x="205" y="60"/>
                    <a:pt x="191" y="62"/>
                    <a:pt x="174" y="62"/>
                  </a:cubicBezTo>
                  <a:cubicBezTo>
                    <a:pt x="109" y="62"/>
                    <a:pt x="20" y="37"/>
                    <a:pt x="20" y="37"/>
                  </a:cubicBezTo>
                  <a:cubicBezTo>
                    <a:pt x="20" y="37"/>
                    <a:pt x="1" y="277"/>
                    <a:pt x="20" y="359"/>
                  </a:cubicBezTo>
                  <a:cubicBezTo>
                    <a:pt x="20" y="394"/>
                    <a:pt x="49" y="405"/>
                    <a:pt x="83" y="405"/>
                  </a:cubicBezTo>
                  <a:cubicBezTo>
                    <a:pt x="126" y="405"/>
                    <a:pt x="177" y="389"/>
                    <a:pt x="198" y="378"/>
                  </a:cubicBezTo>
                  <a:cubicBezTo>
                    <a:pt x="241" y="359"/>
                    <a:pt x="419" y="277"/>
                    <a:pt x="481" y="258"/>
                  </a:cubicBezTo>
                  <a:cubicBezTo>
                    <a:pt x="649" y="195"/>
                    <a:pt x="869" y="1"/>
                    <a:pt x="592" y="1"/>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0"/>
            <p:cNvSpPr/>
            <p:nvPr/>
          </p:nvSpPr>
          <p:spPr>
            <a:xfrm>
              <a:off x="5689708" y="3641647"/>
              <a:ext cx="112022" cy="53999"/>
            </a:xfrm>
            <a:custGeom>
              <a:avLst/>
              <a:gdLst/>
              <a:ahLst/>
              <a:cxnLst/>
              <a:rect l="l" t="t" r="r" b="b"/>
              <a:pathLst>
                <a:path w="863" h="416" extrusionOk="0">
                  <a:moveTo>
                    <a:pt x="616" y="0"/>
                  </a:moveTo>
                  <a:cubicBezTo>
                    <a:pt x="537" y="0"/>
                    <a:pt x="411" y="19"/>
                    <a:pt x="221" y="68"/>
                  </a:cubicBezTo>
                  <a:cubicBezTo>
                    <a:pt x="164" y="68"/>
                    <a:pt x="24" y="49"/>
                    <a:pt x="24" y="49"/>
                  </a:cubicBezTo>
                  <a:cubicBezTo>
                    <a:pt x="24" y="49"/>
                    <a:pt x="0" y="289"/>
                    <a:pt x="24" y="366"/>
                  </a:cubicBezTo>
                  <a:cubicBezTo>
                    <a:pt x="24" y="404"/>
                    <a:pt x="53" y="416"/>
                    <a:pt x="89" y="416"/>
                  </a:cubicBezTo>
                  <a:cubicBezTo>
                    <a:pt x="131" y="416"/>
                    <a:pt x="181" y="398"/>
                    <a:pt x="202" y="385"/>
                  </a:cubicBezTo>
                  <a:cubicBezTo>
                    <a:pt x="241" y="366"/>
                    <a:pt x="404" y="265"/>
                    <a:pt x="481" y="246"/>
                  </a:cubicBezTo>
                  <a:cubicBezTo>
                    <a:pt x="648" y="188"/>
                    <a:pt x="862" y="0"/>
                    <a:pt x="616" y="0"/>
                  </a:cubicBezTo>
                  <a:close/>
                </a:path>
              </a:pathLst>
            </a:custGeom>
            <a:solidFill>
              <a:srgbClr val="FF24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0"/>
            <p:cNvSpPr/>
            <p:nvPr/>
          </p:nvSpPr>
          <p:spPr>
            <a:xfrm>
              <a:off x="5601828" y="3289351"/>
              <a:ext cx="129805" cy="372411"/>
            </a:xfrm>
            <a:custGeom>
              <a:avLst/>
              <a:gdLst/>
              <a:ahLst/>
              <a:cxnLst/>
              <a:rect l="l" t="t" r="r" b="b"/>
              <a:pathLst>
                <a:path w="1000" h="2869" extrusionOk="0">
                  <a:moveTo>
                    <a:pt x="0" y="1"/>
                  </a:moveTo>
                  <a:lnTo>
                    <a:pt x="0" y="2523"/>
                  </a:lnTo>
                  <a:cubicBezTo>
                    <a:pt x="0" y="2546"/>
                    <a:pt x="40" y="2559"/>
                    <a:pt x="88" y="2559"/>
                  </a:cubicBezTo>
                  <a:cubicBezTo>
                    <a:pt x="163" y="2559"/>
                    <a:pt x="259" y="2526"/>
                    <a:pt x="259" y="2441"/>
                  </a:cubicBezTo>
                  <a:cubicBezTo>
                    <a:pt x="259" y="2321"/>
                    <a:pt x="360" y="861"/>
                    <a:pt x="380" y="818"/>
                  </a:cubicBezTo>
                  <a:cubicBezTo>
                    <a:pt x="381" y="816"/>
                    <a:pt x="384" y="815"/>
                    <a:pt x="388" y="815"/>
                  </a:cubicBezTo>
                  <a:cubicBezTo>
                    <a:pt x="421" y="815"/>
                    <a:pt x="519" y="890"/>
                    <a:pt x="519" y="981"/>
                  </a:cubicBezTo>
                  <a:cubicBezTo>
                    <a:pt x="538" y="1082"/>
                    <a:pt x="677" y="2763"/>
                    <a:pt x="677" y="2840"/>
                  </a:cubicBezTo>
                  <a:cubicBezTo>
                    <a:pt x="677" y="2859"/>
                    <a:pt x="708" y="2868"/>
                    <a:pt x="750" y="2868"/>
                  </a:cubicBezTo>
                  <a:cubicBezTo>
                    <a:pt x="845" y="2868"/>
                    <a:pt x="999" y="2822"/>
                    <a:pt x="999" y="2739"/>
                  </a:cubicBezTo>
                  <a:cubicBezTo>
                    <a:pt x="999" y="2643"/>
                    <a:pt x="961" y="299"/>
                    <a:pt x="961" y="299"/>
                  </a:cubicBezTo>
                  <a:cubicBezTo>
                    <a:pt x="961" y="299"/>
                    <a:pt x="178" y="299"/>
                    <a:pt x="0" y="1"/>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0"/>
            <p:cNvSpPr/>
            <p:nvPr/>
          </p:nvSpPr>
          <p:spPr>
            <a:xfrm>
              <a:off x="5584823" y="3053621"/>
              <a:ext cx="159920" cy="283235"/>
            </a:xfrm>
            <a:custGeom>
              <a:avLst/>
              <a:gdLst/>
              <a:ahLst/>
              <a:cxnLst/>
              <a:rect l="l" t="t" r="r" b="b"/>
              <a:pathLst>
                <a:path w="1232" h="2182" extrusionOk="0">
                  <a:moveTo>
                    <a:pt x="286" y="1"/>
                  </a:moveTo>
                  <a:cubicBezTo>
                    <a:pt x="1" y="1"/>
                    <a:pt x="51" y="568"/>
                    <a:pt x="69" y="736"/>
                  </a:cubicBezTo>
                  <a:cubicBezTo>
                    <a:pt x="69" y="933"/>
                    <a:pt x="30" y="1654"/>
                    <a:pt x="69" y="1817"/>
                  </a:cubicBezTo>
                  <a:cubicBezTo>
                    <a:pt x="86" y="1964"/>
                    <a:pt x="745" y="2181"/>
                    <a:pt x="997" y="2181"/>
                  </a:cubicBezTo>
                  <a:cubicBezTo>
                    <a:pt x="1017" y="2181"/>
                    <a:pt x="1034" y="2180"/>
                    <a:pt x="1049" y="2177"/>
                  </a:cubicBezTo>
                  <a:cubicBezTo>
                    <a:pt x="1231" y="2153"/>
                    <a:pt x="1231" y="1913"/>
                    <a:pt x="1169" y="1735"/>
                  </a:cubicBezTo>
                  <a:cubicBezTo>
                    <a:pt x="1130" y="1553"/>
                    <a:pt x="1169" y="1072"/>
                    <a:pt x="1169" y="794"/>
                  </a:cubicBezTo>
                  <a:cubicBezTo>
                    <a:pt x="1193" y="496"/>
                    <a:pt x="1049" y="352"/>
                    <a:pt x="808" y="193"/>
                  </a:cubicBezTo>
                  <a:cubicBezTo>
                    <a:pt x="808" y="193"/>
                    <a:pt x="751" y="111"/>
                    <a:pt x="371" y="15"/>
                  </a:cubicBezTo>
                  <a:cubicBezTo>
                    <a:pt x="340" y="5"/>
                    <a:pt x="31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0"/>
            <p:cNvSpPr/>
            <p:nvPr/>
          </p:nvSpPr>
          <p:spPr>
            <a:xfrm>
              <a:off x="5651025" y="2990015"/>
              <a:ext cx="38812" cy="97224"/>
            </a:xfrm>
            <a:custGeom>
              <a:avLst/>
              <a:gdLst/>
              <a:ahLst/>
              <a:cxnLst/>
              <a:rect l="l" t="t" r="r" b="b"/>
              <a:pathLst>
                <a:path w="299" h="749" extrusionOk="0">
                  <a:moveTo>
                    <a:pt x="1" y="1"/>
                  </a:moveTo>
                  <a:lnTo>
                    <a:pt x="1" y="544"/>
                  </a:lnTo>
                  <a:cubicBezTo>
                    <a:pt x="1" y="688"/>
                    <a:pt x="153" y="749"/>
                    <a:pt x="240" y="749"/>
                  </a:cubicBezTo>
                  <a:cubicBezTo>
                    <a:pt x="274" y="749"/>
                    <a:pt x="298" y="739"/>
                    <a:pt x="298" y="722"/>
                  </a:cubicBezTo>
                  <a:lnTo>
                    <a:pt x="298" y="361"/>
                  </a:lnTo>
                  <a:lnTo>
                    <a:pt x="298" y="1"/>
                  </a:lnTo>
                  <a:close/>
                </a:path>
              </a:pathLst>
            </a:custGeom>
            <a:solidFill>
              <a:srgbClr val="FD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0"/>
            <p:cNvSpPr/>
            <p:nvPr/>
          </p:nvSpPr>
          <p:spPr>
            <a:xfrm>
              <a:off x="5637915" y="2960030"/>
              <a:ext cx="78143" cy="82556"/>
            </a:xfrm>
            <a:custGeom>
              <a:avLst/>
              <a:gdLst/>
              <a:ahLst/>
              <a:cxnLst/>
              <a:rect l="l" t="t" r="r" b="b"/>
              <a:pathLst>
                <a:path w="602" h="636" extrusionOk="0">
                  <a:moveTo>
                    <a:pt x="384" y="1"/>
                  </a:moveTo>
                  <a:cubicBezTo>
                    <a:pt x="200" y="1"/>
                    <a:pt x="1" y="111"/>
                    <a:pt x="1" y="232"/>
                  </a:cubicBezTo>
                  <a:cubicBezTo>
                    <a:pt x="1" y="395"/>
                    <a:pt x="102" y="535"/>
                    <a:pt x="183" y="554"/>
                  </a:cubicBezTo>
                  <a:cubicBezTo>
                    <a:pt x="279" y="592"/>
                    <a:pt x="500" y="635"/>
                    <a:pt x="544" y="635"/>
                  </a:cubicBezTo>
                  <a:cubicBezTo>
                    <a:pt x="601" y="616"/>
                    <a:pt x="601" y="73"/>
                    <a:pt x="544" y="35"/>
                  </a:cubicBezTo>
                  <a:cubicBezTo>
                    <a:pt x="496" y="11"/>
                    <a:pt x="441" y="1"/>
                    <a:pt x="384" y="1"/>
                  </a:cubicBezTo>
                  <a:close/>
                </a:path>
              </a:pathLst>
            </a:custGeom>
            <a:solidFill>
              <a:srgbClr val="FD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0"/>
            <p:cNvSpPr/>
            <p:nvPr/>
          </p:nvSpPr>
          <p:spPr>
            <a:xfrm>
              <a:off x="5619871" y="2922775"/>
              <a:ext cx="109296" cy="126819"/>
            </a:xfrm>
            <a:custGeom>
              <a:avLst/>
              <a:gdLst/>
              <a:ahLst/>
              <a:cxnLst/>
              <a:rect l="l" t="t" r="r" b="b"/>
              <a:pathLst>
                <a:path w="842" h="977" extrusionOk="0">
                  <a:moveTo>
                    <a:pt x="582" y="0"/>
                  </a:moveTo>
                  <a:cubicBezTo>
                    <a:pt x="582" y="120"/>
                    <a:pt x="82" y="202"/>
                    <a:pt x="39" y="461"/>
                  </a:cubicBezTo>
                  <a:cubicBezTo>
                    <a:pt x="0" y="701"/>
                    <a:pt x="140" y="822"/>
                    <a:pt x="202" y="903"/>
                  </a:cubicBezTo>
                  <a:cubicBezTo>
                    <a:pt x="244" y="945"/>
                    <a:pt x="298" y="976"/>
                    <a:pt x="362" y="976"/>
                  </a:cubicBezTo>
                  <a:cubicBezTo>
                    <a:pt x="387" y="976"/>
                    <a:pt x="414" y="972"/>
                    <a:pt x="442" y="961"/>
                  </a:cubicBezTo>
                  <a:cubicBezTo>
                    <a:pt x="538" y="942"/>
                    <a:pt x="538" y="783"/>
                    <a:pt x="500" y="721"/>
                  </a:cubicBezTo>
                  <a:cubicBezTo>
                    <a:pt x="481" y="663"/>
                    <a:pt x="538" y="601"/>
                    <a:pt x="639" y="562"/>
                  </a:cubicBezTo>
                  <a:cubicBezTo>
                    <a:pt x="759" y="500"/>
                    <a:pt x="841" y="322"/>
                    <a:pt x="822" y="240"/>
                  </a:cubicBezTo>
                  <a:cubicBezTo>
                    <a:pt x="803" y="63"/>
                    <a:pt x="582" y="0"/>
                    <a:pt x="582" y="0"/>
                  </a:cubicBez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5720862" y="3150587"/>
              <a:ext cx="208467" cy="92811"/>
            </a:xfrm>
            <a:custGeom>
              <a:avLst/>
              <a:gdLst/>
              <a:ahLst/>
              <a:cxnLst/>
              <a:rect l="l" t="t" r="r" b="b"/>
              <a:pathLst>
                <a:path w="1606" h="715" extrusionOk="0">
                  <a:moveTo>
                    <a:pt x="1367" y="0"/>
                  </a:moveTo>
                  <a:cubicBezTo>
                    <a:pt x="1353" y="0"/>
                    <a:pt x="1339" y="14"/>
                    <a:pt x="1322" y="27"/>
                  </a:cubicBezTo>
                  <a:cubicBezTo>
                    <a:pt x="1302" y="47"/>
                    <a:pt x="1302" y="66"/>
                    <a:pt x="1302" y="85"/>
                  </a:cubicBezTo>
                  <a:cubicBezTo>
                    <a:pt x="1226" y="109"/>
                    <a:pt x="481" y="489"/>
                    <a:pt x="481" y="489"/>
                  </a:cubicBezTo>
                  <a:lnTo>
                    <a:pt x="222" y="47"/>
                  </a:lnTo>
                  <a:lnTo>
                    <a:pt x="1" y="268"/>
                  </a:lnTo>
                  <a:cubicBezTo>
                    <a:pt x="1" y="268"/>
                    <a:pt x="254" y="714"/>
                    <a:pt x="432" y="714"/>
                  </a:cubicBezTo>
                  <a:cubicBezTo>
                    <a:pt x="442" y="714"/>
                    <a:pt x="452" y="713"/>
                    <a:pt x="462" y="710"/>
                  </a:cubicBezTo>
                  <a:cubicBezTo>
                    <a:pt x="644" y="647"/>
                    <a:pt x="1226" y="268"/>
                    <a:pt x="1346" y="205"/>
                  </a:cubicBezTo>
                  <a:cubicBezTo>
                    <a:pt x="1384" y="205"/>
                    <a:pt x="1403" y="205"/>
                    <a:pt x="1442" y="186"/>
                  </a:cubicBezTo>
                  <a:cubicBezTo>
                    <a:pt x="1523" y="186"/>
                    <a:pt x="1605" y="128"/>
                    <a:pt x="1586" y="85"/>
                  </a:cubicBezTo>
                  <a:cubicBezTo>
                    <a:pt x="1586" y="57"/>
                    <a:pt x="1542" y="39"/>
                    <a:pt x="1487" y="39"/>
                  </a:cubicBezTo>
                  <a:cubicBezTo>
                    <a:pt x="1466" y="39"/>
                    <a:pt x="1444" y="41"/>
                    <a:pt x="1423" y="47"/>
                  </a:cubicBezTo>
                  <a:lnTo>
                    <a:pt x="1384" y="47"/>
                  </a:lnTo>
                  <a:lnTo>
                    <a:pt x="1384" y="8"/>
                  </a:lnTo>
                  <a:cubicBezTo>
                    <a:pt x="1379" y="3"/>
                    <a:pt x="1373" y="0"/>
                    <a:pt x="1367" y="0"/>
                  </a:cubicBezTo>
                  <a:close/>
                </a:path>
              </a:pathLst>
            </a:custGeom>
            <a:solidFill>
              <a:srgbClr val="FD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5651025" y="3090356"/>
              <a:ext cx="106830" cy="102546"/>
            </a:xfrm>
            <a:custGeom>
              <a:avLst/>
              <a:gdLst/>
              <a:ahLst/>
              <a:cxnLst/>
              <a:rect l="l" t="t" r="r" b="b"/>
              <a:pathLst>
                <a:path w="823" h="790" extrusionOk="0">
                  <a:moveTo>
                    <a:pt x="402" y="0"/>
                  </a:moveTo>
                  <a:cubicBezTo>
                    <a:pt x="382" y="0"/>
                    <a:pt x="362" y="4"/>
                    <a:pt x="342" y="11"/>
                  </a:cubicBezTo>
                  <a:cubicBezTo>
                    <a:pt x="1" y="213"/>
                    <a:pt x="399" y="611"/>
                    <a:pt x="519" y="789"/>
                  </a:cubicBezTo>
                  <a:cubicBezTo>
                    <a:pt x="803" y="712"/>
                    <a:pt x="822" y="549"/>
                    <a:pt x="822" y="549"/>
                  </a:cubicBezTo>
                  <a:cubicBezTo>
                    <a:pt x="822" y="549"/>
                    <a:pt x="649" y="0"/>
                    <a:pt x="402" y="0"/>
                  </a:cubicBezTo>
                  <a:close/>
                </a:path>
              </a:pathLst>
            </a:custGeom>
            <a:solidFill>
              <a:srgbClr val="8F7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7750660" y="3541306"/>
              <a:ext cx="399929" cy="234038"/>
            </a:xfrm>
            <a:custGeom>
              <a:avLst/>
              <a:gdLst/>
              <a:ahLst/>
              <a:cxnLst/>
              <a:rect l="l" t="t" r="r" b="b"/>
              <a:pathLst>
                <a:path w="3081" h="1803" extrusionOk="0">
                  <a:moveTo>
                    <a:pt x="1601" y="1"/>
                  </a:moveTo>
                  <a:cubicBezTo>
                    <a:pt x="721" y="1"/>
                    <a:pt x="1" y="419"/>
                    <a:pt x="1" y="942"/>
                  </a:cubicBezTo>
                  <a:cubicBezTo>
                    <a:pt x="1" y="1341"/>
                    <a:pt x="400" y="1663"/>
                    <a:pt x="962" y="1802"/>
                  </a:cubicBezTo>
                  <a:lnTo>
                    <a:pt x="3080" y="582"/>
                  </a:lnTo>
                  <a:cubicBezTo>
                    <a:pt x="2840" y="241"/>
                    <a:pt x="2259" y="1"/>
                    <a:pt x="1601" y="1"/>
                  </a:cubicBezTo>
                  <a:close/>
                </a:path>
              </a:pathLst>
            </a:custGeom>
            <a:solidFill>
              <a:srgbClr val="180175">
                <a:alpha val="4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0"/>
            <p:cNvSpPr/>
            <p:nvPr/>
          </p:nvSpPr>
          <p:spPr>
            <a:xfrm>
              <a:off x="7745078" y="3113851"/>
              <a:ext cx="197823" cy="90344"/>
            </a:xfrm>
            <a:custGeom>
              <a:avLst/>
              <a:gdLst/>
              <a:ahLst/>
              <a:cxnLst/>
              <a:rect l="l" t="t" r="r" b="b"/>
              <a:pathLst>
                <a:path w="1524" h="696" extrusionOk="0">
                  <a:moveTo>
                    <a:pt x="120" y="0"/>
                  </a:moveTo>
                  <a:cubicBezTo>
                    <a:pt x="64" y="0"/>
                    <a:pt x="20" y="19"/>
                    <a:pt x="20" y="51"/>
                  </a:cubicBezTo>
                  <a:cubicBezTo>
                    <a:pt x="1" y="89"/>
                    <a:pt x="44" y="152"/>
                    <a:pt x="121" y="171"/>
                  </a:cubicBezTo>
                  <a:cubicBezTo>
                    <a:pt x="121" y="190"/>
                    <a:pt x="140" y="209"/>
                    <a:pt x="183" y="209"/>
                  </a:cubicBezTo>
                  <a:cubicBezTo>
                    <a:pt x="202" y="209"/>
                    <a:pt x="222" y="209"/>
                    <a:pt x="222" y="190"/>
                  </a:cubicBezTo>
                  <a:cubicBezTo>
                    <a:pt x="423" y="310"/>
                    <a:pt x="923" y="632"/>
                    <a:pt x="1062" y="690"/>
                  </a:cubicBezTo>
                  <a:cubicBezTo>
                    <a:pt x="1073" y="694"/>
                    <a:pt x="1084" y="695"/>
                    <a:pt x="1095" y="695"/>
                  </a:cubicBezTo>
                  <a:cubicBezTo>
                    <a:pt x="1276" y="695"/>
                    <a:pt x="1523" y="248"/>
                    <a:pt x="1523" y="248"/>
                  </a:cubicBezTo>
                  <a:lnTo>
                    <a:pt x="1322" y="32"/>
                  </a:lnTo>
                  <a:lnTo>
                    <a:pt x="1062" y="469"/>
                  </a:lnTo>
                  <a:cubicBezTo>
                    <a:pt x="1062" y="469"/>
                    <a:pt x="462" y="152"/>
                    <a:pt x="260" y="89"/>
                  </a:cubicBezTo>
                  <a:cubicBezTo>
                    <a:pt x="260" y="51"/>
                    <a:pt x="222" y="32"/>
                    <a:pt x="183" y="8"/>
                  </a:cubicBezTo>
                  <a:cubicBezTo>
                    <a:pt x="162" y="3"/>
                    <a:pt x="140" y="0"/>
                    <a:pt x="120" y="0"/>
                  </a:cubicBezTo>
                  <a:close/>
                </a:path>
              </a:pathLst>
            </a:custGeom>
            <a:solidFill>
              <a:srgbClr val="FD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a:off x="7836073" y="3051414"/>
              <a:ext cx="161088" cy="157064"/>
            </a:xfrm>
            <a:custGeom>
              <a:avLst/>
              <a:gdLst/>
              <a:ahLst/>
              <a:cxnLst/>
              <a:rect l="l" t="t" r="r" b="b"/>
              <a:pathLst>
                <a:path w="1241" h="1210" extrusionOk="0">
                  <a:moveTo>
                    <a:pt x="985" y="1"/>
                  </a:moveTo>
                  <a:cubicBezTo>
                    <a:pt x="904" y="1"/>
                    <a:pt x="780" y="39"/>
                    <a:pt x="702" y="210"/>
                  </a:cubicBezTo>
                  <a:cubicBezTo>
                    <a:pt x="601" y="431"/>
                    <a:pt x="342" y="911"/>
                    <a:pt x="342" y="911"/>
                  </a:cubicBezTo>
                  <a:cubicBezTo>
                    <a:pt x="342" y="911"/>
                    <a:pt x="184" y="811"/>
                    <a:pt x="159" y="811"/>
                  </a:cubicBezTo>
                  <a:cubicBezTo>
                    <a:pt x="140" y="811"/>
                    <a:pt x="1" y="969"/>
                    <a:pt x="39" y="1012"/>
                  </a:cubicBezTo>
                  <a:cubicBezTo>
                    <a:pt x="83" y="1051"/>
                    <a:pt x="342" y="1209"/>
                    <a:pt x="424" y="1209"/>
                  </a:cubicBezTo>
                  <a:cubicBezTo>
                    <a:pt x="501" y="1190"/>
                    <a:pt x="1000" y="609"/>
                    <a:pt x="1082" y="489"/>
                  </a:cubicBezTo>
                  <a:cubicBezTo>
                    <a:pt x="1164" y="369"/>
                    <a:pt x="1240" y="90"/>
                    <a:pt x="1043" y="8"/>
                  </a:cubicBezTo>
                  <a:cubicBezTo>
                    <a:pt x="1029" y="4"/>
                    <a:pt x="1009" y="1"/>
                    <a:pt x="985" y="1"/>
                  </a:cubicBez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p:cNvSpPr/>
            <p:nvPr/>
          </p:nvSpPr>
          <p:spPr>
            <a:xfrm>
              <a:off x="7868655" y="3601407"/>
              <a:ext cx="110464" cy="55167"/>
            </a:xfrm>
            <a:custGeom>
              <a:avLst/>
              <a:gdLst/>
              <a:ahLst/>
              <a:cxnLst/>
              <a:rect l="l" t="t" r="r" b="b"/>
              <a:pathLst>
                <a:path w="851" h="425" extrusionOk="0">
                  <a:moveTo>
                    <a:pt x="278" y="1"/>
                  </a:moveTo>
                  <a:cubicBezTo>
                    <a:pt x="1" y="1"/>
                    <a:pt x="221" y="195"/>
                    <a:pt x="389" y="258"/>
                  </a:cubicBezTo>
                  <a:cubicBezTo>
                    <a:pt x="451" y="277"/>
                    <a:pt x="629" y="378"/>
                    <a:pt x="672" y="398"/>
                  </a:cubicBezTo>
                  <a:cubicBezTo>
                    <a:pt x="693" y="408"/>
                    <a:pt x="739" y="424"/>
                    <a:pt x="779" y="424"/>
                  </a:cubicBezTo>
                  <a:cubicBezTo>
                    <a:pt x="812" y="424"/>
                    <a:pt x="841" y="413"/>
                    <a:pt x="850" y="378"/>
                  </a:cubicBezTo>
                  <a:cubicBezTo>
                    <a:pt x="850" y="277"/>
                    <a:pt x="831" y="57"/>
                    <a:pt x="831" y="57"/>
                  </a:cubicBezTo>
                  <a:cubicBezTo>
                    <a:pt x="831" y="57"/>
                    <a:pt x="769" y="65"/>
                    <a:pt x="716" y="65"/>
                  </a:cubicBezTo>
                  <a:cubicBezTo>
                    <a:pt x="690" y="65"/>
                    <a:pt x="666" y="63"/>
                    <a:pt x="653" y="57"/>
                  </a:cubicBezTo>
                  <a:cubicBezTo>
                    <a:pt x="478" y="17"/>
                    <a:pt x="358" y="1"/>
                    <a:pt x="278" y="1"/>
                  </a:cubicBez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p:cNvSpPr/>
            <p:nvPr/>
          </p:nvSpPr>
          <p:spPr>
            <a:xfrm>
              <a:off x="7777790" y="3642946"/>
              <a:ext cx="113320" cy="52701"/>
            </a:xfrm>
            <a:custGeom>
              <a:avLst/>
              <a:gdLst/>
              <a:ahLst/>
              <a:cxnLst/>
              <a:rect l="l" t="t" r="r" b="b"/>
              <a:pathLst>
                <a:path w="873" h="406" extrusionOk="0">
                  <a:moveTo>
                    <a:pt x="274" y="1"/>
                  </a:moveTo>
                  <a:cubicBezTo>
                    <a:pt x="1" y="1"/>
                    <a:pt x="221" y="196"/>
                    <a:pt x="392" y="255"/>
                  </a:cubicBezTo>
                  <a:cubicBezTo>
                    <a:pt x="450" y="279"/>
                    <a:pt x="633" y="356"/>
                    <a:pt x="671" y="375"/>
                  </a:cubicBezTo>
                  <a:cubicBezTo>
                    <a:pt x="692" y="388"/>
                    <a:pt x="737" y="406"/>
                    <a:pt x="777" y="406"/>
                  </a:cubicBezTo>
                  <a:cubicBezTo>
                    <a:pt x="810" y="406"/>
                    <a:pt x="840" y="394"/>
                    <a:pt x="849" y="356"/>
                  </a:cubicBezTo>
                  <a:cubicBezTo>
                    <a:pt x="873" y="279"/>
                    <a:pt x="829" y="39"/>
                    <a:pt x="829" y="39"/>
                  </a:cubicBezTo>
                  <a:cubicBezTo>
                    <a:pt x="829" y="39"/>
                    <a:pt x="753" y="64"/>
                    <a:pt x="692" y="64"/>
                  </a:cubicBezTo>
                  <a:cubicBezTo>
                    <a:pt x="677" y="64"/>
                    <a:pt x="663" y="62"/>
                    <a:pt x="652" y="58"/>
                  </a:cubicBezTo>
                  <a:cubicBezTo>
                    <a:pt x="475" y="17"/>
                    <a:pt x="354" y="1"/>
                    <a:pt x="274" y="1"/>
                  </a:cubicBez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p:cNvSpPr/>
            <p:nvPr/>
          </p:nvSpPr>
          <p:spPr>
            <a:xfrm>
              <a:off x="7849184" y="3289351"/>
              <a:ext cx="129935" cy="373579"/>
            </a:xfrm>
            <a:custGeom>
              <a:avLst/>
              <a:gdLst/>
              <a:ahLst/>
              <a:cxnLst/>
              <a:rect l="l" t="t" r="r" b="b"/>
              <a:pathLst>
                <a:path w="1001" h="2878" extrusionOk="0">
                  <a:moveTo>
                    <a:pt x="981" y="1"/>
                  </a:moveTo>
                  <a:cubicBezTo>
                    <a:pt x="822" y="299"/>
                    <a:pt x="20" y="299"/>
                    <a:pt x="20" y="299"/>
                  </a:cubicBezTo>
                  <a:cubicBezTo>
                    <a:pt x="20" y="299"/>
                    <a:pt x="1" y="2643"/>
                    <a:pt x="1" y="2763"/>
                  </a:cubicBezTo>
                  <a:cubicBezTo>
                    <a:pt x="1" y="2828"/>
                    <a:pt x="148" y="2878"/>
                    <a:pt x="243" y="2878"/>
                  </a:cubicBezTo>
                  <a:cubicBezTo>
                    <a:pt x="289" y="2878"/>
                    <a:pt x="323" y="2866"/>
                    <a:pt x="323" y="2840"/>
                  </a:cubicBezTo>
                  <a:cubicBezTo>
                    <a:pt x="323" y="2763"/>
                    <a:pt x="443" y="1082"/>
                    <a:pt x="462" y="981"/>
                  </a:cubicBezTo>
                  <a:cubicBezTo>
                    <a:pt x="478" y="899"/>
                    <a:pt x="547" y="830"/>
                    <a:pt x="583" y="830"/>
                  </a:cubicBezTo>
                  <a:cubicBezTo>
                    <a:pt x="591" y="830"/>
                    <a:pt x="598" y="833"/>
                    <a:pt x="601" y="842"/>
                  </a:cubicBezTo>
                  <a:cubicBezTo>
                    <a:pt x="621" y="861"/>
                    <a:pt x="741" y="2321"/>
                    <a:pt x="741" y="2461"/>
                  </a:cubicBezTo>
                  <a:cubicBezTo>
                    <a:pt x="741" y="2531"/>
                    <a:pt x="831" y="2560"/>
                    <a:pt x="905" y="2560"/>
                  </a:cubicBezTo>
                  <a:cubicBezTo>
                    <a:pt x="957" y="2560"/>
                    <a:pt x="1000" y="2547"/>
                    <a:pt x="1000" y="2523"/>
                  </a:cubicBezTo>
                  <a:cubicBezTo>
                    <a:pt x="1000" y="2360"/>
                    <a:pt x="981" y="1"/>
                    <a:pt x="981" y="1"/>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0"/>
            <p:cNvSpPr/>
            <p:nvPr/>
          </p:nvSpPr>
          <p:spPr>
            <a:xfrm>
              <a:off x="7833607" y="3053751"/>
              <a:ext cx="159920" cy="285182"/>
            </a:xfrm>
            <a:custGeom>
              <a:avLst/>
              <a:gdLst/>
              <a:ahLst/>
              <a:cxnLst/>
              <a:rect l="l" t="t" r="r" b="b"/>
              <a:pathLst>
                <a:path w="1232" h="2197" extrusionOk="0">
                  <a:moveTo>
                    <a:pt x="959" y="0"/>
                  </a:moveTo>
                  <a:cubicBezTo>
                    <a:pt x="935" y="0"/>
                    <a:pt x="909" y="5"/>
                    <a:pt x="880" y="14"/>
                  </a:cubicBezTo>
                  <a:cubicBezTo>
                    <a:pt x="500" y="134"/>
                    <a:pt x="419" y="192"/>
                    <a:pt x="419" y="192"/>
                  </a:cubicBezTo>
                  <a:cubicBezTo>
                    <a:pt x="203" y="351"/>
                    <a:pt x="58" y="514"/>
                    <a:pt x="58" y="793"/>
                  </a:cubicBezTo>
                  <a:cubicBezTo>
                    <a:pt x="82" y="1071"/>
                    <a:pt x="121" y="1552"/>
                    <a:pt x="58" y="1734"/>
                  </a:cubicBezTo>
                  <a:cubicBezTo>
                    <a:pt x="20" y="1912"/>
                    <a:pt x="1" y="2176"/>
                    <a:pt x="203" y="2195"/>
                  </a:cubicBezTo>
                  <a:cubicBezTo>
                    <a:pt x="211" y="2196"/>
                    <a:pt x="220" y="2197"/>
                    <a:pt x="229" y="2197"/>
                  </a:cubicBezTo>
                  <a:cubicBezTo>
                    <a:pt x="459" y="2197"/>
                    <a:pt x="1141" y="1986"/>
                    <a:pt x="1183" y="1816"/>
                  </a:cubicBezTo>
                  <a:cubicBezTo>
                    <a:pt x="1202" y="1653"/>
                    <a:pt x="1163" y="932"/>
                    <a:pt x="1183" y="754"/>
                  </a:cubicBezTo>
                  <a:cubicBezTo>
                    <a:pt x="1183" y="586"/>
                    <a:pt x="1231" y="0"/>
                    <a:pt x="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0"/>
            <p:cNvSpPr/>
            <p:nvPr/>
          </p:nvSpPr>
          <p:spPr>
            <a:xfrm>
              <a:off x="7890982" y="2993131"/>
              <a:ext cx="38812" cy="94109"/>
            </a:xfrm>
            <a:custGeom>
              <a:avLst/>
              <a:gdLst/>
              <a:ahLst/>
              <a:cxnLst/>
              <a:rect l="l" t="t" r="r" b="b"/>
              <a:pathLst>
                <a:path w="299" h="725" extrusionOk="0">
                  <a:moveTo>
                    <a:pt x="1" y="1"/>
                  </a:moveTo>
                  <a:lnTo>
                    <a:pt x="1" y="337"/>
                  </a:lnTo>
                  <a:lnTo>
                    <a:pt x="1" y="698"/>
                  </a:lnTo>
                  <a:cubicBezTo>
                    <a:pt x="1" y="715"/>
                    <a:pt x="25" y="725"/>
                    <a:pt x="59" y="725"/>
                  </a:cubicBezTo>
                  <a:cubicBezTo>
                    <a:pt x="146" y="725"/>
                    <a:pt x="299" y="664"/>
                    <a:pt x="299" y="520"/>
                  </a:cubicBezTo>
                  <a:lnTo>
                    <a:pt x="299" y="1"/>
                  </a:lnTo>
                  <a:close/>
                </a:path>
              </a:pathLst>
            </a:custGeom>
            <a:solidFill>
              <a:srgbClr val="FD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0"/>
            <p:cNvSpPr/>
            <p:nvPr/>
          </p:nvSpPr>
          <p:spPr>
            <a:xfrm>
              <a:off x="7862294" y="2962626"/>
              <a:ext cx="78143" cy="80479"/>
            </a:xfrm>
            <a:custGeom>
              <a:avLst/>
              <a:gdLst/>
              <a:ahLst/>
              <a:cxnLst/>
              <a:rect l="l" t="t" r="r" b="b"/>
              <a:pathLst>
                <a:path w="602" h="620" extrusionOk="0">
                  <a:moveTo>
                    <a:pt x="225" y="0"/>
                  </a:moveTo>
                  <a:cubicBezTo>
                    <a:pt x="168" y="0"/>
                    <a:pt x="110" y="10"/>
                    <a:pt x="58" y="34"/>
                  </a:cubicBezTo>
                  <a:cubicBezTo>
                    <a:pt x="1" y="53"/>
                    <a:pt x="1" y="615"/>
                    <a:pt x="58" y="615"/>
                  </a:cubicBezTo>
                  <a:cubicBezTo>
                    <a:pt x="67" y="618"/>
                    <a:pt x="77" y="619"/>
                    <a:pt x="89" y="619"/>
                  </a:cubicBezTo>
                  <a:cubicBezTo>
                    <a:pt x="171" y="619"/>
                    <a:pt x="331" y="570"/>
                    <a:pt x="419" y="553"/>
                  </a:cubicBezTo>
                  <a:cubicBezTo>
                    <a:pt x="520" y="515"/>
                    <a:pt x="601" y="375"/>
                    <a:pt x="601" y="236"/>
                  </a:cubicBezTo>
                  <a:cubicBezTo>
                    <a:pt x="601" y="111"/>
                    <a:pt x="413" y="0"/>
                    <a:pt x="225" y="0"/>
                  </a:cubicBezTo>
                  <a:close/>
                </a:path>
              </a:pathLst>
            </a:custGeom>
            <a:solidFill>
              <a:srgbClr val="FD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0"/>
            <p:cNvSpPr/>
            <p:nvPr/>
          </p:nvSpPr>
          <p:spPr>
            <a:xfrm>
              <a:off x="7851780" y="2946530"/>
              <a:ext cx="111632" cy="104233"/>
            </a:xfrm>
            <a:custGeom>
              <a:avLst/>
              <a:gdLst/>
              <a:ahLst/>
              <a:cxnLst/>
              <a:rect l="l" t="t" r="r" b="b"/>
              <a:pathLst>
                <a:path w="860" h="803" extrusionOk="0">
                  <a:moveTo>
                    <a:pt x="98" y="0"/>
                  </a:moveTo>
                  <a:cubicBezTo>
                    <a:pt x="44" y="0"/>
                    <a:pt x="5" y="15"/>
                    <a:pt x="0" y="57"/>
                  </a:cubicBezTo>
                  <a:cubicBezTo>
                    <a:pt x="0" y="139"/>
                    <a:pt x="82" y="336"/>
                    <a:pt x="183" y="379"/>
                  </a:cubicBezTo>
                  <a:cubicBezTo>
                    <a:pt x="303" y="418"/>
                    <a:pt x="360" y="480"/>
                    <a:pt x="322" y="538"/>
                  </a:cubicBezTo>
                  <a:cubicBezTo>
                    <a:pt x="303" y="619"/>
                    <a:pt x="279" y="759"/>
                    <a:pt x="399" y="797"/>
                  </a:cubicBezTo>
                  <a:cubicBezTo>
                    <a:pt x="417" y="800"/>
                    <a:pt x="434" y="802"/>
                    <a:pt x="451" y="802"/>
                  </a:cubicBezTo>
                  <a:cubicBezTo>
                    <a:pt x="528" y="802"/>
                    <a:pt x="592" y="768"/>
                    <a:pt x="639" y="720"/>
                  </a:cubicBezTo>
                  <a:cubicBezTo>
                    <a:pt x="701" y="658"/>
                    <a:pt x="860" y="518"/>
                    <a:pt x="802" y="278"/>
                  </a:cubicBezTo>
                  <a:cubicBezTo>
                    <a:pt x="759" y="197"/>
                    <a:pt x="620" y="120"/>
                    <a:pt x="519" y="120"/>
                  </a:cubicBezTo>
                  <a:cubicBezTo>
                    <a:pt x="519" y="120"/>
                    <a:pt x="248" y="0"/>
                    <a:pt x="98"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0"/>
            <p:cNvSpPr/>
            <p:nvPr/>
          </p:nvSpPr>
          <p:spPr>
            <a:xfrm>
              <a:off x="7651487" y="3150587"/>
              <a:ext cx="205352" cy="93200"/>
            </a:xfrm>
            <a:custGeom>
              <a:avLst/>
              <a:gdLst/>
              <a:ahLst/>
              <a:cxnLst/>
              <a:rect l="l" t="t" r="r" b="b"/>
              <a:pathLst>
                <a:path w="1582" h="718" extrusionOk="0">
                  <a:moveTo>
                    <a:pt x="230" y="0"/>
                  </a:moveTo>
                  <a:cubicBezTo>
                    <a:pt x="225" y="0"/>
                    <a:pt x="222" y="3"/>
                    <a:pt x="222" y="8"/>
                  </a:cubicBezTo>
                  <a:cubicBezTo>
                    <a:pt x="203" y="8"/>
                    <a:pt x="203" y="27"/>
                    <a:pt x="222" y="66"/>
                  </a:cubicBezTo>
                  <a:cubicBezTo>
                    <a:pt x="203" y="47"/>
                    <a:pt x="203" y="47"/>
                    <a:pt x="184" y="47"/>
                  </a:cubicBezTo>
                  <a:cubicBezTo>
                    <a:pt x="162" y="41"/>
                    <a:pt x="140" y="39"/>
                    <a:pt x="119" y="39"/>
                  </a:cubicBezTo>
                  <a:cubicBezTo>
                    <a:pt x="63" y="39"/>
                    <a:pt x="15" y="57"/>
                    <a:pt x="1" y="85"/>
                  </a:cubicBezTo>
                  <a:cubicBezTo>
                    <a:pt x="1" y="147"/>
                    <a:pt x="63" y="186"/>
                    <a:pt x="140" y="205"/>
                  </a:cubicBezTo>
                  <a:lnTo>
                    <a:pt x="241" y="205"/>
                  </a:lnTo>
                  <a:cubicBezTo>
                    <a:pt x="361" y="287"/>
                    <a:pt x="962" y="666"/>
                    <a:pt x="1125" y="710"/>
                  </a:cubicBezTo>
                  <a:cubicBezTo>
                    <a:pt x="1137" y="715"/>
                    <a:pt x="1150" y="717"/>
                    <a:pt x="1163" y="717"/>
                  </a:cubicBezTo>
                  <a:cubicBezTo>
                    <a:pt x="1340" y="717"/>
                    <a:pt x="1581" y="268"/>
                    <a:pt x="1581" y="268"/>
                  </a:cubicBezTo>
                  <a:lnTo>
                    <a:pt x="1385" y="47"/>
                  </a:lnTo>
                  <a:lnTo>
                    <a:pt x="1125" y="508"/>
                  </a:lnTo>
                  <a:cubicBezTo>
                    <a:pt x="1125" y="508"/>
                    <a:pt x="380" y="109"/>
                    <a:pt x="304" y="85"/>
                  </a:cubicBezTo>
                  <a:cubicBezTo>
                    <a:pt x="304" y="85"/>
                    <a:pt x="304" y="66"/>
                    <a:pt x="284" y="27"/>
                  </a:cubicBezTo>
                  <a:cubicBezTo>
                    <a:pt x="267" y="14"/>
                    <a:pt x="243" y="0"/>
                    <a:pt x="230" y="0"/>
                  </a:cubicBezTo>
                  <a:close/>
                </a:path>
              </a:pathLst>
            </a:custGeom>
            <a:solidFill>
              <a:srgbClr val="FDD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0"/>
            <p:cNvSpPr/>
            <p:nvPr/>
          </p:nvSpPr>
          <p:spPr>
            <a:xfrm>
              <a:off x="7750660" y="3092174"/>
              <a:ext cx="161088" cy="158102"/>
            </a:xfrm>
            <a:custGeom>
              <a:avLst/>
              <a:gdLst/>
              <a:ahLst/>
              <a:cxnLst/>
              <a:rect l="l" t="t" r="r" b="b"/>
              <a:pathLst>
                <a:path w="1241" h="1218" extrusionOk="0">
                  <a:moveTo>
                    <a:pt x="974" y="0"/>
                  </a:moveTo>
                  <a:cubicBezTo>
                    <a:pt x="894" y="0"/>
                    <a:pt x="773" y="53"/>
                    <a:pt x="697" y="218"/>
                  </a:cubicBezTo>
                  <a:cubicBezTo>
                    <a:pt x="601" y="439"/>
                    <a:pt x="337" y="919"/>
                    <a:pt x="337" y="919"/>
                  </a:cubicBezTo>
                  <a:cubicBezTo>
                    <a:pt x="337" y="919"/>
                    <a:pt x="179" y="818"/>
                    <a:pt x="159" y="818"/>
                  </a:cubicBezTo>
                  <a:cubicBezTo>
                    <a:pt x="140" y="818"/>
                    <a:pt x="1" y="977"/>
                    <a:pt x="39" y="1015"/>
                  </a:cubicBezTo>
                  <a:cubicBezTo>
                    <a:pt x="78" y="1059"/>
                    <a:pt x="337" y="1217"/>
                    <a:pt x="419" y="1217"/>
                  </a:cubicBezTo>
                  <a:cubicBezTo>
                    <a:pt x="500" y="1198"/>
                    <a:pt x="1000" y="597"/>
                    <a:pt x="1082" y="477"/>
                  </a:cubicBezTo>
                  <a:cubicBezTo>
                    <a:pt x="1159" y="357"/>
                    <a:pt x="1240" y="98"/>
                    <a:pt x="1038" y="16"/>
                  </a:cubicBezTo>
                  <a:cubicBezTo>
                    <a:pt x="1024" y="6"/>
                    <a:pt x="1001" y="0"/>
                    <a:pt x="974" y="0"/>
                  </a:cubicBez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0"/>
            <p:cNvSpPr/>
            <p:nvPr/>
          </p:nvSpPr>
          <p:spPr>
            <a:xfrm>
              <a:off x="7745078" y="3194981"/>
              <a:ext cx="33230" cy="32841"/>
            </a:xfrm>
            <a:custGeom>
              <a:avLst/>
              <a:gdLst/>
              <a:ahLst/>
              <a:cxnLst/>
              <a:rect l="l" t="t" r="r" b="b"/>
              <a:pathLst>
                <a:path w="256" h="253" extrusionOk="0">
                  <a:moveTo>
                    <a:pt x="189" y="0"/>
                  </a:moveTo>
                  <a:cubicBezTo>
                    <a:pt x="181" y="0"/>
                    <a:pt x="172" y="2"/>
                    <a:pt x="164" y="7"/>
                  </a:cubicBezTo>
                  <a:cubicBezTo>
                    <a:pt x="121" y="7"/>
                    <a:pt x="1" y="166"/>
                    <a:pt x="20" y="204"/>
                  </a:cubicBezTo>
                  <a:cubicBezTo>
                    <a:pt x="40" y="220"/>
                    <a:pt x="69" y="252"/>
                    <a:pt x="90" y="252"/>
                  </a:cubicBezTo>
                  <a:cubicBezTo>
                    <a:pt x="94" y="252"/>
                    <a:pt x="98" y="251"/>
                    <a:pt x="101" y="247"/>
                  </a:cubicBezTo>
                  <a:cubicBezTo>
                    <a:pt x="164" y="84"/>
                    <a:pt x="241" y="46"/>
                    <a:pt x="241" y="46"/>
                  </a:cubicBezTo>
                  <a:cubicBezTo>
                    <a:pt x="256" y="30"/>
                    <a:pt x="223" y="0"/>
                    <a:pt x="189" y="0"/>
                  </a:cubicBez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Obrázok 2">
            <a:extLst>
              <a:ext uri="{FF2B5EF4-FFF2-40B4-BE49-F238E27FC236}">
                <a16:creationId xmlns:a16="http://schemas.microsoft.com/office/drawing/2014/main" id="{1CCFEBA6-155C-4572-B186-A0F413220AF9}"/>
              </a:ext>
            </a:extLst>
          </p:cNvPr>
          <p:cNvPicPr>
            <a:picLocks noChangeAspect="1"/>
          </p:cNvPicPr>
          <p:nvPr/>
        </p:nvPicPr>
        <p:blipFill>
          <a:blip r:embed="rId3"/>
          <a:stretch>
            <a:fillRect/>
          </a:stretch>
        </p:blipFill>
        <p:spPr>
          <a:xfrm>
            <a:off x="6532406" y="1585610"/>
            <a:ext cx="523404" cy="7400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dk2"/>
            </a:gs>
          </a:gsLst>
          <a:lin ang="18900044" scaled="0"/>
        </a:gradFill>
        <a:effectLst/>
      </p:bgPr>
    </p:bg>
    <p:spTree>
      <p:nvGrpSpPr>
        <p:cNvPr id="1" name="Shape 1158"/>
        <p:cNvGrpSpPr/>
        <p:nvPr/>
      </p:nvGrpSpPr>
      <p:grpSpPr>
        <a:xfrm>
          <a:off x="0" y="0"/>
          <a:ext cx="0" cy="0"/>
          <a:chOff x="0" y="0"/>
          <a:chExt cx="0" cy="0"/>
        </a:xfrm>
      </p:grpSpPr>
      <p:sp>
        <p:nvSpPr>
          <p:cNvPr id="1159" name="Google Shape;1159;p49"/>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k-SK" dirty="0" err="1"/>
              <a:t>Supply</a:t>
            </a:r>
            <a:r>
              <a:rPr lang="sk-SK" dirty="0"/>
              <a:t> </a:t>
            </a:r>
            <a:r>
              <a:rPr lang="sk-SK" dirty="0" err="1"/>
              <a:t>division</a:t>
            </a:r>
            <a:endParaRPr dirty="0"/>
          </a:p>
        </p:txBody>
      </p:sp>
      <p:sp>
        <p:nvSpPr>
          <p:cNvPr id="14" name="BlokTextu 13">
            <a:extLst>
              <a:ext uri="{FF2B5EF4-FFF2-40B4-BE49-F238E27FC236}">
                <a16:creationId xmlns:a16="http://schemas.microsoft.com/office/drawing/2014/main" id="{A5C71EE1-E22F-4984-8FCA-153DD034176C}"/>
              </a:ext>
            </a:extLst>
          </p:cNvPr>
          <p:cNvSpPr txBox="1"/>
          <p:nvPr/>
        </p:nvSpPr>
        <p:spPr>
          <a:xfrm>
            <a:off x="1010264" y="4295723"/>
            <a:ext cx="7403691" cy="307777"/>
          </a:xfrm>
          <a:prstGeom prst="rect">
            <a:avLst/>
          </a:prstGeom>
          <a:noFill/>
        </p:spPr>
        <p:txBody>
          <a:bodyPr wrap="square" rtlCol="0">
            <a:spAutoFit/>
          </a:bodyPr>
          <a:lstStyle/>
          <a:p>
            <a:pPr algn="ctr"/>
            <a:r>
              <a:rPr lang="sk-SK" b="1" dirty="0">
                <a:solidFill>
                  <a:schemeClr val="bg1"/>
                </a:solidFill>
                <a:latin typeface="Arial Black" panose="020B0A04020102020204" pitchFamily="34" charset="0"/>
              </a:rPr>
              <a:t>3M max. </a:t>
            </a:r>
            <a:r>
              <a:rPr lang="sk-SK" b="1" dirty="0" err="1">
                <a:solidFill>
                  <a:schemeClr val="bg1"/>
                </a:solidFill>
                <a:latin typeface="Arial Black" panose="020B0A04020102020204" pitchFamily="34" charset="0"/>
              </a:rPr>
              <a:t>unlocked</a:t>
            </a:r>
            <a:r>
              <a:rPr lang="sk-SK" b="1" dirty="0">
                <a:solidFill>
                  <a:schemeClr val="bg1"/>
                </a:solidFill>
                <a:latin typeface="Arial Black" panose="020B0A04020102020204" pitchFamily="34" charset="0"/>
              </a:rPr>
              <a:t> </a:t>
            </a:r>
            <a:r>
              <a:rPr lang="sk-SK" b="1" dirty="0" err="1">
                <a:solidFill>
                  <a:schemeClr val="bg1"/>
                </a:solidFill>
                <a:latin typeface="Arial Black" panose="020B0A04020102020204" pitchFamily="34" charset="0"/>
              </a:rPr>
              <a:t>every</a:t>
            </a:r>
            <a:r>
              <a:rPr lang="sk-SK" b="1" dirty="0">
                <a:solidFill>
                  <a:schemeClr val="bg1"/>
                </a:solidFill>
                <a:latin typeface="Arial Black" panose="020B0A04020102020204" pitchFamily="34" charset="0"/>
              </a:rPr>
              <a:t> </a:t>
            </a:r>
            <a:r>
              <a:rPr lang="sk-SK" b="1" dirty="0" err="1">
                <a:solidFill>
                  <a:schemeClr val="bg1"/>
                </a:solidFill>
                <a:latin typeface="Arial Black" panose="020B0A04020102020204" pitchFamily="34" charset="0"/>
              </a:rPr>
              <a:t>year</a:t>
            </a:r>
            <a:r>
              <a:rPr lang="en-US" b="1" dirty="0">
                <a:solidFill>
                  <a:schemeClr val="bg1"/>
                </a:solidFill>
                <a:latin typeface="Arial Black" panose="020B0A04020102020204" pitchFamily="34" charset="0"/>
              </a:rPr>
              <a:t> </a:t>
            </a:r>
            <a:r>
              <a:rPr lang="sk-SK" b="1" dirty="0">
                <a:solidFill>
                  <a:schemeClr val="bg1"/>
                </a:solidFill>
                <a:latin typeface="Arial Black" panose="020B0A04020102020204" pitchFamily="34" charset="0"/>
              </a:rPr>
              <a:t>= </a:t>
            </a:r>
            <a:r>
              <a:rPr lang="en-US" b="1" i="0" dirty="0">
                <a:solidFill>
                  <a:schemeClr val="bg1"/>
                </a:solidFill>
                <a:effectLst/>
                <a:latin typeface="Arial Black" panose="020B0A04020102020204" pitchFamily="34" charset="0"/>
              </a:rPr>
              <a:t>25 years fixed for coin distribution</a:t>
            </a:r>
            <a:endParaRPr lang="sk-SK" b="1" dirty="0">
              <a:solidFill>
                <a:schemeClr val="bg1"/>
              </a:solidFill>
              <a:latin typeface="Arial Black" panose="020B0A04020102020204" pitchFamily="34" charset="0"/>
            </a:endParaRPr>
          </a:p>
        </p:txBody>
      </p:sp>
      <p:graphicFrame>
        <p:nvGraphicFramePr>
          <p:cNvPr id="7" name="Graf 6">
            <a:extLst>
              <a:ext uri="{FF2B5EF4-FFF2-40B4-BE49-F238E27FC236}">
                <a16:creationId xmlns:a16="http://schemas.microsoft.com/office/drawing/2014/main" id="{826E22D1-C51E-499B-812E-E0BB47E322A6}"/>
              </a:ext>
            </a:extLst>
          </p:cNvPr>
          <p:cNvGraphicFramePr/>
          <p:nvPr>
            <p:extLst>
              <p:ext uri="{D42A27DB-BD31-4B8C-83A1-F6EECF244321}">
                <p14:modId xmlns:p14="http://schemas.microsoft.com/office/powerpoint/2010/main" val="2348239319"/>
              </p:ext>
            </p:extLst>
          </p:nvPr>
        </p:nvGraphicFramePr>
        <p:xfrm>
          <a:off x="508820" y="921005"/>
          <a:ext cx="7742903"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45"/>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k-SK" dirty="0" err="1"/>
              <a:t>Usage</a:t>
            </a:r>
            <a:endParaRPr dirty="0"/>
          </a:p>
        </p:txBody>
      </p:sp>
      <p:sp>
        <p:nvSpPr>
          <p:cNvPr id="964" name="Google Shape;964;p45"/>
          <p:cNvSpPr txBox="1">
            <a:spLocks noGrp="1"/>
          </p:cNvSpPr>
          <p:nvPr>
            <p:ph type="subTitle" idx="1"/>
          </p:nvPr>
        </p:nvSpPr>
        <p:spPr>
          <a:xfrm>
            <a:off x="724127" y="3556333"/>
            <a:ext cx="2316000" cy="7578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a:t>EXTO </a:t>
            </a:r>
            <a:r>
              <a:rPr lang="sk-SK" dirty="0" err="1"/>
              <a:t>will</a:t>
            </a:r>
            <a:r>
              <a:rPr lang="sk-SK" dirty="0"/>
              <a:t> </a:t>
            </a:r>
            <a:r>
              <a:rPr lang="sk-SK" dirty="0" err="1"/>
              <a:t>have</a:t>
            </a:r>
            <a:r>
              <a:rPr lang="sk-SK" dirty="0"/>
              <a:t> </a:t>
            </a:r>
            <a:r>
              <a:rPr lang="sk-SK" dirty="0" err="1"/>
              <a:t>its</a:t>
            </a:r>
            <a:r>
              <a:rPr lang="sk-SK" dirty="0"/>
              <a:t> </a:t>
            </a:r>
            <a:r>
              <a:rPr lang="sk-SK" dirty="0" err="1"/>
              <a:t>own</a:t>
            </a:r>
            <a:r>
              <a:rPr lang="sk-SK" dirty="0"/>
              <a:t> </a:t>
            </a:r>
            <a:r>
              <a:rPr lang="sk-SK" dirty="0" err="1"/>
              <a:t>trading</a:t>
            </a:r>
            <a:r>
              <a:rPr lang="sk-SK" dirty="0"/>
              <a:t> </a:t>
            </a:r>
            <a:r>
              <a:rPr lang="sk-SK" dirty="0" err="1"/>
              <a:t>section</a:t>
            </a:r>
            <a:r>
              <a:rPr lang="sk-SK" dirty="0"/>
              <a:t> on </a:t>
            </a:r>
            <a:r>
              <a:rPr lang="sk-SK" dirty="0" err="1"/>
              <a:t>Exbitron</a:t>
            </a:r>
            <a:r>
              <a:rPr lang="sk-SK" dirty="0"/>
              <a:t> </a:t>
            </a:r>
            <a:r>
              <a:rPr lang="sk-SK" dirty="0" err="1"/>
              <a:t>exchange</a:t>
            </a:r>
            <a:r>
              <a:rPr lang="sk-SK" dirty="0"/>
              <a:t>.</a:t>
            </a:r>
            <a:endParaRPr dirty="0"/>
          </a:p>
        </p:txBody>
      </p:sp>
      <p:sp>
        <p:nvSpPr>
          <p:cNvPr id="965" name="Google Shape;965;p45"/>
          <p:cNvSpPr txBox="1">
            <a:spLocks noGrp="1"/>
          </p:cNvSpPr>
          <p:nvPr>
            <p:ph type="title" idx="2"/>
          </p:nvPr>
        </p:nvSpPr>
        <p:spPr>
          <a:xfrm>
            <a:off x="724127" y="3112715"/>
            <a:ext cx="2316000" cy="37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a:t>Exchange token</a:t>
            </a:r>
            <a:endParaRPr dirty="0"/>
          </a:p>
        </p:txBody>
      </p:sp>
      <p:sp>
        <p:nvSpPr>
          <p:cNvPr id="966" name="Google Shape;966;p45"/>
          <p:cNvSpPr txBox="1">
            <a:spLocks noGrp="1"/>
          </p:cNvSpPr>
          <p:nvPr>
            <p:ph type="subTitle" idx="3"/>
          </p:nvPr>
        </p:nvSpPr>
        <p:spPr>
          <a:xfrm>
            <a:off x="3414000" y="3556333"/>
            <a:ext cx="2316000" cy="1203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sk-SK" dirty="0" err="1"/>
              <a:t>It</a:t>
            </a:r>
            <a:r>
              <a:rPr lang="sk-SK" dirty="0"/>
              <a:t> </a:t>
            </a:r>
            <a:r>
              <a:rPr lang="sk-SK" dirty="0" err="1"/>
              <a:t>will</a:t>
            </a:r>
            <a:r>
              <a:rPr lang="sk-SK" dirty="0"/>
              <a:t> </a:t>
            </a:r>
            <a:r>
              <a:rPr lang="sk-SK" dirty="0" err="1"/>
              <a:t>be</a:t>
            </a:r>
            <a:r>
              <a:rPr lang="sk-SK" dirty="0"/>
              <a:t> </a:t>
            </a:r>
            <a:r>
              <a:rPr lang="sk-SK" dirty="0" err="1"/>
              <a:t>able</a:t>
            </a:r>
            <a:r>
              <a:rPr lang="sk-SK" dirty="0"/>
              <a:t> to </a:t>
            </a:r>
            <a:r>
              <a:rPr lang="sk-SK" dirty="0" err="1"/>
              <a:t>use</a:t>
            </a:r>
            <a:r>
              <a:rPr lang="sk-SK" dirty="0"/>
              <a:t> EXTO, to </a:t>
            </a:r>
            <a:r>
              <a:rPr lang="sk-SK" dirty="0" err="1"/>
              <a:t>vote</a:t>
            </a:r>
            <a:r>
              <a:rPr lang="sk-SK" dirty="0"/>
              <a:t> </a:t>
            </a:r>
            <a:r>
              <a:rPr lang="sk-SK" dirty="0" err="1"/>
              <a:t>for</a:t>
            </a:r>
            <a:r>
              <a:rPr lang="sk-SK" dirty="0"/>
              <a:t> </a:t>
            </a:r>
            <a:r>
              <a:rPr lang="sk-SK" dirty="0" err="1"/>
              <a:t>your</a:t>
            </a:r>
            <a:r>
              <a:rPr lang="sk-SK" dirty="0"/>
              <a:t> </a:t>
            </a:r>
            <a:r>
              <a:rPr lang="sk-SK" dirty="0" err="1"/>
              <a:t>favorite</a:t>
            </a:r>
            <a:r>
              <a:rPr lang="sk-SK" dirty="0"/>
              <a:t> </a:t>
            </a:r>
            <a:r>
              <a:rPr lang="sk-SK" dirty="0" err="1"/>
              <a:t>coin</a:t>
            </a:r>
            <a:r>
              <a:rPr lang="sk-SK" dirty="0"/>
              <a:t> </a:t>
            </a:r>
            <a:r>
              <a:rPr lang="sk-SK" dirty="0" err="1"/>
              <a:t>from</a:t>
            </a:r>
            <a:r>
              <a:rPr lang="sk-SK" dirty="0"/>
              <a:t> </a:t>
            </a:r>
            <a:r>
              <a:rPr lang="sk-SK" dirty="0" err="1"/>
              <a:t>coin</a:t>
            </a:r>
            <a:r>
              <a:rPr lang="sk-SK" dirty="0"/>
              <a:t> </a:t>
            </a:r>
            <a:r>
              <a:rPr lang="sk-SK" dirty="0" err="1"/>
              <a:t>voting</a:t>
            </a:r>
            <a:r>
              <a:rPr lang="sk-SK" dirty="0"/>
              <a:t> list! </a:t>
            </a:r>
            <a:br>
              <a:rPr lang="sk-SK" dirty="0"/>
            </a:br>
            <a:r>
              <a:rPr lang="sk-SK" dirty="0"/>
              <a:t>And </a:t>
            </a:r>
            <a:r>
              <a:rPr lang="sk-SK" dirty="0" err="1"/>
              <a:t>pay</a:t>
            </a:r>
            <a:r>
              <a:rPr lang="sk-SK" dirty="0"/>
              <a:t> listing </a:t>
            </a:r>
            <a:r>
              <a:rPr lang="sk-SK" dirty="0" err="1"/>
              <a:t>fee</a:t>
            </a:r>
            <a:r>
              <a:rPr lang="sk-SK" dirty="0"/>
              <a:t> </a:t>
            </a:r>
            <a:r>
              <a:rPr lang="sk-SK" dirty="0" err="1"/>
              <a:t>with</a:t>
            </a:r>
            <a:r>
              <a:rPr lang="sk-SK" dirty="0"/>
              <a:t> EXTO </a:t>
            </a:r>
            <a:r>
              <a:rPr lang="sk-SK" dirty="0" err="1"/>
              <a:t>also</a:t>
            </a:r>
            <a:r>
              <a:rPr lang="sk-SK" dirty="0"/>
              <a:t>!</a:t>
            </a:r>
            <a:endParaRPr dirty="0"/>
          </a:p>
        </p:txBody>
      </p:sp>
      <p:sp>
        <p:nvSpPr>
          <p:cNvPr id="967" name="Google Shape;967;p45"/>
          <p:cNvSpPr txBox="1">
            <a:spLocks noGrp="1"/>
          </p:cNvSpPr>
          <p:nvPr>
            <p:ph type="title" idx="4"/>
          </p:nvPr>
        </p:nvSpPr>
        <p:spPr>
          <a:xfrm>
            <a:off x="3169365" y="3180250"/>
            <a:ext cx="2805270" cy="37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t>Coin</a:t>
            </a:r>
            <a:r>
              <a:rPr lang="sk-SK" dirty="0"/>
              <a:t> </a:t>
            </a:r>
            <a:r>
              <a:rPr lang="sk-SK" dirty="0" err="1"/>
              <a:t>Voting</a:t>
            </a:r>
            <a:r>
              <a:rPr lang="en-US" dirty="0"/>
              <a:t> / Shared Listing</a:t>
            </a:r>
            <a:endParaRPr dirty="0"/>
          </a:p>
        </p:txBody>
      </p:sp>
      <p:sp>
        <p:nvSpPr>
          <p:cNvPr id="968" name="Google Shape;968;p45"/>
          <p:cNvSpPr txBox="1">
            <a:spLocks noGrp="1"/>
          </p:cNvSpPr>
          <p:nvPr>
            <p:ph type="subTitle" idx="5"/>
          </p:nvPr>
        </p:nvSpPr>
        <p:spPr>
          <a:xfrm>
            <a:off x="6103849" y="3595535"/>
            <a:ext cx="2316000" cy="10627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New EXTO market with zero maker / taker fee</a:t>
            </a:r>
            <a:r>
              <a:rPr lang="sk-SK" dirty="0"/>
              <a:t>.</a:t>
            </a:r>
            <a:endParaRPr dirty="0"/>
          </a:p>
        </p:txBody>
      </p:sp>
      <p:sp>
        <p:nvSpPr>
          <p:cNvPr id="969" name="Google Shape;969;p45"/>
          <p:cNvSpPr txBox="1">
            <a:spLocks noGrp="1"/>
          </p:cNvSpPr>
          <p:nvPr>
            <p:ph type="title" idx="6"/>
          </p:nvPr>
        </p:nvSpPr>
        <p:spPr>
          <a:xfrm>
            <a:off x="6103849" y="3167710"/>
            <a:ext cx="2316000" cy="37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t>Exbitron</a:t>
            </a:r>
            <a:r>
              <a:rPr lang="sk-SK" dirty="0"/>
              <a:t> </a:t>
            </a:r>
            <a:r>
              <a:rPr lang="sk-SK" dirty="0" err="1"/>
              <a:t>Fees</a:t>
            </a:r>
            <a:endParaRPr dirty="0"/>
          </a:p>
        </p:txBody>
      </p:sp>
      <p:grpSp>
        <p:nvGrpSpPr>
          <p:cNvPr id="976" name="Google Shape;976;p45"/>
          <p:cNvGrpSpPr/>
          <p:nvPr/>
        </p:nvGrpSpPr>
        <p:grpSpPr>
          <a:xfrm>
            <a:off x="4360001" y="2836681"/>
            <a:ext cx="423999" cy="317400"/>
            <a:chOff x="4360001" y="1652487"/>
            <a:chExt cx="423999" cy="317400"/>
          </a:xfrm>
        </p:grpSpPr>
        <p:sp>
          <p:nvSpPr>
            <p:cNvPr id="977" name="Google Shape;977;p45"/>
            <p:cNvSpPr/>
            <p:nvPr/>
          </p:nvSpPr>
          <p:spPr>
            <a:xfrm>
              <a:off x="4360001" y="1701936"/>
              <a:ext cx="423999" cy="267950"/>
            </a:xfrm>
            <a:custGeom>
              <a:avLst/>
              <a:gdLst/>
              <a:ahLst/>
              <a:cxnLst/>
              <a:rect l="l" t="t" r="r" b="b"/>
              <a:pathLst>
                <a:path w="1682" h="1063" extrusionOk="0">
                  <a:moveTo>
                    <a:pt x="841" y="1"/>
                  </a:moveTo>
                  <a:cubicBezTo>
                    <a:pt x="380" y="1"/>
                    <a:pt x="19" y="222"/>
                    <a:pt x="0" y="524"/>
                  </a:cubicBezTo>
                  <a:cubicBezTo>
                    <a:pt x="0" y="822"/>
                    <a:pt x="380" y="1062"/>
                    <a:pt x="841" y="1062"/>
                  </a:cubicBezTo>
                  <a:cubicBezTo>
                    <a:pt x="1302" y="1062"/>
                    <a:pt x="1662" y="841"/>
                    <a:pt x="1682" y="544"/>
                  </a:cubicBezTo>
                  <a:cubicBezTo>
                    <a:pt x="1682" y="241"/>
                    <a:pt x="1302" y="1"/>
                    <a:pt x="841" y="1"/>
                  </a:cubicBezTo>
                  <a:close/>
                </a:path>
              </a:pathLst>
            </a:custGeom>
            <a:gradFill>
              <a:gsLst>
                <a:gs pos="0">
                  <a:srgbClr val="FF66AE"/>
                </a:gs>
                <a:gs pos="100000">
                  <a:srgbClr val="DA086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5"/>
            <p:cNvSpPr/>
            <p:nvPr/>
          </p:nvSpPr>
          <p:spPr>
            <a:xfrm>
              <a:off x="4360001" y="1652487"/>
              <a:ext cx="423999" cy="267950"/>
            </a:xfrm>
            <a:custGeom>
              <a:avLst/>
              <a:gdLst/>
              <a:ahLst/>
              <a:cxnLst/>
              <a:rect l="l" t="t" r="r" b="b"/>
              <a:pathLst>
                <a:path w="1682" h="1063" extrusionOk="0">
                  <a:moveTo>
                    <a:pt x="841" y="1"/>
                  </a:moveTo>
                  <a:cubicBezTo>
                    <a:pt x="380" y="1"/>
                    <a:pt x="19" y="222"/>
                    <a:pt x="0" y="524"/>
                  </a:cubicBezTo>
                  <a:cubicBezTo>
                    <a:pt x="0" y="822"/>
                    <a:pt x="380" y="1062"/>
                    <a:pt x="841" y="1062"/>
                  </a:cubicBezTo>
                  <a:cubicBezTo>
                    <a:pt x="1302" y="1062"/>
                    <a:pt x="1662" y="841"/>
                    <a:pt x="1682" y="544"/>
                  </a:cubicBezTo>
                  <a:cubicBezTo>
                    <a:pt x="1682" y="241"/>
                    <a:pt x="1302" y="1"/>
                    <a:pt x="841" y="1"/>
                  </a:cubicBezTo>
                  <a:close/>
                </a:path>
              </a:pathLst>
            </a:custGeom>
            <a:gradFill>
              <a:gsLst>
                <a:gs pos="0">
                  <a:schemeClr val="accent6"/>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5"/>
            <p:cNvSpPr/>
            <p:nvPr/>
          </p:nvSpPr>
          <p:spPr>
            <a:xfrm>
              <a:off x="4395040" y="1673157"/>
              <a:ext cx="353920" cy="226611"/>
            </a:xfrm>
            <a:custGeom>
              <a:avLst/>
              <a:gdLst/>
              <a:ahLst/>
              <a:cxnLst/>
              <a:rect l="l" t="t" r="r" b="b"/>
              <a:pathLst>
                <a:path w="1404" h="899" extrusionOk="0">
                  <a:moveTo>
                    <a:pt x="702" y="20"/>
                  </a:moveTo>
                  <a:cubicBezTo>
                    <a:pt x="904" y="20"/>
                    <a:pt x="1062" y="82"/>
                    <a:pt x="1182" y="159"/>
                  </a:cubicBezTo>
                  <a:cubicBezTo>
                    <a:pt x="1302" y="241"/>
                    <a:pt x="1384" y="341"/>
                    <a:pt x="1384" y="462"/>
                  </a:cubicBezTo>
                  <a:cubicBezTo>
                    <a:pt x="1384" y="582"/>
                    <a:pt x="1302" y="683"/>
                    <a:pt x="1182" y="759"/>
                  </a:cubicBezTo>
                  <a:cubicBezTo>
                    <a:pt x="1062" y="841"/>
                    <a:pt x="904" y="879"/>
                    <a:pt x="702" y="879"/>
                  </a:cubicBezTo>
                  <a:cubicBezTo>
                    <a:pt x="500" y="879"/>
                    <a:pt x="342" y="822"/>
                    <a:pt x="221" y="740"/>
                  </a:cubicBezTo>
                  <a:cubicBezTo>
                    <a:pt x="101" y="683"/>
                    <a:pt x="20" y="562"/>
                    <a:pt x="20" y="442"/>
                  </a:cubicBezTo>
                  <a:cubicBezTo>
                    <a:pt x="20" y="322"/>
                    <a:pt x="101" y="221"/>
                    <a:pt x="221" y="140"/>
                  </a:cubicBezTo>
                  <a:cubicBezTo>
                    <a:pt x="342" y="58"/>
                    <a:pt x="500" y="20"/>
                    <a:pt x="702" y="20"/>
                  </a:cubicBezTo>
                  <a:close/>
                  <a:moveTo>
                    <a:pt x="702" y="0"/>
                  </a:moveTo>
                  <a:cubicBezTo>
                    <a:pt x="500" y="0"/>
                    <a:pt x="342" y="39"/>
                    <a:pt x="202" y="120"/>
                  </a:cubicBezTo>
                  <a:cubicBezTo>
                    <a:pt x="82" y="202"/>
                    <a:pt x="0" y="322"/>
                    <a:pt x="0" y="442"/>
                  </a:cubicBezTo>
                  <a:cubicBezTo>
                    <a:pt x="0" y="582"/>
                    <a:pt x="82" y="683"/>
                    <a:pt x="202" y="779"/>
                  </a:cubicBezTo>
                  <a:cubicBezTo>
                    <a:pt x="322" y="860"/>
                    <a:pt x="500" y="899"/>
                    <a:pt x="702" y="899"/>
                  </a:cubicBezTo>
                  <a:cubicBezTo>
                    <a:pt x="904" y="899"/>
                    <a:pt x="1081" y="860"/>
                    <a:pt x="1201" y="779"/>
                  </a:cubicBezTo>
                  <a:cubicBezTo>
                    <a:pt x="1322" y="702"/>
                    <a:pt x="1403" y="582"/>
                    <a:pt x="1403" y="462"/>
                  </a:cubicBezTo>
                  <a:cubicBezTo>
                    <a:pt x="1403" y="322"/>
                    <a:pt x="1322" y="221"/>
                    <a:pt x="1201" y="140"/>
                  </a:cubicBezTo>
                  <a:cubicBezTo>
                    <a:pt x="1081" y="39"/>
                    <a:pt x="90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45"/>
          <p:cNvGrpSpPr/>
          <p:nvPr/>
        </p:nvGrpSpPr>
        <p:grpSpPr>
          <a:xfrm>
            <a:off x="1670127" y="2836681"/>
            <a:ext cx="423999" cy="317400"/>
            <a:chOff x="1670126" y="1652475"/>
            <a:chExt cx="423999" cy="317400"/>
          </a:xfrm>
        </p:grpSpPr>
        <p:sp>
          <p:nvSpPr>
            <p:cNvPr id="981" name="Google Shape;981;p45"/>
            <p:cNvSpPr/>
            <p:nvPr/>
          </p:nvSpPr>
          <p:spPr>
            <a:xfrm>
              <a:off x="1670126" y="1701924"/>
              <a:ext cx="423999" cy="267950"/>
            </a:xfrm>
            <a:custGeom>
              <a:avLst/>
              <a:gdLst/>
              <a:ahLst/>
              <a:cxnLst/>
              <a:rect l="l" t="t" r="r" b="b"/>
              <a:pathLst>
                <a:path w="1682" h="1063" extrusionOk="0">
                  <a:moveTo>
                    <a:pt x="841" y="1"/>
                  </a:moveTo>
                  <a:cubicBezTo>
                    <a:pt x="380" y="1"/>
                    <a:pt x="19" y="222"/>
                    <a:pt x="0" y="524"/>
                  </a:cubicBezTo>
                  <a:cubicBezTo>
                    <a:pt x="0" y="822"/>
                    <a:pt x="380" y="1062"/>
                    <a:pt x="841" y="1062"/>
                  </a:cubicBezTo>
                  <a:cubicBezTo>
                    <a:pt x="1302" y="1062"/>
                    <a:pt x="1662" y="841"/>
                    <a:pt x="1682" y="544"/>
                  </a:cubicBezTo>
                  <a:cubicBezTo>
                    <a:pt x="1682" y="241"/>
                    <a:pt x="1302" y="1"/>
                    <a:pt x="8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5"/>
            <p:cNvSpPr/>
            <p:nvPr/>
          </p:nvSpPr>
          <p:spPr>
            <a:xfrm>
              <a:off x="1670126" y="1652475"/>
              <a:ext cx="423999" cy="267950"/>
            </a:xfrm>
            <a:custGeom>
              <a:avLst/>
              <a:gdLst/>
              <a:ahLst/>
              <a:cxnLst/>
              <a:rect l="l" t="t" r="r" b="b"/>
              <a:pathLst>
                <a:path w="1682" h="1063" extrusionOk="0">
                  <a:moveTo>
                    <a:pt x="841" y="1"/>
                  </a:moveTo>
                  <a:cubicBezTo>
                    <a:pt x="380" y="1"/>
                    <a:pt x="19" y="222"/>
                    <a:pt x="0" y="524"/>
                  </a:cubicBezTo>
                  <a:cubicBezTo>
                    <a:pt x="0" y="822"/>
                    <a:pt x="380" y="1062"/>
                    <a:pt x="841" y="1062"/>
                  </a:cubicBezTo>
                  <a:cubicBezTo>
                    <a:pt x="1302" y="1062"/>
                    <a:pt x="1662" y="841"/>
                    <a:pt x="1682" y="544"/>
                  </a:cubicBezTo>
                  <a:cubicBezTo>
                    <a:pt x="1682" y="241"/>
                    <a:pt x="1302" y="1"/>
                    <a:pt x="841" y="1"/>
                  </a:cubicBezTo>
                  <a:close/>
                </a:path>
              </a:pathLst>
            </a:custGeom>
            <a:gradFill>
              <a:gsLst>
                <a:gs pos="0">
                  <a:schemeClr val="accent6"/>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5"/>
            <p:cNvSpPr/>
            <p:nvPr/>
          </p:nvSpPr>
          <p:spPr>
            <a:xfrm>
              <a:off x="1705165" y="1673145"/>
              <a:ext cx="353920" cy="226611"/>
            </a:xfrm>
            <a:custGeom>
              <a:avLst/>
              <a:gdLst/>
              <a:ahLst/>
              <a:cxnLst/>
              <a:rect l="l" t="t" r="r" b="b"/>
              <a:pathLst>
                <a:path w="1404" h="899" extrusionOk="0">
                  <a:moveTo>
                    <a:pt x="702" y="20"/>
                  </a:moveTo>
                  <a:cubicBezTo>
                    <a:pt x="904" y="20"/>
                    <a:pt x="1062" y="82"/>
                    <a:pt x="1182" y="159"/>
                  </a:cubicBezTo>
                  <a:cubicBezTo>
                    <a:pt x="1302" y="241"/>
                    <a:pt x="1384" y="341"/>
                    <a:pt x="1384" y="462"/>
                  </a:cubicBezTo>
                  <a:cubicBezTo>
                    <a:pt x="1384" y="582"/>
                    <a:pt x="1302" y="683"/>
                    <a:pt x="1182" y="759"/>
                  </a:cubicBezTo>
                  <a:cubicBezTo>
                    <a:pt x="1062" y="841"/>
                    <a:pt x="904" y="879"/>
                    <a:pt x="702" y="879"/>
                  </a:cubicBezTo>
                  <a:cubicBezTo>
                    <a:pt x="500" y="879"/>
                    <a:pt x="342" y="822"/>
                    <a:pt x="221" y="740"/>
                  </a:cubicBezTo>
                  <a:cubicBezTo>
                    <a:pt x="101" y="683"/>
                    <a:pt x="20" y="562"/>
                    <a:pt x="20" y="442"/>
                  </a:cubicBezTo>
                  <a:cubicBezTo>
                    <a:pt x="20" y="322"/>
                    <a:pt x="101" y="221"/>
                    <a:pt x="221" y="140"/>
                  </a:cubicBezTo>
                  <a:cubicBezTo>
                    <a:pt x="342" y="58"/>
                    <a:pt x="500" y="20"/>
                    <a:pt x="702" y="20"/>
                  </a:cubicBezTo>
                  <a:close/>
                  <a:moveTo>
                    <a:pt x="702" y="0"/>
                  </a:moveTo>
                  <a:cubicBezTo>
                    <a:pt x="500" y="0"/>
                    <a:pt x="342" y="39"/>
                    <a:pt x="202" y="120"/>
                  </a:cubicBezTo>
                  <a:cubicBezTo>
                    <a:pt x="82" y="202"/>
                    <a:pt x="0" y="322"/>
                    <a:pt x="0" y="442"/>
                  </a:cubicBezTo>
                  <a:cubicBezTo>
                    <a:pt x="0" y="582"/>
                    <a:pt x="82" y="683"/>
                    <a:pt x="202" y="779"/>
                  </a:cubicBezTo>
                  <a:cubicBezTo>
                    <a:pt x="322" y="860"/>
                    <a:pt x="500" y="899"/>
                    <a:pt x="702" y="899"/>
                  </a:cubicBezTo>
                  <a:cubicBezTo>
                    <a:pt x="904" y="899"/>
                    <a:pt x="1081" y="860"/>
                    <a:pt x="1201" y="779"/>
                  </a:cubicBezTo>
                  <a:cubicBezTo>
                    <a:pt x="1322" y="702"/>
                    <a:pt x="1403" y="582"/>
                    <a:pt x="1403" y="462"/>
                  </a:cubicBezTo>
                  <a:cubicBezTo>
                    <a:pt x="1403" y="322"/>
                    <a:pt x="1322" y="221"/>
                    <a:pt x="1201" y="140"/>
                  </a:cubicBezTo>
                  <a:cubicBezTo>
                    <a:pt x="1081" y="39"/>
                    <a:pt x="90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45"/>
          <p:cNvGrpSpPr/>
          <p:nvPr/>
        </p:nvGrpSpPr>
        <p:grpSpPr>
          <a:xfrm>
            <a:off x="7049925" y="2861405"/>
            <a:ext cx="423948" cy="317399"/>
            <a:chOff x="7049864" y="1652475"/>
            <a:chExt cx="423948" cy="317399"/>
          </a:xfrm>
        </p:grpSpPr>
        <p:sp>
          <p:nvSpPr>
            <p:cNvPr id="985" name="Google Shape;985;p45"/>
            <p:cNvSpPr/>
            <p:nvPr/>
          </p:nvSpPr>
          <p:spPr>
            <a:xfrm>
              <a:off x="7049864" y="1701924"/>
              <a:ext cx="423948" cy="267950"/>
            </a:xfrm>
            <a:custGeom>
              <a:avLst/>
              <a:gdLst/>
              <a:ahLst/>
              <a:cxnLst/>
              <a:rect l="l" t="t" r="r" b="b"/>
              <a:pathLst>
                <a:path w="1682" h="1063" extrusionOk="0">
                  <a:moveTo>
                    <a:pt x="841" y="1"/>
                  </a:moveTo>
                  <a:cubicBezTo>
                    <a:pt x="380" y="1"/>
                    <a:pt x="19" y="222"/>
                    <a:pt x="0" y="524"/>
                  </a:cubicBezTo>
                  <a:cubicBezTo>
                    <a:pt x="0" y="822"/>
                    <a:pt x="380" y="1062"/>
                    <a:pt x="841" y="1062"/>
                  </a:cubicBezTo>
                  <a:cubicBezTo>
                    <a:pt x="1302" y="1062"/>
                    <a:pt x="1662" y="841"/>
                    <a:pt x="1682" y="544"/>
                  </a:cubicBezTo>
                  <a:cubicBezTo>
                    <a:pt x="1682" y="241"/>
                    <a:pt x="1302" y="1"/>
                    <a:pt x="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a:off x="7049864" y="1652475"/>
              <a:ext cx="423948" cy="267950"/>
            </a:xfrm>
            <a:custGeom>
              <a:avLst/>
              <a:gdLst/>
              <a:ahLst/>
              <a:cxnLst/>
              <a:rect l="l" t="t" r="r" b="b"/>
              <a:pathLst>
                <a:path w="1682" h="1063" extrusionOk="0">
                  <a:moveTo>
                    <a:pt x="841" y="1"/>
                  </a:moveTo>
                  <a:cubicBezTo>
                    <a:pt x="380" y="1"/>
                    <a:pt x="19" y="222"/>
                    <a:pt x="0" y="524"/>
                  </a:cubicBezTo>
                  <a:cubicBezTo>
                    <a:pt x="0" y="822"/>
                    <a:pt x="380" y="1062"/>
                    <a:pt x="841" y="1062"/>
                  </a:cubicBezTo>
                  <a:cubicBezTo>
                    <a:pt x="1302" y="1062"/>
                    <a:pt x="1662" y="841"/>
                    <a:pt x="1682" y="544"/>
                  </a:cubicBezTo>
                  <a:cubicBezTo>
                    <a:pt x="1682" y="241"/>
                    <a:pt x="1302" y="1"/>
                    <a:pt x="841" y="1"/>
                  </a:cubicBezTo>
                  <a:close/>
                </a:path>
              </a:pathLst>
            </a:custGeom>
            <a:gradFill>
              <a:gsLst>
                <a:gs pos="0">
                  <a:schemeClr val="accent6"/>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084899" y="1673145"/>
              <a:ext cx="353878" cy="226611"/>
            </a:xfrm>
            <a:custGeom>
              <a:avLst/>
              <a:gdLst/>
              <a:ahLst/>
              <a:cxnLst/>
              <a:rect l="l" t="t" r="r" b="b"/>
              <a:pathLst>
                <a:path w="1404" h="899" extrusionOk="0">
                  <a:moveTo>
                    <a:pt x="702" y="20"/>
                  </a:moveTo>
                  <a:cubicBezTo>
                    <a:pt x="904" y="20"/>
                    <a:pt x="1062" y="82"/>
                    <a:pt x="1182" y="159"/>
                  </a:cubicBezTo>
                  <a:cubicBezTo>
                    <a:pt x="1302" y="241"/>
                    <a:pt x="1384" y="341"/>
                    <a:pt x="1384" y="462"/>
                  </a:cubicBezTo>
                  <a:cubicBezTo>
                    <a:pt x="1384" y="582"/>
                    <a:pt x="1302" y="683"/>
                    <a:pt x="1182" y="759"/>
                  </a:cubicBezTo>
                  <a:cubicBezTo>
                    <a:pt x="1062" y="841"/>
                    <a:pt x="904" y="879"/>
                    <a:pt x="702" y="879"/>
                  </a:cubicBezTo>
                  <a:cubicBezTo>
                    <a:pt x="500" y="879"/>
                    <a:pt x="342" y="822"/>
                    <a:pt x="221" y="740"/>
                  </a:cubicBezTo>
                  <a:cubicBezTo>
                    <a:pt x="101" y="683"/>
                    <a:pt x="20" y="562"/>
                    <a:pt x="20" y="442"/>
                  </a:cubicBezTo>
                  <a:cubicBezTo>
                    <a:pt x="20" y="322"/>
                    <a:pt x="101" y="221"/>
                    <a:pt x="221" y="140"/>
                  </a:cubicBezTo>
                  <a:cubicBezTo>
                    <a:pt x="342" y="58"/>
                    <a:pt x="500" y="20"/>
                    <a:pt x="702" y="20"/>
                  </a:cubicBezTo>
                  <a:close/>
                  <a:moveTo>
                    <a:pt x="702" y="0"/>
                  </a:moveTo>
                  <a:cubicBezTo>
                    <a:pt x="500" y="0"/>
                    <a:pt x="342" y="39"/>
                    <a:pt x="202" y="120"/>
                  </a:cubicBezTo>
                  <a:cubicBezTo>
                    <a:pt x="82" y="202"/>
                    <a:pt x="0" y="322"/>
                    <a:pt x="0" y="442"/>
                  </a:cubicBezTo>
                  <a:cubicBezTo>
                    <a:pt x="0" y="582"/>
                    <a:pt x="82" y="683"/>
                    <a:pt x="202" y="779"/>
                  </a:cubicBezTo>
                  <a:cubicBezTo>
                    <a:pt x="322" y="860"/>
                    <a:pt x="500" y="899"/>
                    <a:pt x="702" y="899"/>
                  </a:cubicBezTo>
                  <a:cubicBezTo>
                    <a:pt x="904" y="899"/>
                    <a:pt x="1081" y="860"/>
                    <a:pt x="1201" y="779"/>
                  </a:cubicBezTo>
                  <a:cubicBezTo>
                    <a:pt x="1322" y="702"/>
                    <a:pt x="1403" y="582"/>
                    <a:pt x="1403" y="462"/>
                  </a:cubicBezTo>
                  <a:cubicBezTo>
                    <a:pt x="1403" y="322"/>
                    <a:pt x="1322" y="221"/>
                    <a:pt x="1201" y="140"/>
                  </a:cubicBezTo>
                  <a:cubicBezTo>
                    <a:pt x="1081" y="39"/>
                    <a:pt x="90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BlokTextu 1">
            <a:extLst>
              <a:ext uri="{FF2B5EF4-FFF2-40B4-BE49-F238E27FC236}">
                <a16:creationId xmlns:a16="http://schemas.microsoft.com/office/drawing/2014/main" id="{41640707-7BCA-45AD-89F7-E08262999194}"/>
              </a:ext>
            </a:extLst>
          </p:cNvPr>
          <p:cNvSpPr txBox="1"/>
          <p:nvPr/>
        </p:nvSpPr>
        <p:spPr>
          <a:xfrm>
            <a:off x="1646327" y="1375933"/>
            <a:ext cx="5625259" cy="1169551"/>
          </a:xfrm>
          <a:prstGeom prst="rect">
            <a:avLst/>
          </a:prstGeom>
          <a:noFill/>
        </p:spPr>
        <p:txBody>
          <a:bodyPr wrap="none" rtlCol="0">
            <a:spAutoFit/>
          </a:bodyPr>
          <a:lstStyle/>
          <a:p>
            <a:pPr algn="ctr"/>
            <a:r>
              <a:rPr lang="en-US" b="1" i="0" dirty="0">
                <a:solidFill>
                  <a:srgbClr val="DCDDDE"/>
                </a:solidFill>
                <a:effectLst/>
                <a:latin typeface="Whitney"/>
              </a:rPr>
              <a:t>100 000 000 EXTO – total supply (TRC20 BEP20 ERC20) </a:t>
            </a:r>
          </a:p>
          <a:p>
            <a:pPr algn="ctr"/>
            <a:r>
              <a:rPr lang="en-US" b="0" i="0" dirty="0">
                <a:solidFill>
                  <a:srgbClr val="DCDDDE"/>
                </a:solidFill>
                <a:effectLst/>
                <a:latin typeface="Whitney"/>
              </a:rPr>
              <a:t>20 000 000 EXTO = reserved for development team, marketing purposes, </a:t>
            </a:r>
          </a:p>
          <a:p>
            <a:pPr algn="ctr"/>
            <a:r>
              <a:rPr lang="en-US" b="0" i="0" dirty="0">
                <a:solidFill>
                  <a:srgbClr val="DCDDDE"/>
                </a:solidFill>
                <a:effectLst/>
                <a:latin typeface="Whitney"/>
              </a:rPr>
              <a:t>different exchange listings - locked and not distributed first 2 years. </a:t>
            </a:r>
          </a:p>
          <a:p>
            <a:pPr algn="ctr"/>
            <a:r>
              <a:rPr lang="en-US" b="0" i="0" dirty="0">
                <a:solidFill>
                  <a:srgbClr val="DCDDDE"/>
                </a:solidFill>
                <a:effectLst/>
                <a:latin typeface="Whitney"/>
              </a:rPr>
              <a:t>   3 000 000 EXTO = unlocked and distributed every year for market usage, </a:t>
            </a:r>
          </a:p>
          <a:p>
            <a:pPr algn="ctr"/>
            <a:r>
              <a:rPr lang="en-US" b="0" i="0" dirty="0">
                <a:solidFill>
                  <a:srgbClr val="DCDDDE"/>
                </a:solidFill>
                <a:effectLst/>
                <a:latin typeface="Whitney"/>
              </a:rPr>
              <a:t>exchange services, airdrops, giveaways, and bounty.</a:t>
            </a:r>
            <a:endParaRPr lang="sk-SK"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cxnSp>
        <p:nvCxnSpPr>
          <p:cNvPr id="614" name="Google Shape;614;p41"/>
          <p:cNvCxnSpPr>
            <a:stCxn id="615" idx="3"/>
            <a:endCxn id="616" idx="1"/>
          </p:cNvCxnSpPr>
          <p:nvPr/>
        </p:nvCxnSpPr>
        <p:spPr>
          <a:xfrm flipV="1">
            <a:off x="4850928" y="2732500"/>
            <a:ext cx="1990472" cy="12482"/>
          </a:xfrm>
          <a:prstGeom prst="straightConnector1">
            <a:avLst/>
          </a:prstGeom>
          <a:noFill/>
          <a:ln w="19050" cap="flat" cmpd="sng">
            <a:solidFill>
              <a:schemeClr val="accent5"/>
            </a:solidFill>
            <a:prstDash val="solid"/>
            <a:round/>
            <a:headEnd type="none" w="med" len="med"/>
            <a:tailEnd type="none" w="med" len="med"/>
          </a:ln>
        </p:spPr>
      </p:cxnSp>
      <p:sp>
        <p:nvSpPr>
          <p:cNvPr id="617" name="Google Shape;617;p41"/>
          <p:cNvSpPr/>
          <p:nvPr/>
        </p:nvSpPr>
        <p:spPr>
          <a:xfrm>
            <a:off x="1513332" y="262135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2903828" y="2628735"/>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4465428" y="2633832"/>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6841400" y="262135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9" name="Google Shape;619;p41"/>
          <p:cNvCxnSpPr>
            <a:stCxn id="618" idx="3"/>
            <a:endCxn id="615" idx="1"/>
          </p:cNvCxnSpPr>
          <p:nvPr/>
        </p:nvCxnSpPr>
        <p:spPr>
          <a:xfrm>
            <a:off x="3289328" y="2739885"/>
            <a:ext cx="1176100" cy="5097"/>
          </a:xfrm>
          <a:prstGeom prst="straightConnector1">
            <a:avLst/>
          </a:prstGeom>
          <a:noFill/>
          <a:ln w="19050" cap="flat" cmpd="sng">
            <a:solidFill>
              <a:schemeClr val="accent5"/>
            </a:solidFill>
            <a:prstDash val="solid"/>
            <a:round/>
            <a:headEnd type="none" w="med" len="med"/>
            <a:tailEnd type="none" w="med" len="med"/>
          </a:ln>
        </p:spPr>
      </p:cxnSp>
      <p:cxnSp>
        <p:nvCxnSpPr>
          <p:cNvPr id="620" name="Google Shape;620;p41"/>
          <p:cNvCxnSpPr>
            <a:stCxn id="617" idx="3"/>
            <a:endCxn id="618" idx="1"/>
          </p:cNvCxnSpPr>
          <p:nvPr/>
        </p:nvCxnSpPr>
        <p:spPr>
          <a:xfrm>
            <a:off x="1898832" y="2732500"/>
            <a:ext cx="1004996" cy="7385"/>
          </a:xfrm>
          <a:prstGeom prst="straightConnector1">
            <a:avLst/>
          </a:prstGeom>
          <a:noFill/>
          <a:ln w="19050" cap="flat" cmpd="sng">
            <a:solidFill>
              <a:schemeClr val="accent5"/>
            </a:solidFill>
            <a:prstDash val="solid"/>
            <a:round/>
            <a:headEnd type="none" w="med" len="med"/>
            <a:tailEnd type="none" w="med" len="med"/>
          </a:ln>
        </p:spPr>
      </p:cxnSp>
      <p:sp>
        <p:nvSpPr>
          <p:cNvPr id="621" name="Google Shape;621;p41"/>
          <p:cNvSpPr txBox="1">
            <a:spLocks noGrp="1"/>
          </p:cNvSpPr>
          <p:nvPr>
            <p:ph type="title"/>
          </p:nvPr>
        </p:nvSpPr>
        <p:spPr>
          <a:xfrm>
            <a:off x="2604300" y="540000"/>
            <a:ext cx="3935400" cy="496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sk-SK" dirty="0" err="1"/>
              <a:t>Roadmap</a:t>
            </a:r>
            <a:endParaRPr dirty="0"/>
          </a:p>
        </p:txBody>
      </p:sp>
      <p:sp>
        <p:nvSpPr>
          <p:cNvPr id="622" name="Google Shape;622;p41"/>
          <p:cNvSpPr txBox="1"/>
          <p:nvPr/>
        </p:nvSpPr>
        <p:spPr>
          <a:xfrm>
            <a:off x="1073232" y="1772567"/>
            <a:ext cx="1265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k-SK" sz="2400" dirty="0">
                <a:solidFill>
                  <a:schemeClr val="lt1"/>
                </a:solidFill>
                <a:latin typeface="Teko"/>
                <a:ea typeface="Teko"/>
                <a:cs typeface="Teko"/>
                <a:sym typeface="Teko"/>
              </a:rPr>
              <a:t>Q3 2021</a:t>
            </a:r>
            <a:endParaRPr sz="2400" dirty="0">
              <a:solidFill>
                <a:schemeClr val="lt1"/>
              </a:solidFill>
              <a:latin typeface="Teko"/>
              <a:ea typeface="Teko"/>
              <a:cs typeface="Teko"/>
              <a:sym typeface="Teko"/>
            </a:endParaRPr>
          </a:p>
        </p:txBody>
      </p:sp>
      <p:sp>
        <p:nvSpPr>
          <p:cNvPr id="623" name="Google Shape;623;p41"/>
          <p:cNvSpPr txBox="1"/>
          <p:nvPr/>
        </p:nvSpPr>
        <p:spPr>
          <a:xfrm>
            <a:off x="1021032" y="3159099"/>
            <a:ext cx="1317900" cy="126957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solidFill>
                  <a:schemeClr val="lt1"/>
                </a:solidFill>
                <a:latin typeface="Roboto"/>
                <a:ea typeface="Roboto"/>
                <a:cs typeface="Roboto"/>
                <a:sym typeface="Roboto"/>
              </a:rPr>
              <a:t>Exbitron</a:t>
            </a:r>
            <a:r>
              <a:rPr lang="sk-SK" dirty="0">
                <a:solidFill>
                  <a:schemeClr val="lt1"/>
                </a:solidFill>
                <a:latin typeface="Roboto"/>
                <a:ea typeface="Roboto"/>
                <a:cs typeface="Roboto"/>
                <a:sym typeface="Roboto"/>
              </a:rPr>
              <a:t> </a:t>
            </a:r>
            <a:r>
              <a:rPr lang="sk-SK" dirty="0" err="1">
                <a:solidFill>
                  <a:schemeClr val="lt1"/>
                </a:solidFill>
                <a:latin typeface="Roboto"/>
                <a:ea typeface="Roboto"/>
                <a:cs typeface="Roboto"/>
                <a:sym typeface="Roboto"/>
              </a:rPr>
              <a:t>Digtal</a:t>
            </a:r>
            <a:r>
              <a:rPr lang="sk-SK" dirty="0">
                <a:solidFill>
                  <a:schemeClr val="lt1"/>
                </a:solidFill>
                <a:latin typeface="Roboto"/>
                <a:ea typeface="Roboto"/>
                <a:cs typeface="Roboto"/>
                <a:sym typeface="Roboto"/>
              </a:rPr>
              <a:t> Token </a:t>
            </a:r>
            <a:r>
              <a:rPr lang="sk-SK" dirty="0" err="1">
                <a:solidFill>
                  <a:schemeClr val="lt1"/>
                </a:solidFill>
                <a:latin typeface="Roboto"/>
                <a:ea typeface="Roboto"/>
                <a:cs typeface="Roboto"/>
                <a:sym typeface="Roboto"/>
              </a:rPr>
              <a:t>was</a:t>
            </a:r>
            <a:r>
              <a:rPr lang="sk-SK" dirty="0">
                <a:solidFill>
                  <a:schemeClr val="lt1"/>
                </a:solidFill>
                <a:latin typeface="Roboto"/>
                <a:ea typeface="Roboto"/>
                <a:cs typeface="Roboto"/>
                <a:sym typeface="Roboto"/>
              </a:rPr>
              <a:t> </a:t>
            </a:r>
            <a:r>
              <a:rPr lang="sk-SK" dirty="0" err="1">
                <a:solidFill>
                  <a:schemeClr val="lt1"/>
                </a:solidFill>
                <a:latin typeface="Roboto"/>
                <a:ea typeface="Roboto"/>
                <a:cs typeface="Roboto"/>
                <a:sym typeface="Roboto"/>
              </a:rPr>
              <a:t>born</a:t>
            </a:r>
            <a:r>
              <a:rPr lang="sk-SK" dirty="0">
                <a:solidFill>
                  <a:schemeClr val="lt1"/>
                </a:solidFill>
                <a:latin typeface="Roboto"/>
                <a:ea typeface="Roboto"/>
                <a:cs typeface="Roboto"/>
                <a:sym typeface="Roboto"/>
              </a:rPr>
              <a:t>!</a:t>
            </a:r>
            <a:endParaRPr dirty="0">
              <a:solidFill>
                <a:schemeClr val="lt1"/>
              </a:solidFill>
              <a:latin typeface="Roboto"/>
              <a:ea typeface="Roboto"/>
              <a:cs typeface="Roboto"/>
              <a:sym typeface="Roboto"/>
            </a:endParaRPr>
          </a:p>
        </p:txBody>
      </p:sp>
      <p:sp>
        <p:nvSpPr>
          <p:cNvPr id="624" name="Google Shape;624;p41"/>
          <p:cNvSpPr txBox="1"/>
          <p:nvPr/>
        </p:nvSpPr>
        <p:spPr>
          <a:xfrm>
            <a:off x="2463728" y="1779952"/>
            <a:ext cx="1265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k-SK" sz="2400" dirty="0">
                <a:solidFill>
                  <a:schemeClr val="lt1"/>
                </a:solidFill>
                <a:latin typeface="Teko"/>
                <a:ea typeface="Teko"/>
                <a:cs typeface="Teko"/>
                <a:sym typeface="Teko"/>
              </a:rPr>
              <a:t>Q1 2022</a:t>
            </a:r>
            <a:endParaRPr sz="2400" dirty="0">
              <a:solidFill>
                <a:schemeClr val="lt1"/>
              </a:solidFill>
              <a:latin typeface="Teko"/>
              <a:ea typeface="Teko"/>
              <a:cs typeface="Teko"/>
              <a:sym typeface="Teko"/>
            </a:endParaRPr>
          </a:p>
        </p:txBody>
      </p:sp>
      <p:sp>
        <p:nvSpPr>
          <p:cNvPr id="625" name="Google Shape;625;p41"/>
          <p:cNvSpPr txBox="1"/>
          <p:nvPr/>
        </p:nvSpPr>
        <p:spPr>
          <a:xfrm>
            <a:off x="2335149" y="3159099"/>
            <a:ext cx="1370100" cy="119578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1"/>
                </a:solidFill>
                <a:latin typeface="Roboto"/>
                <a:ea typeface="Roboto"/>
                <a:cs typeface="Roboto"/>
                <a:sym typeface="Roboto"/>
              </a:rPr>
              <a:t>Make Coin Voting possible on </a:t>
            </a:r>
            <a:r>
              <a:rPr lang="en-US" dirty="0" err="1">
                <a:solidFill>
                  <a:schemeClr val="lt1"/>
                </a:solidFill>
                <a:latin typeface="Roboto"/>
                <a:ea typeface="Roboto"/>
                <a:cs typeface="Roboto"/>
                <a:sym typeface="Roboto"/>
              </a:rPr>
              <a:t>Exbitron</a:t>
            </a:r>
            <a:r>
              <a:rPr lang="en-US" dirty="0">
                <a:solidFill>
                  <a:schemeClr val="lt1"/>
                </a:solidFill>
                <a:latin typeface="Roboto"/>
                <a:ea typeface="Roboto"/>
                <a:cs typeface="Roboto"/>
                <a:sym typeface="Roboto"/>
              </a:rPr>
              <a:t> with EXTO.</a:t>
            </a:r>
          </a:p>
        </p:txBody>
      </p:sp>
      <p:sp>
        <p:nvSpPr>
          <p:cNvPr id="626" name="Google Shape;626;p41"/>
          <p:cNvSpPr txBox="1"/>
          <p:nvPr/>
        </p:nvSpPr>
        <p:spPr>
          <a:xfrm>
            <a:off x="6489202" y="3206655"/>
            <a:ext cx="1370100" cy="72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solidFill>
                  <a:schemeClr val="lt1"/>
                </a:solidFill>
                <a:latin typeface="Roboto"/>
                <a:ea typeface="Roboto"/>
                <a:cs typeface="Roboto"/>
                <a:sym typeface="Roboto"/>
              </a:rPr>
              <a:t>DeFi</a:t>
            </a:r>
            <a:r>
              <a:rPr lang="sk-SK" dirty="0">
                <a:solidFill>
                  <a:schemeClr val="lt1"/>
                </a:solidFill>
                <a:latin typeface="Roboto"/>
                <a:ea typeface="Roboto"/>
                <a:cs typeface="Roboto"/>
                <a:sym typeface="Roboto"/>
              </a:rPr>
              <a:t> </a:t>
            </a:r>
            <a:r>
              <a:rPr lang="sk-SK" dirty="0" err="1">
                <a:solidFill>
                  <a:schemeClr val="lt1"/>
                </a:solidFill>
                <a:latin typeface="Roboto"/>
                <a:ea typeface="Roboto"/>
                <a:cs typeface="Roboto"/>
                <a:sym typeface="Roboto"/>
              </a:rPr>
              <a:t>stage</a:t>
            </a:r>
            <a:r>
              <a:rPr lang="sk-SK" dirty="0">
                <a:solidFill>
                  <a:schemeClr val="lt1"/>
                </a:solidFill>
                <a:latin typeface="Roboto"/>
                <a:ea typeface="Roboto"/>
                <a:cs typeface="Roboto"/>
                <a:sym typeface="Roboto"/>
              </a:rPr>
              <a:t>.</a:t>
            </a:r>
          </a:p>
        </p:txBody>
      </p:sp>
      <p:sp>
        <p:nvSpPr>
          <p:cNvPr id="627" name="Google Shape;627;p41"/>
          <p:cNvSpPr txBox="1"/>
          <p:nvPr/>
        </p:nvSpPr>
        <p:spPr>
          <a:xfrm>
            <a:off x="6508658" y="1779585"/>
            <a:ext cx="1265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k-SK" sz="2400" dirty="0">
                <a:solidFill>
                  <a:schemeClr val="lt1"/>
                </a:solidFill>
                <a:latin typeface="Teko"/>
                <a:ea typeface="Teko"/>
                <a:cs typeface="Teko"/>
                <a:sym typeface="Teko"/>
              </a:rPr>
              <a:t>Q</a:t>
            </a:r>
            <a:r>
              <a:rPr lang="en-US" sz="2400" dirty="0">
                <a:solidFill>
                  <a:schemeClr val="lt1"/>
                </a:solidFill>
                <a:latin typeface="Teko"/>
                <a:ea typeface="Teko"/>
                <a:cs typeface="Teko"/>
                <a:sym typeface="Teko"/>
              </a:rPr>
              <a:t>4</a:t>
            </a:r>
            <a:r>
              <a:rPr lang="sk-SK" sz="2400" dirty="0">
                <a:solidFill>
                  <a:schemeClr val="lt1"/>
                </a:solidFill>
                <a:latin typeface="Teko"/>
                <a:ea typeface="Teko"/>
                <a:cs typeface="Teko"/>
                <a:sym typeface="Teko"/>
              </a:rPr>
              <a:t> 202</a:t>
            </a:r>
            <a:r>
              <a:rPr lang="en-US" sz="2400" dirty="0">
                <a:solidFill>
                  <a:schemeClr val="lt1"/>
                </a:solidFill>
                <a:latin typeface="Teko"/>
                <a:ea typeface="Teko"/>
                <a:cs typeface="Teko"/>
                <a:sym typeface="Teko"/>
              </a:rPr>
              <a:t>3</a:t>
            </a:r>
            <a:endParaRPr sz="2400" dirty="0">
              <a:solidFill>
                <a:schemeClr val="lt1"/>
              </a:solidFill>
              <a:latin typeface="Teko"/>
              <a:ea typeface="Teko"/>
              <a:cs typeface="Teko"/>
              <a:sym typeface="Teko"/>
            </a:endParaRPr>
          </a:p>
        </p:txBody>
      </p:sp>
      <p:sp>
        <p:nvSpPr>
          <p:cNvPr id="628" name="Google Shape;628;p41"/>
          <p:cNvSpPr txBox="1"/>
          <p:nvPr/>
        </p:nvSpPr>
        <p:spPr>
          <a:xfrm>
            <a:off x="3848014" y="1792683"/>
            <a:ext cx="1265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k-SK" sz="2400" dirty="0">
                <a:solidFill>
                  <a:schemeClr val="lt1"/>
                </a:solidFill>
                <a:latin typeface="Teko"/>
                <a:ea typeface="Teko"/>
                <a:cs typeface="Teko"/>
                <a:sym typeface="Teko"/>
              </a:rPr>
              <a:t>Q2 2022</a:t>
            </a:r>
            <a:endParaRPr sz="2400" dirty="0">
              <a:solidFill>
                <a:schemeClr val="lt1"/>
              </a:solidFill>
              <a:latin typeface="Teko"/>
              <a:ea typeface="Teko"/>
              <a:cs typeface="Teko"/>
              <a:sym typeface="Teko"/>
            </a:endParaRPr>
          </a:p>
        </p:txBody>
      </p:sp>
      <p:sp>
        <p:nvSpPr>
          <p:cNvPr id="629" name="Google Shape;629;p41"/>
          <p:cNvSpPr txBox="1"/>
          <p:nvPr/>
        </p:nvSpPr>
        <p:spPr>
          <a:xfrm>
            <a:off x="3827299" y="3135527"/>
            <a:ext cx="1370100" cy="17132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k-SK" dirty="0" err="1">
                <a:solidFill>
                  <a:schemeClr val="lt1"/>
                </a:solidFill>
                <a:latin typeface="Roboto"/>
                <a:ea typeface="Roboto"/>
                <a:cs typeface="Roboto"/>
                <a:sym typeface="Roboto"/>
              </a:rPr>
              <a:t>Implement</a:t>
            </a:r>
            <a:r>
              <a:rPr lang="sk-SK" dirty="0">
                <a:solidFill>
                  <a:schemeClr val="lt1"/>
                </a:solidFill>
                <a:latin typeface="Roboto"/>
                <a:ea typeface="Roboto"/>
                <a:cs typeface="Roboto"/>
                <a:sym typeface="Roboto"/>
              </a:rPr>
              <a:t> EXTO to </a:t>
            </a:r>
            <a:r>
              <a:rPr lang="sk-SK" dirty="0" err="1">
                <a:solidFill>
                  <a:schemeClr val="lt1"/>
                </a:solidFill>
                <a:latin typeface="Roboto"/>
                <a:ea typeface="Roboto"/>
                <a:cs typeface="Roboto"/>
                <a:sym typeface="Roboto"/>
              </a:rPr>
              <a:t>other</a:t>
            </a:r>
            <a:r>
              <a:rPr lang="sk-SK" dirty="0">
                <a:solidFill>
                  <a:schemeClr val="lt1"/>
                </a:solidFill>
                <a:latin typeface="Roboto"/>
                <a:ea typeface="Roboto"/>
                <a:cs typeface="Roboto"/>
                <a:sym typeface="Roboto"/>
              </a:rPr>
              <a:t> </a:t>
            </a:r>
            <a:r>
              <a:rPr lang="sk-SK" dirty="0" err="1">
                <a:solidFill>
                  <a:schemeClr val="lt1"/>
                </a:solidFill>
                <a:latin typeface="Roboto"/>
                <a:ea typeface="Roboto"/>
                <a:cs typeface="Roboto"/>
                <a:sym typeface="Roboto"/>
              </a:rPr>
              <a:t>popular</a:t>
            </a:r>
            <a:r>
              <a:rPr lang="sk-SK" dirty="0">
                <a:solidFill>
                  <a:schemeClr val="lt1"/>
                </a:solidFill>
                <a:latin typeface="Roboto"/>
                <a:ea typeface="Roboto"/>
                <a:cs typeface="Roboto"/>
                <a:sym typeface="Roboto"/>
              </a:rPr>
              <a:t> </a:t>
            </a:r>
            <a:r>
              <a:rPr lang="sk-SK" dirty="0" err="1">
                <a:solidFill>
                  <a:schemeClr val="lt1"/>
                </a:solidFill>
                <a:latin typeface="Roboto"/>
                <a:ea typeface="Roboto"/>
                <a:cs typeface="Roboto"/>
                <a:sym typeface="Roboto"/>
              </a:rPr>
              <a:t>blockchains</a:t>
            </a:r>
            <a:r>
              <a:rPr lang="en-US" dirty="0">
                <a:solidFill>
                  <a:schemeClr val="lt1"/>
                </a:solidFill>
                <a:latin typeface="Roboto"/>
                <a:ea typeface="Roboto"/>
                <a:cs typeface="Roboto"/>
                <a:sym typeface="Roboto"/>
              </a:rPr>
              <a:t>.</a:t>
            </a:r>
            <a:endParaRPr dirty="0">
              <a:solidFill>
                <a:schemeClr val="lt1"/>
              </a:solidFill>
              <a:latin typeface="Roboto"/>
              <a:ea typeface="Roboto"/>
              <a:cs typeface="Roboto"/>
              <a:sym typeface="Roboto"/>
            </a:endParaRPr>
          </a:p>
        </p:txBody>
      </p:sp>
      <p:grpSp>
        <p:nvGrpSpPr>
          <p:cNvPr id="630" name="Google Shape;630;p41"/>
          <p:cNvGrpSpPr/>
          <p:nvPr/>
        </p:nvGrpSpPr>
        <p:grpSpPr>
          <a:xfrm>
            <a:off x="1351870" y="2512045"/>
            <a:ext cx="708423" cy="440897"/>
            <a:chOff x="1769440" y="2512045"/>
            <a:chExt cx="708423" cy="440897"/>
          </a:xfrm>
        </p:grpSpPr>
        <p:sp>
          <p:nvSpPr>
            <p:cNvPr id="631" name="Google Shape;631;p41"/>
            <p:cNvSpPr/>
            <p:nvPr/>
          </p:nvSpPr>
          <p:spPr>
            <a:xfrm>
              <a:off x="1963193" y="2512045"/>
              <a:ext cx="303706" cy="117401"/>
            </a:xfrm>
            <a:custGeom>
              <a:avLst/>
              <a:gdLst/>
              <a:ahLst/>
              <a:cxnLst/>
              <a:rect l="l" t="t" r="r" b="b"/>
              <a:pathLst>
                <a:path w="5171" h="1999" extrusionOk="0">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2121065" y="2599730"/>
              <a:ext cx="285381" cy="134609"/>
            </a:xfrm>
            <a:custGeom>
              <a:avLst/>
              <a:gdLst/>
              <a:ahLst/>
              <a:cxnLst/>
              <a:rect l="l" t="t" r="r" b="b"/>
              <a:pathLst>
                <a:path w="4859" h="2292" extrusionOk="0">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2231011" y="2715899"/>
              <a:ext cx="246853" cy="237034"/>
            </a:xfrm>
            <a:custGeom>
              <a:avLst/>
              <a:gdLst/>
              <a:ahLst/>
              <a:cxnLst/>
              <a:rect l="l" t="t" r="r" b="b"/>
              <a:pathLst>
                <a:path w="4203" h="4036" extrusionOk="0">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1769440" y="2528305"/>
              <a:ext cx="535188" cy="424636"/>
            </a:xfrm>
            <a:custGeom>
              <a:avLst/>
              <a:gdLst/>
              <a:ahLst/>
              <a:cxnLst/>
              <a:rect l="l" t="t" r="r" b="b"/>
              <a:pathLst>
                <a:path w="9061" h="7189" extrusionOk="0">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1"/>
          <p:cNvGrpSpPr/>
          <p:nvPr/>
        </p:nvGrpSpPr>
        <p:grpSpPr>
          <a:xfrm>
            <a:off x="6679938" y="2512045"/>
            <a:ext cx="708423" cy="440897"/>
            <a:chOff x="5028953" y="2512045"/>
            <a:chExt cx="708423" cy="440897"/>
          </a:xfrm>
        </p:grpSpPr>
        <p:sp>
          <p:nvSpPr>
            <p:cNvPr id="636" name="Google Shape;636;p41"/>
            <p:cNvSpPr/>
            <p:nvPr/>
          </p:nvSpPr>
          <p:spPr>
            <a:xfrm>
              <a:off x="5222706" y="2512045"/>
              <a:ext cx="303706" cy="117401"/>
            </a:xfrm>
            <a:custGeom>
              <a:avLst/>
              <a:gdLst/>
              <a:ahLst/>
              <a:cxnLst/>
              <a:rect l="l" t="t" r="r" b="b"/>
              <a:pathLst>
                <a:path w="5171" h="1999" extrusionOk="0">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5380577" y="2599730"/>
              <a:ext cx="285381" cy="134609"/>
            </a:xfrm>
            <a:custGeom>
              <a:avLst/>
              <a:gdLst/>
              <a:ahLst/>
              <a:cxnLst/>
              <a:rect l="l" t="t" r="r" b="b"/>
              <a:pathLst>
                <a:path w="4859" h="2292" extrusionOk="0">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5490523" y="2715899"/>
              <a:ext cx="246853" cy="237034"/>
            </a:xfrm>
            <a:custGeom>
              <a:avLst/>
              <a:gdLst/>
              <a:ahLst/>
              <a:cxnLst/>
              <a:rect l="l" t="t" r="r" b="b"/>
              <a:pathLst>
                <a:path w="4203" h="4036" extrusionOk="0">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5028953" y="2528305"/>
              <a:ext cx="535188" cy="424636"/>
            </a:xfrm>
            <a:custGeom>
              <a:avLst/>
              <a:gdLst/>
              <a:ahLst/>
              <a:cxnLst/>
              <a:rect l="l" t="t" r="r" b="b"/>
              <a:pathLst>
                <a:path w="9061" h="7189" extrusionOk="0">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41"/>
          <p:cNvGrpSpPr/>
          <p:nvPr/>
        </p:nvGrpSpPr>
        <p:grpSpPr>
          <a:xfrm>
            <a:off x="4133982" y="2502580"/>
            <a:ext cx="708423" cy="440897"/>
            <a:chOff x="5003028" y="2512045"/>
            <a:chExt cx="708423" cy="440897"/>
          </a:xfrm>
        </p:grpSpPr>
        <p:sp>
          <p:nvSpPr>
            <p:cNvPr id="641" name="Google Shape;641;p41"/>
            <p:cNvSpPr/>
            <p:nvPr/>
          </p:nvSpPr>
          <p:spPr>
            <a:xfrm>
              <a:off x="5196781" y="2512045"/>
              <a:ext cx="303706" cy="117401"/>
            </a:xfrm>
            <a:custGeom>
              <a:avLst/>
              <a:gdLst/>
              <a:ahLst/>
              <a:cxnLst/>
              <a:rect l="l" t="t" r="r" b="b"/>
              <a:pathLst>
                <a:path w="5171" h="1999" extrusionOk="0">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354652" y="2599730"/>
              <a:ext cx="285381" cy="134609"/>
            </a:xfrm>
            <a:custGeom>
              <a:avLst/>
              <a:gdLst/>
              <a:ahLst/>
              <a:cxnLst/>
              <a:rect l="l" t="t" r="r" b="b"/>
              <a:pathLst>
                <a:path w="4859" h="2292" extrusionOk="0">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5464598" y="2715899"/>
              <a:ext cx="246853" cy="237034"/>
            </a:xfrm>
            <a:custGeom>
              <a:avLst/>
              <a:gdLst/>
              <a:ahLst/>
              <a:cxnLst/>
              <a:rect l="l" t="t" r="r" b="b"/>
              <a:pathLst>
                <a:path w="4203" h="4036" extrusionOk="0">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5003028" y="2528305"/>
              <a:ext cx="535188" cy="424636"/>
            </a:xfrm>
            <a:custGeom>
              <a:avLst/>
              <a:gdLst/>
              <a:ahLst/>
              <a:cxnLst/>
              <a:rect l="l" t="t" r="r" b="b"/>
              <a:pathLst>
                <a:path w="9061" h="7189" extrusionOk="0">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41"/>
          <p:cNvGrpSpPr/>
          <p:nvPr/>
        </p:nvGrpSpPr>
        <p:grpSpPr>
          <a:xfrm>
            <a:off x="2742367" y="2519430"/>
            <a:ext cx="708423" cy="440897"/>
            <a:chOff x="5035265" y="2512045"/>
            <a:chExt cx="708423" cy="440897"/>
          </a:xfrm>
        </p:grpSpPr>
        <p:sp>
          <p:nvSpPr>
            <p:cNvPr id="646" name="Google Shape;646;p41"/>
            <p:cNvSpPr/>
            <p:nvPr/>
          </p:nvSpPr>
          <p:spPr>
            <a:xfrm>
              <a:off x="5229018" y="2512045"/>
              <a:ext cx="303706" cy="117401"/>
            </a:xfrm>
            <a:custGeom>
              <a:avLst/>
              <a:gdLst/>
              <a:ahLst/>
              <a:cxnLst/>
              <a:rect l="l" t="t" r="r" b="b"/>
              <a:pathLst>
                <a:path w="5171" h="1999" extrusionOk="0">
                  <a:moveTo>
                    <a:pt x="41" y="319"/>
                  </a:moveTo>
                  <a:cubicBezTo>
                    <a:pt x="41" y="327"/>
                    <a:pt x="41" y="332"/>
                    <a:pt x="38" y="335"/>
                  </a:cubicBezTo>
                  <a:lnTo>
                    <a:pt x="38" y="335"/>
                  </a:lnTo>
                  <a:lnTo>
                    <a:pt x="191" y="319"/>
                  </a:lnTo>
                  <a:close/>
                  <a:moveTo>
                    <a:pt x="38" y="335"/>
                  </a:moveTo>
                  <a:lnTo>
                    <a:pt x="0" y="339"/>
                  </a:lnTo>
                  <a:cubicBezTo>
                    <a:pt x="24" y="339"/>
                    <a:pt x="34" y="339"/>
                    <a:pt x="38" y="335"/>
                  </a:cubicBezTo>
                  <a:close/>
                  <a:moveTo>
                    <a:pt x="3047" y="1"/>
                  </a:moveTo>
                  <a:cubicBezTo>
                    <a:pt x="3047" y="1"/>
                    <a:pt x="3027" y="21"/>
                    <a:pt x="3007" y="21"/>
                  </a:cubicBezTo>
                  <a:lnTo>
                    <a:pt x="191" y="319"/>
                  </a:lnTo>
                  <a:lnTo>
                    <a:pt x="252" y="319"/>
                  </a:lnTo>
                  <a:lnTo>
                    <a:pt x="273" y="339"/>
                  </a:lnTo>
                  <a:lnTo>
                    <a:pt x="419" y="339"/>
                  </a:lnTo>
                  <a:cubicBezTo>
                    <a:pt x="464" y="359"/>
                    <a:pt x="505" y="359"/>
                    <a:pt x="525" y="379"/>
                  </a:cubicBezTo>
                  <a:lnTo>
                    <a:pt x="565" y="379"/>
                  </a:lnTo>
                  <a:cubicBezTo>
                    <a:pt x="611" y="399"/>
                    <a:pt x="651" y="399"/>
                    <a:pt x="691" y="424"/>
                  </a:cubicBezTo>
                  <a:lnTo>
                    <a:pt x="717" y="424"/>
                  </a:lnTo>
                  <a:cubicBezTo>
                    <a:pt x="737" y="445"/>
                    <a:pt x="777" y="445"/>
                    <a:pt x="797" y="465"/>
                  </a:cubicBezTo>
                  <a:cubicBezTo>
                    <a:pt x="817" y="465"/>
                    <a:pt x="817" y="485"/>
                    <a:pt x="843" y="485"/>
                  </a:cubicBezTo>
                  <a:cubicBezTo>
                    <a:pt x="883" y="505"/>
                    <a:pt x="923" y="525"/>
                    <a:pt x="969" y="551"/>
                  </a:cubicBezTo>
                  <a:cubicBezTo>
                    <a:pt x="1009" y="571"/>
                    <a:pt x="1029" y="591"/>
                    <a:pt x="1070" y="611"/>
                  </a:cubicBezTo>
                  <a:cubicBezTo>
                    <a:pt x="1070" y="611"/>
                    <a:pt x="1095" y="611"/>
                    <a:pt x="1095" y="631"/>
                  </a:cubicBezTo>
                  <a:cubicBezTo>
                    <a:pt x="1135" y="651"/>
                    <a:pt x="1155" y="677"/>
                    <a:pt x="1196" y="697"/>
                  </a:cubicBezTo>
                  <a:lnTo>
                    <a:pt x="1221" y="717"/>
                  </a:lnTo>
                  <a:cubicBezTo>
                    <a:pt x="1261" y="737"/>
                    <a:pt x="1282" y="757"/>
                    <a:pt x="1322" y="803"/>
                  </a:cubicBezTo>
                  <a:lnTo>
                    <a:pt x="1347" y="803"/>
                  </a:lnTo>
                  <a:cubicBezTo>
                    <a:pt x="1367" y="843"/>
                    <a:pt x="1408" y="863"/>
                    <a:pt x="1428" y="883"/>
                  </a:cubicBezTo>
                  <a:lnTo>
                    <a:pt x="1473" y="929"/>
                  </a:lnTo>
                  <a:lnTo>
                    <a:pt x="1534" y="989"/>
                  </a:lnTo>
                  <a:cubicBezTo>
                    <a:pt x="1554" y="1010"/>
                    <a:pt x="1554" y="1030"/>
                    <a:pt x="1574" y="1055"/>
                  </a:cubicBezTo>
                  <a:cubicBezTo>
                    <a:pt x="1599" y="1075"/>
                    <a:pt x="1620" y="1095"/>
                    <a:pt x="1640" y="1116"/>
                  </a:cubicBezTo>
                  <a:cubicBezTo>
                    <a:pt x="1660" y="1136"/>
                    <a:pt x="1680" y="1156"/>
                    <a:pt x="1680" y="1181"/>
                  </a:cubicBezTo>
                  <a:cubicBezTo>
                    <a:pt x="1700" y="1201"/>
                    <a:pt x="1725" y="1221"/>
                    <a:pt x="1746" y="1242"/>
                  </a:cubicBezTo>
                  <a:cubicBezTo>
                    <a:pt x="1766" y="1262"/>
                    <a:pt x="1786" y="1307"/>
                    <a:pt x="1806" y="1348"/>
                  </a:cubicBezTo>
                  <a:cubicBezTo>
                    <a:pt x="1826" y="1348"/>
                    <a:pt x="1826" y="1368"/>
                    <a:pt x="1852" y="1388"/>
                  </a:cubicBezTo>
                  <a:cubicBezTo>
                    <a:pt x="1892" y="1454"/>
                    <a:pt x="1912" y="1514"/>
                    <a:pt x="1952" y="1580"/>
                  </a:cubicBezTo>
                  <a:cubicBezTo>
                    <a:pt x="1978" y="1600"/>
                    <a:pt x="1978" y="1620"/>
                    <a:pt x="1998" y="1640"/>
                  </a:cubicBezTo>
                  <a:cubicBezTo>
                    <a:pt x="2018" y="1686"/>
                    <a:pt x="2038" y="1726"/>
                    <a:pt x="2058" y="1766"/>
                  </a:cubicBezTo>
                  <a:cubicBezTo>
                    <a:pt x="2058" y="1786"/>
                    <a:pt x="2079" y="1812"/>
                    <a:pt x="2079" y="1812"/>
                  </a:cubicBezTo>
                  <a:cubicBezTo>
                    <a:pt x="2104" y="1872"/>
                    <a:pt x="2144" y="1938"/>
                    <a:pt x="2164" y="1998"/>
                  </a:cubicBezTo>
                  <a:lnTo>
                    <a:pt x="5171" y="1686"/>
                  </a:lnTo>
                  <a:cubicBezTo>
                    <a:pt x="5151" y="1620"/>
                    <a:pt x="5105" y="1559"/>
                    <a:pt x="5085" y="1494"/>
                  </a:cubicBezTo>
                  <a:cubicBezTo>
                    <a:pt x="5085" y="1494"/>
                    <a:pt x="5065" y="1474"/>
                    <a:pt x="5065" y="1454"/>
                  </a:cubicBezTo>
                  <a:cubicBezTo>
                    <a:pt x="5045" y="1408"/>
                    <a:pt x="5025" y="1368"/>
                    <a:pt x="4979" y="1327"/>
                  </a:cubicBezTo>
                  <a:lnTo>
                    <a:pt x="4979" y="1282"/>
                  </a:lnTo>
                  <a:lnTo>
                    <a:pt x="4959" y="1262"/>
                  </a:lnTo>
                  <a:cubicBezTo>
                    <a:pt x="4919" y="1201"/>
                    <a:pt x="4878" y="1136"/>
                    <a:pt x="4833" y="1075"/>
                  </a:cubicBezTo>
                  <a:lnTo>
                    <a:pt x="4833" y="1055"/>
                  </a:lnTo>
                  <a:lnTo>
                    <a:pt x="4813" y="1030"/>
                  </a:lnTo>
                  <a:cubicBezTo>
                    <a:pt x="4793" y="989"/>
                    <a:pt x="4772" y="949"/>
                    <a:pt x="4727" y="929"/>
                  </a:cubicBezTo>
                  <a:lnTo>
                    <a:pt x="4727" y="883"/>
                  </a:lnTo>
                  <a:cubicBezTo>
                    <a:pt x="4707" y="883"/>
                    <a:pt x="4707" y="863"/>
                    <a:pt x="4687" y="863"/>
                  </a:cubicBezTo>
                  <a:cubicBezTo>
                    <a:pt x="4666" y="843"/>
                    <a:pt x="4666" y="823"/>
                    <a:pt x="4646" y="803"/>
                  </a:cubicBezTo>
                  <a:cubicBezTo>
                    <a:pt x="4626" y="778"/>
                    <a:pt x="4626" y="778"/>
                    <a:pt x="4626" y="757"/>
                  </a:cubicBezTo>
                  <a:cubicBezTo>
                    <a:pt x="4601" y="757"/>
                    <a:pt x="4601" y="737"/>
                    <a:pt x="4581" y="737"/>
                  </a:cubicBezTo>
                  <a:cubicBezTo>
                    <a:pt x="4560" y="717"/>
                    <a:pt x="4560" y="697"/>
                    <a:pt x="4540" y="677"/>
                  </a:cubicBezTo>
                  <a:lnTo>
                    <a:pt x="4520" y="651"/>
                  </a:lnTo>
                  <a:cubicBezTo>
                    <a:pt x="4500" y="631"/>
                    <a:pt x="4500" y="631"/>
                    <a:pt x="4475" y="611"/>
                  </a:cubicBezTo>
                  <a:cubicBezTo>
                    <a:pt x="4455" y="591"/>
                    <a:pt x="4455" y="591"/>
                    <a:pt x="4434" y="571"/>
                  </a:cubicBezTo>
                  <a:lnTo>
                    <a:pt x="4414" y="551"/>
                  </a:lnTo>
                  <a:cubicBezTo>
                    <a:pt x="4394" y="525"/>
                    <a:pt x="4374" y="505"/>
                    <a:pt x="4349" y="485"/>
                  </a:cubicBezTo>
                  <a:lnTo>
                    <a:pt x="4328" y="485"/>
                  </a:lnTo>
                  <a:lnTo>
                    <a:pt x="4328" y="465"/>
                  </a:lnTo>
                  <a:cubicBezTo>
                    <a:pt x="4288" y="445"/>
                    <a:pt x="4268" y="424"/>
                    <a:pt x="4223" y="399"/>
                  </a:cubicBezTo>
                  <a:cubicBezTo>
                    <a:pt x="4202" y="379"/>
                    <a:pt x="4202" y="379"/>
                    <a:pt x="4182" y="379"/>
                  </a:cubicBezTo>
                  <a:cubicBezTo>
                    <a:pt x="4182" y="359"/>
                    <a:pt x="4162" y="339"/>
                    <a:pt x="4142" y="339"/>
                  </a:cubicBezTo>
                  <a:cubicBezTo>
                    <a:pt x="4142" y="319"/>
                    <a:pt x="4122" y="319"/>
                    <a:pt x="4096" y="319"/>
                  </a:cubicBezTo>
                  <a:cubicBezTo>
                    <a:pt x="4096" y="298"/>
                    <a:pt x="4076" y="298"/>
                    <a:pt x="4076" y="298"/>
                  </a:cubicBezTo>
                  <a:lnTo>
                    <a:pt x="4056" y="273"/>
                  </a:lnTo>
                  <a:cubicBezTo>
                    <a:pt x="4016" y="253"/>
                    <a:pt x="3996" y="233"/>
                    <a:pt x="3970" y="233"/>
                  </a:cubicBezTo>
                  <a:lnTo>
                    <a:pt x="3950" y="233"/>
                  </a:lnTo>
                  <a:lnTo>
                    <a:pt x="3950" y="213"/>
                  </a:lnTo>
                  <a:cubicBezTo>
                    <a:pt x="3930" y="213"/>
                    <a:pt x="3910" y="192"/>
                    <a:pt x="3869" y="172"/>
                  </a:cubicBezTo>
                  <a:lnTo>
                    <a:pt x="3844" y="172"/>
                  </a:lnTo>
                  <a:cubicBezTo>
                    <a:pt x="3824" y="172"/>
                    <a:pt x="3824" y="147"/>
                    <a:pt x="3804" y="147"/>
                  </a:cubicBezTo>
                  <a:cubicBezTo>
                    <a:pt x="3804" y="147"/>
                    <a:pt x="3784" y="147"/>
                    <a:pt x="3784" y="127"/>
                  </a:cubicBezTo>
                  <a:cubicBezTo>
                    <a:pt x="3763" y="127"/>
                    <a:pt x="3743" y="127"/>
                    <a:pt x="3718" y="107"/>
                  </a:cubicBezTo>
                  <a:lnTo>
                    <a:pt x="3678" y="107"/>
                  </a:lnTo>
                  <a:cubicBezTo>
                    <a:pt x="3658" y="86"/>
                    <a:pt x="3617" y="86"/>
                    <a:pt x="3572" y="66"/>
                  </a:cubicBezTo>
                  <a:lnTo>
                    <a:pt x="3531" y="66"/>
                  </a:lnTo>
                  <a:cubicBezTo>
                    <a:pt x="3511" y="46"/>
                    <a:pt x="3491" y="46"/>
                    <a:pt x="3466" y="46"/>
                  </a:cubicBezTo>
                  <a:cubicBezTo>
                    <a:pt x="3466" y="46"/>
                    <a:pt x="3446" y="46"/>
                    <a:pt x="3425" y="21"/>
                  </a:cubicBezTo>
                  <a:lnTo>
                    <a:pt x="3279" y="21"/>
                  </a:lnTo>
                  <a:lnTo>
                    <a:pt x="3259"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5386890" y="2599730"/>
              <a:ext cx="285381" cy="134609"/>
            </a:xfrm>
            <a:custGeom>
              <a:avLst/>
              <a:gdLst/>
              <a:ahLst/>
              <a:cxnLst/>
              <a:rect l="l" t="t" r="r" b="b"/>
              <a:pathLst>
                <a:path w="4859" h="2292" extrusionOk="0">
                  <a:moveTo>
                    <a:pt x="3007" y="1"/>
                  </a:moveTo>
                  <a:lnTo>
                    <a:pt x="1" y="319"/>
                  </a:lnTo>
                  <a:lnTo>
                    <a:pt x="213" y="319"/>
                  </a:lnTo>
                  <a:cubicBezTo>
                    <a:pt x="233" y="339"/>
                    <a:pt x="253" y="339"/>
                    <a:pt x="273" y="339"/>
                  </a:cubicBezTo>
                  <a:lnTo>
                    <a:pt x="319" y="339"/>
                  </a:lnTo>
                  <a:cubicBezTo>
                    <a:pt x="359" y="339"/>
                    <a:pt x="399" y="359"/>
                    <a:pt x="465" y="379"/>
                  </a:cubicBezTo>
                  <a:cubicBezTo>
                    <a:pt x="505" y="379"/>
                    <a:pt x="551" y="399"/>
                    <a:pt x="591" y="420"/>
                  </a:cubicBezTo>
                  <a:lnTo>
                    <a:pt x="611" y="420"/>
                  </a:lnTo>
                  <a:cubicBezTo>
                    <a:pt x="652" y="445"/>
                    <a:pt x="697" y="465"/>
                    <a:pt x="717" y="485"/>
                  </a:cubicBezTo>
                  <a:lnTo>
                    <a:pt x="737" y="485"/>
                  </a:lnTo>
                  <a:cubicBezTo>
                    <a:pt x="778" y="505"/>
                    <a:pt x="823" y="526"/>
                    <a:pt x="843" y="546"/>
                  </a:cubicBezTo>
                  <a:lnTo>
                    <a:pt x="864" y="571"/>
                  </a:lnTo>
                  <a:cubicBezTo>
                    <a:pt x="904" y="591"/>
                    <a:pt x="949" y="611"/>
                    <a:pt x="970" y="652"/>
                  </a:cubicBezTo>
                  <a:lnTo>
                    <a:pt x="990" y="652"/>
                  </a:lnTo>
                  <a:cubicBezTo>
                    <a:pt x="1030" y="697"/>
                    <a:pt x="1075" y="717"/>
                    <a:pt x="1096" y="758"/>
                  </a:cubicBezTo>
                  <a:lnTo>
                    <a:pt x="1116" y="758"/>
                  </a:lnTo>
                  <a:cubicBezTo>
                    <a:pt x="1136" y="798"/>
                    <a:pt x="1181" y="823"/>
                    <a:pt x="1202" y="863"/>
                  </a:cubicBezTo>
                  <a:cubicBezTo>
                    <a:pt x="1222" y="863"/>
                    <a:pt x="1222" y="884"/>
                    <a:pt x="1242" y="884"/>
                  </a:cubicBezTo>
                  <a:cubicBezTo>
                    <a:pt x="1262" y="904"/>
                    <a:pt x="1282" y="949"/>
                    <a:pt x="1308" y="969"/>
                  </a:cubicBezTo>
                  <a:cubicBezTo>
                    <a:pt x="1308" y="990"/>
                    <a:pt x="1328" y="990"/>
                    <a:pt x="1328" y="1010"/>
                  </a:cubicBezTo>
                  <a:cubicBezTo>
                    <a:pt x="1348" y="1030"/>
                    <a:pt x="1368" y="1050"/>
                    <a:pt x="1388" y="1096"/>
                  </a:cubicBezTo>
                  <a:cubicBezTo>
                    <a:pt x="1408" y="1096"/>
                    <a:pt x="1408" y="1116"/>
                    <a:pt x="1434" y="1136"/>
                  </a:cubicBezTo>
                  <a:cubicBezTo>
                    <a:pt x="1434" y="1156"/>
                    <a:pt x="1454" y="1156"/>
                    <a:pt x="1454" y="1176"/>
                  </a:cubicBezTo>
                  <a:cubicBezTo>
                    <a:pt x="1474" y="1222"/>
                    <a:pt x="1494" y="1262"/>
                    <a:pt x="1535" y="1302"/>
                  </a:cubicBezTo>
                  <a:cubicBezTo>
                    <a:pt x="1535" y="1328"/>
                    <a:pt x="1560" y="1348"/>
                    <a:pt x="1560" y="1348"/>
                  </a:cubicBezTo>
                  <a:cubicBezTo>
                    <a:pt x="1580" y="1388"/>
                    <a:pt x="1600" y="1454"/>
                    <a:pt x="1620" y="1494"/>
                  </a:cubicBezTo>
                  <a:cubicBezTo>
                    <a:pt x="1640" y="1514"/>
                    <a:pt x="1640" y="1534"/>
                    <a:pt x="1640" y="1555"/>
                  </a:cubicBezTo>
                  <a:cubicBezTo>
                    <a:pt x="1661" y="1600"/>
                    <a:pt x="1686" y="1640"/>
                    <a:pt x="1706" y="1706"/>
                  </a:cubicBezTo>
                  <a:cubicBezTo>
                    <a:pt x="1726" y="1706"/>
                    <a:pt x="1726" y="1726"/>
                    <a:pt x="1726" y="1746"/>
                  </a:cubicBezTo>
                  <a:cubicBezTo>
                    <a:pt x="1746" y="1807"/>
                    <a:pt x="1767" y="1872"/>
                    <a:pt x="1787" y="1933"/>
                  </a:cubicBezTo>
                  <a:cubicBezTo>
                    <a:pt x="1787" y="1958"/>
                    <a:pt x="1787" y="1978"/>
                    <a:pt x="1812" y="1998"/>
                  </a:cubicBezTo>
                  <a:cubicBezTo>
                    <a:pt x="1812" y="2039"/>
                    <a:pt x="1832" y="2104"/>
                    <a:pt x="1832" y="2145"/>
                  </a:cubicBezTo>
                  <a:cubicBezTo>
                    <a:pt x="1852" y="2210"/>
                    <a:pt x="1852" y="2251"/>
                    <a:pt x="1872" y="2291"/>
                  </a:cubicBezTo>
                  <a:lnTo>
                    <a:pt x="4859" y="1978"/>
                  </a:lnTo>
                  <a:lnTo>
                    <a:pt x="4859" y="1872"/>
                  </a:lnTo>
                  <a:cubicBezTo>
                    <a:pt x="4859" y="1852"/>
                    <a:pt x="4839" y="1852"/>
                    <a:pt x="4839" y="1832"/>
                  </a:cubicBezTo>
                  <a:cubicBezTo>
                    <a:pt x="4839" y="1787"/>
                    <a:pt x="4813" y="1726"/>
                    <a:pt x="4813" y="1681"/>
                  </a:cubicBezTo>
                  <a:cubicBezTo>
                    <a:pt x="4793" y="1661"/>
                    <a:pt x="4793" y="1640"/>
                    <a:pt x="4793" y="1620"/>
                  </a:cubicBezTo>
                  <a:cubicBezTo>
                    <a:pt x="4773" y="1555"/>
                    <a:pt x="4753" y="1494"/>
                    <a:pt x="4733" y="1428"/>
                  </a:cubicBezTo>
                  <a:cubicBezTo>
                    <a:pt x="4733" y="1408"/>
                    <a:pt x="4713" y="1388"/>
                    <a:pt x="4713" y="1388"/>
                  </a:cubicBezTo>
                  <a:cubicBezTo>
                    <a:pt x="4687" y="1328"/>
                    <a:pt x="4667" y="1282"/>
                    <a:pt x="4647" y="1242"/>
                  </a:cubicBezTo>
                  <a:cubicBezTo>
                    <a:pt x="4647" y="1222"/>
                    <a:pt x="4627" y="1201"/>
                    <a:pt x="4627" y="1176"/>
                  </a:cubicBezTo>
                  <a:cubicBezTo>
                    <a:pt x="4607" y="1116"/>
                    <a:pt x="4586" y="1075"/>
                    <a:pt x="4561" y="1030"/>
                  </a:cubicBezTo>
                  <a:lnTo>
                    <a:pt x="4541" y="1010"/>
                  </a:lnTo>
                  <a:lnTo>
                    <a:pt x="4521" y="990"/>
                  </a:lnTo>
                  <a:cubicBezTo>
                    <a:pt x="4501" y="949"/>
                    <a:pt x="4480" y="904"/>
                    <a:pt x="4460" y="863"/>
                  </a:cubicBezTo>
                  <a:cubicBezTo>
                    <a:pt x="4460" y="863"/>
                    <a:pt x="4435" y="843"/>
                    <a:pt x="4435" y="823"/>
                  </a:cubicBezTo>
                  <a:cubicBezTo>
                    <a:pt x="4415" y="798"/>
                    <a:pt x="4415" y="778"/>
                    <a:pt x="4395" y="778"/>
                  </a:cubicBezTo>
                  <a:cubicBezTo>
                    <a:pt x="4375" y="737"/>
                    <a:pt x="4354" y="717"/>
                    <a:pt x="4354" y="697"/>
                  </a:cubicBezTo>
                  <a:lnTo>
                    <a:pt x="4334" y="697"/>
                  </a:lnTo>
                  <a:cubicBezTo>
                    <a:pt x="4334" y="672"/>
                    <a:pt x="4309" y="672"/>
                    <a:pt x="4309" y="652"/>
                  </a:cubicBezTo>
                  <a:cubicBezTo>
                    <a:pt x="4289" y="631"/>
                    <a:pt x="4269" y="611"/>
                    <a:pt x="4269" y="591"/>
                  </a:cubicBezTo>
                  <a:cubicBezTo>
                    <a:pt x="4248" y="591"/>
                    <a:pt x="4248" y="571"/>
                    <a:pt x="4228" y="571"/>
                  </a:cubicBezTo>
                  <a:cubicBezTo>
                    <a:pt x="4228" y="571"/>
                    <a:pt x="4228" y="546"/>
                    <a:pt x="4208" y="546"/>
                  </a:cubicBezTo>
                  <a:cubicBezTo>
                    <a:pt x="4208" y="526"/>
                    <a:pt x="4183" y="526"/>
                    <a:pt x="4183" y="505"/>
                  </a:cubicBezTo>
                  <a:cubicBezTo>
                    <a:pt x="4163" y="485"/>
                    <a:pt x="4143" y="465"/>
                    <a:pt x="4122" y="445"/>
                  </a:cubicBezTo>
                  <a:lnTo>
                    <a:pt x="4102" y="445"/>
                  </a:lnTo>
                  <a:cubicBezTo>
                    <a:pt x="4082" y="420"/>
                    <a:pt x="4057" y="399"/>
                    <a:pt x="4037" y="379"/>
                  </a:cubicBezTo>
                  <a:cubicBezTo>
                    <a:pt x="4016" y="359"/>
                    <a:pt x="4016" y="359"/>
                    <a:pt x="3996" y="339"/>
                  </a:cubicBezTo>
                  <a:lnTo>
                    <a:pt x="3976" y="339"/>
                  </a:lnTo>
                  <a:lnTo>
                    <a:pt x="3956" y="319"/>
                  </a:lnTo>
                  <a:lnTo>
                    <a:pt x="3890" y="253"/>
                  </a:lnTo>
                  <a:lnTo>
                    <a:pt x="3870" y="253"/>
                  </a:lnTo>
                  <a:lnTo>
                    <a:pt x="3850" y="233"/>
                  </a:lnTo>
                  <a:lnTo>
                    <a:pt x="3830" y="213"/>
                  </a:lnTo>
                  <a:cubicBezTo>
                    <a:pt x="3784" y="193"/>
                    <a:pt x="3764" y="193"/>
                    <a:pt x="3744" y="167"/>
                  </a:cubicBezTo>
                  <a:lnTo>
                    <a:pt x="3724" y="167"/>
                  </a:lnTo>
                  <a:cubicBezTo>
                    <a:pt x="3724" y="147"/>
                    <a:pt x="3704" y="147"/>
                    <a:pt x="3678" y="127"/>
                  </a:cubicBezTo>
                  <a:cubicBezTo>
                    <a:pt x="3658" y="127"/>
                    <a:pt x="3638" y="107"/>
                    <a:pt x="3598" y="107"/>
                  </a:cubicBezTo>
                  <a:cubicBezTo>
                    <a:pt x="3578" y="87"/>
                    <a:pt x="3552" y="87"/>
                    <a:pt x="3532" y="87"/>
                  </a:cubicBezTo>
                  <a:cubicBezTo>
                    <a:pt x="3512" y="66"/>
                    <a:pt x="3492" y="66"/>
                    <a:pt x="3472" y="66"/>
                  </a:cubicBezTo>
                  <a:lnTo>
                    <a:pt x="3451" y="41"/>
                  </a:lnTo>
                  <a:cubicBezTo>
                    <a:pt x="3426" y="41"/>
                    <a:pt x="3386" y="41"/>
                    <a:pt x="3366" y="21"/>
                  </a:cubicBezTo>
                  <a:lnTo>
                    <a:pt x="3280" y="21"/>
                  </a:lnTo>
                  <a:cubicBezTo>
                    <a:pt x="3260" y="21"/>
                    <a:pt x="3240" y="1"/>
                    <a:pt x="3219" y="1"/>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5496836" y="2715899"/>
              <a:ext cx="246853" cy="237034"/>
            </a:xfrm>
            <a:custGeom>
              <a:avLst/>
              <a:gdLst/>
              <a:ahLst/>
              <a:cxnLst/>
              <a:rect l="l" t="t" r="r" b="b"/>
              <a:pathLst>
                <a:path w="4203" h="4036" extrusionOk="0">
                  <a:moveTo>
                    <a:pt x="2987" y="0"/>
                  </a:moveTo>
                  <a:lnTo>
                    <a:pt x="0" y="313"/>
                  </a:lnTo>
                  <a:cubicBezTo>
                    <a:pt x="21" y="333"/>
                    <a:pt x="66" y="333"/>
                    <a:pt x="106" y="358"/>
                  </a:cubicBezTo>
                  <a:lnTo>
                    <a:pt x="127" y="379"/>
                  </a:lnTo>
                  <a:cubicBezTo>
                    <a:pt x="167" y="399"/>
                    <a:pt x="192" y="419"/>
                    <a:pt x="233" y="439"/>
                  </a:cubicBezTo>
                  <a:lnTo>
                    <a:pt x="253" y="439"/>
                  </a:lnTo>
                  <a:cubicBezTo>
                    <a:pt x="273" y="459"/>
                    <a:pt x="318" y="485"/>
                    <a:pt x="359" y="525"/>
                  </a:cubicBezTo>
                  <a:cubicBezTo>
                    <a:pt x="399" y="545"/>
                    <a:pt x="419" y="565"/>
                    <a:pt x="465" y="611"/>
                  </a:cubicBezTo>
                  <a:lnTo>
                    <a:pt x="485" y="611"/>
                  </a:lnTo>
                  <a:cubicBezTo>
                    <a:pt x="505" y="651"/>
                    <a:pt x="545" y="671"/>
                    <a:pt x="571" y="712"/>
                  </a:cubicBezTo>
                  <a:cubicBezTo>
                    <a:pt x="571" y="712"/>
                    <a:pt x="591" y="712"/>
                    <a:pt x="591" y="737"/>
                  </a:cubicBezTo>
                  <a:cubicBezTo>
                    <a:pt x="611" y="757"/>
                    <a:pt x="631" y="777"/>
                    <a:pt x="651" y="818"/>
                  </a:cubicBezTo>
                  <a:cubicBezTo>
                    <a:pt x="671" y="818"/>
                    <a:pt x="671" y="838"/>
                    <a:pt x="697" y="838"/>
                  </a:cubicBezTo>
                  <a:cubicBezTo>
                    <a:pt x="717" y="863"/>
                    <a:pt x="717" y="903"/>
                    <a:pt x="737" y="923"/>
                  </a:cubicBezTo>
                  <a:cubicBezTo>
                    <a:pt x="757" y="944"/>
                    <a:pt x="757" y="944"/>
                    <a:pt x="777" y="964"/>
                  </a:cubicBezTo>
                  <a:cubicBezTo>
                    <a:pt x="777" y="989"/>
                    <a:pt x="798" y="1009"/>
                    <a:pt x="798" y="1009"/>
                  </a:cubicBezTo>
                  <a:cubicBezTo>
                    <a:pt x="823" y="1050"/>
                    <a:pt x="843" y="1090"/>
                    <a:pt x="863" y="1115"/>
                  </a:cubicBezTo>
                  <a:cubicBezTo>
                    <a:pt x="883" y="1135"/>
                    <a:pt x="883" y="1156"/>
                    <a:pt x="903" y="1176"/>
                  </a:cubicBezTo>
                  <a:cubicBezTo>
                    <a:pt x="924" y="1216"/>
                    <a:pt x="924" y="1241"/>
                    <a:pt x="949" y="1282"/>
                  </a:cubicBezTo>
                  <a:cubicBezTo>
                    <a:pt x="969" y="1302"/>
                    <a:pt x="969" y="1322"/>
                    <a:pt x="989" y="1342"/>
                  </a:cubicBezTo>
                  <a:cubicBezTo>
                    <a:pt x="989" y="1388"/>
                    <a:pt x="1009" y="1428"/>
                    <a:pt x="1030" y="1468"/>
                  </a:cubicBezTo>
                  <a:cubicBezTo>
                    <a:pt x="1030" y="1493"/>
                    <a:pt x="1050" y="1493"/>
                    <a:pt x="1050" y="1514"/>
                  </a:cubicBezTo>
                  <a:cubicBezTo>
                    <a:pt x="1075" y="1574"/>
                    <a:pt x="1095" y="1640"/>
                    <a:pt x="1115" y="1700"/>
                  </a:cubicBezTo>
                  <a:cubicBezTo>
                    <a:pt x="1115" y="1766"/>
                    <a:pt x="1135" y="1826"/>
                    <a:pt x="1156" y="1892"/>
                  </a:cubicBezTo>
                  <a:lnTo>
                    <a:pt x="1156" y="1973"/>
                  </a:lnTo>
                  <a:cubicBezTo>
                    <a:pt x="1176" y="1998"/>
                    <a:pt x="1176" y="2038"/>
                    <a:pt x="1176" y="2058"/>
                  </a:cubicBezTo>
                  <a:cubicBezTo>
                    <a:pt x="1176" y="2099"/>
                    <a:pt x="1176" y="2144"/>
                    <a:pt x="1201" y="2205"/>
                  </a:cubicBezTo>
                  <a:lnTo>
                    <a:pt x="1201" y="2396"/>
                  </a:lnTo>
                  <a:lnTo>
                    <a:pt x="1201" y="2437"/>
                  </a:lnTo>
                  <a:lnTo>
                    <a:pt x="1201" y="2477"/>
                  </a:lnTo>
                  <a:cubicBezTo>
                    <a:pt x="1176" y="2543"/>
                    <a:pt x="1176" y="2583"/>
                    <a:pt x="1156" y="2628"/>
                  </a:cubicBezTo>
                  <a:lnTo>
                    <a:pt x="1156" y="2649"/>
                  </a:lnTo>
                  <a:cubicBezTo>
                    <a:pt x="1135" y="2689"/>
                    <a:pt x="1135" y="2709"/>
                    <a:pt x="1135" y="2755"/>
                  </a:cubicBezTo>
                  <a:lnTo>
                    <a:pt x="1115" y="2775"/>
                  </a:lnTo>
                  <a:cubicBezTo>
                    <a:pt x="1115" y="2815"/>
                    <a:pt x="1095" y="2835"/>
                    <a:pt x="1095" y="2881"/>
                  </a:cubicBezTo>
                  <a:lnTo>
                    <a:pt x="1095" y="2901"/>
                  </a:lnTo>
                  <a:cubicBezTo>
                    <a:pt x="1095" y="2921"/>
                    <a:pt x="1075" y="2941"/>
                    <a:pt x="1075" y="2961"/>
                  </a:cubicBezTo>
                  <a:lnTo>
                    <a:pt x="1075" y="3007"/>
                  </a:lnTo>
                  <a:cubicBezTo>
                    <a:pt x="1050" y="3027"/>
                    <a:pt x="1050" y="3047"/>
                    <a:pt x="1050" y="3067"/>
                  </a:cubicBezTo>
                  <a:cubicBezTo>
                    <a:pt x="1050" y="3088"/>
                    <a:pt x="1030" y="3108"/>
                    <a:pt x="1030" y="3133"/>
                  </a:cubicBezTo>
                  <a:lnTo>
                    <a:pt x="1030" y="3153"/>
                  </a:lnTo>
                  <a:cubicBezTo>
                    <a:pt x="1030" y="3153"/>
                    <a:pt x="1030" y="3173"/>
                    <a:pt x="1009" y="3193"/>
                  </a:cubicBezTo>
                  <a:lnTo>
                    <a:pt x="1009" y="3234"/>
                  </a:lnTo>
                  <a:cubicBezTo>
                    <a:pt x="1009" y="3259"/>
                    <a:pt x="989" y="3259"/>
                    <a:pt x="989" y="3279"/>
                  </a:cubicBezTo>
                  <a:lnTo>
                    <a:pt x="989" y="3299"/>
                  </a:lnTo>
                  <a:lnTo>
                    <a:pt x="989" y="3320"/>
                  </a:lnTo>
                  <a:lnTo>
                    <a:pt x="989" y="3340"/>
                  </a:lnTo>
                  <a:lnTo>
                    <a:pt x="969" y="3340"/>
                  </a:lnTo>
                  <a:lnTo>
                    <a:pt x="969" y="3360"/>
                  </a:lnTo>
                  <a:lnTo>
                    <a:pt x="969" y="3385"/>
                  </a:lnTo>
                  <a:lnTo>
                    <a:pt x="949" y="3385"/>
                  </a:lnTo>
                  <a:lnTo>
                    <a:pt x="949" y="3405"/>
                  </a:lnTo>
                  <a:cubicBezTo>
                    <a:pt x="924" y="3426"/>
                    <a:pt x="924" y="3446"/>
                    <a:pt x="903" y="3466"/>
                  </a:cubicBezTo>
                  <a:cubicBezTo>
                    <a:pt x="883" y="3486"/>
                    <a:pt x="883" y="3511"/>
                    <a:pt x="863" y="3531"/>
                  </a:cubicBezTo>
                  <a:cubicBezTo>
                    <a:pt x="863" y="3552"/>
                    <a:pt x="843" y="3552"/>
                    <a:pt x="843" y="3572"/>
                  </a:cubicBezTo>
                  <a:lnTo>
                    <a:pt x="823" y="3592"/>
                  </a:lnTo>
                  <a:lnTo>
                    <a:pt x="798" y="3612"/>
                  </a:lnTo>
                  <a:lnTo>
                    <a:pt x="777" y="3637"/>
                  </a:lnTo>
                  <a:lnTo>
                    <a:pt x="777" y="3658"/>
                  </a:lnTo>
                  <a:cubicBezTo>
                    <a:pt x="212" y="4016"/>
                    <a:pt x="212" y="4016"/>
                    <a:pt x="192" y="4016"/>
                  </a:cubicBezTo>
                  <a:cubicBezTo>
                    <a:pt x="174" y="4016"/>
                    <a:pt x="169" y="4027"/>
                    <a:pt x="159" y="4032"/>
                  </a:cubicBezTo>
                  <a:lnTo>
                    <a:pt x="159" y="4032"/>
                  </a:lnTo>
                  <a:lnTo>
                    <a:pt x="3133" y="3718"/>
                  </a:lnTo>
                  <a:lnTo>
                    <a:pt x="3153" y="3718"/>
                  </a:lnTo>
                  <a:cubicBezTo>
                    <a:pt x="3173" y="3718"/>
                    <a:pt x="3173" y="3698"/>
                    <a:pt x="3194" y="3698"/>
                  </a:cubicBezTo>
                  <a:cubicBezTo>
                    <a:pt x="3219" y="3698"/>
                    <a:pt x="3572" y="3592"/>
                    <a:pt x="3849" y="3234"/>
                  </a:cubicBezTo>
                  <a:lnTo>
                    <a:pt x="3870" y="3214"/>
                  </a:lnTo>
                  <a:cubicBezTo>
                    <a:pt x="3890" y="3193"/>
                    <a:pt x="3910" y="3153"/>
                    <a:pt x="3910" y="3153"/>
                  </a:cubicBezTo>
                  <a:cubicBezTo>
                    <a:pt x="3930" y="3133"/>
                    <a:pt x="3930" y="3108"/>
                    <a:pt x="3950" y="3088"/>
                  </a:cubicBezTo>
                  <a:lnTo>
                    <a:pt x="3950" y="3067"/>
                  </a:lnTo>
                  <a:lnTo>
                    <a:pt x="3976" y="3067"/>
                  </a:lnTo>
                  <a:lnTo>
                    <a:pt x="3976" y="3047"/>
                  </a:lnTo>
                  <a:lnTo>
                    <a:pt x="3976" y="3027"/>
                  </a:lnTo>
                  <a:cubicBezTo>
                    <a:pt x="3976" y="3027"/>
                    <a:pt x="4162" y="2669"/>
                    <a:pt x="4203" y="2164"/>
                  </a:cubicBezTo>
                  <a:lnTo>
                    <a:pt x="4203" y="2124"/>
                  </a:lnTo>
                  <a:lnTo>
                    <a:pt x="4203" y="2079"/>
                  </a:lnTo>
                  <a:lnTo>
                    <a:pt x="4203" y="2018"/>
                  </a:lnTo>
                  <a:lnTo>
                    <a:pt x="4203" y="1912"/>
                  </a:lnTo>
                  <a:lnTo>
                    <a:pt x="4203" y="1892"/>
                  </a:lnTo>
                  <a:lnTo>
                    <a:pt x="4182" y="1892"/>
                  </a:lnTo>
                  <a:lnTo>
                    <a:pt x="4182" y="1766"/>
                  </a:lnTo>
                  <a:lnTo>
                    <a:pt x="4182" y="1746"/>
                  </a:lnTo>
                  <a:cubicBezTo>
                    <a:pt x="4182" y="1720"/>
                    <a:pt x="4162" y="1680"/>
                    <a:pt x="4162" y="1660"/>
                  </a:cubicBezTo>
                  <a:lnTo>
                    <a:pt x="4162" y="1594"/>
                  </a:lnTo>
                  <a:lnTo>
                    <a:pt x="4162" y="1574"/>
                  </a:lnTo>
                  <a:cubicBezTo>
                    <a:pt x="4142" y="1514"/>
                    <a:pt x="4122" y="1448"/>
                    <a:pt x="4122" y="1388"/>
                  </a:cubicBezTo>
                  <a:cubicBezTo>
                    <a:pt x="4102" y="1322"/>
                    <a:pt x="4076" y="1261"/>
                    <a:pt x="4056" y="1196"/>
                  </a:cubicBezTo>
                  <a:cubicBezTo>
                    <a:pt x="4056" y="1176"/>
                    <a:pt x="4036" y="1176"/>
                    <a:pt x="4036" y="1156"/>
                  </a:cubicBezTo>
                  <a:cubicBezTo>
                    <a:pt x="4016" y="1115"/>
                    <a:pt x="3996" y="1070"/>
                    <a:pt x="3996" y="1029"/>
                  </a:cubicBezTo>
                  <a:cubicBezTo>
                    <a:pt x="3976" y="1009"/>
                    <a:pt x="3976" y="989"/>
                    <a:pt x="3950" y="964"/>
                  </a:cubicBezTo>
                  <a:cubicBezTo>
                    <a:pt x="3930" y="923"/>
                    <a:pt x="3930" y="903"/>
                    <a:pt x="3910" y="863"/>
                  </a:cubicBezTo>
                  <a:cubicBezTo>
                    <a:pt x="3890" y="838"/>
                    <a:pt x="3890" y="838"/>
                    <a:pt x="3890" y="818"/>
                  </a:cubicBezTo>
                  <a:lnTo>
                    <a:pt x="3870" y="797"/>
                  </a:lnTo>
                  <a:cubicBezTo>
                    <a:pt x="3849" y="777"/>
                    <a:pt x="3824" y="737"/>
                    <a:pt x="3804" y="691"/>
                  </a:cubicBezTo>
                  <a:cubicBezTo>
                    <a:pt x="3804" y="691"/>
                    <a:pt x="3804" y="671"/>
                    <a:pt x="3784" y="671"/>
                  </a:cubicBezTo>
                  <a:lnTo>
                    <a:pt x="3784" y="651"/>
                  </a:lnTo>
                  <a:cubicBezTo>
                    <a:pt x="3764" y="631"/>
                    <a:pt x="3764" y="631"/>
                    <a:pt x="3743" y="611"/>
                  </a:cubicBezTo>
                  <a:cubicBezTo>
                    <a:pt x="3743" y="585"/>
                    <a:pt x="3723" y="565"/>
                    <a:pt x="3698" y="545"/>
                  </a:cubicBezTo>
                  <a:lnTo>
                    <a:pt x="3698" y="525"/>
                  </a:lnTo>
                  <a:cubicBezTo>
                    <a:pt x="3678" y="525"/>
                    <a:pt x="3678" y="505"/>
                    <a:pt x="3658" y="505"/>
                  </a:cubicBezTo>
                  <a:cubicBezTo>
                    <a:pt x="3658" y="485"/>
                    <a:pt x="3638" y="459"/>
                    <a:pt x="3638" y="459"/>
                  </a:cubicBezTo>
                  <a:cubicBezTo>
                    <a:pt x="3617" y="439"/>
                    <a:pt x="3617" y="419"/>
                    <a:pt x="3597" y="419"/>
                  </a:cubicBezTo>
                  <a:cubicBezTo>
                    <a:pt x="3597" y="399"/>
                    <a:pt x="3572" y="399"/>
                    <a:pt x="3572" y="399"/>
                  </a:cubicBezTo>
                  <a:lnTo>
                    <a:pt x="3552" y="379"/>
                  </a:lnTo>
                  <a:lnTo>
                    <a:pt x="3491" y="313"/>
                  </a:lnTo>
                  <a:lnTo>
                    <a:pt x="3491" y="293"/>
                  </a:lnTo>
                  <a:lnTo>
                    <a:pt x="3471" y="293"/>
                  </a:lnTo>
                  <a:lnTo>
                    <a:pt x="3426" y="253"/>
                  </a:lnTo>
                  <a:cubicBezTo>
                    <a:pt x="3406" y="232"/>
                    <a:pt x="3385" y="207"/>
                    <a:pt x="3365" y="207"/>
                  </a:cubicBezTo>
                  <a:lnTo>
                    <a:pt x="3365" y="187"/>
                  </a:lnTo>
                  <a:cubicBezTo>
                    <a:pt x="3345" y="187"/>
                    <a:pt x="3320" y="167"/>
                    <a:pt x="3300" y="147"/>
                  </a:cubicBezTo>
                  <a:cubicBezTo>
                    <a:pt x="3279" y="147"/>
                    <a:pt x="3259" y="126"/>
                    <a:pt x="3259" y="126"/>
                  </a:cubicBezTo>
                  <a:lnTo>
                    <a:pt x="3239" y="126"/>
                  </a:lnTo>
                  <a:lnTo>
                    <a:pt x="3239" y="106"/>
                  </a:lnTo>
                  <a:cubicBezTo>
                    <a:pt x="3219" y="106"/>
                    <a:pt x="3194" y="81"/>
                    <a:pt x="3173" y="81"/>
                  </a:cubicBezTo>
                  <a:cubicBezTo>
                    <a:pt x="3153" y="61"/>
                    <a:pt x="3153" y="61"/>
                    <a:pt x="3133" y="61"/>
                  </a:cubicBezTo>
                  <a:lnTo>
                    <a:pt x="3113" y="41"/>
                  </a:lnTo>
                  <a:cubicBezTo>
                    <a:pt x="3093" y="41"/>
                    <a:pt x="3068" y="20"/>
                    <a:pt x="3047" y="20"/>
                  </a:cubicBezTo>
                  <a:cubicBezTo>
                    <a:pt x="3027" y="0"/>
                    <a:pt x="3007" y="0"/>
                    <a:pt x="2987" y="0"/>
                  </a:cubicBezTo>
                  <a:close/>
                  <a:moveTo>
                    <a:pt x="159" y="4032"/>
                  </a:moveTo>
                  <a:lnTo>
                    <a:pt x="127" y="4036"/>
                  </a:lnTo>
                  <a:lnTo>
                    <a:pt x="147" y="4036"/>
                  </a:lnTo>
                  <a:cubicBezTo>
                    <a:pt x="152" y="4036"/>
                    <a:pt x="156" y="4035"/>
                    <a:pt x="159" y="4032"/>
                  </a:cubicBez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5035265" y="2528305"/>
              <a:ext cx="535188" cy="424636"/>
            </a:xfrm>
            <a:custGeom>
              <a:avLst/>
              <a:gdLst/>
              <a:ahLst/>
              <a:cxnLst/>
              <a:rect l="l" t="t" r="r" b="b"/>
              <a:pathLst>
                <a:path w="9061" h="7189" extrusionOk="0">
                  <a:moveTo>
                    <a:pt x="3340" y="1"/>
                  </a:moveTo>
                  <a:cubicBezTo>
                    <a:pt x="3340" y="21"/>
                    <a:pt x="3340" y="21"/>
                    <a:pt x="3299" y="21"/>
                  </a:cubicBezTo>
                  <a:lnTo>
                    <a:pt x="3214" y="21"/>
                  </a:lnTo>
                  <a:cubicBezTo>
                    <a:pt x="3193" y="21"/>
                    <a:pt x="3173" y="41"/>
                    <a:pt x="3153" y="41"/>
                  </a:cubicBezTo>
                  <a:lnTo>
                    <a:pt x="3108" y="41"/>
                  </a:lnTo>
                  <a:cubicBezTo>
                    <a:pt x="3027" y="61"/>
                    <a:pt x="2961" y="81"/>
                    <a:pt x="2881" y="127"/>
                  </a:cubicBezTo>
                  <a:cubicBezTo>
                    <a:pt x="2855" y="127"/>
                    <a:pt x="2855" y="127"/>
                    <a:pt x="2835" y="147"/>
                  </a:cubicBezTo>
                  <a:cubicBezTo>
                    <a:pt x="2815" y="147"/>
                    <a:pt x="2815" y="147"/>
                    <a:pt x="2795" y="167"/>
                  </a:cubicBezTo>
                  <a:cubicBezTo>
                    <a:pt x="2775" y="167"/>
                    <a:pt x="2754" y="187"/>
                    <a:pt x="2754" y="187"/>
                  </a:cubicBezTo>
                  <a:cubicBezTo>
                    <a:pt x="2729" y="187"/>
                    <a:pt x="2709" y="207"/>
                    <a:pt x="2709" y="207"/>
                  </a:cubicBezTo>
                  <a:cubicBezTo>
                    <a:pt x="2689" y="233"/>
                    <a:pt x="2669" y="233"/>
                    <a:pt x="2669" y="233"/>
                  </a:cubicBezTo>
                  <a:cubicBezTo>
                    <a:pt x="2649" y="253"/>
                    <a:pt x="2628" y="253"/>
                    <a:pt x="2628" y="273"/>
                  </a:cubicBezTo>
                  <a:cubicBezTo>
                    <a:pt x="2603" y="273"/>
                    <a:pt x="2603" y="293"/>
                    <a:pt x="2583" y="293"/>
                  </a:cubicBezTo>
                  <a:cubicBezTo>
                    <a:pt x="2563" y="313"/>
                    <a:pt x="2563" y="313"/>
                    <a:pt x="2543" y="333"/>
                  </a:cubicBezTo>
                  <a:cubicBezTo>
                    <a:pt x="2522" y="333"/>
                    <a:pt x="2522" y="333"/>
                    <a:pt x="2502" y="359"/>
                  </a:cubicBezTo>
                  <a:cubicBezTo>
                    <a:pt x="2477" y="359"/>
                    <a:pt x="2477" y="379"/>
                    <a:pt x="2457" y="399"/>
                  </a:cubicBezTo>
                  <a:cubicBezTo>
                    <a:pt x="2457" y="399"/>
                    <a:pt x="2437" y="399"/>
                    <a:pt x="2416" y="419"/>
                  </a:cubicBezTo>
                  <a:cubicBezTo>
                    <a:pt x="2416" y="439"/>
                    <a:pt x="2396" y="439"/>
                    <a:pt x="2376" y="460"/>
                  </a:cubicBezTo>
                  <a:cubicBezTo>
                    <a:pt x="2376" y="460"/>
                    <a:pt x="2376" y="485"/>
                    <a:pt x="2351" y="505"/>
                  </a:cubicBezTo>
                  <a:cubicBezTo>
                    <a:pt x="2331" y="505"/>
                    <a:pt x="2331" y="525"/>
                    <a:pt x="2311" y="525"/>
                  </a:cubicBezTo>
                  <a:cubicBezTo>
                    <a:pt x="2311" y="545"/>
                    <a:pt x="2290" y="545"/>
                    <a:pt x="2270" y="565"/>
                  </a:cubicBezTo>
                  <a:cubicBezTo>
                    <a:pt x="2270" y="586"/>
                    <a:pt x="2250" y="586"/>
                    <a:pt x="2250" y="611"/>
                  </a:cubicBezTo>
                  <a:lnTo>
                    <a:pt x="2205" y="651"/>
                  </a:lnTo>
                  <a:cubicBezTo>
                    <a:pt x="2124" y="777"/>
                    <a:pt x="2018" y="924"/>
                    <a:pt x="1952" y="1090"/>
                  </a:cubicBezTo>
                  <a:cubicBezTo>
                    <a:pt x="1932" y="1090"/>
                    <a:pt x="1932" y="1115"/>
                    <a:pt x="1932" y="1136"/>
                  </a:cubicBezTo>
                  <a:cubicBezTo>
                    <a:pt x="1912" y="1156"/>
                    <a:pt x="1912" y="1176"/>
                    <a:pt x="1892" y="1196"/>
                  </a:cubicBezTo>
                  <a:cubicBezTo>
                    <a:pt x="1892" y="1216"/>
                    <a:pt x="1892" y="1216"/>
                    <a:pt x="1872" y="1262"/>
                  </a:cubicBezTo>
                  <a:cubicBezTo>
                    <a:pt x="1872" y="1262"/>
                    <a:pt x="1872" y="1282"/>
                    <a:pt x="1846" y="1302"/>
                  </a:cubicBezTo>
                  <a:cubicBezTo>
                    <a:pt x="1846" y="1322"/>
                    <a:pt x="1846" y="1322"/>
                    <a:pt x="1826" y="1368"/>
                  </a:cubicBezTo>
                  <a:lnTo>
                    <a:pt x="1826" y="1428"/>
                  </a:lnTo>
                  <a:cubicBezTo>
                    <a:pt x="1806" y="1428"/>
                    <a:pt x="1806" y="1448"/>
                    <a:pt x="1806" y="1468"/>
                  </a:cubicBezTo>
                  <a:cubicBezTo>
                    <a:pt x="1806" y="1494"/>
                    <a:pt x="1786" y="1514"/>
                    <a:pt x="1786" y="1534"/>
                  </a:cubicBezTo>
                  <a:cubicBezTo>
                    <a:pt x="1786" y="1554"/>
                    <a:pt x="1786" y="1554"/>
                    <a:pt x="1766" y="1595"/>
                  </a:cubicBezTo>
                  <a:cubicBezTo>
                    <a:pt x="1766" y="1620"/>
                    <a:pt x="1766" y="1620"/>
                    <a:pt x="1746" y="1660"/>
                  </a:cubicBezTo>
                  <a:lnTo>
                    <a:pt x="1746" y="1721"/>
                  </a:lnTo>
                  <a:cubicBezTo>
                    <a:pt x="1746" y="1746"/>
                    <a:pt x="1746" y="1746"/>
                    <a:pt x="1720" y="1786"/>
                  </a:cubicBezTo>
                  <a:lnTo>
                    <a:pt x="1720" y="1847"/>
                  </a:lnTo>
                  <a:cubicBezTo>
                    <a:pt x="1720" y="1847"/>
                    <a:pt x="1720" y="1872"/>
                    <a:pt x="1700" y="1912"/>
                  </a:cubicBezTo>
                  <a:lnTo>
                    <a:pt x="1700" y="1973"/>
                  </a:lnTo>
                  <a:lnTo>
                    <a:pt x="1700" y="2038"/>
                  </a:lnTo>
                  <a:cubicBezTo>
                    <a:pt x="1700" y="2059"/>
                    <a:pt x="1680" y="2059"/>
                    <a:pt x="1680" y="2099"/>
                  </a:cubicBezTo>
                  <a:lnTo>
                    <a:pt x="1680" y="2165"/>
                  </a:lnTo>
                  <a:lnTo>
                    <a:pt x="1680" y="2250"/>
                  </a:lnTo>
                  <a:lnTo>
                    <a:pt x="1680" y="2311"/>
                  </a:lnTo>
                  <a:lnTo>
                    <a:pt x="1680" y="2376"/>
                  </a:lnTo>
                  <a:lnTo>
                    <a:pt x="1428" y="2331"/>
                  </a:lnTo>
                  <a:lnTo>
                    <a:pt x="1070" y="2331"/>
                  </a:lnTo>
                  <a:cubicBezTo>
                    <a:pt x="484" y="2376"/>
                    <a:pt x="0" y="3088"/>
                    <a:pt x="0" y="3991"/>
                  </a:cubicBezTo>
                  <a:cubicBezTo>
                    <a:pt x="0" y="4309"/>
                    <a:pt x="61" y="4581"/>
                    <a:pt x="146" y="4833"/>
                  </a:cubicBezTo>
                  <a:cubicBezTo>
                    <a:pt x="379" y="5484"/>
                    <a:pt x="863" y="6008"/>
                    <a:pt x="1408" y="6114"/>
                  </a:cubicBezTo>
                  <a:lnTo>
                    <a:pt x="7627" y="7189"/>
                  </a:lnTo>
                  <a:lnTo>
                    <a:pt x="8006" y="7189"/>
                  </a:lnTo>
                  <a:cubicBezTo>
                    <a:pt x="8026" y="7189"/>
                    <a:pt x="8026" y="7169"/>
                    <a:pt x="8051" y="7169"/>
                  </a:cubicBezTo>
                  <a:cubicBezTo>
                    <a:pt x="8071" y="7169"/>
                    <a:pt x="8071" y="7169"/>
                    <a:pt x="8636" y="6811"/>
                  </a:cubicBezTo>
                  <a:cubicBezTo>
                    <a:pt x="8636" y="6790"/>
                    <a:pt x="8636" y="6790"/>
                    <a:pt x="8657" y="6765"/>
                  </a:cubicBezTo>
                  <a:lnTo>
                    <a:pt x="8682" y="6745"/>
                  </a:lnTo>
                  <a:lnTo>
                    <a:pt x="8702" y="6725"/>
                  </a:lnTo>
                  <a:cubicBezTo>
                    <a:pt x="8702" y="6705"/>
                    <a:pt x="8722" y="6705"/>
                    <a:pt x="8722" y="6684"/>
                  </a:cubicBezTo>
                  <a:cubicBezTo>
                    <a:pt x="8742" y="6639"/>
                    <a:pt x="8783" y="6599"/>
                    <a:pt x="8808" y="6558"/>
                  </a:cubicBezTo>
                  <a:cubicBezTo>
                    <a:pt x="8808" y="6538"/>
                    <a:pt x="8828" y="6538"/>
                    <a:pt x="8828" y="6513"/>
                  </a:cubicBezTo>
                  <a:cubicBezTo>
                    <a:pt x="8828" y="6513"/>
                    <a:pt x="8848" y="6493"/>
                    <a:pt x="9060" y="5630"/>
                  </a:cubicBezTo>
                  <a:lnTo>
                    <a:pt x="9060" y="5590"/>
                  </a:lnTo>
                  <a:lnTo>
                    <a:pt x="9060" y="5549"/>
                  </a:lnTo>
                  <a:cubicBezTo>
                    <a:pt x="9060" y="4601"/>
                    <a:pt x="8530" y="3718"/>
                    <a:pt x="7859" y="3466"/>
                  </a:cubicBezTo>
                  <a:cubicBezTo>
                    <a:pt x="7713" y="2477"/>
                    <a:pt x="7083" y="1640"/>
                    <a:pt x="6306" y="1514"/>
                  </a:cubicBezTo>
                  <a:lnTo>
                    <a:pt x="6260" y="1514"/>
                  </a:lnTo>
                  <a:cubicBezTo>
                    <a:pt x="6240" y="1514"/>
                    <a:pt x="6220" y="1514"/>
                    <a:pt x="6200" y="1494"/>
                  </a:cubicBezTo>
                  <a:lnTo>
                    <a:pt x="6008" y="1494"/>
                  </a:lnTo>
                  <a:cubicBezTo>
                    <a:pt x="5988" y="1494"/>
                    <a:pt x="5968" y="1514"/>
                    <a:pt x="5968" y="1514"/>
                  </a:cubicBezTo>
                  <a:lnTo>
                    <a:pt x="5862" y="1514"/>
                  </a:lnTo>
                  <a:cubicBezTo>
                    <a:pt x="5842" y="1534"/>
                    <a:pt x="5842" y="1534"/>
                    <a:pt x="5822" y="1534"/>
                  </a:cubicBezTo>
                  <a:cubicBezTo>
                    <a:pt x="5801" y="1534"/>
                    <a:pt x="5781" y="1534"/>
                    <a:pt x="5756" y="1554"/>
                  </a:cubicBezTo>
                  <a:lnTo>
                    <a:pt x="5716" y="1554"/>
                  </a:lnTo>
                  <a:cubicBezTo>
                    <a:pt x="5716" y="1574"/>
                    <a:pt x="5695" y="1574"/>
                    <a:pt x="5675" y="1574"/>
                  </a:cubicBezTo>
                  <a:cubicBezTo>
                    <a:pt x="5675" y="1574"/>
                    <a:pt x="5655" y="1595"/>
                    <a:pt x="5630" y="1595"/>
                  </a:cubicBezTo>
                  <a:cubicBezTo>
                    <a:pt x="5610" y="1595"/>
                    <a:pt x="5610" y="1620"/>
                    <a:pt x="5589" y="1620"/>
                  </a:cubicBezTo>
                  <a:cubicBezTo>
                    <a:pt x="5569" y="1620"/>
                    <a:pt x="5569" y="1640"/>
                    <a:pt x="5549" y="1640"/>
                  </a:cubicBezTo>
                  <a:cubicBezTo>
                    <a:pt x="5529" y="1640"/>
                    <a:pt x="5529" y="1660"/>
                    <a:pt x="5504" y="1660"/>
                  </a:cubicBezTo>
                  <a:cubicBezTo>
                    <a:pt x="5484" y="1680"/>
                    <a:pt x="5484" y="1680"/>
                    <a:pt x="5463" y="1680"/>
                  </a:cubicBezTo>
                  <a:cubicBezTo>
                    <a:pt x="5125" y="818"/>
                    <a:pt x="4475" y="167"/>
                    <a:pt x="3718" y="21"/>
                  </a:cubicBezTo>
                  <a:lnTo>
                    <a:pt x="3572" y="21"/>
                  </a:lnTo>
                  <a:lnTo>
                    <a:pt x="3551"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Obrázok 2">
            <a:extLst>
              <a:ext uri="{FF2B5EF4-FFF2-40B4-BE49-F238E27FC236}">
                <a16:creationId xmlns:a16="http://schemas.microsoft.com/office/drawing/2014/main" id="{2D88DFCD-13A0-44EB-9E07-DB63CE9FE106}"/>
              </a:ext>
            </a:extLst>
          </p:cNvPr>
          <p:cNvPicPr>
            <a:picLocks noChangeAspect="1"/>
          </p:cNvPicPr>
          <p:nvPr/>
        </p:nvPicPr>
        <p:blipFill>
          <a:blip r:embed="rId3"/>
          <a:stretch>
            <a:fillRect/>
          </a:stretch>
        </p:blipFill>
        <p:spPr>
          <a:xfrm>
            <a:off x="1291699" y="2326723"/>
            <a:ext cx="811554" cy="811554"/>
          </a:xfrm>
          <a:prstGeom prst="rect">
            <a:avLst/>
          </a:prstGeom>
        </p:spPr>
      </p:pic>
      <p:pic>
        <p:nvPicPr>
          <p:cNvPr id="5" name="Obrázok 4">
            <a:extLst>
              <a:ext uri="{FF2B5EF4-FFF2-40B4-BE49-F238E27FC236}">
                <a16:creationId xmlns:a16="http://schemas.microsoft.com/office/drawing/2014/main" id="{A858DE3B-5163-4D27-98C2-B807F990F213}"/>
              </a:ext>
            </a:extLst>
          </p:cNvPr>
          <p:cNvPicPr>
            <a:picLocks noChangeAspect="1"/>
          </p:cNvPicPr>
          <p:nvPr/>
        </p:nvPicPr>
        <p:blipFill>
          <a:blip r:embed="rId4"/>
          <a:stretch>
            <a:fillRect/>
          </a:stretch>
        </p:blipFill>
        <p:spPr>
          <a:xfrm rot="21075459">
            <a:off x="5547773" y="2299526"/>
            <a:ext cx="2418248" cy="1269580"/>
          </a:xfrm>
          <a:prstGeom prst="rect">
            <a:avLst/>
          </a:prstGeom>
        </p:spPr>
      </p:pic>
      <p:pic>
        <p:nvPicPr>
          <p:cNvPr id="42" name="Obrázok 41">
            <a:extLst>
              <a:ext uri="{FF2B5EF4-FFF2-40B4-BE49-F238E27FC236}">
                <a16:creationId xmlns:a16="http://schemas.microsoft.com/office/drawing/2014/main" id="{71BED96C-9C49-45DD-9CA2-F5EED1FE54A8}"/>
              </a:ext>
            </a:extLst>
          </p:cNvPr>
          <p:cNvPicPr>
            <a:picLocks noChangeAspect="1"/>
          </p:cNvPicPr>
          <p:nvPr/>
        </p:nvPicPr>
        <p:blipFill>
          <a:blip r:embed="rId3"/>
          <a:stretch>
            <a:fillRect/>
          </a:stretch>
        </p:blipFill>
        <p:spPr>
          <a:xfrm>
            <a:off x="2667408" y="2334108"/>
            <a:ext cx="811554" cy="811554"/>
          </a:xfrm>
          <a:prstGeom prst="rect">
            <a:avLst/>
          </a:prstGeom>
        </p:spPr>
      </p:pic>
      <p:pic>
        <p:nvPicPr>
          <p:cNvPr id="43" name="Obrázok 42">
            <a:extLst>
              <a:ext uri="{FF2B5EF4-FFF2-40B4-BE49-F238E27FC236}">
                <a16:creationId xmlns:a16="http://schemas.microsoft.com/office/drawing/2014/main" id="{97314FC1-5180-420C-817D-08D19C62CE19}"/>
              </a:ext>
            </a:extLst>
          </p:cNvPr>
          <p:cNvPicPr>
            <a:picLocks noChangeAspect="1"/>
          </p:cNvPicPr>
          <p:nvPr/>
        </p:nvPicPr>
        <p:blipFill>
          <a:blip r:embed="rId3"/>
          <a:stretch>
            <a:fillRect/>
          </a:stretch>
        </p:blipFill>
        <p:spPr>
          <a:xfrm>
            <a:off x="4110997" y="2310122"/>
            <a:ext cx="811554" cy="811554"/>
          </a:xfrm>
          <a:prstGeom prst="rect">
            <a:avLst/>
          </a:prstGeom>
        </p:spPr>
      </p:pic>
      <p:sp>
        <p:nvSpPr>
          <p:cNvPr id="44" name="Google Shape;615;p41">
            <a:extLst>
              <a:ext uri="{FF2B5EF4-FFF2-40B4-BE49-F238E27FC236}">
                <a16:creationId xmlns:a16="http://schemas.microsoft.com/office/drawing/2014/main" id="{F812F7FE-F5A2-4C30-B2DC-B9AB068800D2}"/>
              </a:ext>
            </a:extLst>
          </p:cNvPr>
          <p:cNvSpPr/>
          <p:nvPr/>
        </p:nvSpPr>
        <p:spPr>
          <a:xfrm>
            <a:off x="6426270" y="2621350"/>
            <a:ext cx="385500" cy="2223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28;p41">
            <a:extLst>
              <a:ext uri="{FF2B5EF4-FFF2-40B4-BE49-F238E27FC236}">
                <a16:creationId xmlns:a16="http://schemas.microsoft.com/office/drawing/2014/main" id="{B16197DC-2BD2-41D0-BD1A-2E5A49F3A05D}"/>
              </a:ext>
            </a:extLst>
          </p:cNvPr>
          <p:cNvSpPr txBox="1"/>
          <p:nvPr/>
        </p:nvSpPr>
        <p:spPr>
          <a:xfrm>
            <a:off x="5247444" y="1795282"/>
            <a:ext cx="1265700" cy="42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sk-SK" sz="2400" dirty="0">
                <a:solidFill>
                  <a:schemeClr val="lt1"/>
                </a:solidFill>
                <a:latin typeface="Teko"/>
                <a:ea typeface="Teko"/>
                <a:cs typeface="Teko"/>
                <a:sym typeface="Teko"/>
              </a:rPr>
              <a:t>Q</a:t>
            </a:r>
            <a:r>
              <a:rPr lang="en-US" sz="2400" dirty="0">
                <a:solidFill>
                  <a:schemeClr val="lt1"/>
                </a:solidFill>
                <a:latin typeface="Teko"/>
                <a:ea typeface="Teko"/>
                <a:cs typeface="Teko"/>
                <a:sym typeface="Teko"/>
              </a:rPr>
              <a:t>1</a:t>
            </a:r>
            <a:r>
              <a:rPr lang="sk-SK" sz="2400" dirty="0">
                <a:solidFill>
                  <a:schemeClr val="lt1"/>
                </a:solidFill>
                <a:latin typeface="Teko"/>
                <a:ea typeface="Teko"/>
                <a:cs typeface="Teko"/>
                <a:sym typeface="Teko"/>
              </a:rPr>
              <a:t> 202</a:t>
            </a:r>
            <a:r>
              <a:rPr lang="en-US" sz="2400" dirty="0">
                <a:solidFill>
                  <a:schemeClr val="lt1"/>
                </a:solidFill>
                <a:latin typeface="Teko"/>
                <a:ea typeface="Teko"/>
                <a:cs typeface="Teko"/>
                <a:sym typeface="Teko"/>
              </a:rPr>
              <a:t>3</a:t>
            </a:r>
          </a:p>
          <a:p>
            <a:pPr marL="0" lvl="0" indent="0" algn="ctr" rtl="0">
              <a:spcBef>
                <a:spcPts val="0"/>
              </a:spcBef>
              <a:spcAft>
                <a:spcPts val="0"/>
              </a:spcAft>
              <a:buNone/>
            </a:pPr>
            <a:endParaRPr sz="2400" dirty="0">
              <a:solidFill>
                <a:schemeClr val="lt1"/>
              </a:solidFill>
              <a:latin typeface="Teko"/>
              <a:ea typeface="Teko"/>
              <a:cs typeface="Teko"/>
              <a:sym typeface="Teko"/>
            </a:endParaRPr>
          </a:p>
        </p:txBody>
      </p:sp>
      <p:pic>
        <p:nvPicPr>
          <p:cNvPr id="51" name="Obrázok 50">
            <a:extLst>
              <a:ext uri="{FF2B5EF4-FFF2-40B4-BE49-F238E27FC236}">
                <a16:creationId xmlns:a16="http://schemas.microsoft.com/office/drawing/2014/main" id="{7BBE0B7D-B101-4E8F-B682-C7A779A4CAA1}"/>
              </a:ext>
            </a:extLst>
          </p:cNvPr>
          <p:cNvPicPr>
            <a:picLocks noChangeAspect="1"/>
          </p:cNvPicPr>
          <p:nvPr/>
        </p:nvPicPr>
        <p:blipFill>
          <a:blip r:embed="rId3"/>
          <a:stretch>
            <a:fillRect/>
          </a:stretch>
        </p:blipFill>
        <p:spPr>
          <a:xfrm>
            <a:off x="5453255" y="2349210"/>
            <a:ext cx="811554" cy="811554"/>
          </a:xfrm>
          <a:prstGeom prst="rect">
            <a:avLst/>
          </a:prstGeom>
        </p:spPr>
      </p:pic>
      <p:sp>
        <p:nvSpPr>
          <p:cNvPr id="66" name="BlokTextu 65">
            <a:extLst>
              <a:ext uri="{FF2B5EF4-FFF2-40B4-BE49-F238E27FC236}">
                <a16:creationId xmlns:a16="http://schemas.microsoft.com/office/drawing/2014/main" id="{CEE9D93B-250D-4CCF-852D-22EBD824EDCB}"/>
              </a:ext>
            </a:extLst>
          </p:cNvPr>
          <p:cNvSpPr txBox="1"/>
          <p:nvPr/>
        </p:nvSpPr>
        <p:spPr>
          <a:xfrm>
            <a:off x="5227808" y="3206655"/>
            <a:ext cx="1294790" cy="738664"/>
          </a:xfrm>
          <a:prstGeom prst="rect">
            <a:avLst/>
          </a:prstGeom>
          <a:noFill/>
        </p:spPr>
        <p:txBody>
          <a:bodyPr wrap="square">
            <a:spAutoFit/>
          </a:bodyPr>
          <a:lstStyle/>
          <a:p>
            <a:pPr marL="0" lvl="0" indent="0" algn="ctr" rtl="0">
              <a:spcBef>
                <a:spcPts val="0"/>
              </a:spcBef>
              <a:spcAft>
                <a:spcPts val="0"/>
              </a:spcAft>
              <a:buNone/>
            </a:pPr>
            <a:r>
              <a:rPr lang="en-US" dirty="0">
                <a:solidFill>
                  <a:schemeClr val="lt1"/>
                </a:solidFill>
                <a:latin typeface="Roboto"/>
                <a:ea typeface="Roboto"/>
                <a:cs typeface="Roboto"/>
                <a:sym typeface="Roboto"/>
              </a:rPr>
              <a:t>EXTO </a:t>
            </a:r>
          </a:p>
          <a:p>
            <a:pPr marL="0" lvl="0" indent="0" algn="ctr" rtl="0">
              <a:spcBef>
                <a:spcPts val="0"/>
              </a:spcBef>
              <a:spcAft>
                <a:spcPts val="0"/>
              </a:spcAft>
              <a:buNone/>
            </a:pPr>
            <a:r>
              <a:rPr lang="en-US" dirty="0">
                <a:solidFill>
                  <a:schemeClr val="lt1"/>
                </a:solidFill>
                <a:latin typeface="Roboto"/>
                <a:ea typeface="Roboto"/>
                <a:cs typeface="Roboto"/>
                <a:sym typeface="Roboto"/>
              </a:rPr>
              <a:t>Staking</a:t>
            </a:r>
          </a:p>
          <a:p>
            <a:pPr marL="0" lvl="0" indent="0" algn="ctr" rtl="0">
              <a:spcBef>
                <a:spcPts val="0"/>
              </a:spcBef>
              <a:spcAft>
                <a:spcPts val="0"/>
              </a:spcAft>
              <a:buNone/>
            </a:pPr>
            <a:r>
              <a:rPr lang="en-US" dirty="0">
                <a:solidFill>
                  <a:schemeClr val="lt1"/>
                </a:solidFill>
                <a:latin typeface="Roboto"/>
                <a:ea typeface="Roboto"/>
                <a:cs typeface="Roboto"/>
                <a:sym typeface="Roboto"/>
              </a:rPr>
              <a:t>(23.01.23)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57"/>
          <p:cNvSpPr txBox="1">
            <a:spLocks noGrp="1"/>
          </p:cNvSpPr>
          <p:nvPr>
            <p:ph type="title"/>
          </p:nvPr>
        </p:nvSpPr>
        <p:spPr>
          <a:xfrm>
            <a:off x="3505494" y="227763"/>
            <a:ext cx="2133011" cy="58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k-SK" dirty="0"/>
              <a:t>E</a:t>
            </a:r>
            <a:r>
              <a:rPr lang="en-US" dirty="0"/>
              <a:t>XTO-STAKING</a:t>
            </a:r>
            <a:endParaRPr dirty="0"/>
          </a:p>
        </p:txBody>
      </p:sp>
      <p:sp>
        <p:nvSpPr>
          <p:cNvPr id="1417" name="Google Shape;1417;p57"/>
          <p:cNvSpPr txBox="1">
            <a:spLocks noGrp="1"/>
          </p:cNvSpPr>
          <p:nvPr>
            <p:ph type="subTitle" idx="1"/>
          </p:nvPr>
        </p:nvSpPr>
        <p:spPr>
          <a:xfrm>
            <a:off x="707921" y="870155"/>
            <a:ext cx="7728155" cy="30234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i="0" dirty="0">
                <a:solidFill>
                  <a:schemeClr val="bg1"/>
                </a:solidFill>
                <a:effectLst/>
                <a:latin typeface="Whitney"/>
              </a:rPr>
              <a:t>On 23.01.2023 we are launching EXTO-STAKING. </a:t>
            </a:r>
          </a:p>
          <a:p>
            <a:pPr marL="0" lvl="0" indent="0" algn="l" rtl="0">
              <a:spcBef>
                <a:spcPts val="0"/>
              </a:spcBef>
              <a:spcAft>
                <a:spcPts val="0"/>
              </a:spcAft>
              <a:buNone/>
            </a:pPr>
            <a:r>
              <a:rPr lang="en-US" b="0" i="0" dirty="0">
                <a:solidFill>
                  <a:schemeClr val="bg1">
                    <a:lumMod val="85000"/>
                  </a:schemeClr>
                </a:solidFill>
                <a:effectLst/>
                <a:latin typeface="Whitney"/>
              </a:rPr>
              <a:t>Freeze (lock) your available EXTO tokens on Exbitron.com to stake wallet and receive rewards every month. </a:t>
            </a:r>
          </a:p>
          <a:p>
            <a:pPr marL="0" lvl="0" indent="0" algn="ctr" rtl="0">
              <a:spcBef>
                <a:spcPts val="0"/>
              </a:spcBef>
              <a:spcAft>
                <a:spcPts val="0"/>
              </a:spcAft>
              <a:buNone/>
            </a:pPr>
            <a:r>
              <a:rPr lang="en-US" b="1" i="0" dirty="0">
                <a:solidFill>
                  <a:schemeClr val="bg1"/>
                </a:solidFill>
                <a:effectLst/>
                <a:latin typeface="Whitney"/>
              </a:rPr>
              <a:t>How does it work? </a:t>
            </a:r>
          </a:p>
          <a:p>
            <a:pPr marL="0" lvl="0" indent="0" algn="l" rtl="0">
              <a:spcBef>
                <a:spcPts val="0"/>
              </a:spcBef>
              <a:spcAft>
                <a:spcPts val="0"/>
              </a:spcAft>
              <a:buNone/>
            </a:pPr>
            <a:r>
              <a:rPr lang="en-US" b="0" i="0" dirty="0">
                <a:solidFill>
                  <a:schemeClr val="bg1">
                    <a:lumMod val="85000"/>
                  </a:schemeClr>
                </a:solidFill>
                <a:effectLst/>
                <a:latin typeface="Whitney"/>
              </a:rPr>
              <a:t>Every exchange is built to be profitable and to make profit. We are classic centralized exchange with the same purpose but a little bit different. We, on EXBITRON, appreciate every member, every miner that has put huge trust in us and helped us build our projects. We would like to bring whole new concept of exchange operations. We would like to share up to 40% of real profit of our EXBITRON among EXTO-STAKERS. Buy EXTO, stake it and get paid in USDT of BTC. Every year’s total circulation of EXTO will equal to 40% of EXBITRON profit. </a:t>
            </a:r>
          </a:p>
          <a:p>
            <a:pPr marL="0" lvl="0" indent="0" algn="l" rtl="0">
              <a:spcBef>
                <a:spcPts val="0"/>
              </a:spcBef>
              <a:spcAft>
                <a:spcPts val="0"/>
              </a:spcAft>
              <a:buNone/>
            </a:pPr>
            <a:r>
              <a:rPr lang="en-US" b="0" i="0" dirty="0">
                <a:solidFill>
                  <a:srgbClr val="DCDDDE"/>
                </a:solidFill>
                <a:effectLst/>
                <a:latin typeface="Whitney"/>
              </a:rPr>
              <a:t>Monthly profit will be always published and the formula for current month profit distribution. We will be exchange where you don’t only put your money but where you get paid by making us profit. Every year there will be maximum 3 000 000 new EXTO added to circulation so the first year of EXTO-STAKING launch there will be max 6 000 000 EXTO in the circulation and those will equal to 40% of exchange profit. Every year the amount of EXTO in circulation can raise up to 3 000 000. We choose this formula to slowly unlock tokens to match the needed liquidity. Each new year, more EXTO will be needed to acquire up to 40% of exchange profit, but every year the profit of </a:t>
            </a:r>
            <a:r>
              <a:rPr lang="en-US" b="0" i="0" dirty="0" err="1">
                <a:solidFill>
                  <a:srgbClr val="DCDDDE"/>
                </a:solidFill>
                <a:effectLst/>
                <a:latin typeface="Whitney"/>
              </a:rPr>
              <a:t>Exbitron</a:t>
            </a:r>
            <a:r>
              <a:rPr lang="en-US" b="0" i="0" dirty="0">
                <a:solidFill>
                  <a:srgbClr val="DCDDDE"/>
                </a:solidFill>
                <a:effectLst/>
                <a:latin typeface="Whitney"/>
              </a:rPr>
              <a:t> will grow. </a:t>
            </a:r>
            <a:endParaRPr dirty="0">
              <a:solidFill>
                <a:schemeClr val="bg1">
                  <a:lumMod val="85000"/>
                </a:schemeClr>
              </a:solidFill>
            </a:endParaRPr>
          </a:p>
        </p:txBody>
      </p:sp>
    </p:spTree>
  </p:cSld>
  <p:clrMapOvr>
    <a:masterClrMapping/>
  </p:clrMapOvr>
</p:sld>
</file>

<file path=ppt/theme/theme1.xml><?xml version="1.0" encoding="utf-8"?>
<a:theme xmlns:a="http://schemas.openxmlformats.org/drawingml/2006/main" name="Data Center Company Profile by Slidesgo">
  <a:themeElements>
    <a:clrScheme name="Simple Light">
      <a:dk1>
        <a:srgbClr val="000000"/>
      </a:dk1>
      <a:lt1>
        <a:srgbClr val="FFFFFF"/>
      </a:lt1>
      <a:dk2>
        <a:srgbClr val="17163E"/>
      </a:dk2>
      <a:lt2>
        <a:srgbClr val="180175"/>
      </a:lt2>
      <a:accent1>
        <a:srgbClr val="1501A9"/>
      </a:accent1>
      <a:accent2>
        <a:srgbClr val="8C74F9"/>
      </a:accent2>
      <a:accent3>
        <a:srgbClr val="AD95E6"/>
      </a:accent3>
      <a:accent4>
        <a:srgbClr val="B0A1FB"/>
      </a:accent4>
      <a:accent5>
        <a:srgbClr val="FF248A"/>
      </a:accent5>
      <a:accent6>
        <a:srgbClr val="4CEE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721</Words>
  <Application>Microsoft Office PowerPoint</Application>
  <PresentationFormat>Prezentácia na obrazovke (16:9)</PresentationFormat>
  <Paragraphs>80</Paragraphs>
  <Slides>12</Slides>
  <Notes>12</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12</vt:i4>
      </vt:variant>
    </vt:vector>
  </HeadingPairs>
  <TitlesOfParts>
    <vt:vector size="19" baseType="lpstr">
      <vt:lpstr>Arial Black</vt:lpstr>
      <vt:lpstr>Arial</vt:lpstr>
      <vt:lpstr>Whitney</vt:lpstr>
      <vt:lpstr>Patrick Hand</vt:lpstr>
      <vt:lpstr>Teko</vt:lpstr>
      <vt:lpstr>Roboto</vt:lpstr>
      <vt:lpstr>Data Center Company Profile by Slidesgo</vt:lpstr>
      <vt:lpstr>Exbitron.Digital Token (EXTO)</vt:lpstr>
      <vt:lpstr>Table of contents</vt:lpstr>
      <vt:lpstr>Exbitron Digital Token (EXTO)</vt:lpstr>
      <vt:lpstr>Features</vt:lpstr>
      <vt:lpstr>100,000,000</vt:lpstr>
      <vt:lpstr>Supply division</vt:lpstr>
      <vt:lpstr>Usage</vt:lpstr>
      <vt:lpstr>Roadmap</vt:lpstr>
      <vt:lpstr>EXTO-STAKING</vt:lpstr>
      <vt:lpstr>Exbitron Exchange</vt:lpstr>
      <vt:lpstr>Meet the Team!</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2022-01-15T16:16:25Z</dcterms:modified>
</cp:coreProperties>
</file>