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e786aa95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e786aa95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e5798b4ab76d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e5798b4ab76d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786aa953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786aa953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778560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778560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e5798b4ab76d6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e5798b4ab76d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7594c31cc06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7594c31cc06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Бiжить у лабiринтi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66725" y="3298225"/>
            <a:ext cx="28656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Выполнили: Круглик Софья Андреевна и Моисеенко Игорь Юрьевич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281250"/>
            <a:ext cx="8123100" cy="9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1422400"/>
            <a:ext cx="81231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нашем проекте игроку предлагается пройти виртуальный лабиринт. Игрок управляет персонажем-мышью. Внутри лабиринта расположены кусочки сыра, которые необходимо собирать, чтобы перейти на следующий уровень. Управление персонажем выполняется посредством стандартной игровой комбинации клавиш WASD. На данный момент создана демо-версия игры, содержащая 3 уровня, по мере развития проекта их число будет увеличиваться.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7200" y="3672725"/>
            <a:ext cx="4534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начала игры и 1 уровень лабиринта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23424" cy="36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475" y="1670925"/>
            <a:ext cx="4632525" cy="34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510450" y="281250"/>
            <a:ext cx="81231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и библиотеки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10450" y="1366483"/>
            <a:ext cx="81231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библиотек использовался только PyGame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0" y="1821675"/>
            <a:ext cx="7248314" cy="31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510450" y="321400"/>
            <a:ext cx="81231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обязанностей 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510450" y="1791003"/>
            <a:ext cx="81231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Игорь: основной функционал игры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Соня: дизайн, звуковое сопровождение, строительство уровней, письменная часть проекта и помощь в разработке кода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510450" y="229700"/>
            <a:ext cx="81231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510450" y="1413575"/>
            <a:ext cx="8123100" cy="31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над этим проектом оказалась несколько сложнее, чем мы считали изначально. Возникали трудности в реализации, например, перемещения на новый уровень игры и построения последующих уровней в целом. Мы планируем развивать свой проект, одной из приоритетных задач является разработка новых уровней повышенной сложности.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510450" y="1325225"/>
            <a:ext cx="8123100" cy="16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