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945b9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945b9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b945b9e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b945b9e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945b9e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b945b9e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b945b9e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b945b9e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Бургерная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99525" y="3560075"/>
            <a:ext cx="34872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Соня Кей и Игорёк Москоуу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3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</a:t>
            </a:r>
            <a:r>
              <a:rPr lang="ru">
                <a:solidFill>
                  <a:schemeClr val="dk1"/>
                </a:solidFill>
              </a:rPr>
              <a:t>аш проект это </a:t>
            </a:r>
            <a:r>
              <a:rPr lang="ru">
                <a:solidFill>
                  <a:schemeClr val="dk1"/>
                </a:solidFill>
              </a:rPr>
              <a:t>Telegram бот, который знает абсолютно всё про самые популярные бургеры мира. Бот может описать бургер, перечислить ингредиенты и рассказать интересную информацию о нем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648" y="661263"/>
            <a:ext cx="33663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 flipH="1">
            <a:off x="311725" y="1315471"/>
            <a:ext cx="37611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Televot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Translators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Request </a:t>
            </a:r>
            <a:endParaRPr sz="17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557" y="2847006"/>
            <a:ext cx="56102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выполнении работы мы столкнулись с разными трудностями. Одним из самых сложных оказался выбор подходящего API из всех доступных в интернете.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