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ribbonChart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funnel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lineStackedColumnComboChart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Location Sales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4c688cd7-2e77-4077-94f9-b5f2c9a5ff42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a5da8238d90740b9" /><Relationship Type="http://schemas.openxmlformats.org/officeDocument/2006/relationships/slideLayout" Target="/ppt/slideLayouts/slideLayout8.xml" Id="R731213206f224de6" /><Relationship Type="http://schemas.openxmlformats.org/officeDocument/2006/relationships/hyperlink" Target="https://app.powerbi.com/groups/me/reports/4c688cd7-2e77-4077-94f9-b5f2c9a5ff42/?pbi_source=PowerPoint" TargetMode="External" Id="RelId0" /><Relationship Type="http://schemas.openxmlformats.org/officeDocument/2006/relationships/image" Target="/ppt/media/image4.png" Id="imgId9883616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Pharmaceutical Data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14/10/2024 20:43:21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11/10/2024 18:32:00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licer ,ribbonChart ,cardVisual ,textbox ,actionButton ,funnel ,lineStackedColumnComboChart ,slicer ,Location Sales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988361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57150"/>
            <a:ext cx="12192000" cy="672465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Sales Performance Overview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