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48" r:id="rId2"/>
  </p:sldMasterIdLst>
  <p:sldIdLst>
    <p:sldId id="256" r:id="rId3"/>
    <p:sldId id="261" r:id="rId4"/>
    <p:sldId id="263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934"/>
    <a:srgbClr val="85B7B3"/>
    <a:srgbClr val="343638"/>
    <a:srgbClr val="0099CC"/>
    <a:srgbClr val="222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F4D6-C4FD-4A8A-8A7E-389000226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31181-47B4-44DD-A081-22069358C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AFC77-5CC8-4721-BC88-1DF844F2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9/14/2020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BDF9-47E7-4644-AD37-7DB4CC13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DDA67-43E4-4854-BC76-12B09B3C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4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BE27-935A-4D2D-80F9-B223E769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7138F-EB15-4725-BA7D-24D8D2EF1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A0BF7-0B71-41C6-89BD-E7553C2B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DC6E0-73E8-4AA7-8BF4-2FE0B26F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44D3-0604-49BC-9780-53F513C9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7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281BD-DC6F-4419-A7A2-1E237DE46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F2F68-3DCF-4C19-9596-9FE88C486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F310F-40D3-4A74-89D4-887E97C1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6E21D-8301-4253-B226-6C8E2518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298E3-008E-4B3F-82CB-68EB8A00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45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01871-2386-42CA-87B1-B6DB50D0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1DD8-E1A7-4321-B542-2071B320688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4313B-7927-424D-80CC-AF6212C3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1A4EB-EBEE-4339-AD83-07A4523D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5A8C-56F9-49FD-B5D2-AA552571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7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5768-9856-4C51-A47C-EE1393F2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12D77-8BCE-4304-B2C7-4696ADE91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AFBC4-0DAE-4F1A-8094-229FCE58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07914-A05E-4370-98FA-3F57ED25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1379-45EB-4446-8894-37DEFCA9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7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87EB-6F67-49E5-AE6C-F33F7A3D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797CE-B6CC-4DC7-80F3-927EEF575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538F8-DA9A-4197-8615-8721FA69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6752D-AEFA-43E5-A257-2187ECF4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2271D-8B44-4B88-97BF-5DC6800B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5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518C-2048-4BC1-B60C-BA7E953A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7761-BC15-43A4-A7E4-D603DF496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F0178-5E0F-440A-A9A1-E59563A30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6BB56-34D0-4726-9A29-2CD746BE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1FF74-B5F5-4218-ACB7-E64657F3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AC911-8578-4D01-B8B3-0FD6A6C5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123C-982F-4CE9-B916-6F6FF36FF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B9A05-205F-419F-A237-03683BCB0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521A5-96D2-4E20-80EB-BBE14164D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B1F1B-B89A-40D6-9866-BF4515254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D8E12-17B1-4901-91BD-D932B51A3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9FD68-CB19-4ED1-97D2-49B69E38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99E6F-F4C9-42C4-A19C-15A385FA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513B3-1EB4-463D-AD7A-5D5E65FF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5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62C4-8AE0-40C2-8787-6D3EC1A4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39833-B5E2-4D98-BF7D-4291845F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AB454-3035-4ADA-82B3-415A7BD8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987BB-0971-4FC2-8ED0-694BC3DC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5FDEE-7614-4CDB-97E9-204C9B9A9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B0F5D-F5F6-436F-830A-E414EA63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F0ABA-9781-4D7E-8C66-0A371B95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2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A932-2D80-41A1-B1D4-0FB57325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17C78-57D6-4959-97A1-E352C16C2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FA605-9662-45E1-A198-5CFA59D53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05147-173A-4A14-919D-E1517CD8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10F1F-E552-4B96-805C-B679AC4A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0C6C6-47C4-47BD-829F-DCAE2DAA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0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25DE-2061-424C-A4ED-BCC048F1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0D130-5305-4ED7-879A-FCE3D1C19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3224D-5EFC-4B4E-9EB9-CB706F588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D4A1C-F82E-40B6-A144-D9608DF8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B7F02-DE7D-423D-BC70-C12D1547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E410A-6679-4003-A02B-73C995C7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5EB45-DEF7-4983-84CB-8C007E87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77E0B-A03D-4C6E-B17F-B65D831C9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18DC-A0C1-43FE-8BA9-C0B272F94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ECDDA-5B49-4D25-8508-0F8115562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A589-C7F4-44AA-86AF-4B0D12745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38C85-B739-473E-82F1-AEA0AF41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2ACD5-A130-4D56-BDEE-8C0FC8A7E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22F50-A80A-441D-A775-2DAA067A5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1DD8-E1A7-4321-B542-2071B3206883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45526-6C43-4162-BEEA-4D391E808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8D867-29DE-4E02-A5FA-9B234C62D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95A8C-56F9-49FD-B5D2-AA5525714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6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76A4-F170-4B2F-8454-9C38AD5CB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05333-B749-49BD-B5C6-82590F0AE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895DF2D-3B2F-45B2-BD88-265CCC75F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7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2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plash">
            <a:extLst>
              <a:ext uri="{FF2B5EF4-FFF2-40B4-BE49-F238E27FC236}">
                <a16:creationId xmlns:a16="http://schemas.microsoft.com/office/drawing/2014/main" id="{E3D4621E-FDB7-47D4-8EAF-73817DCF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4680" y="4352330"/>
            <a:ext cx="4138246" cy="4138246"/>
          </a:xfrm>
          <a:prstGeom prst="rect">
            <a:avLst/>
          </a:prstGeom>
        </p:spPr>
      </p:pic>
      <p:pic>
        <p:nvPicPr>
          <p:cNvPr id="6" name="Graphic 5" descr="Splash">
            <a:extLst>
              <a:ext uri="{FF2B5EF4-FFF2-40B4-BE49-F238E27FC236}">
                <a16:creationId xmlns:a16="http://schemas.microsoft.com/office/drawing/2014/main" id="{456CCDD0-E3FE-4CA7-8677-910953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62111" y="1122623"/>
            <a:ext cx="4138246" cy="41382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8F463-FCA2-4802-8D31-3AE4BF0E7A6A}"/>
              </a:ext>
            </a:extLst>
          </p:cNvPr>
          <p:cNvSpPr txBox="1"/>
          <p:nvPr/>
        </p:nvSpPr>
        <p:spPr>
          <a:xfrm>
            <a:off x="2902248" y="2724310"/>
            <a:ext cx="8757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Daytona" panose="020B0604030500040204" pitchFamily="34" charset="0"/>
              </a:rPr>
              <a:t>Perkenalan</a:t>
            </a:r>
            <a:r>
              <a:rPr lang="en-US" sz="5400" b="1" dirty="0">
                <a:solidFill>
                  <a:schemeClr val="bg1"/>
                </a:solidFill>
                <a:latin typeface="Daytona" panose="020B0604030500040204" pitchFamily="34" charset="0"/>
              </a:rPr>
              <a:t> Power Query</a:t>
            </a:r>
            <a:endParaRPr lang="en-US" b="1" dirty="0">
              <a:solidFill>
                <a:schemeClr val="bg1"/>
              </a:solidFill>
              <a:latin typeface="Daytona" panose="020B0604030500040204" pitchFamily="34" charset="0"/>
            </a:endParaRPr>
          </a:p>
        </p:txBody>
      </p:sp>
      <p:pic>
        <p:nvPicPr>
          <p:cNvPr id="8" name="Graphic 7" descr="Splash">
            <a:extLst>
              <a:ext uri="{FF2B5EF4-FFF2-40B4-BE49-F238E27FC236}">
                <a16:creationId xmlns:a16="http://schemas.microsoft.com/office/drawing/2014/main" id="{67DA4787-D9AE-402A-9809-AC8C0EC10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4794" y="-1822715"/>
            <a:ext cx="5608320" cy="5608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22263F-2982-43F5-A9F5-335795F9AC62}"/>
              </a:ext>
            </a:extLst>
          </p:cNvPr>
          <p:cNvSpPr txBox="1"/>
          <p:nvPr/>
        </p:nvSpPr>
        <p:spPr>
          <a:xfrm>
            <a:off x="2897525" y="3493217"/>
            <a:ext cx="5990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  <a:latin typeface="Daytona" panose="020B0604030500040204" pitchFamily="34" charset="0"/>
              </a:rPr>
              <a:t>Mengambil </a:t>
            </a:r>
            <a:r>
              <a:rPr lang="en-US" sz="3200" b="1" dirty="0">
                <a:solidFill>
                  <a:schemeClr val="bg1"/>
                </a:solidFill>
                <a:latin typeface="Daytona" panose="020B0604030500040204" pitchFamily="34" charset="0"/>
              </a:rPr>
              <a:t>data </a:t>
            </a:r>
            <a:r>
              <a:rPr lang="en-US" sz="3200" b="1" dirty="0" err="1">
                <a:solidFill>
                  <a:schemeClr val="bg1"/>
                </a:solidFill>
                <a:latin typeface="Daytona" panose="020B0604030500040204" pitchFamily="34" charset="0"/>
              </a:rPr>
              <a:t>dari</a:t>
            </a:r>
            <a:r>
              <a:rPr lang="en-US" sz="3200" b="1" dirty="0">
                <a:solidFill>
                  <a:schemeClr val="bg1"/>
                </a:solidFill>
                <a:latin typeface="Daytona" panose="020B0604030500040204" pitchFamily="34" charset="0"/>
              </a:rPr>
              <a:t> file csv</a:t>
            </a:r>
            <a:endParaRPr lang="en-US" sz="1050" b="1" dirty="0">
              <a:solidFill>
                <a:schemeClr val="bg1"/>
              </a:solidFill>
              <a:latin typeface="Daytona" panose="020B0604030500040204" pitchFamily="34" charset="0"/>
            </a:endParaRPr>
          </a:p>
        </p:txBody>
      </p:sp>
      <p:pic>
        <p:nvPicPr>
          <p:cNvPr id="11" name="Graphic 10" descr="Chevron arrows">
            <a:extLst>
              <a:ext uri="{FF2B5EF4-FFF2-40B4-BE49-F238E27FC236}">
                <a16:creationId xmlns:a16="http://schemas.microsoft.com/office/drawing/2014/main" id="{FDFFF03C-12EA-419C-A7D1-23EF4E1FF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878" y="4781621"/>
            <a:ext cx="2194560" cy="2194560"/>
          </a:xfrm>
          <a:prstGeom prst="rect">
            <a:avLst/>
          </a:prstGeom>
        </p:spPr>
      </p:pic>
      <p:pic>
        <p:nvPicPr>
          <p:cNvPr id="13" name="Graphic 12" descr="Chevron arrows RTL">
            <a:extLst>
              <a:ext uri="{FF2B5EF4-FFF2-40B4-BE49-F238E27FC236}">
                <a16:creationId xmlns:a16="http://schemas.microsoft.com/office/drawing/2014/main" id="{7273AA9E-F42D-4406-87D7-CEEE1A116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878" y="-113491"/>
            <a:ext cx="2189871" cy="2189871"/>
          </a:xfrm>
          <a:prstGeom prst="rect">
            <a:avLst/>
          </a:prstGeom>
        </p:spPr>
      </p:pic>
      <p:pic>
        <p:nvPicPr>
          <p:cNvPr id="5" name="Graphic 4" descr="Artificial Intelligence">
            <a:extLst>
              <a:ext uri="{FF2B5EF4-FFF2-40B4-BE49-F238E27FC236}">
                <a16:creationId xmlns:a16="http://schemas.microsoft.com/office/drawing/2014/main" id="{D34994DE-0262-4A8E-9773-2AF1349970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2897" y="4115076"/>
            <a:ext cx="2776229" cy="27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45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plash">
            <a:extLst>
              <a:ext uri="{FF2B5EF4-FFF2-40B4-BE49-F238E27FC236}">
                <a16:creationId xmlns:a16="http://schemas.microsoft.com/office/drawing/2014/main" id="{E3D4621E-FDB7-47D4-8EAF-73817DCF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4680" y="4352330"/>
            <a:ext cx="4138246" cy="4138246"/>
          </a:xfrm>
          <a:prstGeom prst="rect">
            <a:avLst/>
          </a:prstGeom>
        </p:spPr>
      </p:pic>
      <p:pic>
        <p:nvPicPr>
          <p:cNvPr id="6" name="Graphic 5" descr="Splash">
            <a:extLst>
              <a:ext uri="{FF2B5EF4-FFF2-40B4-BE49-F238E27FC236}">
                <a16:creationId xmlns:a16="http://schemas.microsoft.com/office/drawing/2014/main" id="{456CCDD0-E3FE-4CA7-8677-910953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62111" y="1122623"/>
            <a:ext cx="4138246" cy="41382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8F463-FCA2-4802-8D31-3AE4BF0E7A6A}"/>
              </a:ext>
            </a:extLst>
          </p:cNvPr>
          <p:cNvSpPr txBox="1"/>
          <p:nvPr/>
        </p:nvSpPr>
        <p:spPr>
          <a:xfrm>
            <a:off x="3437207" y="2683973"/>
            <a:ext cx="7781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400" b="1" dirty="0">
                <a:solidFill>
                  <a:schemeClr val="bg1"/>
                </a:solidFill>
                <a:latin typeface="Daytona" panose="020B0604030500040204" pitchFamily="34" charset="0"/>
              </a:rPr>
              <a:t>Date </a:t>
            </a:r>
            <a:r>
              <a:rPr lang="id-ID" sz="5400" b="1" dirty="0" err="1">
                <a:solidFill>
                  <a:schemeClr val="bg1"/>
                </a:solidFill>
                <a:latin typeface="Daytona" panose="020B0604030500040204" pitchFamily="34" charset="0"/>
              </a:rPr>
              <a:t>Transformations</a:t>
            </a:r>
            <a:endParaRPr lang="en-US" b="1" dirty="0">
              <a:solidFill>
                <a:schemeClr val="bg1"/>
              </a:solidFill>
              <a:latin typeface="Daytona" panose="020B0604030500040204" pitchFamily="34" charset="0"/>
            </a:endParaRPr>
          </a:p>
        </p:txBody>
      </p:sp>
      <p:pic>
        <p:nvPicPr>
          <p:cNvPr id="8" name="Graphic 7" descr="Splash">
            <a:extLst>
              <a:ext uri="{FF2B5EF4-FFF2-40B4-BE49-F238E27FC236}">
                <a16:creationId xmlns:a16="http://schemas.microsoft.com/office/drawing/2014/main" id="{67DA4787-D9AE-402A-9809-AC8C0EC10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4794" y="-1822715"/>
            <a:ext cx="5608320" cy="5608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22263F-2982-43F5-A9F5-335795F9AC62}"/>
              </a:ext>
            </a:extLst>
          </p:cNvPr>
          <p:cNvSpPr txBox="1"/>
          <p:nvPr/>
        </p:nvSpPr>
        <p:spPr>
          <a:xfrm>
            <a:off x="3437207" y="3518759"/>
            <a:ext cx="6534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  <a:latin typeface="Daytona" panose="020B0604030500040204" pitchFamily="34" charset="0"/>
              </a:rPr>
              <a:t>Mengambil nilai umur, hari, </a:t>
            </a:r>
            <a:r>
              <a:rPr lang="id-ID" sz="3200" b="1" dirty="0" err="1">
                <a:solidFill>
                  <a:schemeClr val="bg1"/>
                </a:solidFill>
                <a:latin typeface="Daytona" panose="020B0604030500040204" pitchFamily="34" charset="0"/>
              </a:rPr>
              <a:t>dll</a:t>
            </a:r>
            <a:endParaRPr lang="en-US" sz="1050" b="1" dirty="0">
              <a:solidFill>
                <a:schemeClr val="bg1"/>
              </a:solidFill>
              <a:latin typeface="Daytona" panose="020B0604030500040204" pitchFamily="34" charset="0"/>
            </a:endParaRPr>
          </a:p>
        </p:txBody>
      </p:sp>
      <p:pic>
        <p:nvPicPr>
          <p:cNvPr id="11" name="Graphic 10" descr="Chevron arrows">
            <a:extLst>
              <a:ext uri="{FF2B5EF4-FFF2-40B4-BE49-F238E27FC236}">
                <a16:creationId xmlns:a16="http://schemas.microsoft.com/office/drawing/2014/main" id="{FDFFF03C-12EA-419C-A7D1-23EF4E1FF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878" y="4781621"/>
            <a:ext cx="2194560" cy="2194560"/>
          </a:xfrm>
          <a:prstGeom prst="rect">
            <a:avLst/>
          </a:prstGeom>
        </p:spPr>
      </p:pic>
      <p:pic>
        <p:nvPicPr>
          <p:cNvPr id="13" name="Graphic 12" descr="Chevron arrows RTL">
            <a:extLst>
              <a:ext uri="{FF2B5EF4-FFF2-40B4-BE49-F238E27FC236}">
                <a16:creationId xmlns:a16="http://schemas.microsoft.com/office/drawing/2014/main" id="{7273AA9E-F42D-4406-87D7-CEEE1A116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878" y="-113491"/>
            <a:ext cx="2189871" cy="2189871"/>
          </a:xfrm>
          <a:prstGeom prst="rect">
            <a:avLst/>
          </a:prstGeom>
        </p:spPr>
      </p:pic>
      <p:pic>
        <p:nvPicPr>
          <p:cNvPr id="5" name="Graphic 4" descr="Artificial Intelligence">
            <a:extLst>
              <a:ext uri="{FF2B5EF4-FFF2-40B4-BE49-F238E27FC236}">
                <a16:creationId xmlns:a16="http://schemas.microsoft.com/office/drawing/2014/main" id="{D34994DE-0262-4A8E-9773-2AF1349970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2897" y="4115076"/>
            <a:ext cx="2776229" cy="27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56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plash">
            <a:extLst>
              <a:ext uri="{FF2B5EF4-FFF2-40B4-BE49-F238E27FC236}">
                <a16:creationId xmlns:a16="http://schemas.microsoft.com/office/drawing/2014/main" id="{E3D4621E-FDB7-47D4-8EAF-73817DCF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4680" y="4352330"/>
            <a:ext cx="4138246" cy="4138246"/>
          </a:xfrm>
          <a:prstGeom prst="rect">
            <a:avLst/>
          </a:prstGeom>
        </p:spPr>
      </p:pic>
      <p:pic>
        <p:nvPicPr>
          <p:cNvPr id="6" name="Graphic 5" descr="Splash">
            <a:extLst>
              <a:ext uri="{FF2B5EF4-FFF2-40B4-BE49-F238E27FC236}">
                <a16:creationId xmlns:a16="http://schemas.microsoft.com/office/drawing/2014/main" id="{456CCDD0-E3FE-4CA7-8677-910953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62111" y="1122623"/>
            <a:ext cx="4138246" cy="41382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8F463-FCA2-4802-8D31-3AE4BF0E7A6A}"/>
              </a:ext>
            </a:extLst>
          </p:cNvPr>
          <p:cNvSpPr txBox="1"/>
          <p:nvPr/>
        </p:nvSpPr>
        <p:spPr>
          <a:xfrm>
            <a:off x="3437207" y="2730081"/>
            <a:ext cx="6466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Daytona" panose="020B0604030500040204" pitchFamily="34" charset="0"/>
              </a:rPr>
              <a:t>Membuat</a:t>
            </a:r>
            <a:r>
              <a:rPr lang="en-US" sz="5400" b="1" dirty="0">
                <a:solidFill>
                  <a:schemeClr val="bg1"/>
                </a:solidFill>
                <a:latin typeface="Daytona" panose="020B0604030500040204" pitchFamily="34" charset="0"/>
              </a:rPr>
              <a:t> </a:t>
            </a:r>
            <a:r>
              <a:rPr lang="en-US" sz="5400" b="1" dirty="0" err="1">
                <a:solidFill>
                  <a:schemeClr val="bg1"/>
                </a:solidFill>
                <a:latin typeface="Daytona" panose="020B0604030500040204" pitchFamily="34" charset="0"/>
              </a:rPr>
              <a:t>Tanggal</a:t>
            </a:r>
            <a:endParaRPr lang="en-US" b="1" dirty="0">
              <a:solidFill>
                <a:schemeClr val="bg1"/>
              </a:solidFill>
              <a:latin typeface="Daytona" panose="020B0604030500040204" pitchFamily="34" charset="0"/>
            </a:endParaRPr>
          </a:p>
        </p:txBody>
      </p:sp>
      <p:pic>
        <p:nvPicPr>
          <p:cNvPr id="8" name="Graphic 7" descr="Splash">
            <a:extLst>
              <a:ext uri="{FF2B5EF4-FFF2-40B4-BE49-F238E27FC236}">
                <a16:creationId xmlns:a16="http://schemas.microsoft.com/office/drawing/2014/main" id="{67DA4787-D9AE-402A-9809-AC8C0EC10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4794" y="-1822715"/>
            <a:ext cx="5608320" cy="5608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22263F-2982-43F5-A9F5-335795F9AC62}"/>
              </a:ext>
            </a:extLst>
          </p:cNvPr>
          <p:cNvSpPr txBox="1"/>
          <p:nvPr/>
        </p:nvSpPr>
        <p:spPr>
          <a:xfrm>
            <a:off x="3437207" y="3518759"/>
            <a:ext cx="6521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aytona" panose="020B0604030500040204" pitchFamily="34" charset="0"/>
              </a:rPr>
              <a:t>Dari </a:t>
            </a:r>
            <a:r>
              <a:rPr lang="en-US" sz="3200" b="1" dirty="0" err="1">
                <a:solidFill>
                  <a:schemeClr val="bg1"/>
                </a:solidFill>
                <a:latin typeface="Daytona" panose="020B0604030500040204" pitchFamily="34" charset="0"/>
              </a:rPr>
              <a:t>teks</a:t>
            </a:r>
            <a:r>
              <a:rPr lang="en-US" sz="3200" b="1" dirty="0">
                <a:solidFill>
                  <a:schemeClr val="bg1"/>
                </a:solidFill>
                <a:latin typeface="Daytona" panose="020B0604030500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Daytona" panose="020B0604030500040204" pitchFamily="34" charset="0"/>
              </a:rPr>
              <a:t>atau</a:t>
            </a:r>
            <a:r>
              <a:rPr lang="en-US" sz="3200" b="1" dirty="0">
                <a:solidFill>
                  <a:schemeClr val="bg1"/>
                </a:solidFill>
                <a:latin typeface="Daytona" panose="020B0604030500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Daytona" panose="020B0604030500040204" pitchFamily="34" charset="0"/>
              </a:rPr>
              <a:t>beberapa</a:t>
            </a:r>
            <a:r>
              <a:rPr lang="en-US" sz="3200" b="1" dirty="0">
                <a:solidFill>
                  <a:schemeClr val="bg1"/>
                </a:solidFill>
                <a:latin typeface="Daytona" panose="020B0604030500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Daytona" panose="020B0604030500040204" pitchFamily="34" charset="0"/>
              </a:rPr>
              <a:t>kolom</a:t>
            </a:r>
            <a:endParaRPr lang="en-US" sz="1050" b="1" dirty="0">
              <a:solidFill>
                <a:schemeClr val="bg1"/>
              </a:solidFill>
              <a:latin typeface="Daytona" panose="020B0604030500040204" pitchFamily="34" charset="0"/>
            </a:endParaRPr>
          </a:p>
        </p:txBody>
      </p:sp>
      <p:pic>
        <p:nvPicPr>
          <p:cNvPr id="11" name="Graphic 10" descr="Chevron arrows">
            <a:extLst>
              <a:ext uri="{FF2B5EF4-FFF2-40B4-BE49-F238E27FC236}">
                <a16:creationId xmlns:a16="http://schemas.microsoft.com/office/drawing/2014/main" id="{FDFFF03C-12EA-419C-A7D1-23EF4E1FF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878" y="4781621"/>
            <a:ext cx="2194560" cy="2194560"/>
          </a:xfrm>
          <a:prstGeom prst="rect">
            <a:avLst/>
          </a:prstGeom>
        </p:spPr>
      </p:pic>
      <p:pic>
        <p:nvPicPr>
          <p:cNvPr id="13" name="Graphic 12" descr="Chevron arrows RTL">
            <a:extLst>
              <a:ext uri="{FF2B5EF4-FFF2-40B4-BE49-F238E27FC236}">
                <a16:creationId xmlns:a16="http://schemas.microsoft.com/office/drawing/2014/main" id="{7273AA9E-F42D-4406-87D7-CEEE1A116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878" y="-113491"/>
            <a:ext cx="2189871" cy="2189871"/>
          </a:xfrm>
          <a:prstGeom prst="rect">
            <a:avLst/>
          </a:prstGeom>
        </p:spPr>
      </p:pic>
      <p:pic>
        <p:nvPicPr>
          <p:cNvPr id="5" name="Graphic 4" descr="Artificial Intelligence">
            <a:extLst>
              <a:ext uri="{FF2B5EF4-FFF2-40B4-BE49-F238E27FC236}">
                <a16:creationId xmlns:a16="http://schemas.microsoft.com/office/drawing/2014/main" id="{D34994DE-0262-4A8E-9773-2AF1349970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2897" y="4115076"/>
            <a:ext cx="2776229" cy="27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85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plash">
            <a:extLst>
              <a:ext uri="{FF2B5EF4-FFF2-40B4-BE49-F238E27FC236}">
                <a16:creationId xmlns:a16="http://schemas.microsoft.com/office/drawing/2014/main" id="{E3D4621E-FDB7-47D4-8EAF-73817DCF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4680" y="4352330"/>
            <a:ext cx="4138246" cy="4138246"/>
          </a:xfrm>
          <a:prstGeom prst="rect">
            <a:avLst/>
          </a:prstGeom>
        </p:spPr>
      </p:pic>
      <p:pic>
        <p:nvPicPr>
          <p:cNvPr id="6" name="Graphic 5" descr="Splash">
            <a:extLst>
              <a:ext uri="{FF2B5EF4-FFF2-40B4-BE49-F238E27FC236}">
                <a16:creationId xmlns:a16="http://schemas.microsoft.com/office/drawing/2014/main" id="{456CCDD0-E3FE-4CA7-8677-910953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62111" y="1122623"/>
            <a:ext cx="4138246" cy="41382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8F463-FCA2-4802-8D31-3AE4BF0E7A6A}"/>
              </a:ext>
            </a:extLst>
          </p:cNvPr>
          <p:cNvSpPr txBox="1"/>
          <p:nvPr/>
        </p:nvSpPr>
        <p:spPr>
          <a:xfrm>
            <a:off x="3437207" y="2730081"/>
            <a:ext cx="783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Daytona" panose="020B0604030500040204" pitchFamily="34" charset="0"/>
              </a:rPr>
              <a:t>Time Transformations</a:t>
            </a:r>
            <a:endParaRPr lang="en-US" b="1" dirty="0">
              <a:solidFill>
                <a:schemeClr val="bg1"/>
              </a:solidFill>
              <a:latin typeface="Daytona" panose="020B0604030500040204" pitchFamily="34" charset="0"/>
            </a:endParaRPr>
          </a:p>
        </p:txBody>
      </p:sp>
      <p:pic>
        <p:nvPicPr>
          <p:cNvPr id="8" name="Graphic 7" descr="Splash">
            <a:extLst>
              <a:ext uri="{FF2B5EF4-FFF2-40B4-BE49-F238E27FC236}">
                <a16:creationId xmlns:a16="http://schemas.microsoft.com/office/drawing/2014/main" id="{67DA4787-D9AE-402A-9809-AC8C0EC10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4794" y="-1822715"/>
            <a:ext cx="5608320" cy="5608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22263F-2982-43F5-A9F5-335795F9AC62}"/>
              </a:ext>
            </a:extLst>
          </p:cNvPr>
          <p:cNvSpPr txBox="1"/>
          <p:nvPr/>
        </p:nvSpPr>
        <p:spPr>
          <a:xfrm>
            <a:off x="3437207" y="3518759"/>
            <a:ext cx="4693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Daytona" panose="020B0604030500040204" pitchFamily="34" charset="0"/>
              </a:rPr>
              <a:t>Menghitung</a:t>
            </a:r>
            <a:r>
              <a:rPr lang="en-US" sz="3200" b="1" dirty="0">
                <a:solidFill>
                  <a:schemeClr val="bg1"/>
                </a:solidFill>
                <a:latin typeface="Daytona" panose="020B0604030500040204" pitchFamily="34" charset="0"/>
              </a:rPr>
              <a:t> jam </a:t>
            </a:r>
            <a:r>
              <a:rPr lang="en-US" sz="3200" b="1" dirty="0" err="1">
                <a:solidFill>
                  <a:schemeClr val="bg1"/>
                </a:solidFill>
                <a:latin typeface="Daytona" panose="020B0604030500040204" pitchFamily="34" charset="0"/>
              </a:rPr>
              <a:t>kerja</a:t>
            </a:r>
            <a:endParaRPr lang="en-US" sz="1050" b="1" dirty="0">
              <a:solidFill>
                <a:schemeClr val="bg1"/>
              </a:solidFill>
              <a:latin typeface="Daytona" panose="020B0604030500040204" pitchFamily="34" charset="0"/>
            </a:endParaRPr>
          </a:p>
        </p:txBody>
      </p:sp>
      <p:pic>
        <p:nvPicPr>
          <p:cNvPr id="11" name="Graphic 10" descr="Chevron arrows">
            <a:extLst>
              <a:ext uri="{FF2B5EF4-FFF2-40B4-BE49-F238E27FC236}">
                <a16:creationId xmlns:a16="http://schemas.microsoft.com/office/drawing/2014/main" id="{FDFFF03C-12EA-419C-A7D1-23EF4E1FF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878" y="4781621"/>
            <a:ext cx="2194560" cy="2194560"/>
          </a:xfrm>
          <a:prstGeom prst="rect">
            <a:avLst/>
          </a:prstGeom>
        </p:spPr>
      </p:pic>
      <p:pic>
        <p:nvPicPr>
          <p:cNvPr id="13" name="Graphic 12" descr="Chevron arrows RTL">
            <a:extLst>
              <a:ext uri="{FF2B5EF4-FFF2-40B4-BE49-F238E27FC236}">
                <a16:creationId xmlns:a16="http://schemas.microsoft.com/office/drawing/2014/main" id="{7273AA9E-F42D-4406-87D7-CEEE1A116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878" y="-113491"/>
            <a:ext cx="2189871" cy="2189871"/>
          </a:xfrm>
          <a:prstGeom prst="rect">
            <a:avLst/>
          </a:prstGeom>
        </p:spPr>
      </p:pic>
      <p:pic>
        <p:nvPicPr>
          <p:cNvPr id="5" name="Graphic 4" descr="Artificial Intelligence">
            <a:extLst>
              <a:ext uri="{FF2B5EF4-FFF2-40B4-BE49-F238E27FC236}">
                <a16:creationId xmlns:a16="http://schemas.microsoft.com/office/drawing/2014/main" id="{D34994DE-0262-4A8E-9773-2AF1349970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2897" y="4115076"/>
            <a:ext cx="2776229" cy="27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88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9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plash">
            <a:extLst>
              <a:ext uri="{FF2B5EF4-FFF2-40B4-BE49-F238E27FC236}">
                <a16:creationId xmlns:a16="http://schemas.microsoft.com/office/drawing/2014/main" id="{E3D4621E-FDB7-47D4-8EAF-73817DCF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4680" y="4352330"/>
            <a:ext cx="4138246" cy="4138246"/>
          </a:xfrm>
          <a:prstGeom prst="rect">
            <a:avLst/>
          </a:prstGeom>
        </p:spPr>
      </p:pic>
      <p:pic>
        <p:nvPicPr>
          <p:cNvPr id="6" name="Graphic 5" descr="Splash">
            <a:extLst>
              <a:ext uri="{FF2B5EF4-FFF2-40B4-BE49-F238E27FC236}">
                <a16:creationId xmlns:a16="http://schemas.microsoft.com/office/drawing/2014/main" id="{456CCDD0-E3FE-4CA7-8677-9109533C2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62111" y="1122623"/>
            <a:ext cx="4138246" cy="41382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18F463-FCA2-4802-8D31-3AE4BF0E7A6A}"/>
              </a:ext>
            </a:extLst>
          </p:cNvPr>
          <p:cNvSpPr txBox="1"/>
          <p:nvPr/>
        </p:nvSpPr>
        <p:spPr>
          <a:xfrm>
            <a:off x="5892897" y="2742924"/>
            <a:ext cx="2699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Daytona" panose="020B0604030500040204" pitchFamily="34" charset="0"/>
              </a:rPr>
              <a:t>Diskusi</a:t>
            </a:r>
            <a:endParaRPr lang="en-US" b="1" dirty="0">
              <a:solidFill>
                <a:schemeClr val="bg1"/>
              </a:solidFill>
              <a:latin typeface="Daytona" panose="020B0604030500040204" pitchFamily="34" charset="0"/>
            </a:endParaRPr>
          </a:p>
        </p:txBody>
      </p:sp>
      <p:pic>
        <p:nvPicPr>
          <p:cNvPr id="8" name="Graphic 7" descr="Splash">
            <a:extLst>
              <a:ext uri="{FF2B5EF4-FFF2-40B4-BE49-F238E27FC236}">
                <a16:creationId xmlns:a16="http://schemas.microsoft.com/office/drawing/2014/main" id="{67DA4787-D9AE-402A-9809-AC8C0EC10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4794" y="-1822715"/>
            <a:ext cx="5608320" cy="5608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22263F-2982-43F5-A9F5-335795F9AC62}"/>
              </a:ext>
            </a:extLst>
          </p:cNvPr>
          <p:cNvSpPr txBox="1"/>
          <p:nvPr/>
        </p:nvSpPr>
        <p:spPr>
          <a:xfrm>
            <a:off x="5892897" y="3531602"/>
            <a:ext cx="2210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Daytona" panose="020B0604030500040204" pitchFamily="34" charset="0"/>
              </a:rPr>
              <a:t>(Jika </a:t>
            </a:r>
            <a:r>
              <a:rPr lang="en-US" sz="3200" b="1" dirty="0" err="1">
                <a:solidFill>
                  <a:schemeClr val="bg1"/>
                </a:solidFill>
                <a:latin typeface="Daytona" panose="020B0604030500040204" pitchFamily="34" charset="0"/>
              </a:rPr>
              <a:t>ada</a:t>
            </a:r>
            <a:r>
              <a:rPr lang="en-US" sz="3200" b="1" dirty="0">
                <a:solidFill>
                  <a:schemeClr val="bg1"/>
                </a:solidFill>
                <a:latin typeface="Daytona" panose="020B0604030500040204" pitchFamily="34" charset="0"/>
              </a:rPr>
              <a:t>)</a:t>
            </a:r>
            <a:endParaRPr lang="en-US" sz="1050" b="1" dirty="0">
              <a:solidFill>
                <a:schemeClr val="bg1"/>
              </a:solidFill>
              <a:latin typeface="Daytona" panose="020B0604030500040204" pitchFamily="34" charset="0"/>
            </a:endParaRPr>
          </a:p>
        </p:txBody>
      </p:sp>
      <p:pic>
        <p:nvPicPr>
          <p:cNvPr id="11" name="Graphic 10" descr="Chevron arrows">
            <a:extLst>
              <a:ext uri="{FF2B5EF4-FFF2-40B4-BE49-F238E27FC236}">
                <a16:creationId xmlns:a16="http://schemas.microsoft.com/office/drawing/2014/main" id="{FDFFF03C-12EA-419C-A7D1-23EF4E1FF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878" y="4781621"/>
            <a:ext cx="2194560" cy="2194560"/>
          </a:xfrm>
          <a:prstGeom prst="rect">
            <a:avLst/>
          </a:prstGeom>
        </p:spPr>
      </p:pic>
      <p:pic>
        <p:nvPicPr>
          <p:cNvPr id="13" name="Graphic 12" descr="Chevron arrows RTL">
            <a:extLst>
              <a:ext uri="{FF2B5EF4-FFF2-40B4-BE49-F238E27FC236}">
                <a16:creationId xmlns:a16="http://schemas.microsoft.com/office/drawing/2014/main" id="{7273AA9E-F42D-4406-87D7-CEEE1A1163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878" y="-113491"/>
            <a:ext cx="2189871" cy="2189871"/>
          </a:xfrm>
          <a:prstGeom prst="rect">
            <a:avLst/>
          </a:prstGeom>
        </p:spPr>
      </p:pic>
      <p:pic>
        <p:nvPicPr>
          <p:cNvPr id="5" name="Graphic 4" descr="Artificial Intelligence">
            <a:extLst>
              <a:ext uri="{FF2B5EF4-FFF2-40B4-BE49-F238E27FC236}">
                <a16:creationId xmlns:a16="http://schemas.microsoft.com/office/drawing/2014/main" id="{D34994DE-0262-4A8E-9773-2AF1349970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2897" y="4115076"/>
            <a:ext cx="2776229" cy="277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67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</TotalTime>
  <Words>34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Daytona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Hammam</dc:creator>
  <cp:lastModifiedBy>Muhammad Hammam</cp:lastModifiedBy>
  <cp:revision>10</cp:revision>
  <dcterms:created xsi:type="dcterms:W3CDTF">2020-09-11T01:36:26Z</dcterms:created>
  <dcterms:modified xsi:type="dcterms:W3CDTF">2020-09-14T09:10:25Z</dcterms:modified>
</cp:coreProperties>
</file>