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09D4-B16B-4176-BD4F-EC5FDB76718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B684-2FE0-4BCB-821F-CB7E4E13A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6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09D4-B16B-4176-BD4F-EC5FDB76718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B684-2FE0-4BCB-821F-CB7E4E13A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6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09D4-B16B-4176-BD4F-EC5FDB76718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B684-2FE0-4BCB-821F-CB7E4E13A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60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09D4-B16B-4176-BD4F-EC5FDB76718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B684-2FE0-4BCB-821F-CB7E4E13A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19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09D4-B16B-4176-BD4F-EC5FDB76718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B684-2FE0-4BCB-821F-CB7E4E13A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5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09D4-B16B-4176-BD4F-EC5FDB76718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B684-2FE0-4BCB-821F-CB7E4E13A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08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09D4-B16B-4176-BD4F-EC5FDB76718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B684-2FE0-4BCB-821F-CB7E4E13A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74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09D4-B16B-4176-BD4F-EC5FDB76718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B684-2FE0-4BCB-821F-CB7E4E13A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65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09D4-B16B-4176-BD4F-EC5FDB76718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B684-2FE0-4BCB-821F-CB7E4E13A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97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09D4-B16B-4176-BD4F-EC5FDB76718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B684-2FE0-4BCB-821F-CB7E4E13A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2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09D4-B16B-4176-BD4F-EC5FDB76718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B684-2FE0-4BCB-821F-CB7E4E13A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64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B09D4-B16B-4176-BD4F-EC5FDB76718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BB684-2FE0-4BCB-821F-CB7E4E13A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91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인공지능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이제환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이지훈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박기철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조민규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8500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Classification</a:t>
            </a:r>
          </a:p>
          <a:p>
            <a:pPr marL="457200" lvl="1" indent="0">
              <a:buNone/>
            </a:pPr>
            <a:r>
              <a:rPr lang="en-US" altLang="ko-KR" dirty="0" smtClean="0"/>
              <a:t>- Iris data</a:t>
            </a:r>
          </a:p>
          <a:p>
            <a:pPr marL="457200" lvl="1" indent="0">
              <a:buNone/>
            </a:pPr>
            <a:r>
              <a:rPr lang="en-US" altLang="ko-KR" dirty="0" smtClean="0"/>
              <a:t>- Telecom data</a:t>
            </a:r>
          </a:p>
          <a:p>
            <a:pPr marL="457200" lvl="1" indent="0">
              <a:buNone/>
            </a:pPr>
            <a:r>
              <a:rPr lang="en-US" altLang="ko-KR" dirty="0" smtClean="0"/>
              <a:t>- Smartphone data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Employee data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Wine data</a:t>
            </a:r>
          </a:p>
          <a:p>
            <a:pPr lvl="1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Regression</a:t>
            </a:r>
          </a:p>
          <a:p>
            <a:pPr marL="457200" lvl="1" indent="0">
              <a:buNone/>
            </a:pPr>
            <a:r>
              <a:rPr lang="en-US" altLang="ko-KR" dirty="0" smtClean="0"/>
              <a:t>- Ames Housing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27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Classification – iris data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30" y="1863939"/>
            <a:ext cx="4363319" cy="3858766"/>
          </a:xfrm>
        </p:spPr>
      </p:pic>
      <p:sp>
        <p:nvSpPr>
          <p:cNvPr id="6" name="직사각형 5"/>
          <p:cNvSpPr/>
          <p:nvPr/>
        </p:nvSpPr>
        <p:spPr>
          <a:xfrm>
            <a:off x="924673" y="2506894"/>
            <a:ext cx="4364175" cy="308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337425" y="2661006"/>
            <a:ext cx="5753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61354" y="2506894"/>
            <a:ext cx="261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Stable model(</a:t>
            </a:r>
            <a:r>
              <a:rPr lang="en-US" altLang="ko-KR" dirty="0" smtClean="0">
                <a:solidFill>
                  <a:srgbClr val="FF0000"/>
                </a:solidFill>
              </a:rPr>
              <a:t>chosen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924673" y="4423024"/>
            <a:ext cx="4364175" cy="30822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5337425" y="4577136"/>
            <a:ext cx="575353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61354" y="4423024"/>
            <a:ext cx="300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Best but not stable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76764" y="2815119"/>
            <a:ext cx="5987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svm</a:t>
            </a:r>
            <a:r>
              <a:rPr lang="en-US" altLang="ko-KR" sz="1600" dirty="0" smtClean="0"/>
              <a:t> = SVC(kernel='</a:t>
            </a:r>
            <a:r>
              <a:rPr lang="en-US" altLang="ko-KR" sz="1600" dirty="0" err="1" smtClean="0"/>
              <a:t>rbf</a:t>
            </a:r>
            <a:r>
              <a:rPr lang="en-US" altLang="ko-KR" sz="1600" dirty="0" smtClean="0"/>
              <a:t>', </a:t>
            </a:r>
            <a:r>
              <a:rPr lang="en-US" altLang="ko-KR" sz="1600" dirty="0" err="1" smtClean="0"/>
              <a:t>random_state</a:t>
            </a:r>
            <a:r>
              <a:rPr lang="en-US" altLang="ko-KR" sz="1600" dirty="0" smtClean="0"/>
              <a:t>=0, gamma=.10, C=1.0)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963220" y="6093381"/>
            <a:ext cx="8265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StratifiedShuffleSplit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n_splits</a:t>
            </a:r>
            <a:r>
              <a:rPr lang="en-US" altLang="ko-KR" dirty="0" smtClean="0"/>
              <a:t>=1, </a:t>
            </a:r>
            <a:r>
              <a:rPr lang="en-US" altLang="ko-KR" dirty="0" err="1" smtClean="0"/>
              <a:t>test_size</a:t>
            </a:r>
            <a:r>
              <a:rPr lang="en-US" altLang="ko-KR" dirty="0" smtClean="0"/>
              <a:t>=0.3, </a:t>
            </a:r>
            <a:r>
              <a:rPr lang="en-US" altLang="ko-KR" dirty="0" err="1" smtClean="0"/>
              <a:t>random_state</a:t>
            </a:r>
            <a:r>
              <a:rPr lang="en-US" altLang="ko-KR" dirty="0" smtClean="0"/>
              <a:t>=42) data </a:t>
            </a:r>
            <a:r>
              <a:rPr lang="ko-KR" altLang="en-US" dirty="0" smtClean="0"/>
              <a:t>기준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602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Classification - telecom data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73" y="1895583"/>
            <a:ext cx="4450648" cy="3285175"/>
          </a:xfrm>
        </p:spPr>
      </p:pic>
      <p:sp>
        <p:nvSpPr>
          <p:cNvPr id="5" name="TextBox 4"/>
          <p:cNvSpPr txBox="1"/>
          <p:nvPr/>
        </p:nvSpPr>
        <p:spPr>
          <a:xfrm>
            <a:off x="1963220" y="6098518"/>
            <a:ext cx="8265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StratifiedShuffleSplit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n_splits</a:t>
            </a:r>
            <a:r>
              <a:rPr lang="en-US" altLang="ko-KR" dirty="0" smtClean="0"/>
              <a:t>=1, </a:t>
            </a:r>
            <a:r>
              <a:rPr lang="en-US" altLang="ko-KR" dirty="0" err="1" smtClean="0"/>
              <a:t>test_size</a:t>
            </a:r>
            <a:r>
              <a:rPr lang="en-US" altLang="ko-KR" dirty="0" smtClean="0"/>
              <a:t>=0.3, </a:t>
            </a:r>
            <a:r>
              <a:rPr lang="en-US" altLang="ko-KR" dirty="0" err="1" smtClean="0"/>
              <a:t>random_state</a:t>
            </a:r>
            <a:r>
              <a:rPr lang="en-US" altLang="ko-KR" dirty="0" smtClean="0"/>
              <a:t>=42) data </a:t>
            </a:r>
            <a:r>
              <a:rPr lang="ko-KR" altLang="en-US" dirty="0" smtClean="0"/>
              <a:t>기준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24673" y="4811426"/>
            <a:ext cx="4450648" cy="3256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337425" y="4965538"/>
            <a:ext cx="5802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66491" y="4780872"/>
            <a:ext cx="264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Best model(</a:t>
            </a:r>
            <a:r>
              <a:rPr lang="en-US" altLang="ko-KR" dirty="0" smtClean="0">
                <a:solidFill>
                  <a:srgbClr val="FF0000"/>
                </a:solidFill>
              </a:rPr>
              <a:t>chosen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66491" y="3582330"/>
            <a:ext cx="5126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rf</a:t>
            </a:r>
            <a:r>
              <a:rPr lang="ko-KR" altLang="en-US" dirty="0" smtClean="0"/>
              <a:t>= RandomForestClassifier(n_estimators = 50, criterion='entropy',random_state = 42)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85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Classification - smartphone data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" t="1617" r="998" b="271"/>
          <a:stretch/>
        </p:blipFill>
        <p:spPr>
          <a:xfrm>
            <a:off x="838201" y="2275727"/>
            <a:ext cx="4879368" cy="2294384"/>
          </a:xfrm>
        </p:spPr>
      </p:pic>
      <p:sp>
        <p:nvSpPr>
          <p:cNvPr id="4" name="TextBox 3"/>
          <p:cNvSpPr txBox="1"/>
          <p:nvPr/>
        </p:nvSpPr>
        <p:spPr>
          <a:xfrm>
            <a:off x="1963220" y="6093381"/>
            <a:ext cx="8265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StratifiedShuffleSplit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n_splits</a:t>
            </a:r>
            <a:r>
              <a:rPr lang="en-US" altLang="ko-KR" dirty="0" smtClean="0"/>
              <a:t>=1, </a:t>
            </a:r>
            <a:r>
              <a:rPr lang="en-US" altLang="ko-KR" dirty="0" err="1" smtClean="0"/>
              <a:t>test_size</a:t>
            </a:r>
            <a:r>
              <a:rPr lang="en-US" altLang="ko-KR" dirty="0" smtClean="0"/>
              <a:t>=0.3, </a:t>
            </a:r>
            <a:r>
              <a:rPr lang="en-US" altLang="ko-KR" dirty="0" err="1" smtClean="0"/>
              <a:t>random_state</a:t>
            </a:r>
            <a:r>
              <a:rPr lang="en-US" altLang="ko-KR" dirty="0" smtClean="0"/>
              <a:t>=42) data </a:t>
            </a:r>
            <a:r>
              <a:rPr lang="ko-KR" altLang="en-US" dirty="0" smtClean="0"/>
              <a:t>기준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38199" y="3424414"/>
            <a:ext cx="4879369" cy="3390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723563" y="3578795"/>
            <a:ext cx="5802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52629" y="3394129"/>
            <a:ext cx="264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Best model(</a:t>
            </a:r>
            <a:r>
              <a:rPr lang="en-US" altLang="ko-KR" dirty="0" smtClean="0">
                <a:solidFill>
                  <a:srgbClr val="FF0000"/>
                </a:solidFill>
              </a:rPr>
              <a:t>chosen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91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Classification - employee data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2881"/>
            <a:ext cx="4482307" cy="3713519"/>
          </a:xfrm>
        </p:spPr>
      </p:pic>
      <p:sp>
        <p:nvSpPr>
          <p:cNvPr id="4" name="TextBox 3"/>
          <p:cNvSpPr txBox="1"/>
          <p:nvPr/>
        </p:nvSpPr>
        <p:spPr>
          <a:xfrm>
            <a:off x="1963220" y="6093381"/>
            <a:ext cx="8265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StratifiedShuffleSplit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n_splits</a:t>
            </a:r>
            <a:r>
              <a:rPr lang="en-US" altLang="ko-KR" dirty="0" smtClean="0"/>
              <a:t>=1, </a:t>
            </a:r>
            <a:r>
              <a:rPr lang="en-US" altLang="ko-KR" dirty="0" err="1" smtClean="0"/>
              <a:t>test_size</a:t>
            </a:r>
            <a:r>
              <a:rPr lang="en-US" altLang="ko-KR" dirty="0" smtClean="0"/>
              <a:t>=0.3, </a:t>
            </a:r>
            <a:r>
              <a:rPr lang="en-US" altLang="ko-KR" dirty="0" err="1" smtClean="0"/>
              <a:t>random_state</a:t>
            </a:r>
            <a:r>
              <a:rPr lang="en-US" altLang="ko-KR" dirty="0" smtClean="0"/>
              <a:t>=42) data </a:t>
            </a:r>
            <a:r>
              <a:rPr lang="ko-KR" altLang="en-US" dirty="0" smtClean="0"/>
              <a:t>기준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81692" y="2376450"/>
            <a:ext cx="4538816" cy="2948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320507" y="2500008"/>
            <a:ext cx="5802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00801" y="2297669"/>
            <a:ext cx="264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Best model(</a:t>
            </a:r>
            <a:r>
              <a:rPr lang="en-US" altLang="ko-KR" dirty="0" smtClean="0">
                <a:solidFill>
                  <a:srgbClr val="FF0000"/>
                </a:solidFill>
              </a:rPr>
              <a:t>chosen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00801" y="2775201"/>
            <a:ext cx="52333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knn = KNeighborsClassifier(n_neighbors=5500, weights='distance</a:t>
            </a:r>
            <a:r>
              <a:rPr lang="ko-KR" altLang="en-US" dirty="0" smtClean="0"/>
              <a:t>', leaf_size=100</a:t>
            </a:r>
            <a:r>
              <a:rPr lang="ko-KR" altLang="en-US" dirty="0"/>
              <a:t>, algorithm='kd_tree</a:t>
            </a:r>
            <a:r>
              <a:rPr lang="ko-KR" altLang="en-US" dirty="0" smtClean="0"/>
              <a:t>', n_jobs</a:t>
            </a:r>
            <a:r>
              <a:rPr lang="ko-KR" altLang="en-US" dirty="0"/>
              <a:t>=-1)</a:t>
            </a:r>
          </a:p>
        </p:txBody>
      </p:sp>
    </p:spTree>
    <p:extLst>
      <p:ext uri="{BB962C8B-B14F-4D97-AF65-F5344CB8AC3E}">
        <p14:creationId xmlns:p14="http://schemas.microsoft.com/office/powerpoint/2010/main" val="333200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Classification - wine data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0486"/>
            <a:ext cx="4395378" cy="3405294"/>
          </a:xfrm>
        </p:spPr>
      </p:pic>
      <p:sp>
        <p:nvSpPr>
          <p:cNvPr id="4" name="TextBox 3"/>
          <p:cNvSpPr txBox="1"/>
          <p:nvPr/>
        </p:nvSpPr>
        <p:spPr>
          <a:xfrm>
            <a:off x="1963220" y="6093381"/>
            <a:ext cx="8265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StratifiedShuffleSplit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n_splits</a:t>
            </a:r>
            <a:r>
              <a:rPr lang="en-US" altLang="ko-KR" dirty="0" smtClean="0"/>
              <a:t>=1, </a:t>
            </a:r>
            <a:r>
              <a:rPr lang="en-US" altLang="ko-KR" dirty="0" err="1" smtClean="0"/>
              <a:t>test_size</a:t>
            </a:r>
            <a:r>
              <a:rPr lang="en-US" altLang="ko-KR" dirty="0" smtClean="0"/>
              <a:t>=0.3, </a:t>
            </a:r>
            <a:r>
              <a:rPr lang="en-US" altLang="ko-KR" dirty="0" err="1" smtClean="0"/>
              <a:t>random_state</a:t>
            </a:r>
            <a:r>
              <a:rPr lang="en-US" altLang="ko-KR" dirty="0" smtClean="0"/>
              <a:t>=42) data </a:t>
            </a:r>
            <a:r>
              <a:rPr lang="ko-KR" altLang="en-US" dirty="0" smtClean="0"/>
              <a:t>기준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44195" y="4909568"/>
            <a:ext cx="4389384" cy="3390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230403" y="5052195"/>
            <a:ext cx="5802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59469" y="4867529"/>
            <a:ext cx="264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Best model(</a:t>
            </a:r>
            <a:r>
              <a:rPr lang="en-US" altLang="ko-KR" dirty="0" smtClean="0">
                <a:solidFill>
                  <a:srgbClr val="FF0000"/>
                </a:solidFill>
              </a:rPr>
              <a:t>chosen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59469" y="3510533"/>
            <a:ext cx="461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rf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RandomForestClassifier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n_estimators</a:t>
            </a:r>
            <a:r>
              <a:rPr lang="en-US" altLang="ko-KR" sz="1600" dirty="0" smtClean="0"/>
              <a:t> = 50, criterion='entropy', </a:t>
            </a:r>
            <a:r>
              <a:rPr lang="en-US" altLang="ko-KR" sz="1600" dirty="0" err="1" smtClean="0"/>
              <a:t>random_state</a:t>
            </a:r>
            <a:r>
              <a:rPr lang="en-US" altLang="ko-KR" sz="1600" dirty="0" smtClean="0"/>
              <a:t> = 42)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0395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Regression - housing data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3220" y="6093381"/>
            <a:ext cx="8265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project_</a:t>
            </a:r>
            <a:r>
              <a:rPr lang="en-US" altLang="ko-KR" dirty="0" err="1" smtClean="0"/>
              <a:t>data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test_size</a:t>
            </a:r>
            <a:r>
              <a:rPr lang="en-US" altLang="ko-KR" dirty="0" smtClean="0"/>
              <a:t> = 0.2) </a:t>
            </a:r>
            <a:r>
              <a:rPr lang="ko-KR" altLang="en-US" dirty="0" smtClean="0"/>
              <a:t>기준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393880"/>
            <a:ext cx="5038618" cy="2117456"/>
          </a:xfrm>
        </p:spPr>
      </p:pic>
      <p:sp>
        <p:nvSpPr>
          <p:cNvPr id="9" name="직사각형 8"/>
          <p:cNvSpPr/>
          <p:nvPr/>
        </p:nvSpPr>
        <p:spPr>
          <a:xfrm>
            <a:off x="838199" y="4114801"/>
            <a:ext cx="5000119" cy="3965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887091" y="4294331"/>
            <a:ext cx="5802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16157" y="4109665"/>
            <a:ext cx="264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Best model(</a:t>
            </a:r>
            <a:r>
              <a:rPr lang="en-US" altLang="ko-KR" dirty="0" smtClean="0">
                <a:solidFill>
                  <a:srgbClr val="FF0000"/>
                </a:solidFill>
              </a:rPr>
              <a:t>chosen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67385" y="3129442"/>
            <a:ext cx="5080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rg</a:t>
            </a:r>
            <a:r>
              <a:rPr lang="en-US" altLang="ko-KR" dirty="0"/>
              <a:t> = </a:t>
            </a:r>
            <a:r>
              <a:rPr lang="en-US" altLang="ko-KR" sz="1600" dirty="0" err="1"/>
              <a:t>GradientBoostingRegressor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random_state</a:t>
            </a:r>
            <a:r>
              <a:rPr lang="en-US" altLang="ko-KR" sz="1600" dirty="0"/>
              <a:t>=42</a:t>
            </a:r>
            <a:r>
              <a:rPr lang="en-US" altLang="ko-KR" dirty="0"/>
              <a:t>, </a:t>
            </a:r>
            <a:r>
              <a:rPr lang="en-US" altLang="ko-KR" dirty="0" err="1"/>
              <a:t>n_estimators</a:t>
            </a:r>
            <a:r>
              <a:rPr lang="en-US" altLang="ko-KR" dirty="0"/>
              <a:t>=140)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147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190</Words>
  <Application>Microsoft Office PowerPoint</Application>
  <PresentationFormat>와이드스크린</PresentationFormat>
  <Paragraphs>36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인공지능 2차 프로젝트</vt:lpstr>
      <vt:lpstr>CONTENTS</vt:lpstr>
      <vt:lpstr>Classification – iris data</vt:lpstr>
      <vt:lpstr>Classification - telecom data</vt:lpstr>
      <vt:lpstr>Classification - smartphone data</vt:lpstr>
      <vt:lpstr>Classification - employee data</vt:lpstr>
      <vt:lpstr>Classification - wine data</vt:lpstr>
      <vt:lpstr>Regression - housing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2차 프로젝트</dc:title>
  <dc:creator>이 제환</dc:creator>
  <cp:lastModifiedBy>이 제환</cp:lastModifiedBy>
  <cp:revision>11</cp:revision>
  <dcterms:created xsi:type="dcterms:W3CDTF">2018-12-05T13:38:43Z</dcterms:created>
  <dcterms:modified xsi:type="dcterms:W3CDTF">2018-12-05T19:17:57Z</dcterms:modified>
</cp:coreProperties>
</file>