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69" r:id="rId2"/>
    <p:sldId id="270" r:id="rId3"/>
    <p:sldId id="271" r:id="rId4"/>
    <p:sldId id="272" r:id="rId5"/>
    <p:sldId id="279" r:id="rId6"/>
    <p:sldId id="280" r:id="rId7"/>
    <p:sldId id="274" r:id="rId8"/>
    <p:sldId id="28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hoon lee" initials="jl" lastIdx="1" clrIdx="0">
    <p:extLst>
      <p:ext uri="{19B8F6BF-5375-455C-9EA6-DF929625EA0E}">
        <p15:presenceInfo xmlns:p15="http://schemas.microsoft.com/office/powerpoint/2012/main" userId="jeehoo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4:19:30.008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8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8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3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6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9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02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0E5A5-0DA2-4441-BC16-5E137B21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130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066589" y="553209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			</a:t>
            </a:r>
            <a:r>
              <a:rPr lang="en-US" altLang="ko-KR" sz="5400" dirty="0"/>
              <a:t>	</a:t>
            </a:r>
            <a:br>
              <a:rPr lang="en-US" altLang="ko-KR" sz="5400" dirty="0"/>
            </a:br>
            <a:r>
              <a:rPr lang="en-US" altLang="ko-KR" sz="5400" dirty="0"/>
              <a:t>					</a:t>
            </a:r>
            <a:r>
              <a:rPr lang="ko-KR" altLang="en-US" sz="5400" dirty="0"/>
              <a:t>겨울 나라 </a:t>
            </a:r>
            <a:r>
              <a:rPr lang="ko-KR" altLang="en-US" sz="5400" dirty="0" err="1"/>
              <a:t>오르골</a:t>
            </a:r>
            <a:endParaRPr lang="ko-KR" altLang="en-US" sz="5400" dirty="0"/>
          </a:p>
        </p:txBody>
      </p:sp>
      <p:sp>
        <p:nvSpPr>
          <p:cNvPr id="3" name="제목 6">
            <a:extLst>
              <a:ext uri="{FF2B5EF4-FFF2-40B4-BE49-F238E27FC236}">
                <a16:creationId xmlns:a16="http://schemas.microsoft.com/office/drawing/2014/main" id="{956E30EE-31AC-42B0-B3DE-FF117BE7B1B8}"/>
              </a:ext>
            </a:extLst>
          </p:cNvPr>
          <p:cNvSpPr txBox="1">
            <a:spLocks/>
          </p:cNvSpPr>
          <p:nvPr/>
        </p:nvSpPr>
        <p:spPr>
          <a:xfrm>
            <a:off x="6696209" y="420399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/>
              <a:t>강의 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피지컬</a:t>
            </a:r>
            <a:r>
              <a:rPr lang="ko-KR" altLang="en-US" sz="3600" dirty="0"/>
              <a:t> 컴퓨팅 설계</a:t>
            </a:r>
            <a:endParaRPr lang="en-US" altLang="ko-KR" sz="3600" dirty="0"/>
          </a:p>
          <a:p>
            <a:r>
              <a:rPr lang="ko-KR" altLang="en-US" sz="3600" dirty="0"/>
              <a:t>교수 </a:t>
            </a:r>
            <a:r>
              <a:rPr lang="en-US" altLang="ko-KR" sz="3600" dirty="0"/>
              <a:t>: </a:t>
            </a:r>
            <a:r>
              <a:rPr lang="ko-KR" altLang="en-US" sz="3600" dirty="0"/>
              <a:t>김태용</a:t>
            </a:r>
            <a:endParaRPr lang="en-US" altLang="ko-KR" sz="3600" dirty="0"/>
          </a:p>
          <a:p>
            <a:r>
              <a:rPr lang="ko-KR" altLang="en-US" sz="3600" dirty="0"/>
              <a:t>학번 </a:t>
            </a:r>
            <a:r>
              <a:rPr lang="en-US" altLang="ko-KR" sz="3600" dirty="0"/>
              <a:t>: 20156982</a:t>
            </a:r>
          </a:p>
          <a:p>
            <a:r>
              <a:rPr lang="ko-KR" altLang="en-US" sz="3600" dirty="0"/>
              <a:t>이름 </a:t>
            </a:r>
            <a:r>
              <a:rPr lang="en-US" altLang="ko-KR" sz="3600" dirty="0"/>
              <a:t>: </a:t>
            </a:r>
            <a:r>
              <a:rPr lang="ko-KR" altLang="en-US" sz="3600" dirty="0"/>
              <a:t>이지훈</a:t>
            </a:r>
          </a:p>
        </p:txBody>
      </p:sp>
    </p:spTree>
    <p:extLst>
      <p:ext uri="{BB962C8B-B14F-4D97-AF65-F5344CB8AC3E}">
        <p14:creationId xmlns:p14="http://schemas.microsoft.com/office/powerpoint/2010/main" val="26957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0E5A5-0DA2-4441-BC16-5E137B21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13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5F68B6-7C78-43C6-A20E-DFB94DC64C60}"/>
              </a:ext>
            </a:extLst>
          </p:cNvPr>
          <p:cNvSpPr/>
          <p:nvPr/>
        </p:nvSpPr>
        <p:spPr>
          <a:xfrm>
            <a:off x="3653562" y="1230088"/>
            <a:ext cx="4669768" cy="459916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altLang="ko-KR" dirty="0">
              <a:latin typeface="맑은 고딕(본문)"/>
            </a:endParaRPr>
          </a:p>
          <a:p>
            <a:pPr marL="342900" indent="-342900" algn="ctr">
              <a:buAutoNum type="arabicPeriod"/>
            </a:pPr>
            <a:endParaRPr lang="en-US" altLang="ko-KR" dirty="0">
              <a:latin typeface="맑은 고딕(본문)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맑은 고딕(본문)"/>
              </a:rPr>
              <a:t>무엇을 만들 것 인가</a:t>
            </a:r>
            <a:r>
              <a:rPr lang="en-US" altLang="ko-KR" dirty="0">
                <a:latin typeface="맑은 고딕(본문)"/>
              </a:rPr>
              <a:t>?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맑은 고딕(본문)"/>
              </a:rPr>
              <a:t>어떻게 만들 것 인가</a:t>
            </a:r>
            <a:r>
              <a:rPr lang="en-US" altLang="ko-KR" dirty="0">
                <a:latin typeface="맑은 고딕(본문)"/>
              </a:rPr>
              <a:t>?</a:t>
            </a:r>
          </a:p>
          <a:p>
            <a:pPr algn="ctr"/>
            <a:r>
              <a:rPr lang="en-US" altLang="ko-KR" dirty="0">
                <a:latin typeface="맑은 고딕(본문)"/>
              </a:rPr>
              <a:t>-</a:t>
            </a:r>
            <a:r>
              <a:rPr lang="ko-KR" altLang="en-US" dirty="0">
                <a:latin typeface="맑은 고딕(본문)"/>
              </a:rPr>
              <a:t>재료</a:t>
            </a:r>
            <a:r>
              <a:rPr lang="en-US" altLang="ko-KR" dirty="0">
                <a:latin typeface="맑은 고딕(본문)"/>
              </a:rPr>
              <a:t>	</a:t>
            </a:r>
            <a:r>
              <a:rPr lang="ko-KR" altLang="en-US" dirty="0">
                <a:latin typeface="맑은 고딕(본문)"/>
              </a:rPr>
              <a:t>   </a:t>
            </a:r>
            <a:r>
              <a:rPr lang="en-US" altLang="ko-KR" dirty="0">
                <a:latin typeface="맑은 고딕(본문)"/>
              </a:rPr>
              <a:t>	</a:t>
            </a:r>
            <a:r>
              <a:rPr lang="ko-KR" altLang="en-US" dirty="0">
                <a:latin typeface="맑은 고딕(본문)"/>
              </a:rPr>
              <a:t> </a:t>
            </a:r>
            <a:endParaRPr lang="en-US" altLang="ko-KR" dirty="0">
              <a:latin typeface="맑은 고딕(본문)"/>
            </a:endParaRPr>
          </a:p>
          <a:p>
            <a:pPr algn="ctr"/>
            <a:r>
              <a:rPr lang="en-US" altLang="ko-KR" dirty="0">
                <a:latin typeface="맑은 고딕(본문)"/>
              </a:rPr>
              <a:t>-</a:t>
            </a:r>
            <a:r>
              <a:rPr lang="ko-KR" altLang="en-US" dirty="0">
                <a:latin typeface="맑은 고딕(본문)"/>
              </a:rPr>
              <a:t>회로구성도</a:t>
            </a:r>
            <a:r>
              <a:rPr lang="en-US" altLang="ko-KR" dirty="0">
                <a:latin typeface="맑은 고딕(본문)"/>
              </a:rPr>
              <a:t>	</a:t>
            </a:r>
            <a:r>
              <a:rPr lang="ko-KR" altLang="en-US" dirty="0">
                <a:latin typeface="맑은 고딕(본문)"/>
              </a:rPr>
              <a:t>  </a:t>
            </a:r>
            <a:endParaRPr lang="en-US" altLang="ko-KR" dirty="0">
              <a:latin typeface="맑은 고딕(본문)"/>
            </a:endParaRPr>
          </a:p>
          <a:p>
            <a:pPr algn="ctr"/>
            <a:r>
              <a:rPr lang="en-US" altLang="ko-KR" dirty="0">
                <a:latin typeface="맑은 고딕(본문)"/>
              </a:rPr>
              <a:t>-</a:t>
            </a:r>
            <a:r>
              <a:rPr lang="ko-KR" altLang="en-US" dirty="0">
                <a:latin typeface="맑은 고딕(본문)"/>
              </a:rPr>
              <a:t>작동원리</a:t>
            </a:r>
            <a:r>
              <a:rPr lang="en-US" altLang="ko-KR" dirty="0">
                <a:latin typeface="맑은 고딕(본문)"/>
              </a:rPr>
              <a:t>	</a:t>
            </a:r>
          </a:p>
          <a:p>
            <a:pPr algn="ctr"/>
            <a:endParaRPr lang="en-US" altLang="ko-KR" dirty="0">
              <a:latin typeface="맑은 고딕(본문)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B6AEB-599B-4379-BD6B-D62B06BD0BF3}"/>
              </a:ext>
            </a:extLst>
          </p:cNvPr>
          <p:cNvSpPr/>
          <p:nvPr/>
        </p:nvSpPr>
        <p:spPr>
          <a:xfrm>
            <a:off x="3639758" y="1230088"/>
            <a:ext cx="4711148" cy="1088561"/>
          </a:xfrm>
          <a:prstGeom prst="rect">
            <a:avLst/>
          </a:prstGeom>
          <a:solidFill>
            <a:srgbClr val="3D4D4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210 맨발의청춘 B" pitchFamily="18" charset="-127"/>
                <a:ea typeface="210 맨발의청춘 B" pitchFamily="18" charset="-127"/>
              </a:rPr>
              <a:t>목   차</a:t>
            </a:r>
          </a:p>
        </p:txBody>
      </p:sp>
    </p:spTree>
    <p:extLst>
      <p:ext uri="{BB962C8B-B14F-4D97-AF65-F5344CB8AC3E}">
        <p14:creationId xmlns:p14="http://schemas.microsoft.com/office/powerpoint/2010/main" val="28750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0E5A5-0DA2-4441-BC16-5E137B21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1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7894B9-7A27-43F0-983F-F75B01F80005}"/>
              </a:ext>
            </a:extLst>
          </p:cNvPr>
          <p:cNvSpPr txBox="1"/>
          <p:nvPr/>
        </p:nvSpPr>
        <p:spPr>
          <a:xfrm>
            <a:off x="1837189" y="133385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Chapter 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9E0FC-408D-46DE-987E-D4540D43CD5C}"/>
              </a:ext>
            </a:extLst>
          </p:cNvPr>
          <p:cNvSpPr txBox="1"/>
          <p:nvPr/>
        </p:nvSpPr>
        <p:spPr>
          <a:xfrm>
            <a:off x="3155179" y="2390701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 (본문)"/>
              </a:rPr>
              <a:t>무엇을 만들 것인가</a:t>
            </a:r>
            <a:r>
              <a:rPr lang="en-US" altLang="ko-KR" sz="3600" dirty="0">
                <a:latin typeface="맑은 고딕 (본문)"/>
              </a:rPr>
              <a:t>?</a:t>
            </a:r>
            <a:endParaRPr lang="ko-KR" altLang="en-US" sz="3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738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9B59A90-6FAF-4DD3-9F99-1E5801FF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80" y="-1366571"/>
            <a:ext cx="12801600" cy="12543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C2042-7C10-4C6A-BC91-75C6E979CD80}"/>
              </a:ext>
            </a:extLst>
          </p:cNvPr>
          <p:cNvSpPr txBox="1"/>
          <p:nvPr/>
        </p:nvSpPr>
        <p:spPr>
          <a:xfrm>
            <a:off x="678334" y="604028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 (본문)"/>
              </a:rPr>
              <a:t>무엇을 만들 것인가</a:t>
            </a:r>
            <a:r>
              <a:rPr lang="en-US" altLang="ko-KR" sz="3600" dirty="0">
                <a:latin typeface="맑은 고딕 (본문)"/>
              </a:rPr>
              <a:t>?</a:t>
            </a:r>
            <a:endParaRPr lang="ko-KR" altLang="en-US" sz="3600" dirty="0">
              <a:latin typeface="맑은 고딕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77CDA-E75D-45AF-829C-A57A2FE0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187" y="1646579"/>
            <a:ext cx="2719413" cy="27194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6DB6CC-EE3A-40F9-82D0-4076C187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992" y="2856796"/>
            <a:ext cx="2616902" cy="2346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7658AA-EF7E-4D88-A47B-CF0C8B72F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915" y="4472788"/>
            <a:ext cx="2141481" cy="18487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6FA42-B012-4BB6-B45D-0EAC17DD7C38}"/>
              </a:ext>
            </a:extLst>
          </p:cNvPr>
          <p:cNvSpPr txBox="1"/>
          <p:nvPr/>
        </p:nvSpPr>
        <p:spPr>
          <a:xfrm>
            <a:off x="824089" y="3262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908FD-3574-4E04-B24B-3441F89A5433}"/>
              </a:ext>
            </a:extLst>
          </p:cNvPr>
          <p:cNvSpPr txBox="1"/>
          <p:nvPr/>
        </p:nvSpPr>
        <p:spPr>
          <a:xfrm>
            <a:off x="883930" y="1729657"/>
            <a:ext cx="58568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겨울 오두막집이 배경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트리의 </a:t>
            </a:r>
            <a:r>
              <a:rPr lang="en-US" altLang="ko-KR" dirty="0"/>
              <a:t>led</a:t>
            </a:r>
            <a:r>
              <a:rPr lang="ko-KR" altLang="en-US" dirty="0"/>
              <a:t>가 빛남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루돌프와</a:t>
            </a:r>
            <a:r>
              <a:rPr lang="ko-KR" altLang="en-US" dirty="0"/>
              <a:t> 눈사람이 오두막을 중심으로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회전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크리스마스 캐롤이 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블루투스 연결을 통해 핸드폰 입력으로</a:t>
            </a:r>
            <a:endParaRPr lang="en-US" altLang="ko-KR" dirty="0"/>
          </a:p>
          <a:p>
            <a:r>
              <a:rPr lang="en-US" altLang="ko-KR" dirty="0"/>
              <a:t>   led</a:t>
            </a:r>
            <a:r>
              <a:rPr lang="ko-KR" altLang="en-US" dirty="0"/>
              <a:t>를 켜거나  음악을 선택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511773-C8AD-41A9-A6F9-6728D0C645D1}"/>
              </a:ext>
            </a:extLst>
          </p:cNvPr>
          <p:cNvSpPr txBox="1"/>
          <p:nvPr/>
        </p:nvSpPr>
        <p:spPr>
          <a:xfrm>
            <a:off x="1237333" y="1364953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오르골</a:t>
            </a:r>
            <a:endParaRPr lang="ko-KR" altLang="en-US" sz="3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EB09DF-6706-41E9-950B-16FD20222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69078" y="1646579"/>
            <a:ext cx="2079896" cy="2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13815 -0.03519 C -0.20039 -0.05047 -0.27005 -0.15417 -0.26484 -0.22315 L -0.25247 -0.37662 " pathEditMode="relative" rAng="11280000" ptsTypes="AA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0E5A5-0DA2-4441-BC16-5E137B21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1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7894B9-7A27-43F0-983F-F75B01F80005}"/>
              </a:ext>
            </a:extLst>
          </p:cNvPr>
          <p:cNvSpPr txBox="1"/>
          <p:nvPr/>
        </p:nvSpPr>
        <p:spPr>
          <a:xfrm>
            <a:off x="1837189" y="133385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Chapter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9E0FC-408D-46DE-987E-D4540D43CD5C}"/>
              </a:ext>
            </a:extLst>
          </p:cNvPr>
          <p:cNvSpPr txBox="1"/>
          <p:nvPr/>
        </p:nvSpPr>
        <p:spPr>
          <a:xfrm>
            <a:off x="3155179" y="2390701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 (본문)"/>
              </a:rPr>
              <a:t>어떻게 만들 것인가</a:t>
            </a:r>
            <a:r>
              <a:rPr lang="en-US" altLang="ko-KR" sz="3600" dirty="0">
                <a:latin typeface="맑은 고딕 (본문)"/>
              </a:rPr>
              <a:t>?</a:t>
            </a:r>
            <a:endParaRPr lang="ko-KR" altLang="en-US" sz="3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56304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7C2042-7C10-4C6A-BC91-75C6E979CD80}"/>
              </a:ext>
            </a:extLst>
          </p:cNvPr>
          <p:cNvSpPr txBox="1"/>
          <p:nvPr/>
        </p:nvSpPr>
        <p:spPr>
          <a:xfrm>
            <a:off x="702791" y="612040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 (본문)"/>
              </a:rPr>
              <a:t>어떻게 만들 것인가</a:t>
            </a:r>
            <a:r>
              <a:rPr lang="en-US" altLang="ko-KR" sz="3600" dirty="0">
                <a:latin typeface="맑은 고딕 (본문)"/>
              </a:rPr>
              <a:t>?</a:t>
            </a:r>
            <a:endParaRPr lang="ko-KR" altLang="en-US" sz="3600" dirty="0">
              <a:latin typeface="맑은 고딕 (본문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6FA42-B012-4BB6-B45D-0EAC17DD7C38}"/>
              </a:ext>
            </a:extLst>
          </p:cNvPr>
          <p:cNvSpPr txBox="1"/>
          <p:nvPr/>
        </p:nvSpPr>
        <p:spPr>
          <a:xfrm>
            <a:off x="824089" y="3262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908FD-3574-4E04-B24B-3441F89A5433}"/>
              </a:ext>
            </a:extLst>
          </p:cNvPr>
          <p:cNvSpPr txBox="1"/>
          <p:nvPr/>
        </p:nvSpPr>
        <p:spPr>
          <a:xfrm>
            <a:off x="702791" y="1901807"/>
            <a:ext cx="58568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UNO</a:t>
            </a:r>
            <a:r>
              <a:rPr lang="ko-KR" altLang="en-US" dirty="0"/>
              <a:t>보드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브레드보드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3.  360</a:t>
            </a:r>
            <a:r>
              <a:rPr lang="ko-KR" altLang="en-US" dirty="0"/>
              <a:t>도 회전하는 </a:t>
            </a:r>
            <a:r>
              <a:rPr lang="ko-KR" altLang="en-US" dirty="0" err="1"/>
              <a:t>서보모터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 </a:t>
            </a:r>
            <a:r>
              <a:rPr lang="ko-KR" altLang="en-US" dirty="0" err="1"/>
              <a:t>피에조</a:t>
            </a:r>
            <a:r>
              <a:rPr lang="ko-KR" altLang="en-US" dirty="0"/>
              <a:t> </a:t>
            </a:r>
            <a:r>
              <a:rPr lang="ko-KR" altLang="en-US" dirty="0" err="1"/>
              <a:t>부저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 Led </a:t>
            </a:r>
            <a:r>
              <a:rPr lang="ko-KR" altLang="en-US" dirty="0"/>
              <a:t>다이오드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 HC-06 (</a:t>
            </a:r>
            <a:r>
              <a:rPr lang="ko-KR" altLang="en-US" dirty="0"/>
              <a:t>블루투스 모듈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en-US" altLang="ko-KR"/>
              <a:t>.  </a:t>
            </a:r>
            <a:r>
              <a:rPr lang="ko-KR" altLang="en-US"/>
              <a:t>기타 </a:t>
            </a:r>
            <a:r>
              <a:rPr lang="ko-KR" altLang="en-US" dirty="0" err="1"/>
              <a:t>오르골</a:t>
            </a:r>
            <a:r>
              <a:rPr lang="ko-KR" altLang="en-US" dirty="0"/>
              <a:t> 외관 재료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7148A-F0DD-46D0-BE6E-2385B065EC23}"/>
              </a:ext>
            </a:extLst>
          </p:cNvPr>
          <p:cNvSpPr txBox="1"/>
          <p:nvPr/>
        </p:nvSpPr>
        <p:spPr>
          <a:xfrm>
            <a:off x="1120323" y="1418253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4C805-7EB1-4558-9693-01E85A16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78" y="985875"/>
            <a:ext cx="2938729" cy="208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0168CD-8E57-42CC-918A-ECDF3ED9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76" y="3712044"/>
            <a:ext cx="1239048" cy="2081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04D39C-FCE1-4599-9E16-D3407F66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952" y="3619911"/>
            <a:ext cx="1346572" cy="11221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794086-D9E0-484B-84AF-23597351F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092" y="5384800"/>
            <a:ext cx="1556628" cy="1160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AE3917-4910-4726-928C-D4177B25E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09127">
            <a:off x="9166752" y="3691361"/>
            <a:ext cx="2609850" cy="26289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4AFEB4-7EB7-4909-8092-82B77C457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306" y="1538464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05883-5F63-4E5A-B876-D947D24F41F0}"/>
              </a:ext>
            </a:extLst>
          </p:cNvPr>
          <p:cNvSpPr txBox="1"/>
          <p:nvPr/>
        </p:nvSpPr>
        <p:spPr>
          <a:xfrm>
            <a:off x="702791" y="612040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 (본문)"/>
              </a:rPr>
              <a:t>어떻게 만들 것인가</a:t>
            </a:r>
            <a:r>
              <a:rPr lang="en-US" altLang="ko-KR" sz="3600" dirty="0">
                <a:latin typeface="맑은 고딕 (본문)"/>
              </a:rPr>
              <a:t>?</a:t>
            </a:r>
            <a:endParaRPr lang="ko-KR" altLang="en-US" sz="3600" dirty="0"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6DE0-4248-4D0D-8F13-5EA0300013EC}"/>
              </a:ext>
            </a:extLst>
          </p:cNvPr>
          <p:cNvSpPr txBox="1"/>
          <p:nvPr/>
        </p:nvSpPr>
        <p:spPr>
          <a:xfrm>
            <a:off x="1166976" y="1362017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회로구성도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3DD8EB-311F-491D-A504-236D953D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22" y="1381940"/>
            <a:ext cx="7667884" cy="54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05883-5F63-4E5A-B876-D947D24F41F0}"/>
              </a:ext>
            </a:extLst>
          </p:cNvPr>
          <p:cNvSpPr txBox="1"/>
          <p:nvPr/>
        </p:nvSpPr>
        <p:spPr>
          <a:xfrm>
            <a:off x="702791" y="612040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 (본문)"/>
              </a:rPr>
              <a:t>어떻게 만들 것인가</a:t>
            </a:r>
            <a:r>
              <a:rPr lang="en-US" altLang="ko-KR" sz="3600" dirty="0">
                <a:latin typeface="맑은 고딕 (본문)"/>
              </a:rPr>
              <a:t>?</a:t>
            </a:r>
            <a:endParaRPr lang="ko-KR" altLang="en-US" sz="3600" dirty="0"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6DE0-4248-4D0D-8F13-5EA0300013EC}"/>
              </a:ext>
            </a:extLst>
          </p:cNvPr>
          <p:cNvSpPr txBox="1"/>
          <p:nvPr/>
        </p:nvSpPr>
        <p:spPr>
          <a:xfrm>
            <a:off x="1166976" y="136201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작동원리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13400-E128-4B76-AD0D-4E0FF89F1E27}"/>
              </a:ext>
            </a:extLst>
          </p:cNvPr>
          <p:cNvSpPr txBox="1"/>
          <p:nvPr/>
        </p:nvSpPr>
        <p:spPr>
          <a:xfrm>
            <a:off x="702791" y="1901807"/>
            <a:ext cx="58568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서보모터에</a:t>
            </a:r>
            <a:r>
              <a:rPr lang="ko-KR" altLang="en-US" dirty="0"/>
              <a:t> 자석을 부착해서 자력을 이용해 </a:t>
            </a:r>
            <a:r>
              <a:rPr lang="ko-KR" altLang="en-US" dirty="0" err="1"/>
              <a:t>루돌프와</a:t>
            </a:r>
            <a:r>
              <a:rPr lang="ko-KR" altLang="en-US" dirty="0"/>
              <a:t> 눈사람을 </a:t>
            </a:r>
            <a:r>
              <a:rPr lang="ko-KR" altLang="en-US" dirty="0" err="1"/>
              <a:t>서보모터의</a:t>
            </a:r>
            <a:r>
              <a:rPr lang="ko-KR" altLang="en-US" dirty="0"/>
              <a:t> 회전과 함께 회전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악보를 미리 작성해두고 블루투스 연동을 통해</a:t>
            </a:r>
            <a:r>
              <a:rPr lang="en-US" altLang="ko-KR" dirty="0"/>
              <a:t> </a:t>
            </a:r>
            <a:r>
              <a:rPr lang="ko-KR" altLang="en-US" dirty="0"/>
              <a:t>핸드폰으로 부터 값을 입력 받아 그 값에 따라 작성해둔 악보를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Led </a:t>
            </a:r>
            <a:r>
              <a:rPr lang="ko-KR" altLang="en-US" dirty="0"/>
              <a:t>다이오드들의 </a:t>
            </a:r>
            <a:r>
              <a:rPr lang="en-US" altLang="ko-KR" dirty="0"/>
              <a:t>on/off</a:t>
            </a:r>
            <a:r>
              <a:rPr lang="ko-KR" altLang="en-US" dirty="0"/>
              <a:t> 패턴을 미리 </a:t>
            </a:r>
            <a:r>
              <a:rPr lang="ko-KR" altLang="en-US" dirty="0" err="1"/>
              <a:t>만들어두고</a:t>
            </a:r>
            <a:r>
              <a:rPr lang="ko-KR" altLang="en-US" dirty="0"/>
              <a:t> 핸드폰으로 부터 값을 </a:t>
            </a:r>
            <a:r>
              <a:rPr lang="ko-KR" altLang="en-US" dirty="0" err="1"/>
              <a:t>입력받아</a:t>
            </a:r>
            <a:r>
              <a:rPr lang="ko-KR" altLang="en-US" dirty="0"/>
              <a:t> 그 값에</a:t>
            </a:r>
            <a:r>
              <a:rPr lang="en-US" altLang="ko-KR" dirty="0"/>
              <a:t> </a:t>
            </a:r>
            <a:r>
              <a:rPr lang="ko-KR" altLang="en-US" dirty="0"/>
              <a:t>따라 </a:t>
            </a:r>
            <a:r>
              <a:rPr lang="en-US" altLang="ko-KR" dirty="0"/>
              <a:t>led</a:t>
            </a:r>
            <a:r>
              <a:rPr lang="ko-KR" altLang="en-US" dirty="0"/>
              <a:t>의 패턴을 다양하게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1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0E5A5-0DA2-4441-BC16-5E137B21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1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040855-AE2D-4816-97EA-B2E7C40662C7}"/>
              </a:ext>
            </a:extLst>
          </p:cNvPr>
          <p:cNvSpPr txBox="1"/>
          <p:nvPr/>
        </p:nvSpPr>
        <p:spPr>
          <a:xfrm>
            <a:off x="5167744" y="3214253"/>
            <a:ext cx="4558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944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808</TotalTime>
  <Words>178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210 맨발의청춘 B</vt:lpstr>
      <vt:lpstr>맑은 고딕</vt:lpstr>
      <vt:lpstr>맑은 고딕 (본문)</vt:lpstr>
      <vt:lpstr>맑은 고딕(본문)</vt:lpstr>
      <vt:lpstr>Arial</vt:lpstr>
      <vt:lpstr>Century Gothic</vt:lpstr>
      <vt:lpstr>Wingdings 3</vt:lpstr>
      <vt:lpstr>이온</vt:lpstr>
      <vt:lpstr>          겨울 나라 오르골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jeehoon lee</cp:lastModifiedBy>
  <cp:revision>43</cp:revision>
  <dcterms:created xsi:type="dcterms:W3CDTF">2017-11-05T04:36:58Z</dcterms:created>
  <dcterms:modified xsi:type="dcterms:W3CDTF">2017-11-18T05:35:52Z</dcterms:modified>
</cp:coreProperties>
</file>