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48" r:id="rId2"/>
    <p:sldMasterId id="2147483694" r:id="rId3"/>
  </p:sldMasterIdLst>
  <p:sldIdLst>
    <p:sldId id="257" r:id="rId4"/>
    <p:sldId id="262" r:id="rId5"/>
    <p:sldId id="260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696C2-7D62-4F6F-A77A-FDC423ECF1EB}" v="253" dt="2022-03-24T15:14:06.955"/>
    <p1510:client id="{8EF6D6CB-C30C-43F5-8D0C-62781E4C1327}" v="41" dt="2022-03-24T14:48:05.796"/>
    <p1510:client id="{9BB69209-B6C9-481D-9241-0A2946809E2C}" v="7" dt="2022-03-31T12:58:20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TA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2E840354-8B55-9A48-A2D0-6013FF3EA8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06" r="2375"/>
          <a:stretch/>
        </p:blipFill>
        <p:spPr>
          <a:xfrm>
            <a:off x="5743541" y="-135597"/>
            <a:ext cx="6448460" cy="7040531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1E1AB0B-71C6-7943-B019-8695EB736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1"/>
            <a:ext cx="5741232" cy="24660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4BD900F-FD80-DE48-A701-58EF72B2D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1D37D-5B09-3A47-BD27-53D1883E0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I 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2F011-1ABC-C54F-B62C-0C405A008E57}"/>
              </a:ext>
            </a:extLst>
          </p:cNvPr>
          <p:cNvSpPr/>
          <p:nvPr userDrawn="1"/>
        </p:nvSpPr>
        <p:spPr>
          <a:xfrm>
            <a:off x="7573300" y="-104932"/>
            <a:ext cx="4651948" cy="69629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0F864-ED6A-6C42-973E-A88CE834C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3" t="-10190" r="1900" b="917"/>
          <a:stretch/>
        </p:blipFill>
        <p:spPr>
          <a:xfrm>
            <a:off x="281482" y="-451065"/>
            <a:ext cx="11910518" cy="7142812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D589781-157B-3A4A-8B36-71FB235EC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1"/>
            <a:ext cx="5741232" cy="24660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9AD0FDB1-2C76-7F4B-936E-3E55841564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13AB90-CBAB-6442-96D1-DC3CDBFB54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SD, DESIGN OR D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7EB68-5748-834B-B614-592E261C1C28}"/>
              </a:ext>
            </a:extLst>
          </p:cNvPr>
          <p:cNvSpPr/>
          <p:nvPr userDrawn="1"/>
        </p:nvSpPr>
        <p:spPr>
          <a:xfrm>
            <a:off x="7116766" y="1"/>
            <a:ext cx="5075233" cy="6875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50FE6-FD4E-7241-81DD-11E32EB17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650" b="-3621"/>
          <a:stretch/>
        </p:blipFill>
        <p:spPr>
          <a:xfrm>
            <a:off x="5935202" y="290410"/>
            <a:ext cx="6256797" cy="6709997"/>
          </a:xfrm>
          <a:prstGeom prst="rect">
            <a:avLst/>
          </a:prstGeom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096BE59-F343-814F-8F19-1B3BC7E2B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1"/>
            <a:ext cx="5741232" cy="24660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08C3C89-C374-2D47-AB57-FD0F6BE36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AE547C-4F2E-894E-B435-3C4616412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D08903-5229-234E-B51D-3D10872F823C}"/>
              </a:ext>
            </a:extLst>
          </p:cNvPr>
          <p:cNvSpPr/>
          <p:nvPr userDrawn="1"/>
        </p:nvSpPr>
        <p:spPr>
          <a:xfrm>
            <a:off x="7116766" y="-1"/>
            <a:ext cx="5075233" cy="69854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443CD3E-1CB7-024B-933C-553F1A250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2481" y="442479"/>
            <a:ext cx="4299362" cy="597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3CE5F-581F-B54D-B726-3E8A04C1C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94" t="17479" r="21416"/>
          <a:stretch/>
        </p:blipFill>
        <p:spPr>
          <a:xfrm>
            <a:off x="5497167" y="1708882"/>
            <a:ext cx="6694833" cy="5540332"/>
          </a:xfrm>
          <a:prstGeom prst="rect">
            <a:avLst/>
          </a:pr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4A0F31E-ADFF-804F-ACBB-DE9705242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1"/>
            <a:ext cx="5741232" cy="24660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249338-479F-D140-A808-248CD39FD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6308-8B85-6844-B2D0-090EE2AB10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9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RODUCT DELI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1C0C31E-4F43-7847-BA23-12873F213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1"/>
            <a:ext cx="5741232" cy="24660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E6AE17D0-1D33-7643-BDC9-4114A84450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0B8CD-30F1-B745-872E-B153AD5F2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8F1F1-0802-4A40-9D39-3599F24DC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927"/>
          <a:stretch/>
        </p:blipFill>
        <p:spPr>
          <a:xfrm>
            <a:off x="5843239" y="-1"/>
            <a:ext cx="63487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TA V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61CC05-5968-8F41-ACEA-8ED49F74F972}"/>
              </a:ext>
            </a:extLst>
          </p:cNvPr>
          <p:cNvSpPr/>
          <p:nvPr userDrawn="1"/>
        </p:nvSpPr>
        <p:spPr>
          <a:xfrm>
            <a:off x="7214545" y="-1"/>
            <a:ext cx="5075233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40138B3-47B2-264D-B89A-0B4F0C6EE4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2481" y="-107374"/>
            <a:ext cx="4299362" cy="597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C227E-D4C3-1447-9355-A019F57E28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1434" y="1211784"/>
            <a:ext cx="8709170" cy="6453316"/>
          </a:xfrm>
          <a:prstGeom prst="rect">
            <a:avLst/>
          </a:pr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1C0C31E-4F43-7847-BA23-12873F213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194" y="1251522"/>
            <a:ext cx="5741232" cy="208161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E6AE17D0-1D33-7643-BDC9-4114A84450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194" y="4391179"/>
            <a:ext cx="4882346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0B8CD-30F1-B745-872E-B153AD5F2B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94" y="556009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ENERIC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227552-04F3-2B48-8657-D162781C84F6}"/>
              </a:ext>
            </a:extLst>
          </p:cNvPr>
          <p:cNvSpPr/>
          <p:nvPr userDrawn="1"/>
        </p:nvSpPr>
        <p:spPr>
          <a:xfrm>
            <a:off x="0" y="-224961"/>
            <a:ext cx="12202191" cy="3579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8ECB63-3C4E-FB47-BBF4-FDD504E99982}"/>
              </a:ext>
            </a:extLst>
          </p:cNvPr>
          <p:cNvGrpSpPr/>
          <p:nvPr userDrawn="1"/>
        </p:nvGrpSpPr>
        <p:grpSpPr>
          <a:xfrm>
            <a:off x="-2" y="-1"/>
            <a:ext cx="12192001" cy="3129421"/>
            <a:chOff x="-1" y="-1"/>
            <a:chExt cx="11854542" cy="3429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D6305B-45C8-F544-8F42-2F6E680C3417}"/>
                </a:ext>
              </a:extLst>
            </p:cNvPr>
            <p:cNvSpPr/>
            <p:nvPr/>
          </p:nvSpPr>
          <p:spPr>
            <a:xfrm>
              <a:off x="-1" y="-1"/>
              <a:ext cx="3918857" cy="3429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1F0A84-5D90-634D-A64D-E0BA17C6C859}"/>
                </a:ext>
              </a:extLst>
            </p:cNvPr>
            <p:cNvSpPr/>
            <p:nvPr/>
          </p:nvSpPr>
          <p:spPr>
            <a:xfrm>
              <a:off x="3967842" y="-1"/>
              <a:ext cx="3918857" cy="3429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27410E-155C-0642-9F7B-825B8E7CB4B3}"/>
                </a:ext>
              </a:extLst>
            </p:cNvPr>
            <p:cNvSpPr/>
            <p:nvPr/>
          </p:nvSpPr>
          <p:spPr>
            <a:xfrm>
              <a:off x="7935684" y="-1"/>
              <a:ext cx="3918857" cy="3429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CD5A1-27A9-3941-BCC0-831201839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060" y="189571"/>
            <a:ext cx="4204940" cy="325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AFF42C-929C-0B44-B56B-34C54E989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42" t="17479" r="7138"/>
          <a:stretch/>
        </p:blipFill>
        <p:spPr>
          <a:xfrm>
            <a:off x="8161585" y="539646"/>
            <a:ext cx="4028166" cy="2752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0DD29F-23D9-FD40-B4D7-5F611152E2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20"/>
          <a:stretch/>
        </p:blipFill>
        <p:spPr>
          <a:xfrm>
            <a:off x="4008163" y="-11299"/>
            <a:ext cx="4028166" cy="39695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F8FB59-C901-5A4D-8C50-ACFA83C5E6BB}"/>
              </a:ext>
            </a:extLst>
          </p:cNvPr>
          <p:cNvSpPr/>
          <p:nvPr userDrawn="1"/>
        </p:nvSpPr>
        <p:spPr>
          <a:xfrm>
            <a:off x="5736771" y="3129420"/>
            <a:ext cx="6515800" cy="22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5872A-3154-ED44-B8B8-B14F1B7A1D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4312" y="3894537"/>
            <a:ext cx="9308605" cy="139817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 b="1" i="0">
                <a:solidFill>
                  <a:schemeClr val="tx1"/>
                </a:solidFill>
                <a:latin typeface="Muli ExtraBold" panose="02000503000000000000" pitchFamily="2" charset="77"/>
              </a:defRPr>
            </a:lvl1pPr>
          </a:lstStyle>
          <a:p>
            <a:pPr lvl="0"/>
            <a:r>
              <a:rPr lang="en-US" dirty="0"/>
              <a:t>Click Here To Add Presentation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754CA6D-CD68-9949-B231-1F7B3C6E6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4313" y="5487432"/>
            <a:ext cx="9174162" cy="4953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 i="0">
                <a:solidFill>
                  <a:schemeClr val="tx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b="0" i="0">
                <a:latin typeface="Muli" panose="02000503000000000000" pitchFamily="2" charset="77"/>
              </a:defRPr>
            </a:lvl2pPr>
            <a:lvl3pPr marL="914400" indent="0">
              <a:buNone/>
              <a:defRPr b="0" i="0">
                <a:latin typeface="Muli" panose="02000503000000000000" pitchFamily="2" charset="77"/>
              </a:defRPr>
            </a:lvl3pPr>
            <a:lvl4pPr marL="1371600" indent="0">
              <a:buNone/>
              <a:defRPr b="0" i="0">
                <a:latin typeface="Muli" panose="02000503000000000000" pitchFamily="2" charset="77"/>
              </a:defRPr>
            </a:lvl4pPr>
            <a:lvl5pPr marL="1828800" indent="0">
              <a:buNone/>
              <a:defRPr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presenter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D53D09-1EB0-7948-AAA7-7807D6494F0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5668" y="6242417"/>
            <a:ext cx="1766326" cy="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3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LEFT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9DB32C21-1F17-3F42-91D4-9739C9FD7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624A1559-1697-584D-AC4F-A4F4CFA20D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26669" y="1555605"/>
            <a:ext cx="4046288" cy="13205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9168141-DD18-4B49-B455-243BF135D7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26017" y="2980113"/>
            <a:ext cx="4046288" cy="249425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body copy for your slide.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0015B-0DD4-AD40-9FBB-4CF6E2BDD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0015B-0DD4-AD40-9FBB-4CF6E2BDD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5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130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 PHOTO WITH CIRCL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6D7D94E-3C38-2442-9EEF-70C80FC4D24A}"/>
              </a:ext>
            </a:extLst>
          </p:cNvPr>
          <p:cNvSpPr/>
          <p:nvPr userDrawn="1"/>
        </p:nvSpPr>
        <p:spPr>
          <a:xfrm>
            <a:off x="6096000" y="491324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7BAE35-E8E8-F14C-85B5-A9C08A4B2A8E}"/>
              </a:ext>
            </a:extLst>
          </p:cNvPr>
          <p:cNvSpPr/>
          <p:nvPr userDrawn="1"/>
        </p:nvSpPr>
        <p:spPr>
          <a:xfrm>
            <a:off x="6096000" y="2434424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C17C57-E776-8440-8747-9CAECBCEAFB6}"/>
              </a:ext>
            </a:extLst>
          </p:cNvPr>
          <p:cNvSpPr/>
          <p:nvPr userDrawn="1"/>
        </p:nvSpPr>
        <p:spPr>
          <a:xfrm>
            <a:off x="6096000" y="4377524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91260" y="-581656"/>
            <a:ext cx="8105122" cy="8105122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68529" y="8610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2656" y="670594"/>
            <a:ext cx="352071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8124" y="1088833"/>
            <a:ext cx="3525309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124" y="2608110"/>
            <a:ext cx="352071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3592" y="3026349"/>
            <a:ext cx="352530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7188" y="4567629"/>
            <a:ext cx="352071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02657" y="4985868"/>
            <a:ext cx="3516124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85397C98-8622-5D46-B1FC-CE4076CBA27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368529" y="28041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1D8C08A-EBCD-9E4A-8616-6EACAEC48BA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68529" y="47472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B6F01-E697-5D4E-9337-7C07C631C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5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HOTO WITH CIRCL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91260" y="-581656"/>
            <a:ext cx="8105122" cy="8105122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26766" y="670594"/>
            <a:ext cx="1558382" cy="130735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9656" y="670594"/>
            <a:ext cx="347944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5125" y="1088833"/>
            <a:ext cx="3479442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5124" y="2608110"/>
            <a:ext cx="347944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0592" y="3026349"/>
            <a:ext cx="3479441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4188" y="4567629"/>
            <a:ext cx="347944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29657" y="4985868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slide.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E943EBC-1622-8548-8680-05BD6BC4952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26766" y="4577576"/>
            <a:ext cx="1558382" cy="130735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7D6FA3BC-B448-9844-A183-413118FF43B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26766" y="2640621"/>
            <a:ext cx="1558382" cy="130735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5CBB42-2306-474E-94B9-FB65425586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66E695-666E-8B45-8E7F-0E95567C5E12}"/>
              </a:ext>
            </a:extLst>
          </p:cNvPr>
          <p:cNvSpPr/>
          <p:nvPr userDrawn="1"/>
        </p:nvSpPr>
        <p:spPr>
          <a:xfrm>
            <a:off x="0" y="-28947"/>
            <a:ext cx="4114078" cy="70116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055118" y="778176"/>
            <a:ext cx="1331827" cy="11172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14736" y="753721"/>
            <a:ext cx="4327970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0203" y="1171960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10204" y="2691237"/>
            <a:ext cx="4327970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5671" y="3109476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19268" y="4650756"/>
            <a:ext cx="4327970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514735" y="5068995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9AFA56E-DE20-AB40-839B-1C5F69BE7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666" y="2534182"/>
            <a:ext cx="3061431" cy="1885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8D7D67-67ED-CA48-AFF9-E366F14BCA7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55118" y="2709844"/>
            <a:ext cx="1331827" cy="11172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6D56C44-FA25-DE42-BBCB-F3751D01E52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055118" y="4635626"/>
            <a:ext cx="1331827" cy="11172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DE62C4-4C94-B845-AAE1-56F0CB26E2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66E695-666E-8B45-8E7F-0E95567C5E12}"/>
              </a:ext>
            </a:extLst>
          </p:cNvPr>
          <p:cNvSpPr/>
          <p:nvPr userDrawn="1"/>
        </p:nvSpPr>
        <p:spPr>
          <a:xfrm>
            <a:off x="0" y="-28947"/>
            <a:ext cx="4114078" cy="70116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5AAEF0-92AC-8E48-B5FD-3170AE86A0F3}"/>
              </a:ext>
            </a:extLst>
          </p:cNvPr>
          <p:cNvSpPr/>
          <p:nvPr userDrawn="1"/>
        </p:nvSpPr>
        <p:spPr>
          <a:xfrm>
            <a:off x="4782589" y="574451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32C48B-C91A-9447-8138-B658EEE56304}"/>
              </a:ext>
            </a:extLst>
          </p:cNvPr>
          <p:cNvSpPr/>
          <p:nvPr userDrawn="1"/>
        </p:nvSpPr>
        <p:spPr>
          <a:xfrm>
            <a:off x="4782589" y="2517551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74BFA6-6C2B-494A-812A-39A9E5B7D77A}"/>
              </a:ext>
            </a:extLst>
          </p:cNvPr>
          <p:cNvSpPr/>
          <p:nvPr userDrawn="1"/>
        </p:nvSpPr>
        <p:spPr>
          <a:xfrm>
            <a:off x="4782589" y="4460651"/>
            <a:ext cx="1752064" cy="175206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055118" y="94419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07182" y="753721"/>
            <a:ext cx="4337034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2649" y="1171960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02650" y="2691237"/>
            <a:ext cx="4337034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98117" y="3109476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11714" y="4650756"/>
            <a:ext cx="4337034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181" y="5068995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 dirty="0"/>
              <a:t>Click here to add body copy for your each of your bullets.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85397C98-8622-5D46-B1FC-CE4076CBA27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55118" y="288729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1D8C08A-EBCD-9E4A-8616-6EACAEC48BA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055118" y="483039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9AFA56E-DE20-AB40-839B-1C5F69BE7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666" y="2534182"/>
            <a:ext cx="3061431" cy="1885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8861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66E695-666E-8B45-8E7F-0E95567C5E12}"/>
              </a:ext>
            </a:extLst>
          </p:cNvPr>
          <p:cNvSpPr/>
          <p:nvPr userDrawn="1"/>
        </p:nvSpPr>
        <p:spPr>
          <a:xfrm>
            <a:off x="0" y="-28947"/>
            <a:ext cx="3890356" cy="70116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9AFA56E-DE20-AB40-839B-1C5F69BE7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666" y="2534182"/>
            <a:ext cx="3061431" cy="1885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08221BF-83DC-484E-8E29-F116AA86F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120763" y="929728"/>
            <a:ext cx="7541571" cy="509428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26575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EC1D67F-F786-9D48-A0D4-F8B4585B8F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493420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69AFF4A-E746-734C-B491-A82924A3261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08868" y="1626556"/>
            <a:ext cx="9974263" cy="47380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835C-95EC-AB4A-87A8-281C4368C5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65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IRC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8E92EB64-5B14-FD46-A4C5-D7D574B06D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2940" y="464384"/>
            <a:ext cx="5929233" cy="5929233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4890C3A8-E85B-FD4B-96B9-331921F4CD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370" y="1147157"/>
            <a:ext cx="3713127" cy="1729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FFF37CF-5896-C84F-BE6E-3264516F4E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719" y="3116841"/>
            <a:ext cx="3514274" cy="2494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 dirty="0">
                <a:effectLst/>
                <a:latin typeface="Muli Light" panose="02000503040000020004" pitchFamily="2" charset="0"/>
              </a:rPr>
              <a:t>Click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E1F5E-0F30-7047-AD93-618C1CFA6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1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6F6E-C346-C649-B438-EBD07EF43E94}"/>
              </a:ext>
            </a:extLst>
          </p:cNvPr>
          <p:cNvSpPr/>
          <p:nvPr userDrawn="1"/>
        </p:nvSpPr>
        <p:spPr>
          <a:xfrm>
            <a:off x="0" y="-28947"/>
            <a:ext cx="12192000" cy="13091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341117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292" y="2115721"/>
            <a:ext cx="9387416" cy="32210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Muli Light" panose="02000503040000020004" pitchFamily="2" charset="0"/>
              </a:rPr>
              <a:t>Click here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6F6E-C346-C649-B438-EBD07EF43E94}"/>
              </a:ext>
            </a:extLst>
          </p:cNvPr>
          <p:cNvSpPr/>
          <p:nvPr userDrawn="1"/>
        </p:nvSpPr>
        <p:spPr>
          <a:xfrm>
            <a:off x="0" y="-28947"/>
            <a:ext cx="12192000" cy="13091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341117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2B132-B97F-8A4E-9662-7A296FF0F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275490"/>
            <a:ext cx="9355536" cy="3175779"/>
          </a:xfrm>
        </p:spPr>
        <p:txBody>
          <a:bodyPr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200" b="0" i="0">
                <a:latin typeface="Muli" panose="02000503000000000000" pitchFamily="2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2pPr>
            <a:lvl3pPr marL="12573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3pPr>
            <a:lvl4pPr marL="16573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4pPr>
            <a:lvl5pPr marL="21145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5pPr>
          </a:lstStyle>
          <a:p>
            <a:r>
              <a:rPr lang="en-US" dirty="0">
                <a:effectLst/>
                <a:latin typeface="Muli Light" panose="02000503040000020004" pitchFamily="2" charset="0"/>
              </a:rPr>
              <a:t>Click here to add your bullets</a:t>
            </a:r>
          </a:p>
          <a:p>
            <a:r>
              <a:rPr lang="en-US" dirty="0">
                <a:effectLst/>
                <a:latin typeface="Muli Light" panose="02000503040000020004" pitchFamily="2" charset="0"/>
              </a:rPr>
              <a:t>Bullet 2</a:t>
            </a:r>
          </a:p>
          <a:p>
            <a:r>
              <a:rPr lang="en-US" dirty="0">
                <a:effectLst/>
                <a:latin typeface="Muli Light" panose="02000503040000020004" pitchFamily="2" charset="0"/>
              </a:rPr>
              <a:t>Bullet 3</a:t>
            </a:r>
          </a:p>
          <a:p>
            <a:r>
              <a:rPr lang="en-US" dirty="0">
                <a:effectLst/>
                <a:latin typeface="Muli Light" panose="02000503040000020004" pitchFamily="2" charset="0"/>
              </a:rPr>
              <a:t>Bullet 4</a:t>
            </a:r>
          </a:p>
          <a:p>
            <a:r>
              <a:rPr lang="en-US" dirty="0">
                <a:effectLst/>
                <a:latin typeface="Muli Light" panose="02000503040000020004" pitchFamily="2" charset="0"/>
              </a:rPr>
              <a:t>Etc.</a:t>
            </a:r>
          </a:p>
          <a:p>
            <a:endParaRPr lang="en-US" dirty="0">
              <a:effectLst/>
              <a:latin typeface="Muli Light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06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HALF CIRC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2A214516-DC19-B44B-9050-4A7F5761E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7701" y="3429000"/>
            <a:ext cx="8436598" cy="843659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809303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292" y="1596045"/>
            <a:ext cx="9387416" cy="12426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body copy for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40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WITH 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6F6E-C346-C649-B438-EBD07EF43E94}"/>
              </a:ext>
            </a:extLst>
          </p:cNvPr>
          <p:cNvSpPr/>
          <p:nvPr userDrawn="1"/>
        </p:nvSpPr>
        <p:spPr>
          <a:xfrm>
            <a:off x="0" y="-28947"/>
            <a:ext cx="12192000" cy="13091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341117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292" y="1596045"/>
            <a:ext cx="9387416" cy="12426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 dirty="0"/>
              <a:t>Click here to add body copy for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8CCA187-B6BF-7A41-AD22-A71E25632D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7701" y="3429000"/>
            <a:ext cx="8436598" cy="843659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8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430787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03871476-6563-B04A-8C4D-97C355E44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5429" y="1393532"/>
            <a:ext cx="347583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 dirty="0"/>
              <a:t>Header name 1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D8CEB58-5998-5143-8870-55434C8660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5430" y="1811771"/>
            <a:ext cx="3480870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your body copy for each bullet.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220EE-7AA0-8F4B-98D6-B38A8032E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75429" y="3185703"/>
            <a:ext cx="347583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A7E49BA-40C5-9E4E-86B8-97C25EBDEB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75430" y="3603942"/>
            <a:ext cx="3480870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0FC13C4-2BAC-CF4B-B8AD-0F80707E22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75429" y="5014501"/>
            <a:ext cx="347583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19DEA88-431E-BF44-82F1-B24085DA4C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75430" y="5432740"/>
            <a:ext cx="3480870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2641A4B5-C0CF-BE4C-B09F-D191712B8DA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42645" y="1403178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3D623EB-C330-B841-BE4B-87EFC66427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20264" y="1393532"/>
            <a:ext cx="339613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 dirty="0"/>
              <a:t>Header name 1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9066ED05-DE33-6E44-8B39-9367FB6B7AD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20265" y="1811771"/>
            <a:ext cx="340105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your body copy for each bullet.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CDA187B-A0D6-5342-8754-C03BF46040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20264" y="3185703"/>
            <a:ext cx="339613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C709670-468B-0242-853B-7CF824F27CB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20265" y="3603942"/>
            <a:ext cx="340105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F33AD156-A0C9-B84F-8A61-2F228B21F70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20264" y="5014501"/>
            <a:ext cx="3396135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89FA646-3AD0-2643-836C-B58D0C1ACFF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20265" y="5432740"/>
            <a:ext cx="340105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33E64EC-63F1-334C-882F-27AF71B64ED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2645" y="3162705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F5E9940B-A32B-7541-BB49-0CD0CE0624D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42645" y="4991505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sp>
        <p:nvSpPr>
          <p:cNvPr id="37" name="Picture Placeholder 16">
            <a:extLst>
              <a:ext uri="{FF2B5EF4-FFF2-40B4-BE49-F238E27FC236}">
                <a16:creationId xmlns:a16="http://schemas.microsoft.com/office/drawing/2014/main" id="{42E9AFA1-F608-9746-8FD1-D0664D6E0C1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387480" y="1403178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14A5179C-4DDD-064D-9557-92E8497CAA3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387480" y="3162705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sp>
        <p:nvSpPr>
          <p:cNvPr id="41" name="Picture Placeholder 16">
            <a:extLst>
              <a:ext uri="{FF2B5EF4-FFF2-40B4-BE49-F238E27FC236}">
                <a16:creationId xmlns:a16="http://schemas.microsoft.com/office/drawing/2014/main" id="{4A61F4D1-373E-1F4A-BEEB-E82E2D7FAE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6387480" y="4991505"/>
            <a:ext cx="1364614" cy="11447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TO ADD 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2AD21B-2AAC-7E48-92D6-26AE17C65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5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430787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03871476-6563-B04A-8C4D-97C355E44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5308" y="1393532"/>
            <a:ext cx="342725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 dirty="0"/>
              <a:t>Header name 1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D8CEB58-5998-5143-8870-55434C8660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0776" y="1811771"/>
            <a:ext cx="3432219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your body copy for each bullet.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220EE-7AA0-8F4B-98D6-B38A8032E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04556" y="3185703"/>
            <a:ext cx="342725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A7E49BA-40C5-9E4E-86B8-97C25EBDEB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00024" y="3603942"/>
            <a:ext cx="3432219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0FC13C4-2BAC-CF4B-B8AD-0F80707E22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09088" y="5014501"/>
            <a:ext cx="342725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19DEA88-431E-BF44-82F1-B24085DA4C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4556" y="5432740"/>
            <a:ext cx="3432219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2641A4B5-C0CF-BE4C-B09F-D191712B8DA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013224" y="1636085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E0E9DF-002A-B94D-9A8F-401EBF125E55}"/>
              </a:ext>
            </a:extLst>
          </p:cNvPr>
          <p:cNvSpPr/>
          <p:nvPr userDrawn="1"/>
        </p:nvSpPr>
        <p:spPr>
          <a:xfrm>
            <a:off x="773357" y="1310655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02F3767A-648F-A746-B5B7-42EA1FA765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3224" y="3415010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F2C348-1590-7C43-9120-5F231719C4B0}"/>
              </a:ext>
            </a:extLst>
          </p:cNvPr>
          <p:cNvSpPr/>
          <p:nvPr userDrawn="1"/>
        </p:nvSpPr>
        <p:spPr>
          <a:xfrm>
            <a:off x="773357" y="3097892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6" name="Picture Placeholder 16">
            <a:extLst>
              <a:ext uri="{FF2B5EF4-FFF2-40B4-BE49-F238E27FC236}">
                <a16:creationId xmlns:a16="http://schemas.microsoft.com/office/drawing/2014/main" id="{C1C860A4-F48E-FF40-A3E7-7F06F41C63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13224" y="5210558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2A1A43-6643-1841-A184-6C8716B0774A}"/>
              </a:ext>
            </a:extLst>
          </p:cNvPr>
          <p:cNvSpPr/>
          <p:nvPr userDrawn="1"/>
        </p:nvSpPr>
        <p:spPr>
          <a:xfrm>
            <a:off x="773357" y="4885128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3D623EB-C330-B841-BE4B-87EFC66427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41708" y="1393532"/>
            <a:ext cx="333007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 dirty="0"/>
              <a:t>Header name 1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9066ED05-DE33-6E44-8B39-9367FB6B7AD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37177" y="1811771"/>
            <a:ext cx="333489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your body copy for each bullet.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CDA187B-A0D6-5342-8754-C03BF46040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90956" y="3185703"/>
            <a:ext cx="333007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C709670-468B-0242-853B-7CF824F27CB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86425" y="3603942"/>
            <a:ext cx="333489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F33AD156-A0C9-B84F-8A61-2F228B21F70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95488" y="5014501"/>
            <a:ext cx="3330071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Header name 1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89FA646-3AD0-2643-836C-B58D0C1ACFF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90957" y="5432740"/>
            <a:ext cx="3334898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your body copy for each bullet.</a:t>
            </a:r>
          </a:p>
          <a:p>
            <a:pPr lvl="0"/>
            <a:endParaRPr lang="en-US" dirty="0"/>
          </a:p>
        </p:txBody>
      </p:sp>
      <p:sp>
        <p:nvSpPr>
          <p:cNvPr id="54" name="Picture Placeholder 16">
            <a:extLst>
              <a:ext uri="{FF2B5EF4-FFF2-40B4-BE49-F238E27FC236}">
                <a16:creationId xmlns:a16="http://schemas.microsoft.com/office/drawing/2014/main" id="{2DB553FA-E0B0-704B-9F22-066E6DA26A5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499624" y="1636085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E2F368D-26AA-F240-AE38-24950DB036DC}"/>
              </a:ext>
            </a:extLst>
          </p:cNvPr>
          <p:cNvSpPr/>
          <p:nvPr userDrawn="1"/>
        </p:nvSpPr>
        <p:spPr>
          <a:xfrm>
            <a:off x="6259757" y="1310655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6" name="Picture Placeholder 16">
            <a:extLst>
              <a:ext uri="{FF2B5EF4-FFF2-40B4-BE49-F238E27FC236}">
                <a16:creationId xmlns:a16="http://schemas.microsoft.com/office/drawing/2014/main" id="{CF64376B-78F2-8140-8A21-A072C960B4E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99624" y="3415010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DFA4D2-BBA5-F949-A675-4DF23D9FECBD}"/>
              </a:ext>
            </a:extLst>
          </p:cNvPr>
          <p:cNvSpPr/>
          <p:nvPr userDrawn="1"/>
        </p:nvSpPr>
        <p:spPr>
          <a:xfrm>
            <a:off x="6259757" y="3089580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16">
            <a:extLst>
              <a:ext uri="{FF2B5EF4-FFF2-40B4-BE49-F238E27FC236}">
                <a16:creationId xmlns:a16="http://schemas.microsoft.com/office/drawing/2014/main" id="{CF3D4EE6-1754-3547-A658-40BF8B43AEB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499624" y="5210558"/>
            <a:ext cx="1062351" cy="8912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TO ADD ICON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68356E-438F-244F-A91D-3EBD3B12B79E}"/>
              </a:ext>
            </a:extLst>
          </p:cNvPr>
          <p:cNvSpPr/>
          <p:nvPr userDrawn="1"/>
        </p:nvSpPr>
        <p:spPr>
          <a:xfrm>
            <a:off x="6259757" y="4885128"/>
            <a:ext cx="1542085" cy="15420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9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787788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5762" y="340241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8509" y="3820652"/>
            <a:ext cx="254170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9" name="Picture Placeholder 16">
            <a:extLst>
              <a:ext uri="{FF2B5EF4-FFF2-40B4-BE49-F238E27FC236}">
                <a16:creationId xmlns:a16="http://schemas.microsoft.com/office/drawing/2014/main" id="{C4AD1F81-AFA6-9442-BEA1-C2882F8DEB3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436592" y="1977267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74067" y="340241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04440" y="3820652"/>
            <a:ext cx="2526457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43" name="Picture Placeholder 16">
            <a:extLst>
              <a:ext uri="{FF2B5EF4-FFF2-40B4-BE49-F238E27FC236}">
                <a16:creationId xmlns:a16="http://schemas.microsoft.com/office/drawing/2014/main" id="{CA786A40-B9A2-FA41-9F52-1269CBC6A2A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84897" y="1977267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27272" y="340241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61103" y="3820652"/>
            <a:ext cx="2519541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47" name="Picture Placeholder 16">
            <a:extLst>
              <a:ext uri="{FF2B5EF4-FFF2-40B4-BE49-F238E27FC236}">
                <a16:creationId xmlns:a16="http://schemas.microsoft.com/office/drawing/2014/main" id="{B2291846-3DB4-A849-BCED-3AF9CE2E386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738102" y="1977267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833628" y="340241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67459" y="3820652"/>
            <a:ext cx="2519541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51" name="Picture Placeholder 16">
            <a:extLst>
              <a:ext uri="{FF2B5EF4-FFF2-40B4-BE49-F238E27FC236}">
                <a16:creationId xmlns:a16="http://schemas.microsoft.com/office/drawing/2014/main" id="{7CA24FF6-CC7B-4441-908E-77D0977CCB41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344458" y="1977267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FE947B-8D67-974F-9BD4-F5A707406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9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787788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2809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676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9" name="Picture Placeholder 16">
            <a:extLst>
              <a:ext uri="{FF2B5EF4-FFF2-40B4-BE49-F238E27FC236}">
                <a16:creationId xmlns:a16="http://schemas.microsoft.com/office/drawing/2014/main" id="{C4AD1F81-AFA6-9442-BEA1-C2882F8DEB3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83639" y="2392903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984A7-9155-0747-B28E-F55554E3B6B0}"/>
              </a:ext>
            </a:extLst>
          </p:cNvPr>
          <p:cNvSpPr/>
          <p:nvPr userDrawn="1"/>
        </p:nvSpPr>
        <p:spPr>
          <a:xfrm>
            <a:off x="1075314" y="2011682"/>
            <a:ext cx="1982192" cy="19821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507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7374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43" name="Picture Placeholder 16">
            <a:extLst>
              <a:ext uri="{FF2B5EF4-FFF2-40B4-BE49-F238E27FC236}">
                <a16:creationId xmlns:a16="http://schemas.microsoft.com/office/drawing/2014/main" id="{CA786A40-B9A2-FA41-9F52-1269CBC6A2A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60337" y="2392903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7BB198-FE8A-FE4A-9EE9-764128B8BCC8}"/>
              </a:ext>
            </a:extLst>
          </p:cNvPr>
          <p:cNvSpPr/>
          <p:nvPr userDrawn="1"/>
        </p:nvSpPr>
        <p:spPr>
          <a:xfrm>
            <a:off x="3752012" y="2011682"/>
            <a:ext cx="1982192" cy="19821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26206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24073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47" name="Picture Placeholder 16">
            <a:extLst>
              <a:ext uri="{FF2B5EF4-FFF2-40B4-BE49-F238E27FC236}">
                <a16:creationId xmlns:a16="http://schemas.microsoft.com/office/drawing/2014/main" id="{B2291846-3DB4-A849-BCED-3AF9CE2E386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737036" y="2392903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34916F-7F2C-574D-926F-E5AAC379EC3B}"/>
              </a:ext>
            </a:extLst>
          </p:cNvPr>
          <p:cNvSpPr/>
          <p:nvPr userDrawn="1"/>
        </p:nvSpPr>
        <p:spPr>
          <a:xfrm>
            <a:off x="6428711" y="2011682"/>
            <a:ext cx="1982192" cy="19821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02904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dirty="0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900771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 dirty="0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 dirty="0"/>
          </a:p>
        </p:txBody>
      </p:sp>
      <p:sp>
        <p:nvSpPr>
          <p:cNvPr id="51" name="Picture Placeholder 16">
            <a:extLst>
              <a:ext uri="{FF2B5EF4-FFF2-40B4-BE49-F238E27FC236}">
                <a16:creationId xmlns:a16="http://schemas.microsoft.com/office/drawing/2014/main" id="{7CA24FF6-CC7B-4441-908E-77D0977CCB41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413734" y="2392903"/>
            <a:ext cx="1365543" cy="11455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A7A9D3-AD4F-E54F-94EB-38C2B9DE9940}"/>
              </a:ext>
            </a:extLst>
          </p:cNvPr>
          <p:cNvSpPr/>
          <p:nvPr userDrawn="1"/>
        </p:nvSpPr>
        <p:spPr>
          <a:xfrm>
            <a:off x="9105409" y="2011682"/>
            <a:ext cx="1982192" cy="19821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90067A-34F5-2F47-9AD6-4EFCF974F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34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547D432-21F4-B641-80D7-E2317BB98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9184" y="1361440"/>
            <a:ext cx="3913632" cy="3261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DB81B-EAB6-B349-B4AE-0DCF08300DE3}"/>
              </a:ext>
            </a:extLst>
          </p:cNvPr>
          <p:cNvSpPr txBox="1"/>
          <p:nvPr userDrawn="1"/>
        </p:nvSpPr>
        <p:spPr>
          <a:xfrm>
            <a:off x="4409440" y="421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Muli Light" panose="02000503040000020004" pitchFamily="2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94331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1446E-09C2-8746-803B-BEEDF35E1D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6ABDC3B-7C05-DE4D-AE83-7DE460978F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4434" y="2180907"/>
            <a:ext cx="5763132" cy="1340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B59F30-BB48-4E47-BF3D-40941E873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4434" y="3757224"/>
            <a:ext cx="5763132" cy="1691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A391A9-062A-5D42-9123-6BB2AD107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6988" y="1402426"/>
            <a:ext cx="2278025" cy="542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C9563-2ECC-164D-B146-A491649FEA81}"/>
              </a:ext>
            </a:extLst>
          </p:cNvPr>
          <p:cNvSpPr/>
          <p:nvPr userDrawn="1"/>
        </p:nvSpPr>
        <p:spPr>
          <a:xfrm>
            <a:off x="11375572" y="0"/>
            <a:ext cx="816428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3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1446E-09C2-8746-803B-BEEDF35E1D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6ABDC3B-7C05-DE4D-AE83-7DE460978F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4434" y="2180907"/>
            <a:ext cx="5763132" cy="1340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B59F30-BB48-4E47-BF3D-40941E873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4434" y="3757224"/>
            <a:ext cx="5763132" cy="1691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lang="en-US" sz="180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A391A9-062A-5D42-9123-6BB2AD107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6988" y="1402426"/>
            <a:ext cx="2278025" cy="542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C9563-2ECC-164D-B146-A491649FEA81}"/>
              </a:ext>
            </a:extLst>
          </p:cNvPr>
          <p:cNvSpPr/>
          <p:nvPr userDrawn="1"/>
        </p:nvSpPr>
        <p:spPr>
          <a:xfrm>
            <a:off x="11375572" y="0"/>
            <a:ext cx="816428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LEFT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9DB32C21-1F17-3F42-91D4-9739C9FD79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099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here to add picture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6C3A41F-D3CB-2E44-88FD-94D4AE54CF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60301" y="1628453"/>
            <a:ext cx="4660149" cy="14195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4179848-F4DC-D746-A114-79AAC7B34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9550" y="3219451"/>
            <a:ext cx="4660148" cy="20383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ABF8A-87C4-A744-8CE0-5F36E798E9B6}"/>
              </a:ext>
            </a:extLst>
          </p:cNvPr>
          <p:cNvSpPr txBox="1"/>
          <p:nvPr userDrawn="1"/>
        </p:nvSpPr>
        <p:spPr>
          <a:xfrm>
            <a:off x="13087350" y="579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8DEDBC-A085-1542-AC0B-E0430F483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7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0015B-0DD4-AD40-9FBB-4CF6E2BDD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5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445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DBC110-7220-374E-BBFD-1896690FF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D9DBC06D-9109-574D-80D3-DD7166A32B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4418" y="1914207"/>
            <a:ext cx="7106665" cy="1340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9C0A80-BC5F-194A-A535-DBCBA77A2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8" y="6446600"/>
            <a:ext cx="1235201" cy="29409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C2E891-DF3B-3749-8487-88BFF20FE74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04418" y="3429000"/>
            <a:ext cx="6567373" cy="1488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20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011300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ANGLE PHOTO WITH icons -without ic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364709" y="-1724284"/>
            <a:ext cx="8063978" cy="8677534"/>
          </a:xfrm>
          <a:prstGeom prst="rtTriangle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990877" y="670594"/>
            <a:ext cx="1331336" cy="11168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7344" y="67059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2812" y="1088833"/>
            <a:ext cx="3479442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84876" y="26081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80343" y="3026349"/>
            <a:ext cx="3479441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4189" y="4567629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29657" y="4985868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8B4AAEF8-664D-674A-911B-2CAEDFB96FD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764664" y="2614483"/>
            <a:ext cx="1331336" cy="11168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D9FA756-7DDA-4E47-B5B9-D8DEF8DC4AD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638538" y="4576672"/>
            <a:ext cx="1331336" cy="11168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496100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 PHOTO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364709" y="-1724284"/>
            <a:ext cx="8063978" cy="8677534"/>
          </a:xfrm>
          <a:prstGeom prst="rtTriangle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B45AAEF0-92AC-8E48-B5FD-3170AE86A0F3}"/>
              </a:ext>
            </a:extLst>
          </p:cNvPr>
          <p:cNvSpPr/>
          <p:nvPr userDrawn="1"/>
        </p:nvSpPr>
        <p:spPr>
          <a:xfrm>
            <a:off x="2503687" y="491324"/>
            <a:ext cx="1752064" cy="175206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4032C48B-C91A-9447-8138-B658EEE56304}"/>
              </a:ext>
            </a:extLst>
          </p:cNvPr>
          <p:cNvSpPr/>
          <p:nvPr userDrawn="1"/>
        </p:nvSpPr>
        <p:spPr>
          <a:xfrm>
            <a:off x="4255751" y="2434424"/>
            <a:ext cx="1752064" cy="175206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A374BFA6-6C2B-494A-812A-39A9E5B7D77A}"/>
              </a:ext>
            </a:extLst>
          </p:cNvPr>
          <p:cNvSpPr/>
          <p:nvPr userDrawn="1"/>
        </p:nvSpPr>
        <p:spPr>
          <a:xfrm>
            <a:off x="6096000" y="4377524"/>
            <a:ext cx="1752064" cy="175206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776216" y="8610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7344" y="67059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2812" y="1088833"/>
            <a:ext cx="3479442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84876" y="26081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80343" y="3026349"/>
            <a:ext cx="3479441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4189" y="4567629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29657" y="4985868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85397C98-8622-5D46-B1FC-CE4076CBA27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528280" y="28041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1D8C08A-EBCD-9E4A-8616-6EACAEC48BA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68529" y="4747267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ADIENT WITH 3 ICONS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1CBD038-300A-A84A-9F0B-01BDA1B14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323994" cy="6890137"/>
          </a:xfrm>
          <a:prstGeom prst="rect">
            <a:avLst/>
          </a:prstGeom>
        </p:spPr>
      </p:pic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375755" y="752450"/>
            <a:ext cx="1248986" cy="10477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6246" y="753721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1713" y="1171960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1714" y="2691237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7181" y="3109476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20778" y="4650756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16245" y="5068995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4B86B13-470B-0343-A03C-6E40A75919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999" y="1740958"/>
            <a:ext cx="3385251" cy="1688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1C86C4-F496-7B47-9E82-BA0652622E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5991" y="3554032"/>
            <a:ext cx="3369260" cy="1488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D80A6FE7-C00F-8E45-AA27-B227F002085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5375755" y="2670703"/>
            <a:ext cx="1248986" cy="10477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21FD4D1-10A1-DE4B-AD3E-FC3FDF3E59C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375755" y="4638651"/>
            <a:ext cx="1248986" cy="10477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923298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Diagonal Corner Rectangle 38">
            <a:extLst>
              <a:ext uri="{FF2B5EF4-FFF2-40B4-BE49-F238E27FC236}">
                <a16:creationId xmlns:a16="http://schemas.microsoft.com/office/drawing/2014/main" id="{DE483FF4-35E2-2143-8259-500D05A8A731}"/>
              </a:ext>
            </a:extLst>
          </p:cNvPr>
          <p:cNvSpPr/>
          <p:nvPr userDrawn="1"/>
        </p:nvSpPr>
        <p:spPr>
          <a:xfrm>
            <a:off x="4960323" y="573479"/>
            <a:ext cx="1574329" cy="1574329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1CBD038-300A-A84A-9F0B-01BDA1B14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323994" cy="6890137"/>
          </a:xfrm>
          <a:prstGeom prst="rect">
            <a:avLst/>
          </a:prstGeom>
        </p:spPr>
      </p:pic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143983" y="85435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6246" y="753721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1713" y="1171960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1714" y="2691237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7181" y="3109476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20778" y="4650756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16245" y="5068995"/>
            <a:ext cx="4332503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4B86B13-470B-0343-A03C-6E40A75919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999" y="1740958"/>
            <a:ext cx="3385251" cy="1688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E5B7525B-91C1-ED4B-A807-7CE942F55286}"/>
              </a:ext>
            </a:extLst>
          </p:cNvPr>
          <p:cNvSpPr/>
          <p:nvPr userDrawn="1"/>
        </p:nvSpPr>
        <p:spPr>
          <a:xfrm>
            <a:off x="4960323" y="2535629"/>
            <a:ext cx="1574329" cy="1574329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B077DDE-131E-4D4A-9238-F128812B138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43983" y="281650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0EF4429E-23C3-3F40-9527-F77318F36757}"/>
              </a:ext>
            </a:extLst>
          </p:cNvPr>
          <p:cNvSpPr/>
          <p:nvPr userDrawn="1"/>
        </p:nvSpPr>
        <p:spPr>
          <a:xfrm>
            <a:off x="4960323" y="4478729"/>
            <a:ext cx="1574329" cy="1574329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16">
            <a:extLst>
              <a:ext uri="{FF2B5EF4-FFF2-40B4-BE49-F238E27FC236}">
                <a16:creationId xmlns:a16="http://schemas.microsoft.com/office/drawing/2014/main" id="{A4C81248-84DD-6B44-8864-8FBAEF91B37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143983" y="4759604"/>
            <a:ext cx="1207007" cy="10125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1C86C4-F496-7B47-9E82-BA0652622E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5991" y="3554032"/>
            <a:ext cx="3369260" cy="1488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40488616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F5644A-C704-8F46-BE6A-91C2AAA9E91B}"/>
              </a:ext>
            </a:extLst>
          </p:cNvPr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AC8411D-BD0C-2949-BD4E-A394EFD172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9245" y="778226"/>
            <a:ext cx="5307875" cy="392113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chemeClr val="bg2"/>
              </a:buClr>
              <a:buSzPct val="130000"/>
              <a:buFont typeface="Wingdings" pitchFamily="2" charset="2"/>
              <a:buChar char="§"/>
              <a:defRPr sz="24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F8CB273-45B9-B340-840B-1A08A738BA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7889" y="1247944"/>
            <a:ext cx="4759232" cy="9859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2EC8D4C-AEFB-B145-A1C5-0B41A2A4D2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7889" y="3246561"/>
            <a:ext cx="4759232" cy="9859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1974EA-98A1-D94C-83F7-8A6BFC1B5A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7889" y="5232116"/>
            <a:ext cx="4759232" cy="9859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5D1366D-D4E2-914F-B72D-B83944D910F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39245" y="2776843"/>
            <a:ext cx="5307875" cy="392113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chemeClr val="bg2"/>
              </a:buClr>
              <a:buSzPct val="130000"/>
              <a:buFont typeface="Wingdings" pitchFamily="2" charset="2"/>
              <a:buChar char="§"/>
              <a:defRPr sz="24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D05D764-8306-584F-B7D5-723FB8E305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39245" y="4762397"/>
            <a:ext cx="5307875" cy="392113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chemeClr val="bg2"/>
              </a:buClr>
              <a:buSzPct val="130000"/>
              <a:buFont typeface="Wingdings" pitchFamily="2" charset="2"/>
              <a:buChar char="§"/>
              <a:defRPr sz="24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BFE785-784D-E44C-9798-4F01AC80B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0" y="0"/>
            <a:ext cx="5307875" cy="6890137"/>
          </a:xfrm>
          <a:prstGeom prst="rect">
            <a:avLst/>
          </a:prstGeom>
        </p:spPr>
      </p:pic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D1720E10-5AA2-214C-8FDD-61C15F472B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999" y="1740958"/>
            <a:ext cx="3385251" cy="1688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4F60B5-34EE-1F43-842F-5746223B9E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545BB5-1DC7-C541-ADDB-3F64B34072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5991" y="3554032"/>
            <a:ext cx="3369260" cy="1488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02854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08221BF-83DC-484E-8E29-F116AA86F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120763" y="929728"/>
            <a:ext cx="7541571" cy="509428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444664-292C-EE4A-8E2B-034C5E038C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875042" cy="6890137"/>
          </a:xfrm>
          <a:prstGeom prst="rect">
            <a:avLst/>
          </a:prstGeom>
        </p:spPr>
      </p:pic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CC002C5-67D4-A14F-8C46-36A6528D5D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999" y="1740958"/>
            <a:ext cx="3109321" cy="1688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965D95D-13C8-5B42-AF8D-6B886955FE5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5991" y="3554032"/>
            <a:ext cx="2763800" cy="193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192657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EC1D67F-F786-9D48-A0D4-F8B4585B8F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493420"/>
            <a:ext cx="9387416" cy="786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69AFF4A-E746-734C-B491-A82924A3261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08868" y="1626556"/>
            <a:ext cx="9974263" cy="47380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2E5BD-0287-5949-A086-7E5A0547A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65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DIAMO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C50317-9AE9-4C4D-86E5-E1F1A46E89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893026" y="0"/>
            <a:ext cx="6330461" cy="6858000"/>
          </a:xfrm>
          <a:prstGeom prst="rect">
            <a:avLst/>
          </a:prstGeom>
        </p:spPr>
      </p:pic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8E92EB64-5B14-FD46-A4C5-D7D574B06D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497" y="-1123760"/>
            <a:ext cx="9105520" cy="9105520"/>
          </a:xfrm>
          <a:prstGeom prst="diamond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E1F5E-0F30-7047-AD93-618C1CFA61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5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562186B-40EF-E244-9A22-5CF7547F1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9101" y="1628453"/>
            <a:ext cx="3917199" cy="14195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2ED5CD-5629-B64D-9690-D3CBFEAC7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3219451"/>
            <a:ext cx="3498850" cy="2038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</p:spTree>
    <p:extLst>
      <p:ext uri="{BB962C8B-B14F-4D97-AF65-F5344CB8AC3E}">
        <p14:creationId xmlns:p14="http://schemas.microsoft.com/office/powerpoint/2010/main" val="20702617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292" y="1858597"/>
            <a:ext cx="9387416" cy="32210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085ADD-B6A7-7F41-9C60-3C093DB45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1206500"/>
          </a:xfrm>
          <a:prstGeom prst="rect">
            <a:avLst/>
          </a:prstGeom>
        </p:spPr>
      </p:pic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18D9958-EC78-614E-B0A2-2EB1100D98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2292" y="409655"/>
            <a:ext cx="10215486" cy="575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43109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FA037-D0C0-364D-97CC-C5D6CBFD52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2B132-B97F-8A4E-9662-7A296FF0F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1860434"/>
            <a:ext cx="9355536" cy="3175779"/>
          </a:xfrm>
        </p:spPr>
        <p:txBody>
          <a:bodyPr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200" b="0" i="0">
                <a:latin typeface="Muli" panose="02000503000000000000" pitchFamily="2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2pPr>
            <a:lvl3pPr marL="12573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3pPr>
            <a:lvl4pPr marL="16573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4pPr>
            <a:lvl5pPr marL="21145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your bullets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2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3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4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Etc.</a:t>
            </a:r>
          </a:p>
          <a:p>
            <a:endParaRPr lang="en-US">
              <a:effectLst/>
              <a:latin typeface="Muli Light" panose="02000503040000020004" pitchFamily="2" charset="0"/>
            </a:endParaRP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5E8C1B9-5EF2-C249-B41E-B1A71C40EE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1762" y="409655"/>
            <a:ext cx="10216015" cy="575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1560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292" y="1858597"/>
            <a:ext cx="9387416" cy="32210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085ADD-B6A7-7F41-9C60-3C093DB45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06500"/>
          </a:xfrm>
          <a:prstGeom prst="rect">
            <a:avLst/>
          </a:prstGeom>
        </p:spPr>
      </p:pic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18D9958-EC78-614E-B0A2-2EB1100D98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2292" y="409655"/>
            <a:ext cx="10215486" cy="575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88758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0F4ACA0-9B83-1F45-96F6-EA7C038A25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2B132-B97F-8A4E-9662-7A296FF0F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1860434"/>
            <a:ext cx="9355536" cy="3175779"/>
          </a:xfrm>
        </p:spPr>
        <p:txBody>
          <a:bodyPr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200" b="0" i="0">
                <a:latin typeface="Muli" panose="02000503000000000000" pitchFamily="2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2pPr>
            <a:lvl3pPr marL="1257300" indent="-34290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3pPr>
            <a:lvl4pPr marL="16573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4pPr>
            <a:lvl5pPr marL="2114550" indent="-285750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your bullets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2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3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4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Etc.</a:t>
            </a:r>
          </a:p>
          <a:p>
            <a:endParaRPr lang="en-US">
              <a:effectLst/>
              <a:latin typeface="Muli Light" panose="02000503040000020004" pitchFamily="2" charset="0"/>
            </a:endParaRP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5E8C1B9-5EF2-C249-B41E-B1A71C40EE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1762" y="409655"/>
            <a:ext cx="10216015" cy="575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24069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HALF DIAMO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88951" y="1628453"/>
            <a:ext cx="4216985" cy="14195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CBC5B-27EB-5D42-B232-979F7C8460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826751" y="-75590"/>
            <a:ext cx="6443779" cy="6980762"/>
          </a:xfrm>
          <a:prstGeom prst="rect">
            <a:avLst/>
          </a:prstGeom>
        </p:spPr>
      </p:pic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CC45B8-3FB4-2747-B1A4-E5650A373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214279" y="-1123760"/>
            <a:ext cx="9105520" cy="9105520"/>
          </a:xfrm>
          <a:prstGeom prst="diamond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55CAA-2D0E-DA4B-ADFF-CCA5C52E3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200" y="3219451"/>
            <a:ext cx="4217988" cy="2038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</p:spTree>
    <p:extLst>
      <p:ext uri="{BB962C8B-B14F-4D97-AF65-F5344CB8AC3E}">
        <p14:creationId xmlns:p14="http://schemas.microsoft.com/office/powerpoint/2010/main" val="41929409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ULLETS AND TEXT HEADER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430787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69B7B10-A7AE-5745-B528-2DCA5456EBC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53858" y="3075263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6929ACD-1836-7A44-B098-6E36E39AB24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249326" y="3493502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D27ED4B7-B6E9-D74A-A191-20B971D2957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858" y="14550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65210557-7B1B-CD40-A290-A32AE813003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49326" y="1873249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ED247643-0182-4846-97A0-81329135F53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253858" y="475968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9FDF9C7E-AE97-8A44-9012-769BBCEB258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249326" y="5177923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B0BE6B59-C816-7849-BDF4-9693243B674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777006" y="3075263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BB17F410-FC87-D344-BDA9-3274A3D9BB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772474" y="3493502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0FBAFA46-5735-1A4F-B493-AAFA47946A3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77006" y="14550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A69A287F-8098-7142-8B6C-34CCD9CA94F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772474" y="1873249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F3A1068-A92F-5842-B48D-A6216B88C9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777006" y="475968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C267129D-A542-2A4C-BFA4-D6F620451C2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772474" y="5177923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show..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CE01B3E-0C05-E349-BC2A-FFC48496801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70676" y="1455010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8" name="Picture Placeholder 16">
            <a:extLst>
              <a:ext uri="{FF2B5EF4-FFF2-40B4-BE49-F238E27FC236}">
                <a16:creationId xmlns:a16="http://schemas.microsoft.com/office/drawing/2014/main" id="{AB3F0630-C33D-0A45-96E4-70893CEA1FD6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70676" y="3055210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BD377236-3508-E142-A06C-F045D627A373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70676" y="4744862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6BC59999-B8F8-0B40-B232-ABA5903FA559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6400102" y="1455010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63C684D2-D707-CA44-AC47-9F5C2761B7AD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6400102" y="3055210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799E7239-BB48-BF46-9A7A-09A7D997D37A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6400102" y="4744862"/>
            <a:ext cx="1219600" cy="1023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35487245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430787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0A91D506-FDFF-1247-AB92-0DFFA351698F}"/>
              </a:ext>
            </a:extLst>
          </p:cNvPr>
          <p:cNvSpPr/>
          <p:nvPr userDrawn="1"/>
        </p:nvSpPr>
        <p:spPr>
          <a:xfrm>
            <a:off x="643588" y="2970725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69B7B10-A7AE-5745-B528-2DCA5456EBC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59691" y="3075263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6929ACD-1836-7A44-B098-6E36E39AB24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55159" y="3493502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60" name="Picture Placeholder 16">
            <a:extLst>
              <a:ext uri="{FF2B5EF4-FFF2-40B4-BE49-F238E27FC236}">
                <a16:creationId xmlns:a16="http://schemas.microsoft.com/office/drawing/2014/main" id="{1E1F98A8-0E3E-ED4C-99BE-207BEDC40FA2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46970" y="3271320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66" name="Snip Diagonal Corner Rectangle 65">
            <a:extLst>
              <a:ext uri="{FF2B5EF4-FFF2-40B4-BE49-F238E27FC236}">
                <a16:creationId xmlns:a16="http://schemas.microsoft.com/office/drawing/2014/main" id="{F3E2969B-B922-1A4D-A646-BC750E383A31}"/>
              </a:ext>
            </a:extLst>
          </p:cNvPr>
          <p:cNvSpPr/>
          <p:nvPr userDrawn="1"/>
        </p:nvSpPr>
        <p:spPr>
          <a:xfrm>
            <a:off x="643588" y="1350472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D27ED4B7-B6E9-D74A-A191-20B971D2957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459691" y="14550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65210557-7B1B-CD40-A290-A32AE813003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455159" y="1873249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0" name="Snip Diagonal Corner Rectangle 69">
            <a:extLst>
              <a:ext uri="{FF2B5EF4-FFF2-40B4-BE49-F238E27FC236}">
                <a16:creationId xmlns:a16="http://schemas.microsoft.com/office/drawing/2014/main" id="{512E5AFC-153F-0F48-998F-E4AEB5884F73}"/>
              </a:ext>
            </a:extLst>
          </p:cNvPr>
          <p:cNvSpPr/>
          <p:nvPr userDrawn="1"/>
        </p:nvSpPr>
        <p:spPr>
          <a:xfrm>
            <a:off x="643588" y="4655146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ED247643-0182-4846-97A0-81329135F53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459691" y="475968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9FDF9C7E-AE97-8A44-9012-769BBCEB258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455159" y="5177923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3" name="Picture Placeholder 16">
            <a:extLst>
              <a:ext uri="{FF2B5EF4-FFF2-40B4-BE49-F238E27FC236}">
                <a16:creationId xmlns:a16="http://schemas.microsoft.com/office/drawing/2014/main" id="{D8C499EA-6333-1947-9F0D-0324A4C4436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46970" y="4955741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74" name="Snip Diagonal Corner Rectangle 73">
            <a:extLst>
              <a:ext uri="{FF2B5EF4-FFF2-40B4-BE49-F238E27FC236}">
                <a16:creationId xmlns:a16="http://schemas.microsoft.com/office/drawing/2014/main" id="{B8286D24-737C-2945-8609-10B29088FE69}"/>
              </a:ext>
            </a:extLst>
          </p:cNvPr>
          <p:cNvSpPr/>
          <p:nvPr userDrawn="1"/>
        </p:nvSpPr>
        <p:spPr>
          <a:xfrm>
            <a:off x="6322493" y="2970725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B0BE6B59-C816-7849-BDF4-9693243B674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38596" y="3075263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BB17F410-FC87-D344-BDA9-3274A3D9BB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4064" y="3493502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7" name="Picture Placeholder 16">
            <a:extLst>
              <a:ext uri="{FF2B5EF4-FFF2-40B4-BE49-F238E27FC236}">
                <a16:creationId xmlns:a16="http://schemas.microsoft.com/office/drawing/2014/main" id="{FB6F4AEA-EA29-CF44-8856-6A01E9ADCFE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525875" y="3271320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78" name="Snip Diagonal Corner Rectangle 77">
            <a:extLst>
              <a:ext uri="{FF2B5EF4-FFF2-40B4-BE49-F238E27FC236}">
                <a16:creationId xmlns:a16="http://schemas.microsoft.com/office/drawing/2014/main" id="{D230839A-198D-024C-9068-1C27C28DE1FE}"/>
              </a:ext>
            </a:extLst>
          </p:cNvPr>
          <p:cNvSpPr/>
          <p:nvPr userDrawn="1"/>
        </p:nvSpPr>
        <p:spPr>
          <a:xfrm>
            <a:off x="6322493" y="1350472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0FBAFA46-5735-1A4F-B493-AAFA47946A3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8596" y="1455010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A69A287F-8098-7142-8B6C-34CCD9CA94F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34064" y="1873249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81" name="Picture Placeholder 16">
            <a:extLst>
              <a:ext uri="{FF2B5EF4-FFF2-40B4-BE49-F238E27FC236}">
                <a16:creationId xmlns:a16="http://schemas.microsoft.com/office/drawing/2014/main" id="{F55E7023-28F9-C74C-A8A4-2EF65B720EAB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525875" y="1651067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82" name="Snip Diagonal Corner Rectangle 81">
            <a:extLst>
              <a:ext uri="{FF2B5EF4-FFF2-40B4-BE49-F238E27FC236}">
                <a16:creationId xmlns:a16="http://schemas.microsoft.com/office/drawing/2014/main" id="{E2E39EEC-E138-2846-B6E3-BDFE3E07D4C6}"/>
              </a:ext>
            </a:extLst>
          </p:cNvPr>
          <p:cNvSpPr/>
          <p:nvPr userDrawn="1"/>
        </p:nvSpPr>
        <p:spPr>
          <a:xfrm>
            <a:off x="6322493" y="4655146"/>
            <a:ext cx="1425844" cy="142584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F3A1068-A92F-5842-B48D-A6216B88C9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138596" y="4759684"/>
            <a:ext cx="3126376" cy="392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C267129D-A542-2A4C-BFA4-D6F620451C2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134064" y="5177923"/>
            <a:ext cx="3470376" cy="88911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show..</a:t>
            </a:r>
          </a:p>
        </p:txBody>
      </p:sp>
      <p:sp>
        <p:nvSpPr>
          <p:cNvPr id="85" name="Picture Placeholder 16">
            <a:extLst>
              <a:ext uri="{FF2B5EF4-FFF2-40B4-BE49-F238E27FC236}">
                <a16:creationId xmlns:a16="http://schemas.microsoft.com/office/drawing/2014/main" id="{851013DB-E596-494C-9722-1C51D897C40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525875" y="4955741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CE01B3E-0C05-E349-BC2A-FFC48496801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37970" y="1583490"/>
            <a:ext cx="1066450" cy="8946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361589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430787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5F8CB43-5F68-2C40-A988-D105CB4035D6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869950" y="1162050"/>
            <a:ext cx="10452100" cy="5029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880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FOUR ICONS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787788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2809" y="364640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676" y="4064642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507" y="364640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7374" y="4064642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26206" y="364640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24073" y="4064642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02904" y="3646403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900771" y="4064642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90067A-34F5-2F47-9AD6-4EFCF974F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04A1372D-0F4A-9845-A841-B1EC11F8D221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1074057" y="1923698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D382960-F9B1-2448-B75E-869841EAFD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817257" y="1923698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5214E19F-A78D-7747-987D-A6A681B8FDF2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512331" y="1923698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CE69BF56-E685-9040-AE9F-4C409BE00E6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9175320" y="1923698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8912501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676" y="787788"/>
            <a:ext cx="10450647" cy="554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400" b="0" i="0"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2809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676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507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7374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26206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24073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02904" y="4205976"/>
            <a:ext cx="2387203" cy="418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900771" y="4624215"/>
            <a:ext cx="2391468" cy="132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800" b="0" i="0"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90067A-34F5-2F47-9AD6-4EFCF974F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9" y="6446600"/>
            <a:ext cx="1235201" cy="294096"/>
          </a:xfrm>
          <a:prstGeom prst="rect">
            <a:avLst/>
          </a:prstGeom>
        </p:spPr>
      </p:pic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145C3C4A-B18D-4841-9353-83C59EC04A94}"/>
              </a:ext>
            </a:extLst>
          </p:cNvPr>
          <p:cNvSpPr/>
          <p:nvPr userDrawn="1"/>
        </p:nvSpPr>
        <p:spPr>
          <a:xfrm>
            <a:off x="870675" y="1835660"/>
            <a:ext cx="2142781" cy="2142781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04A1372D-0F4A-9845-A841-B1EC11F8D221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1074057" y="2136256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4FB697A5-BB4F-FB4B-8F28-6EBE6E530E5A}"/>
              </a:ext>
            </a:extLst>
          </p:cNvPr>
          <p:cNvSpPr/>
          <p:nvPr userDrawn="1"/>
        </p:nvSpPr>
        <p:spPr>
          <a:xfrm>
            <a:off x="3613875" y="1835660"/>
            <a:ext cx="2142781" cy="2142781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D382960-F9B1-2448-B75E-869841EAFD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817257" y="2136256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74A3E766-7251-604D-A36A-93BB3B1D1380}"/>
              </a:ext>
            </a:extLst>
          </p:cNvPr>
          <p:cNvSpPr/>
          <p:nvPr userDrawn="1"/>
        </p:nvSpPr>
        <p:spPr>
          <a:xfrm>
            <a:off x="6308949" y="1835660"/>
            <a:ext cx="2142781" cy="2142781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5214E19F-A78D-7747-987D-A6A681B8FDF2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512331" y="2136256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9394E307-DEB2-2F43-9060-23211D5E8B1A}"/>
              </a:ext>
            </a:extLst>
          </p:cNvPr>
          <p:cNvSpPr/>
          <p:nvPr userDrawn="1"/>
        </p:nvSpPr>
        <p:spPr>
          <a:xfrm>
            <a:off x="8971938" y="1835660"/>
            <a:ext cx="2142781" cy="2142781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CE69BF56-E685-9040-AE9F-4C409BE00E6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9175320" y="2136256"/>
            <a:ext cx="1701227" cy="15053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33853349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2A7BA-7E91-9A4D-9D03-418D0C3592A5}"/>
              </a:ext>
            </a:extLst>
          </p:cNvPr>
          <p:cNvSpPr/>
          <p:nvPr userDrawn="1"/>
        </p:nvSpPr>
        <p:spPr>
          <a:xfrm>
            <a:off x="476250" y="0"/>
            <a:ext cx="11715750" cy="6858000"/>
          </a:xfrm>
          <a:prstGeom prst="rect">
            <a:avLst/>
          </a:prstGeom>
          <a:solidFill>
            <a:srgbClr val="2D2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DBC110-7220-374E-BBFD-1896690FF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0" y="0"/>
            <a:ext cx="466725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9C0A80-BC5F-194A-A535-DBCBA77A2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7298" y="6446600"/>
            <a:ext cx="1235201" cy="29409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C329D98-FD43-284D-BA7C-FDC574DA9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667250" cy="6858000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D9DBC06D-9109-574D-80D3-DD7166A32B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2668" y="1914207"/>
            <a:ext cx="7106665" cy="1340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8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457200" indent="0">
              <a:buNone/>
              <a:defRPr sz="4800" b="0" i="0">
                <a:latin typeface="Muli ExtraBold" panose="02000503000000000000" pitchFamily="2" charset="77"/>
              </a:defRPr>
            </a:lvl2pPr>
            <a:lvl3pPr marL="914400" indent="0">
              <a:buNone/>
              <a:defRPr sz="4800" b="0" i="0">
                <a:latin typeface="Muli ExtraBold" panose="02000503000000000000" pitchFamily="2" charset="77"/>
              </a:defRPr>
            </a:lvl3pPr>
            <a:lvl4pPr marL="1371600" indent="0">
              <a:buNone/>
              <a:defRPr sz="4800" b="0" i="0">
                <a:latin typeface="Muli ExtraBold" panose="02000503000000000000" pitchFamily="2" charset="77"/>
              </a:defRPr>
            </a:lvl4pPr>
            <a:lvl5pPr marL="1828800" indent="0">
              <a:buNone/>
              <a:defRPr sz="48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E6F04E-A7CA-A341-8315-D65F5C5EAF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42668" y="3429000"/>
            <a:ext cx="7106665" cy="1488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0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457200" indent="0">
              <a:buNone/>
              <a:defRPr sz="1800" b="0" i="0">
                <a:latin typeface="Muli" panose="02000503000000000000" pitchFamily="2" charset="77"/>
              </a:defRPr>
            </a:lvl2pPr>
            <a:lvl3pPr marL="914400" indent="0">
              <a:buNone/>
              <a:defRPr sz="1800" b="0" i="0">
                <a:latin typeface="Muli" panose="02000503000000000000" pitchFamily="2" charset="77"/>
              </a:defRPr>
            </a:lvl3pPr>
            <a:lvl4pPr marL="1371600" indent="0">
              <a:buNone/>
              <a:defRPr sz="1800" b="0" i="0">
                <a:latin typeface="Muli" panose="02000503000000000000" pitchFamily="2" charset="77"/>
              </a:defRPr>
            </a:lvl4pPr>
            <a:lvl5pPr marL="1828800" indent="0">
              <a:buNone/>
              <a:defRPr sz="180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9242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2B094C-8D4B-7E46-95F6-D95557B0D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C2A7BA-7E91-9A4D-9D03-418D0C3592A5}"/>
                </a:ext>
              </a:extLst>
            </p:cNvPr>
            <p:cNvSpPr/>
            <p:nvPr userDrawn="1"/>
          </p:nvSpPr>
          <p:spPr>
            <a:xfrm>
              <a:off x="476250" y="0"/>
              <a:ext cx="11715750" cy="6858000"/>
            </a:xfrm>
            <a:prstGeom prst="rect">
              <a:avLst/>
            </a:prstGeom>
            <a:solidFill>
              <a:srgbClr val="2D2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78DBC110-7220-374E-BBFD-1896690FF3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24750" y="0"/>
              <a:ext cx="4667250" cy="6858000"/>
            </a:xfrm>
            <a:prstGeom prst="rect">
              <a:avLst/>
            </a:prstGeom>
          </p:spPr>
        </p:pic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CC329D98-FD43-284D-BA7C-FDC574DA93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0"/>
              <a:ext cx="4667250" cy="6858000"/>
            </a:xfrm>
            <a:prstGeom prst="rect">
              <a:avLst/>
            </a:prstGeom>
          </p:spPr>
        </p:pic>
      </p:grp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F9C46-927F-4641-BE68-0BCFB3D55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16" b="16418"/>
          <a:stretch/>
        </p:blipFill>
        <p:spPr>
          <a:xfrm>
            <a:off x="3798570" y="1562100"/>
            <a:ext cx="4594860" cy="255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4EDAC-9B57-2E43-8B7C-2FFEA142C9CB}"/>
              </a:ext>
            </a:extLst>
          </p:cNvPr>
          <p:cNvSpPr txBox="1"/>
          <p:nvPr userDrawn="1"/>
        </p:nvSpPr>
        <p:spPr>
          <a:xfrm>
            <a:off x="3728085" y="4381500"/>
            <a:ext cx="4735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>
                <a:solidFill>
                  <a:schemeClr val="bg1"/>
                </a:solidFill>
                <a:effectLst/>
                <a:latin typeface="Muli Light" panose="02000503040000020004" pitchFamily="2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4416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3" r:id="rId3"/>
    <p:sldLayoutId id="2147483664" r:id="rId4"/>
    <p:sldLayoutId id="2147483665" r:id="rId5"/>
    <p:sldLayoutId id="2147483666" r:id="rId6"/>
    <p:sldLayoutId id="2147483701" r:id="rId7"/>
    <p:sldLayoutId id="2147483699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9B6FC-84B2-D64E-9B2A-94B0F102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BC57-B981-9A4D-8DDE-F92E406A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605D-19F5-9146-A3EC-DE6A25CE2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E1FD-5FCF-8643-AD83-CF341C6D707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830F-CD45-B74B-80BA-8106033BB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7FAD-F89B-C145-8921-E093F92D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E906-A365-0844-AF70-6CE3AA95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712" r:id="rId5"/>
    <p:sldLayoutId id="2147483667" r:id="rId6"/>
    <p:sldLayoutId id="2147483655" r:id="rId7"/>
    <p:sldLayoutId id="2147483656" r:id="rId8"/>
    <p:sldLayoutId id="2147483668" r:id="rId9"/>
    <p:sldLayoutId id="2147483669" r:id="rId10"/>
    <p:sldLayoutId id="2147483703" r:id="rId11"/>
    <p:sldLayoutId id="2147483657" r:id="rId12"/>
    <p:sldLayoutId id="2147483715" r:id="rId13"/>
    <p:sldLayoutId id="2147483672" r:id="rId14"/>
    <p:sldLayoutId id="2147483674" r:id="rId15"/>
    <p:sldLayoutId id="2147483675" r:id="rId16"/>
    <p:sldLayoutId id="2147483658" r:id="rId17"/>
    <p:sldLayoutId id="2147483670" r:id="rId18"/>
    <p:sldLayoutId id="2147483673" r:id="rId19"/>
    <p:sldLayoutId id="2147483659" r:id="rId20"/>
    <p:sldLayoutId id="2147483671" r:id="rId21"/>
    <p:sldLayoutId id="2147483710" r:id="rId22"/>
    <p:sldLayoutId id="2147483660" r:id="rId23"/>
    <p:sldLayoutId id="2147483713" r:id="rId24"/>
    <p:sldLayoutId id="2147483662" r:id="rId25"/>
    <p:sldLayoutId id="214748369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9B6FC-84B2-D64E-9B2A-94B0F102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BC57-B981-9A4D-8DDE-F92E406A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605D-19F5-9146-A3EC-DE6A25CE2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E1FD-5FCF-8643-AD83-CF341C6D707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830F-CD45-B74B-80BA-8106033BB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7FAD-F89B-C145-8921-E093F92D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E906-A365-0844-AF70-6CE3AA95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0" r:id="rId2"/>
    <p:sldLayoutId id="2147483696" r:id="rId3"/>
    <p:sldLayoutId id="2147483697" r:id="rId4"/>
    <p:sldLayoutId id="2147483681" r:id="rId5"/>
    <p:sldLayoutId id="2147483698" r:id="rId6"/>
    <p:sldLayoutId id="2147483688" r:id="rId7"/>
    <p:sldLayoutId id="2147483700" r:id="rId8"/>
    <p:sldLayoutId id="2147483687" r:id="rId9"/>
    <p:sldLayoutId id="2147483702" r:id="rId10"/>
    <p:sldLayoutId id="2147483677" r:id="rId11"/>
    <p:sldLayoutId id="2147483704" r:id="rId12"/>
    <p:sldLayoutId id="2147483705" r:id="rId13"/>
    <p:sldLayoutId id="2147483706" r:id="rId14"/>
    <p:sldLayoutId id="2147483678" r:id="rId15"/>
    <p:sldLayoutId id="2147483679" r:id="rId16"/>
    <p:sldLayoutId id="2147483707" r:id="rId17"/>
    <p:sldLayoutId id="2147483708" r:id="rId18"/>
    <p:sldLayoutId id="2147483709" r:id="rId19"/>
    <p:sldLayoutId id="2147483686" r:id="rId20"/>
    <p:sldLayoutId id="2147483711" r:id="rId21"/>
    <p:sldLayoutId id="2147483682" r:id="rId22"/>
    <p:sldLayoutId id="2147483685" r:id="rId23"/>
    <p:sldLayoutId id="2147483714" r:id="rId24"/>
    <p:sldLayoutId id="2147483683" r:id="rId25"/>
    <p:sldLayoutId id="214748368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595CB4-11AE-7F46-B17C-6981E63C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latin typeface="Muli ExtraBold"/>
              </a:rPr>
              <a:t>Excella Badging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FE8B-6D15-BC4B-91C2-1D35F5AE1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Muli"/>
              </a:rPr>
              <a:t>Presented by: Matt Ratliff and Nick Kipouros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C0AAB2-3053-CB46-8E4B-24108941423A}"/>
              </a:ext>
            </a:extLst>
          </p:cNvPr>
          <p:cNvCxnSpPr/>
          <p:nvPr/>
        </p:nvCxnSpPr>
        <p:spPr>
          <a:xfrm>
            <a:off x="861194" y="3717560"/>
            <a:ext cx="186701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48C91-BED9-7740-AE85-BC343DE888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 ExtraBold"/>
              </a:rPr>
              <a:t>What is Badging?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D2D81-A10F-6E4B-8D8D-BEA825E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The badging system is a new initiative of the Software Development Capability Area team to build a fun way of communicating interests, capabilities, and skill levels in various ways, through the use of digital badges</a:t>
            </a:r>
            <a:endParaRPr lang="en-US" dirty="0"/>
          </a:p>
        </p:txBody>
      </p:sp>
      <p:pic>
        <p:nvPicPr>
          <p:cNvPr id="6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B772CFE-F914-FEF5-D01F-FCC579315F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4098651" y="2704170"/>
            <a:ext cx="4152672" cy="4152672"/>
          </a:xfrm>
        </p:spPr>
      </p:pic>
    </p:spTree>
    <p:extLst>
      <p:ext uri="{BB962C8B-B14F-4D97-AF65-F5344CB8AC3E}">
        <p14:creationId xmlns:p14="http://schemas.microsoft.com/office/powerpoint/2010/main" val="387342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FF0A3B8-3C62-8A4A-97F0-AEFB4E12CD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dirty="0">
                <a:latin typeface="Muli ExtraBold"/>
              </a:rPr>
              <a:t>Potential Benefits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197D-555D-364C-8B79-6976900059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4313" y="1375015"/>
            <a:ext cx="3432219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A way for employees to objectify their proficiency and competency in the various technologies that we use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8A02CD-E923-DA44-8303-7BA7944290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509317" y="3157893"/>
            <a:ext cx="3570619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A fun and interesting way for enhancing skills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B52E87-4712-5C40-B5E8-9EC054624E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04556" y="5042447"/>
            <a:ext cx="3432219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An opportunity for the capability team to engage with employees and guide the learning track for their progression</a:t>
            </a:r>
            <a:endParaRPr lang="en-US" dirty="0"/>
          </a:p>
        </p:txBody>
      </p:sp>
      <p:pic>
        <p:nvPicPr>
          <p:cNvPr id="36" name="Picture Placeholder 35" descr="A close up of a logo&#10;&#10;Description automatically generated">
            <a:extLst>
              <a:ext uri="{FF2B5EF4-FFF2-40B4-BE49-F238E27FC236}">
                <a16:creationId xmlns:a16="http://schemas.microsoft.com/office/drawing/2014/main" id="{972CFFEA-381B-3648-B46D-8E898FE7CCFE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/>
        </p:blipFill>
        <p:spPr/>
      </p:pic>
      <p:pic>
        <p:nvPicPr>
          <p:cNvPr id="38" name="Picture Placeholder 37" descr="A close up of a logo&#10;&#10;Description automatically generated">
            <a:extLst>
              <a:ext uri="{FF2B5EF4-FFF2-40B4-BE49-F238E27FC236}">
                <a16:creationId xmlns:a16="http://schemas.microsoft.com/office/drawing/2014/main" id="{CBD832AF-8827-8E4C-BCF5-51680986CA3B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6" b="196"/>
          <a:stretch/>
        </p:blipFill>
        <p:spPr/>
      </p:pic>
      <p:pic>
        <p:nvPicPr>
          <p:cNvPr id="40" name="Picture Placeholder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010355-F839-6F46-8F21-4A2A06116BA8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7" b="7997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C4B1B3-7389-AA4F-8BB3-211879759E0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37177" y="1375015"/>
            <a:ext cx="3334898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Motivation for employees to learn new skills and enhance current skills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FB97DBD-CDC0-0146-A1D8-BC903318D5C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977132" y="3157893"/>
            <a:ext cx="3334898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Could be used by staffing as a means of better understanding the skillsets of employees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4CE4FA-FC3E-124A-AB2C-DEBC5E200B8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1664" y="5042447"/>
            <a:ext cx="3334898" cy="889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Objectifies learning to assist during annual reviews for progression through consulting tracks.</a:t>
            </a:r>
          </a:p>
        </p:txBody>
      </p:sp>
      <p:pic>
        <p:nvPicPr>
          <p:cNvPr id="42" name="Picture Placeholder 41" descr="A close up of a logo&#10;&#10;Description automatically generated">
            <a:extLst>
              <a:ext uri="{FF2B5EF4-FFF2-40B4-BE49-F238E27FC236}">
                <a16:creationId xmlns:a16="http://schemas.microsoft.com/office/drawing/2014/main" id="{5172FCD2-91A0-E846-B42A-B4A595259794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/>
        </p:blipFill>
        <p:spPr/>
      </p:pic>
      <p:pic>
        <p:nvPicPr>
          <p:cNvPr id="44" name="Picture Placeholder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05DA74-6355-EA49-B4F3-3CE2A3532EF5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6" b="196"/>
          <a:stretch/>
        </p:blipFill>
        <p:spPr/>
      </p:pic>
      <p:pic>
        <p:nvPicPr>
          <p:cNvPr id="46" name="Picture Placeholder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9DDA08-531E-9D44-BE4D-98BFC2198E1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7" b="7997"/>
          <a:stretch/>
        </p:blipFill>
        <p:spPr/>
      </p:pic>
    </p:spTree>
    <p:extLst>
      <p:ext uri="{BB962C8B-B14F-4D97-AF65-F5344CB8AC3E}">
        <p14:creationId xmlns:p14="http://schemas.microsoft.com/office/powerpoint/2010/main" val="304971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3A745-3F0F-7B47-AF71-1352721951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 ExtraBold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871B-9C6C-C247-AD2A-4C6245EA4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EF52-8A60-4D4A-9CC1-5AF9570BB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8509" y="3318847"/>
            <a:ext cx="2541708" cy="13280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Provide an easy way for employees to learn and achieve success in one or more identified areas.</a:t>
            </a:r>
            <a:endParaRPr lang="en-US" dirty="0"/>
          </a:p>
          <a:p>
            <a:endParaRPr lang="en-US" dirty="0"/>
          </a:p>
        </p:txBody>
      </p:sp>
      <p:pic>
        <p:nvPicPr>
          <p:cNvPr id="26" name="Picture Placeholder 25" descr="A close up of a sign&#10;&#10;Description automatically generated">
            <a:extLst>
              <a:ext uri="{FF2B5EF4-FFF2-40B4-BE49-F238E27FC236}">
                <a16:creationId xmlns:a16="http://schemas.microsoft.com/office/drawing/2014/main" id="{CBADA3AE-0798-AB4A-884E-9DABB1630E7E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81" b="8081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08AF1A-45AA-DB47-A4D1-CD845A61B4E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92928" y="3318848"/>
            <a:ext cx="2526457" cy="13280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Provide a way that the capability team can help to guide employees through learning objectives, by providing a clear learning path for the different technologies.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76DF41D0-F11C-034B-89A6-4A4B4EFC965C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81" b="8081"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0BF15-082E-4B40-AEED-1392911ED31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61103" y="3318847"/>
            <a:ext cx="2519541" cy="13280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Provide a fun and engaging way for explore and share achievements and successes.</a:t>
            </a:r>
          </a:p>
          <a:p>
            <a:endParaRPr lang="en-US" dirty="0"/>
          </a:p>
        </p:txBody>
      </p:sp>
      <p:pic>
        <p:nvPicPr>
          <p:cNvPr id="20" name="Picture Placeholder 19" descr="A close up of a logo&#10;&#10;Description automatically generated">
            <a:extLst>
              <a:ext uri="{FF2B5EF4-FFF2-40B4-BE49-F238E27FC236}">
                <a16:creationId xmlns:a16="http://schemas.microsoft.com/office/drawing/2014/main" id="{123B7912-92D7-084A-927F-9E8A887B8B1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130" b="8130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540B44-04BF-1947-8761-7D6C81A6803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86044" y="3318847"/>
            <a:ext cx="2519541" cy="13280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"/>
              </a:rPr>
              <a:t>Provide a way for Excella to objectify the skills and skill levels.</a:t>
            </a:r>
          </a:p>
          <a:p>
            <a:endParaRPr lang="en-US" dirty="0"/>
          </a:p>
        </p:txBody>
      </p:sp>
      <p:pic>
        <p:nvPicPr>
          <p:cNvPr id="22" name="Picture Placeholder 21" descr="A close up of a sign&#10;&#10;Description automatically generated">
            <a:extLst>
              <a:ext uri="{FF2B5EF4-FFF2-40B4-BE49-F238E27FC236}">
                <a16:creationId xmlns:a16="http://schemas.microsoft.com/office/drawing/2014/main" id="{33C43439-38DC-B447-8F61-C94035C0DD19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81" b="8081"/>
          <a:stretch/>
        </p:blipFill>
        <p:spPr/>
      </p:pic>
    </p:spTree>
    <p:extLst>
      <p:ext uri="{BB962C8B-B14F-4D97-AF65-F5344CB8AC3E}">
        <p14:creationId xmlns:p14="http://schemas.microsoft.com/office/powerpoint/2010/main" val="35624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7615E-4C09-4540-A265-3F0D49C52A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2668" y="120719"/>
            <a:ext cx="7106665" cy="1340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 ExtraBold"/>
              </a:rPr>
              <a:t>ERD Diagram</a:t>
            </a:r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99092A1-9AF2-B5B5-C3B7-34544287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24" y="896487"/>
            <a:ext cx="7333459" cy="54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B4D9B8-9CD9-7349-B1C8-A44051269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63" y="1860434"/>
            <a:ext cx="3668415" cy="31757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latin typeface="Muli"/>
              </a:rPr>
              <a:t>.Net</a:t>
            </a:r>
            <a:endParaRPr lang="en-US" dirty="0" err="1"/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Python</a:t>
            </a:r>
          </a:p>
          <a:p>
            <a:r>
              <a:rPr lang="en-US" dirty="0">
                <a:latin typeface="Muli"/>
              </a:rPr>
              <a:t>Ruby/Ruby on Rails</a:t>
            </a:r>
            <a:endParaRPr lang="en-US" dirty="0"/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Java</a:t>
            </a:r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React</a:t>
            </a:r>
          </a:p>
          <a:p>
            <a:pPr>
              <a:lnSpc>
                <a:spcPct val="113999"/>
              </a:lnSpc>
            </a:pPr>
            <a:endParaRPr lang="en-US" dirty="0">
              <a:latin typeface="Mul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73115-FAEE-5F49-8CC5-62B4968FCC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latin typeface="Muli ExtraBold"/>
              </a:rPr>
              <a:t>Initial Categories for Badges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2CEF605-8062-6E61-D2A5-7E1DAB38A9C2}"/>
              </a:ext>
            </a:extLst>
          </p:cNvPr>
          <p:cNvSpPr txBox="1">
            <a:spLocks/>
          </p:cNvSpPr>
          <p:nvPr/>
        </p:nvSpPr>
        <p:spPr>
          <a:xfrm>
            <a:off x="6404944" y="1845566"/>
            <a:ext cx="3668415" cy="3175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Angular</a:t>
            </a:r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Node</a:t>
            </a:r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Git</a:t>
            </a:r>
            <a:endParaRPr lang="en-US" dirty="0"/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SQL</a:t>
            </a:r>
          </a:p>
          <a:p>
            <a:pPr>
              <a:lnSpc>
                <a:spcPct val="113999"/>
              </a:lnSpc>
            </a:pPr>
            <a:r>
              <a:rPr lang="en-US" dirty="0">
                <a:latin typeface="Muli"/>
              </a:rPr>
              <a:t>Database Design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819A-F768-F94E-9F63-2D13B02736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Muli ExtraBold"/>
              </a:rPr>
              <a:t>API Schema</a:t>
            </a:r>
            <a:endParaRPr lang="en-US" dirty="0"/>
          </a:p>
        </p:txBody>
      </p:sp>
      <p:pic>
        <p:nvPicPr>
          <p:cNvPr id="9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CE9EAD9-3220-1A5D-6EAA-0AC53844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68" y="87074"/>
            <a:ext cx="8309515" cy="6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75">
      <a:dk1>
        <a:srgbClr val="34343E"/>
      </a:dk1>
      <a:lt1>
        <a:srgbClr val="FEFFFF"/>
      </a:lt1>
      <a:dk2>
        <a:srgbClr val="1E8EB6"/>
      </a:dk2>
      <a:lt2>
        <a:srgbClr val="E23E47"/>
      </a:lt2>
      <a:accent1>
        <a:srgbClr val="91CFD4"/>
      </a:accent1>
      <a:accent2>
        <a:srgbClr val="2C2E75"/>
      </a:accent2>
      <a:accent3>
        <a:srgbClr val="E23E47"/>
      </a:accent3>
      <a:accent4>
        <a:srgbClr val="FAD245"/>
      </a:accent4>
      <a:accent5>
        <a:srgbClr val="ABB3BA"/>
      </a:accent5>
      <a:accent6>
        <a:srgbClr val="EEF0F7"/>
      </a:accent6>
      <a:hlink>
        <a:srgbClr val="1D8EB6"/>
      </a:hlink>
      <a:folHlink>
        <a:srgbClr val="2C2E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Excella PowerPoint Template_1" id="{EB05A8DA-2CA3-E149-BBD2-EA67B376034B}" vid="{1C646ED1-30D1-2C49-B365-FDCCB537CE31}"/>
    </a:ext>
  </a:extLst>
</a:theme>
</file>

<file path=ppt/theme/theme3.xml><?xml version="1.0" encoding="utf-8"?>
<a:theme xmlns:a="http://schemas.openxmlformats.org/drawingml/2006/main" name="Office Theme">
  <a:themeElements>
    <a:clrScheme name="Custom 75">
      <a:dk1>
        <a:srgbClr val="34343E"/>
      </a:dk1>
      <a:lt1>
        <a:srgbClr val="FEFFFF"/>
      </a:lt1>
      <a:dk2>
        <a:srgbClr val="1E8EB6"/>
      </a:dk2>
      <a:lt2>
        <a:srgbClr val="E23E47"/>
      </a:lt2>
      <a:accent1>
        <a:srgbClr val="91CFD4"/>
      </a:accent1>
      <a:accent2>
        <a:srgbClr val="2C2E75"/>
      </a:accent2>
      <a:accent3>
        <a:srgbClr val="E23E47"/>
      </a:accent3>
      <a:accent4>
        <a:srgbClr val="FAD245"/>
      </a:accent4>
      <a:accent5>
        <a:srgbClr val="ABB3BA"/>
      </a:accent5>
      <a:accent6>
        <a:srgbClr val="EEF0F7"/>
      </a:accent6>
      <a:hlink>
        <a:srgbClr val="1D8EB6"/>
      </a:hlink>
      <a:folHlink>
        <a:srgbClr val="2C2E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Excella PowerPoint Template _3" id="{5F59036D-E10E-C941-8D5C-0CD701A0A2B8}" vid="{57A072AD-38B9-D045-A943-D7EC20999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2022-03-24T14:43:38Z</dcterms:created>
  <dcterms:modified xsi:type="dcterms:W3CDTF">2022-03-31T12:58:34Z</dcterms:modified>
</cp:coreProperties>
</file>