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notesMasterIdLst>
    <p:notesMasterId r:id="rId19"/>
  </p:notesMasterIdLst>
  <p:handoutMasterIdLst>
    <p:handoutMasterId r:id="rId20"/>
  </p:handoutMasterIdLst>
  <p:sldIdLst>
    <p:sldId id="262" r:id="rId4"/>
    <p:sldId id="263" r:id="rId5"/>
    <p:sldId id="294" r:id="rId6"/>
    <p:sldId id="257" r:id="rId7"/>
    <p:sldId id="307" r:id="rId8"/>
    <p:sldId id="296" r:id="rId9"/>
    <p:sldId id="298" r:id="rId10"/>
    <p:sldId id="301" r:id="rId11"/>
    <p:sldId id="302" r:id="rId12"/>
    <p:sldId id="303" r:id="rId13"/>
    <p:sldId id="304" r:id="rId14"/>
    <p:sldId id="305" r:id="rId15"/>
    <p:sldId id="297" r:id="rId16"/>
    <p:sldId id="295" r:id="rId17"/>
    <p:sldId id="306" r:id="rId18"/>
  </p:sldIdLst>
  <p:sldSz cx="12192000" cy="6858000"/>
  <p:notesSz cx="6858000" cy="9144000"/>
  <p:custShowLst>
    <p:custShow name="Intro" id="0">
      <p:sldLst>
        <p:sld r:id="rId4"/>
        <p:sld r:id="rId5"/>
        <p:sld r:id="rId7"/>
        <p:sld r:id="rId8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D83626-1522-4FDB-BB7C-876FF56FEDBF}" v="869" dt="2018-11-17T00:17:44.737"/>
    <p1510:client id="{E7B3EBDD-2219-499F-9A77-8F0B1377C57D}" v="34" dt="2018-11-17T14:44:21.1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2"/>
    <p:restoredTop sz="94629"/>
  </p:normalViewPr>
  <p:slideViewPr>
    <p:cSldViewPr snapToGrid="0" snapToObjects="1" showGuides="1">
      <p:cViewPr>
        <p:scale>
          <a:sx n="85" d="100"/>
          <a:sy n="85" d="100"/>
        </p:scale>
        <p:origin x="62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16" d="100"/>
          <a:sy n="116" d="100"/>
        </p:scale>
        <p:origin x="302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microsoft.com/office/2015/10/relationships/revisionInfo" Target="revisionInfo.xml"/><Relationship Id="rId3" Type="http://schemas.openxmlformats.org/officeDocument/2006/relationships/slideMaster" Target="slideMasters/slideMaster1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an Killeen" userId="169170ea-5b98-4f67-a989-bb667484d93f" providerId="ADAL" clId="{3CD83626-1522-4FDB-BB7C-876FF56FEDBF}"/>
    <pc:docChg chg="undo custSel addSld delSld modSld sldOrd">
      <pc:chgData name="Sean Killeen" userId="169170ea-5b98-4f67-a989-bb667484d93f" providerId="ADAL" clId="{3CD83626-1522-4FDB-BB7C-876FF56FEDBF}" dt="2018-11-17T00:17:44.734" v="3067" actId="20577"/>
      <pc:docMkLst>
        <pc:docMk/>
      </pc:docMkLst>
      <pc:sldChg chg="del">
        <pc:chgData name="Sean Killeen" userId="169170ea-5b98-4f67-a989-bb667484d93f" providerId="ADAL" clId="{3CD83626-1522-4FDB-BB7C-876FF56FEDBF}" dt="2018-11-16T22:41:48.027" v="883" actId="2696"/>
        <pc:sldMkLst>
          <pc:docMk/>
          <pc:sldMk cId="154161628" sldId="261"/>
        </pc:sldMkLst>
      </pc:sldChg>
      <pc:sldChg chg="addSp modSp">
        <pc:chgData name="Sean Killeen" userId="169170ea-5b98-4f67-a989-bb667484d93f" providerId="ADAL" clId="{3CD83626-1522-4FDB-BB7C-876FF56FEDBF}" dt="2018-11-17T00:17:44.734" v="3067" actId="20577"/>
        <pc:sldMkLst>
          <pc:docMk/>
          <pc:sldMk cId="3624861155" sldId="262"/>
        </pc:sldMkLst>
        <pc:spChg chg="mod">
          <ac:chgData name="Sean Killeen" userId="169170ea-5b98-4f67-a989-bb667484d93f" providerId="ADAL" clId="{3CD83626-1522-4FDB-BB7C-876FF56FEDBF}" dt="2018-11-17T00:16:40.154" v="3038" actId="121"/>
          <ac:spMkLst>
            <pc:docMk/>
            <pc:sldMk cId="3624861155" sldId="262"/>
            <ac:spMk id="2" creationId="{00000000-0000-0000-0000-000000000000}"/>
          </ac:spMkLst>
        </pc:spChg>
        <pc:spChg chg="add mod">
          <ac:chgData name="Sean Killeen" userId="169170ea-5b98-4f67-a989-bb667484d93f" providerId="ADAL" clId="{3CD83626-1522-4FDB-BB7C-876FF56FEDBF}" dt="2018-11-17T00:17:44.734" v="3067" actId="20577"/>
          <ac:spMkLst>
            <pc:docMk/>
            <pc:sldMk cId="3624861155" sldId="262"/>
            <ac:spMk id="6" creationId="{9E4A9FE0-18DE-42BB-953B-2F76AD0E11A9}"/>
          </ac:spMkLst>
        </pc:spChg>
      </pc:sldChg>
      <pc:sldChg chg="modSp ord">
        <pc:chgData name="Sean Killeen" userId="169170ea-5b98-4f67-a989-bb667484d93f" providerId="ADAL" clId="{3CD83626-1522-4FDB-BB7C-876FF56FEDBF}" dt="2018-11-16T22:05:36.278" v="9" actId="20577"/>
        <pc:sldMkLst>
          <pc:docMk/>
          <pc:sldMk cId="1832986965" sldId="263"/>
        </pc:sldMkLst>
        <pc:spChg chg="mod">
          <ac:chgData name="Sean Killeen" userId="169170ea-5b98-4f67-a989-bb667484d93f" providerId="ADAL" clId="{3CD83626-1522-4FDB-BB7C-876FF56FEDBF}" dt="2018-11-16T22:05:36.278" v="9" actId="20577"/>
          <ac:spMkLst>
            <pc:docMk/>
            <pc:sldMk cId="1832986965" sldId="263"/>
            <ac:spMk id="2" creationId="{00000000-0000-0000-0000-000000000000}"/>
          </ac:spMkLst>
        </pc:spChg>
      </pc:sldChg>
      <pc:sldChg chg="del">
        <pc:chgData name="Sean Killeen" userId="169170ea-5b98-4f67-a989-bb667484d93f" providerId="ADAL" clId="{3CD83626-1522-4FDB-BB7C-876FF56FEDBF}" dt="2018-11-16T22:41:48.040" v="884" actId="2696"/>
        <pc:sldMkLst>
          <pc:docMk/>
          <pc:sldMk cId="3434136029" sldId="264"/>
        </pc:sldMkLst>
      </pc:sldChg>
      <pc:sldChg chg="del">
        <pc:chgData name="Sean Killeen" userId="169170ea-5b98-4f67-a989-bb667484d93f" providerId="ADAL" clId="{3CD83626-1522-4FDB-BB7C-876FF56FEDBF}" dt="2018-11-16T22:41:48.053" v="885" actId="2696"/>
        <pc:sldMkLst>
          <pc:docMk/>
          <pc:sldMk cId="950552066" sldId="265"/>
        </pc:sldMkLst>
      </pc:sldChg>
      <pc:sldChg chg="modSp del ord">
        <pc:chgData name="Sean Killeen" userId="169170ea-5b98-4f67-a989-bb667484d93f" providerId="ADAL" clId="{3CD83626-1522-4FDB-BB7C-876FF56FEDBF}" dt="2018-11-16T22:36:07.748" v="577" actId="2696"/>
        <pc:sldMkLst>
          <pc:docMk/>
          <pc:sldMk cId="2596084817" sldId="266"/>
        </pc:sldMkLst>
        <pc:spChg chg="mod">
          <ac:chgData name="Sean Killeen" userId="169170ea-5b98-4f67-a989-bb667484d93f" providerId="ADAL" clId="{3CD83626-1522-4FDB-BB7C-876FF56FEDBF}" dt="2018-11-16T22:21:20.610" v="101" actId="6549"/>
          <ac:spMkLst>
            <pc:docMk/>
            <pc:sldMk cId="2596084817" sldId="266"/>
            <ac:spMk id="2" creationId="{00000000-0000-0000-0000-000000000000}"/>
          </ac:spMkLst>
        </pc:spChg>
      </pc:sldChg>
      <pc:sldChg chg="del">
        <pc:chgData name="Sean Killeen" userId="169170ea-5b98-4f67-a989-bb667484d93f" providerId="ADAL" clId="{3CD83626-1522-4FDB-BB7C-876FF56FEDBF}" dt="2018-11-16T22:41:48.063" v="886" actId="2696"/>
        <pc:sldMkLst>
          <pc:docMk/>
          <pc:sldMk cId="103563460" sldId="267"/>
        </pc:sldMkLst>
      </pc:sldChg>
      <pc:sldChg chg="del">
        <pc:chgData name="Sean Killeen" userId="169170ea-5b98-4f67-a989-bb667484d93f" providerId="ADAL" clId="{3CD83626-1522-4FDB-BB7C-876FF56FEDBF}" dt="2018-11-16T22:41:48.070" v="887" actId="2696"/>
        <pc:sldMkLst>
          <pc:docMk/>
          <pc:sldMk cId="204467839" sldId="268"/>
        </pc:sldMkLst>
      </pc:sldChg>
      <pc:sldChg chg="del">
        <pc:chgData name="Sean Killeen" userId="169170ea-5b98-4f67-a989-bb667484d93f" providerId="ADAL" clId="{3CD83626-1522-4FDB-BB7C-876FF56FEDBF}" dt="2018-11-16T22:41:48.081" v="888" actId="2696"/>
        <pc:sldMkLst>
          <pc:docMk/>
          <pc:sldMk cId="562579770" sldId="269"/>
        </pc:sldMkLst>
      </pc:sldChg>
      <pc:sldChg chg="del">
        <pc:chgData name="Sean Killeen" userId="169170ea-5b98-4f67-a989-bb667484d93f" providerId="ADAL" clId="{3CD83626-1522-4FDB-BB7C-876FF56FEDBF}" dt="2018-11-16T22:41:48.106" v="889" actId="2696"/>
        <pc:sldMkLst>
          <pc:docMk/>
          <pc:sldMk cId="4159068661" sldId="270"/>
        </pc:sldMkLst>
      </pc:sldChg>
      <pc:sldChg chg="del">
        <pc:chgData name="Sean Killeen" userId="169170ea-5b98-4f67-a989-bb667484d93f" providerId="ADAL" clId="{3CD83626-1522-4FDB-BB7C-876FF56FEDBF}" dt="2018-11-16T22:41:48.133" v="890" actId="2696"/>
        <pc:sldMkLst>
          <pc:docMk/>
          <pc:sldMk cId="2886819921" sldId="271"/>
        </pc:sldMkLst>
      </pc:sldChg>
      <pc:sldChg chg="del">
        <pc:chgData name="Sean Killeen" userId="169170ea-5b98-4f67-a989-bb667484d93f" providerId="ADAL" clId="{3CD83626-1522-4FDB-BB7C-876FF56FEDBF}" dt="2018-11-16T22:41:48.160" v="891" actId="2696"/>
        <pc:sldMkLst>
          <pc:docMk/>
          <pc:sldMk cId="4071641732" sldId="272"/>
        </pc:sldMkLst>
      </pc:sldChg>
      <pc:sldChg chg="del">
        <pc:chgData name="Sean Killeen" userId="169170ea-5b98-4f67-a989-bb667484d93f" providerId="ADAL" clId="{3CD83626-1522-4FDB-BB7C-876FF56FEDBF}" dt="2018-11-16T22:41:48.182" v="892" actId="2696"/>
        <pc:sldMkLst>
          <pc:docMk/>
          <pc:sldMk cId="361553999" sldId="273"/>
        </pc:sldMkLst>
      </pc:sldChg>
      <pc:sldChg chg="del">
        <pc:chgData name="Sean Killeen" userId="169170ea-5b98-4f67-a989-bb667484d93f" providerId="ADAL" clId="{3CD83626-1522-4FDB-BB7C-876FF56FEDBF}" dt="2018-11-16T22:41:48.200" v="893" actId="2696"/>
        <pc:sldMkLst>
          <pc:docMk/>
          <pc:sldMk cId="4046267737" sldId="274"/>
        </pc:sldMkLst>
      </pc:sldChg>
      <pc:sldChg chg="del">
        <pc:chgData name="Sean Killeen" userId="169170ea-5b98-4f67-a989-bb667484d93f" providerId="ADAL" clId="{3CD83626-1522-4FDB-BB7C-876FF56FEDBF}" dt="2018-11-16T22:41:48.227" v="894" actId="2696"/>
        <pc:sldMkLst>
          <pc:docMk/>
          <pc:sldMk cId="578920315" sldId="275"/>
        </pc:sldMkLst>
      </pc:sldChg>
      <pc:sldChg chg="del">
        <pc:chgData name="Sean Killeen" userId="169170ea-5b98-4f67-a989-bb667484d93f" providerId="ADAL" clId="{3CD83626-1522-4FDB-BB7C-876FF56FEDBF}" dt="2018-11-16T22:41:48.252" v="895" actId="2696"/>
        <pc:sldMkLst>
          <pc:docMk/>
          <pc:sldMk cId="3866273570" sldId="276"/>
        </pc:sldMkLst>
      </pc:sldChg>
      <pc:sldChg chg="del">
        <pc:chgData name="Sean Killeen" userId="169170ea-5b98-4f67-a989-bb667484d93f" providerId="ADAL" clId="{3CD83626-1522-4FDB-BB7C-876FF56FEDBF}" dt="2018-11-16T22:41:48.278" v="896" actId="2696"/>
        <pc:sldMkLst>
          <pc:docMk/>
          <pc:sldMk cId="2404828604" sldId="277"/>
        </pc:sldMkLst>
      </pc:sldChg>
      <pc:sldChg chg="del">
        <pc:chgData name="Sean Killeen" userId="169170ea-5b98-4f67-a989-bb667484d93f" providerId="ADAL" clId="{3CD83626-1522-4FDB-BB7C-876FF56FEDBF}" dt="2018-11-16T22:41:48.307" v="897" actId="2696"/>
        <pc:sldMkLst>
          <pc:docMk/>
          <pc:sldMk cId="3534442406" sldId="278"/>
        </pc:sldMkLst>
      </pc:sldChg>
      <pc:sldChg chg="del">
        <pc:chgData name="Sean Killeen" userId="169170ea-5b98-4f67-a989-bb667484d93f" providerId="ADAL" clId="{3CD83626-1522-4FDB-BB7C-876FF56FEDBF}" dt="2018-11-16T22:41:48.336" v="898" actId="2696"/>
        <pc:sldMkLst>
          <pc:docMk/>
          <pc:sldMk cId="1586596252" sldId="279"/>
        </pc:sldMkLst>
      </pc:sldChg>
      <pc:sldChg chg="del">
        <pc:chgData name="Sean Killeen" userId="169170ea-5b98-4f67-a989-bb667484d93f" providerId="ADAL" clId="{3CD83626-1522-4FDB-BB7C-876FF56FEDBF}" dt="2018-11-16T22:41:48.362" v="899" actId="2696"/>
        <pc:sldMkLst>
          <pc:docMk/>
          <pc:sldMk cId="4287044334" sldId="280"/>
        </pc:sldMkLst>
      </pc:sldChg>
      <pc:sldChg chg="del">
        <pc:chgData name="Sean Killeen" userId="169170ea-5b98-4f67-a989-bb667484d93f" providerId="ADAL" clId="{3CD83626-1522-4FDB-BB7C-876FF56FEDBF}" dt="2018-11-16T22:41:48.394" v="900" actId="2696"/>
        <pc:sldMkLst>
          <pc:docMk/>
          <pc:sldMk cId="2036019546" sldId="281"/>
        </pc:sldMkLst>
      </pc:sldChg>
      <pc:sldChg chg="del">
        <pc:chgData name="Sean Killeen" userId="169170ea-5b98-4f67-a989-bb667484d93f" providerId="ADAL" clId="{3CD83626-1522-4FDB-BB7C-876FF56FEDBF}" dt="2018-11-16T22:41:48.422" v="901" actId="2696"/>
        <pc:sldMkLst>
          <pc:docMk/>
          <pc:sldMk cId="781721490" sldId="282"/>
        </pc:sldMkLst>
      </pc:sldChg>
      <pc:sldChg chg="del">
        <pc:chgData name="Sean Killeen" userId="169170ea-5b98-4f67-a989-bb667484d93f" providerId="ADAL" clId="{3CD83626-1522-4FDB-BB7C-876FF56FEDBF}" dt="2018-11-16T22:41:48.446" v="902" actId="2696"/>
        <pc:sldMkLst>
          <pc:docMk/>
          <pc:sldMk cId="3742394626" sldId="283"/>
        </pc:sldMkLst>
      </pc:sldChg>
      <pc:sldChg chg="del">
        <pc:chgData name="Sean Killeen" userId="169170ea-5b98-4f67-a989-bb667484d93f" providerId="ADAL" clId="{3CD83626-1522-4FDB-BB7C-876FF56FEDBF}" dt="2018-11-16T22:41:48.474" v="903" actId="2696"/>
        <pc:sldMkLst>
          <pc:docMk/>
          <pc:sldMk cId="2415532088" sldId="284"/>
        </pc:sldMkLst>
      </pc:sldChg>
      <pc:sldChg chg="del">
        <pc:chgData name="Sean Killeen" userId="169170ea-5b98-4f67-a989-bb667484d93f" providerId="ADAL" clId="{3CD83626-1522-4FDB-BB7C-876FF56FEDBF}" dt="2018-11-16T22:41:48.498" v="904" actId="2696"/>
        <pc:sldMkLst>
          <pc:docMk/>
          <pc:sldMk cId="127217856" sldId="285"/>
        </pc:sldMkLst>
      </pc:sldChg>
      <pc:sldChg chg="del">
        <pc:chgData name="Sean Killeen" userId="169170ea-5b98-4f67-a989-bb667484d93f" providerId="ADAL" clId="{3CD83626-1522-4FDB-BB7C-876FF56FEDBF}" dt="2018-11-16T22:41:48.521" v="905" actId="2696"/>
        <pc:sldMkLst>
          <pc:docMk/>
          <pc:sldMk cId="2035266232" sldId="286"/>
        </pc:sldMkLst>
      </pc:sldChg>
      <pc:sldChg chg="del">
        <pc:chgData name="Sean Killeen" userId="169170ea-5b98-4f67-a989-bb667484d93f" providerId="ADAL" clId="{3CD83626-1522-4FDB-BB7C-876FF56FEDBF}" dt="2018-11-16T22:41:48.549" v="906" actId="2696"/>
        <pc:sldMkLst>
          <pc:docMk/>
          <pc:sldMk cId="1991368450" sldId="287"/>
        </pc:sldMkLst>
      </pc:sldChg>
      <pc:sldChg chg="del">
        <pc:chgData name="Sean Killeen" userId="169170ea-5b98-4f67-a989-bb667484d93f" providerId="ADAL" clId="{3CD83626-1522-4FDB-BB7C-876FF56FEDBF}" dt="2018-11-16T22:41:48.572" v="907" actId="2696"/>
        <pc:sldMkLst>
          <pc:docMk/>
          <pc:sldMk cId="983661553" sldId="288"/>
        </pc:sldMkLst>
      </pc:sldChg>
      <pc:sldChg chg="del">
        <pc:chgData name="Sean Killeen" userId="169170ea-5b98-4f67-a989-bb667484d93f" providerId="ADAL" clId="{3CD83626-1522-4FDB-BB7C-876FF56FEDBF}" dt="2018-11-16T22:41:48.601" v="908" actId="2696"/>
        <pc:sldMkLst>
          <pc:docMk/>
          <pc:sldMk cId="3656541875" sldId="289"/>
        </pc:sldMkLst>
      </pc:sldChg>
      <pc:sldChg chg="del">
        <pc:chgData name="Sean Killeen" userId="169170ea-5b98-4f67-a989-bb667484d93f" providerId="ADAL" clId="{3CD83626-1522-4FDB-BB7C-876FF56FEDBF}" dt="2018-11-16T22:41:48.627" v="909" actId="2696"/>
        <pc:sldMkLst>
          <pc:docMk/>
          <pc:sldMk cId="2239257216" sldId="290"/>
        </pc:sldMkLst>
      </pc:sldChg>
      <pc:sldChg chg="del">
        <pc:chgData name="Sean Killeen" userId="169170ea-5b98-4f67-a989-bb667484d93f" providerId="ADAL" clId="{3CD83626-1522-4FDB-BB7C-876FF56FEDBF}" dt="2018-11-16T22:41:48.655" v="910" actId="2696"/>
        <pc:sldMkLst>
          <pc:docMk/>
          <pc:sldMk cId="838323794" sldId="291"/>
        </pc:sldMkLst>
      </pc:sldChg>
      <pc:sldChg chg="del">
        <pc:chgData name="Sean Killeen" userId="169170ea-5b98-4f67-a989-bb667484d93f" providerId="ADAL" clId="{3CD83626-1522-4FDB-BB7C-876FF56FEDBF}" dt="2018-11-16T22:41:48.683" v="911" actId="2696"/>
        <pc:sldMkLst>
          <pc:docMk/>
          <pc:sldMk cId="163616404" sldId="292"/>
        </pc:sldMkLst>
      </pc:sldChg>
      <pc:sldChg chg="del">
        <pc:chgData name="Sean Killeen" userId="169170ea-5b98-4f67-a989-bb667484d93f" providerId="ADAL" clId="{3CD83626-1522-4FDB-BB7C-876FF56FEDBF}" dt="2018-11-16T22:41:48.692" v="912" actId="2696"/>
        <pc:sldMkLst>
          <pc:docMk/>
          <pc:sldMk cId="1133024533" sldId="293"/>
        </pc:sldMkLst>
      </pc:sldChg>
      <pc:sldChg chg="modSp add">
        <pc:chgData name="Sean Killeen" userId="169170ea-5b98-4f67-a989-bb667484d93f" providerId="ADAL" clId="{3CD83626-1522-4FDB-BB7C-876FF56FEDBF}" dt="2018-11-16T22:51:02.939" v="1174" actId="20577"/>
        <pc:sldMkLst>
          <pc:docMk/>
          <pc:sldMk cId="2127306015" sldId="294"/>
        </pc:sldMkLst>
        <pc:spChg chg="mod">
          <ac:chgData name="Sean Killeen" userId="169170ea-5b98-4f67-a989-bb667484d93f" providerId="ADAL" clId="{3CD83626-1522-4FDB-BB7C-876FF56FEDBF}" dt="2018-11-16T22:13:43.165" v="25" actId="20577"/>
          <ac:spMkLst>
            <pc:docMk/>
            <pc:sldMk cId="2127306015" sldId="294"/>
            <ac:spMk id="2" creationId="{00000000-0000-0000-0000-000000000000}"/>
          </ac:spMkLst>
        </pc:spChg>
        <pc:spChg chg="mod">
          <ac:chgData name="Sean Killeen" userId="169170ea-5b98-4f67-a989-bb667484d93f" providerId="ADAL" clId="{3CD83626-1522-4FDB-BB7C-876FF56FEDBF}" dt="2018-11-16T22:51:02.939" v="1174" actId="20577"/>
          <ac:spMkLst>
            <pc:docMk/>
            <pc:sldMk cId="2127306015" sldId="294"/>
            <ac:spMk id="3" creationId="{00000000-0000-0000-0000-000000000000}"/>
          </ac:spMkLst>
        </pc:spChg>
      </pc:sldChg>
      <pc:sldChg chg="modSp add">
        <pc:chgData name="Sean Killeen" userId="169170ea-5b98-4f67-a989-bb667484d93f" providerId="ADAL" clId="{3CD83626-1522-4FDB-BB7C-876FF56FEDBF}" dt="2018-11-16T23:36:07.257" v="2720" actId="6549"/>
        <pc:sldMkLst>
          <pc:docMk/>
          <pc:sldMk cId="592697149" sldId="295"/>
        </pc:sldMkLst>
        <pc:spChg chg="mod">
          <ac:chgData name="Sean Killeen" userId="169170ea-5b98-4f67-a989-bb667484d93f" providerId="ADAL" clId="{3CD83626-1522-4FDB-BB7C-876FF56FEDBF}" dt="2018-11-16T23:36:07.257" v="2720" actId="6549"/>
          <ac:spMkLst>
            <pc:docMk/>
            <pc:sldMk cId="592697149" sldId="295"/>
            <ac:spMk id="2" creationId="{00000000-0000-0000-0000-000000000000}"/>
          </ac:spMkLst>
        </pc:spChg>
        <pc:spChg chg="mod">
          <ac:chgData name="Sean Killeen" userId="169170ea-5b98-4f67-a989-bb667484d93f" providerId="ADAL" clId="{3CD83626-1522-4FDB-BB7C-876FF56FEDBF}" dt="2018-11-16T22:28:34.445" v="555" actId="20577"/>
          <ac:spMkLst>
            <pc:docMk/>
            <pc:sldMk cId="592697149" sldId="295"/>
            <ac:spMk id="3" creationId="{00000000-0000-0000-0000-000000000000}"/>
          </ac:spMkLst>
        </pc:spChg>
      </pc:sldChg>
      <pc:sldChg chg="addSp delSp modSp add del">
        <pc:chgData name="Sean Killeen" userId="169170ea-5b98-4f67-a989-bb667484d93f" providerId="ADAL" clId="{3CD83626-1522-4FDB-BB7C-876FF56FEDBF}" dt="2018-11-16T22:36:06.354" v="576" actId="2696"/>
        <pc:sldMkLst>
          <pc:docMk/>
          <pc:sldMk cId="1193150067" sldId="296"/>
        </pc:sldMkLst>
        <pc:spChg chg="mod">
          <ac:chgData name="Sean Killeen" userId="169170ea-5b98-4f67-a989-bb667484d93f" providerId="ADAL" clId="{3CD83626-1522-4FDB-BB7C-876FF56FEDBF}" dt="2018-11-16T22:32:19.747" v="573" actId="20577"/>
          <ac:spMkLst>
            <pc:docMk/>
            <pc:sldMk cId="1193150067" sldId="296"/>
            <ac:spMk id="2" creationId="{00000000-0000-0000-0000-000000000000}"/>
          </ac:spMkLst>
        </pc:spChg>
        <pc:spChg chg="add del mod">
          <ac:chgData name="Sean Killeen" userId="169170ea-5b98-4f67-a989-bb667484d93f" providerId="ADAL" clId="{3CD83626-1522-4FDB-BB7C-876FF56FEDBF}" dt="2018-11-16T22:32:33.926" v="575"/>
          <ac:spMkLst>
            <pc:docMk/>
            <pc:sldMk cId="1193150067" sldId="296"/>
            <ac:spMk id="3" creationId="{2C00DC55-F2C5-4201-9F01-76458D5380F9}"/>
          </ac:spMkLst>
        </pc:spChg>
      </pc:sldChg>
      <pc:sldChg chg="add del">
        <pc:chgData name="Sean Killeen" userId="169170ea-5b98-4f67-a989-bb667484d93f" providerId="ADAL" clId="{3CD83626-1522-4FDB-BB7C-876FF56FEDBF}" dt="2018-11-16T22:25:00.563" v="263"/>
        <pc:sldMkLst>
          <pc:docMk/>
          <pc:sldMk cId="1762875694" sldId="296"/>
        </pc:sldMkLst>
      </pc:sldChg>
      <pc:sldChg chg="addSp delSp modSp add">
        <pc:chgData name="Sean Killeen" userId="169170ea-5b98-4f67-a989-bb667484d93f" providerId="ADAL" clId="{3CD83626-1522-4FDB-BB7C-876FF56FEDBF}" dt="2018-11-17T00:04:12.449" v="2915" actId="6549"/>
        <pc:sldMkLst>
          <pc:docMk/>
          <pc:sldMk cId="3913900852" sldId="296"/>
        </pc:sldMkLst>
        <pc:spChg chg="mod">
          <ac:chgData name="Sean Killeen" userId="169170ea-5b98-4f67-a989-bb667484d93f" providerId="ADAL" clId="{3CD83626-1522-4FDB-BB7C-876FF56FEDBF}" dt="2018-11-16T22:37:35.512" v="658" actId="20577"/>
          <ac:spMkLst>
            <pc:docMk/>
            <pc:sldMk cId="3913900852" sldId="296"/>
            <ac:spMk id="2" creationId="{00000000-0000-0000-0000-000000000000}"/>
          </ac:spMkLst>
        </pc:spChg>
        <pc:spChg chg="del mod">
          <ac:chgData name="Sean Killeen" userId="169170ea-5b98-4f67-a989-bb667484d93f" providerId="ADAL" clId="{3CD83626-1522-4FDB-BB7C-876FF56FEDBF}" dt="2018-11-16T23:20:18.439" v="2091" actId="478"/>
          <ac:spMkLst>
            <pc:docMk/>
            <pc:sldMk cId="3913900852" sldId="296"/>
            <ac:spMk id="3" creationId="{00000000-0000-0000-0000-000000000000}"/>
          </ac:spMkLst>
        </pc:spChg>
        <pc:graphicFrameChg chg="add mod modGraphic">
          <ac:chgData name="Sean Killeen" userId="169170ea-5b98-4f67-a989-bb667484d93f" providerId="ADAL" clId="{3CD83626-1522-4FDB-BB7C-876FF56FEDBF}" dt="2018-11-17T00:03:59.660" v="2861" actId="6549"/>
          <ac:graphicFrameMkLst>
            <pc:docMk/>
            <pc:sldMk cId="3913900852" sldId="296"/>
            <ac:graphicFrameMk id="4" creationId="{F3D39CF4-D129-4300-A794-977671BC3D2A}"/>
          </ac:graphicFrameMkLst>
        </pc:graphicFrameChg>
        <pc:graphicFrameChg chg="add mod modGraphic">
          <ac:chgData name="Sean Killeen" userId="169170ea-5b98-4f67-a989-bb667484d93f" providerId="ADAL" clId="{3CD83626-1522-4FDB-BB7C-876FF56FEDBF}" dt="2018-11-17T00:04:12.449" v="2915" actId="6549"/>
          <ac:graphicFrameMkLst>
            <pc:docMk/>
            <pc:sldMk cId="3913900852" sldId="296"/>
            <ac:graphicFrameMk id="5" creationId="{CABBC190-5207-489C-A55E-E821C54092B0}"/>
          </ac:graphicFrameMkLst>
        </pc:graphicFrameChg>
      </pc:sldChg>
      <pc:sldChg chg="modSp add">
        <pc:chgData name="Sean Killeen" userId="169170ea-5b98-4f67-a989-bb667484d93f" providerId="ADAL" clId="{3CD83626-1522-4FDB-BB7C-876FF56FEDBF}" dt="2018-11-16T23:08:54.127" v="2050" actId="20577"/>
        <pc:sldMkLst>
          <pc:docMk/>
          <pc:sldMk cId="2176489191" sldId="297"/>
        </pc:sldMkLst>
        <pc:spChg chg="mod">
          <ac:chgData name="Sean Killeen" userId="169170ea-5b98-4f67-a989-bb667484d93f" providerId="ADAL" clId="{3CD83626-1522-4FDB-BB7C-876FF56FEDBF}" dt="2018-11-16T23:08:44.471" v="2040" actId="20577"/>
          <ac:spMkLst>
            <pc:docMk/>
            <pc:sldMk cId="2176489191" sldId="297"/>
            <ac:spMk id="2" creationId="{00000000-0000-0000-0000-000000000000}"/>
          </ac:spMkLst>
        </pc:spChg>
        <pc:spChg chg="mod">
          <ac:chgData name="Sean Killeen" userId="169170ea-5b98-4f67-a989-bb667484d93f" providerId="ADAL" clId="{3CD83626-1522-4FDB-BB7C-876FF56FEDBF}" dt="2018-11-16T23:08:54.127" v="2050" actId="20577"/>
          <ac:spMkLst>
            <pc:docMk/>
            <pc:sldMk cId="2176489191" sldId="297"/>
            <ac:spMk id="3" creationId="{00000000-0000-0000-0000-000000000000}"/>
          </ac:spMkLst>
        </pc:spChg>
      </pc:sldChg>
      <pc:sldChg chg="modSp add">
        <pc:chgData name="Sean Killeen" userId="169170ea-5b98-4f67-a989-bb667484d93f" providerId="ADAL" clId="{3CD83626-1522-4FDB-BB7C-876FF56FEDBF}" dt="2018-11-16T23:31:21.013" v="2716" actId="20577"/>
        <pc:sldMkLst>
          <pc:docMk/>
          <pc:sldMk cId="2059422506" sldId="298"/>
        </pc:sldMkLst>
        <pc:spChg chg="mod">
          <ac:chgData name="Sean Killeen" userId="169170ea-5b98-4f67-a989-bb667484d93f" providerId="ADAL" clId="{3CD83626-1522-4FDB-BB7C-876FF56FEDBF}" dt="2018-11-16T22:39:42.874" v="798" actId="20577"/>
          <ac:spMkLst>
            <pc:docMk/>
            <pc:sldMk cId="2059422506" sldId="298"/>
            <ac:spMk id="2" creationId="{00000000-0000-0000-0000-000000000000}"/>
          </ac:spMkLst>
        </pc:spChg>
        <pc:spChg chg="mod">
          <ac:chgData name="Sean Killeen" userId="169170ea-5b98-4f67-a989-bb667484d93f" providerId="ADAL" clId="{3CD83626-1522-4FDB-BB7C-876FF56FEDBF}" dt="2018-11-16T23:31:21.013" v="2716" actId="20577"/>
          <ac:spMkLst>
            <pc:docMk/>
            <pc:sldMk cId="2059422506" sldId="298"/>
            <ac:spMk id="3" creationId="{00000000-0000-0000-0000-000000000000}"/>
          </ac:spMkLst>
        </pc:spChg>
      </pc:sldChg>
      <pc:sldChg chg="add del">
        <pc:chgData name="Sean Killeen" userId="169170ea-5b98-4f67-a989-bb667484d93f" providerId="ADAL" clId="{3CD83626-1522-4FDB-BB7C-876FF56FEDBF}" dt="2018-11-16T23:03:44.576" v="1896" actId="2696"/>
        <pc:sldMkLst>
          <pc:docMk/>
          <pc:sldMk cId="3834925531" sldId="299"/>
        </pc:sldMkLst>
      </pc:sldChg>
      <pc:sldChg chg="modSp add del">
        <pc:chgData name="Sean Killeen" userId="169170ea-5b98-4f67-a989-bb667484d93f" providerId="ADAL" clId="{3CD83626-1522-4FDB-BB7C-876FF56FEDBF}" dt="2018-11-16T23:18:18.682" v="2051" actId="2696"/>
        <pc:sldMkLst>
          <pc:docMk/>
          <pc:sldMk cId="10789259" sldId="300"/>
        </pc:sldMkLst>
        <pc:spChg chg="mod">
          <ac:chgData name="Sean Killeen" userId="169170ea-5b98-4f67-a989-bb667484d93f" providerId="ADAL" clId="{3CD83626-1522-4FDB-BB7C-876FF56FEDBF}" dt="2018-11-16T22:41:28.046" v="838" actId="20577"/>
          <ac:spMkLst>
            <pc:docMk/>
            <pc:sldMk cId="10789259" sldId="300"/>
            <ac:spMk id="2" creationId="{00000000-0000-0000-0000-000000000000}"/>
          </ac:spMkLst>
        </pc:spChg>
        <pc:spChg chg="mod">
          <ac:chgData name="Sean Killeen" userId="169170ea-5b98-4f67-a989-bb667484d93f" providerId="ADAL" clId="{3CD83626-1522-4FDB-BB7C-876FF56FEDBF}" dt="2018-11-16T22:41:35.925" v="882" actId="20577"/>
          <ac:spMkLst>
            <pc:docMk/>
            <pc:sldMk cId="10789259" sldId="300"/>
            <ac:spMk id="3" creationId="{00000000-0000-0000-0000-000000000000}"/>
          </ac:spMkLst>
        </pc:spChg>
      </pc:sldChg>
      <pc:sldChg chg="addSp delSp modSp add ord">
        <pc:chgData name="Sean Killeen" userId="169170ea-5b98-4f67-a989-bb667484d93f" providerId="ADAL" clId="{3CD83626-1522-4FDB-BB7C-876FF56FEDBF}" dt="2018-11-17T00:07:17.408" v="2932" actId="478"/>
        <pc:sldMkLst>
          <pc:docMk/>
          <pc:sldMk cId="1318881203" sldId="301"/>
        </pc:sldMkLst>
        <pc:spChg chg="del">
          <ac:chgData name="Sean Killeen" userId="169170ea-5b98-4f67-a989-bb667484d93f" providerId="ADAL" clId="{3CD83626-1522-4FDB-BB7C-876FF56FEDBF}" dt="2018-11-16T22:45:20.187" v="932"/>
          <ac:spMkLst>
            <pc:docMk/>
            <pc:sldMk cId="1318881203" sldId="301"/>
            <ac:spMk id="2" creationId="{13FA678C-9F20-4984-906A-7E9DD782F21A}"/>
          </ac:spMkLst>
        </pc:spChg>
        <pc:spChg chg="del">
          <ac:chgData name="Sean Killeen" userId="169170ea-5b98-4f67-a989-bb667484d93f" providerId="ADAL" clId="{3CD83626-1522-4FDB-BB7C-876FF56FEDBF}" dt="2018-11-16T22:45:20.187" v="932"/>
          <ac:spMkLst>
            <pc:docMk/>
            <pc:sldMk cId="1318881203" sldId="301"/>
            <ac:spMk id="3" creationId="{AC9D252D-9B2B-41E8-866B-9EDE579BEBF6}"/>
          </ac:spMkLst>
        </pc:spChg>
        <pc:spChg chg="add del mod">
          <ac:chgData name="Sean Killeen" userId="169170ea-5b98-4f67-a989-bb667484d93f" providerId="ADAL" clId="{3CD83626-1522-4FDB-BB7C-876FF56FEDBF}" dt="2018-11-16T22:45:23.919" v="933"/>
          <ac:spMkLst>
            <pc:docMk/>
            <pc:sldMk cId="1318881203" sldId="301"/>
            <ac:spMk id="4" creationId="{BA393F28-C1E9-4681-9DC8-9F0AD18E61E7}"/>
          </ac:spMkLst>
        </pc:spChg>
        <pc:spChg chg="add del mod">
          <ac:chgData name="Sean Killeen" userId="169170ea-5b98-4f67-a989-bb667484d93f" providerId="ADAL" clId="{3CD83626-1522-4FDB-BB7C-876FF56FEDBF}" dt="2018-11-16T22:45:23.919" v="933"/>
          <ac:spMkLst>
            <pc:docMk/>
            <pc:sldMk cId="1318881203" sldId="301"/>
            <ac:spMk id="5" creationId="{4AA4658A-4736-46FD-802D-1F070DAC6931}"/>
          </ac:spMkLst>
        </pc:spChg>
        <pc:spChg chg="add mod">
          <ac:chgData name="Sean Killeen" userId="169170ea-5b98-4f67-a989-bb667484d93f" providerId="ADAL" clId="{3CD83626-1522-4FDB-BB7C-876FF56FEDBF}" dt="2018-11-17T00:06:03.478" v="2926" actId="14100"/>
          <ac:spMkLst>
            <pc:docMk/>
            <pc:sldMk cId="1318881203" sldId="301"/>
            <ac:spMk id="6" creationId="{2C4AF664-E8BF-4914-BE4B-67DA37DA0599}"/>
          </ac:spMkLst>
        </pc:spChg>
        <pc:spChg chg="add del mod">
          <ac:chgData name="Sean Killeen" userId="169170ea-5b98-4f67-a989-bb667484d93f" providerId="ADAL" clId="{3CD83626-1522-4FDB-BB7C-876FF56FEDBF}" dt="2018-11-16T23:02:31.421" v="1883" actId="931"/>
          <ac:spMkLst>
            <pc:docMk/>
            <pc:sldMk cId="1318881203" sldId="301"/>
            <ac:spMk id="7" creationId="{A43C12F9-DCAA-4286-A9A0-15735C88BEAF}"/>
          </ac:spMkLst>
        </pc:spChg>
        <pc:spChg chg="add del mod">
          <ac:chgData name="Sean Killeen" userId="169170ea-5b98-4f67-a989-bb667484d93f" providerId="ADAL" clId="{3CD83626-1522-4FDB-BB7C-876FF56FEDBF}" dt="2018-11-16T22:45:41.387" v="1007" actId="478"/>
          <ac:spMkLst>
            <pc:docMk/>
            <pc:sldMk cId="1318881203" sldId="301"/>
            <ac:spMk id="8" creationId="{F2082604-B94E-4FF7-A86B-41766ED42130}"/>
          </ac:spMkLst>
        </pc:spChg>
        <pc:spChg chg="add mod">
          <ac:chgData name="Sean Killeen" userId="169170ea-5b98-4f67-a989-bb667484d93f" providerId="ADAL" clId="{3CD83626-1522-4FDB-BB7C-876FF56FEDBF}" dt="2018-11-16T23:02:48.917" v="1894" actId="113"/>
          <ac:spMkLst>
            <pc:docMk/>
            <pc:sldMk cId="1318881203" sldId="301"/>
            <ac:spMk id="9" creationId="{B467B0D5-CC66-496A-99E1-331B4EF282B4}"/>
          </ac:spMkLst>
        </pc:spChg>
        <pc:spChg chg="add del mod">
          <ac:chgData name="Sean Killeen" userId="169170ea-5b98-4f67-a989-bb667484d93f" providerId="ADAL" clId="{3CD83626-1522-4FDB-BB7C-876FF56FEDBF}" dt="2018-11-16T23:02:15.518" v="1882" actId="931"/>
          <ac:spMkLst>
            <pc:docMk/>
            <pc:sldMk cId="1318881203" sldId="301"/>
            <ac:spMk id="12" creationId="{2DC20D0E-21A1-4E04-9DBB-12C776F69E0F}"/>
          </ac:spMkLst>
        </pc:spChg>
        <pc:spChg chg="add mod">
          <ac:chgData name="Sean Killeen" userId="169170ea-5b98-4f67-a989-bb667484d93f" providerId="ADAL" clId="{3CD83626-1522-4FDB-BB7C-876FF56FEDBF}" dt="2018-11-16T23:02:31.421" v="1883" actId="931"/>
          <ac:spMkLst>
            <pc:docMk/>
            <pc:sldMk cId="1318881203" sldId="301"/>
            <ac:spMk id="15" creationId="{11B71E2B-0403-49A3-A9FC-A961C1AD42F8}"/>
          </ac:spMkLst>
        </pc:spChg>
        <pc:spChg chg="add del mod">
          <ac:chgData name="Sean Killeen" userId="169170ea-5b98-4f67-a989-bb667484d93f" providerId="ADAL" clId="{3CD83626-1522-4FDB-BB7C-876FF56FEDBF}" dt="2018-11-17T00:06:54.028" v="2928" actId="931"/>
          <ac:spMkLst>
            <pc:docMk/>
            <pc:sldMk cId="1318881203" sldId="301"/>
            <ac:spMk id="18" creationId="{695A9A8F-7BD4-4FE5-A9C5-67D58AC7810F}"/>
          </ac:spMkLst>
        </pc:spChg>
        <pc:spChg chg="add del mod">
          <ac:chgData name="Sean Killeen" userId="169170ea-5b98-4f67-a989-bb667484d93f" providerId="ADAL" clId="{3CD83626-1522-4FDB-BB7C-876FF56FEDBF}" dt="2018-11-17T00:07:17.408" v="2932" actId="478"/>
          <ac:spMkLst>
            <pc:docMk/>
            <pc:sldMk cId="1318881203" sldId="301"/>
            <ac:spMk id="20" creationId="{82F0FF0A-D260-465B-856F-45FDAB482A1A}"/>
          </ac:spMkLst>
        </pc:spChg>
        <pc:spChg chg="add del mod">
          <ac:chgData name="Sean Killeen" userId="169170ea-5b98-4f67-a989-bb667484d93f" providerId="ADAL" clId="{3CD83626-1522-4FDB-BB7C-876FF56FEDBF}" dt="2018-11-17T00:07:16.908" v="2931" actId="931"/>
          <ac:spMkLst>
            <pc:docMk/>
            <pc:sldMk cId="1318881203" sldId="301"/>
            <ac:spMk id="23" creationId="{AB0EF685-E9AE-46F9-9248-BE229AF82727}"/>
          </ac:spMkLst>
        </pc:spChg>
        <pc:picChg chg="add del mod">
          <ac:chgData name="Sean Killeen" userId="169170ea-5b98-4f67-a989-bb667484d93f" providerId="ADAL" clId="{3CD83626-1522-4FDB-BB7C-876FF56FEDBF}" dt="2018-11-16T23:02:15.518" v="1882" actId="931"/>
          <ac:picMkLst>
            <pc:docMk/>
            <pc:sldMk cId="1318881203" sldId="301"/>
            <ac:picMk id="11" creationId="{6072549A-E737-4D71-91B5-763DBD03DC23}"/>
          </ac:picMkLst>
        </pc:picChg>
        <pc:picChg chg="add del mod">
          <ac:chgData name="Sean Killeen" userId="169170ea-5b98-4f67-a989-bb667484d93f" providerId="ADAL" clId="{3CD83626-1522-4FDB-BB7C-876FF56FEDBF}" dt="2018-11-17T00:07:17.408" v="2932" actId="478"/>
          <ac:picMkLst>
            <pc:docMk/>
            <pc:sldMk cId="1318881203" sldId="301"/>
            <ac:picMk id="14" creationId="{4BDCD11B-A7ED-470B-9E40-BBC7FCEDE34D}"/>
          </ac:picMkLst>
        </pc:picChg>
        <pc:picChg chg="add del mod">
          <ac:chgData name="Sean Killeen" userId="169170ea-5b98-4f67-a989-bb667484d93f" providerId="ADAL" clId="{3CD83626-1522-4FDB-BB7C-876FF56FEDBF}" dt="2018-11-17T00:06:54.028" v="2928" actId="931"/>
          <ac:picMkLst>
            <pc:docMk/>
            <pc:sldMk cId="1318881203" sldId="301"/>
            <ac:picMk id="17" creationId="{E0368C2B-5528-40C7-BAFA-50BDF35C5A51}"/>
          </ac:picMkLst>
        </pc:picChg>
        <pc:picChg chg="add del mod">
          <ac:chgData name="Sean Killeen" userId="169170ea-5b98-4f67-a989-bb667484d93f" providerId="ADAL" clId="{3CD83626-1522-4FDB-BB7C-876FF56FEDBF}" dt="2018-11-17T00:07:16.908" v="2931" actId="931"/>
          <ac:picMkLst>
            <pc:docMk/>
            <pc:sldMk cId="1318881203" sldId="301"/>
            <ac:picMk id="22" creationId="{509348F1-8F02-4A53-ABE0-904EE20B3A51}"/>
          </ac:picMkLst>
        </pc:picChg>
      </pc:sldChg>
      <pc:sldChg chg="addSp delSp modSp add">
        <pc:chgData name="Sean Killeen" userId="169170ea-5b98-4f67-a989-bb667484d93f" providerId="ADAL" clId="{3CD83626-1522-4FDB-BB7C-876FF56FEDBF}" dt="2018-11-16T23:00:59.650" v="1875" actId="20577"/>
        <pc:sldMkLst>
          <pc:docMk/>
          <pc:sldMk cId="632440866" sldId="302"/>
        </pc:sldMkLst>
        <pc:spChg chg="del">
          <ac:chgData name="Sean Killeen" userId="169170ea-5b98-4f67-a989-bb667484d93f" providerId="ADAL" clId="{3CD83626-1522-4FDB-BB7C-876FF56FEDBF}" dt="2018-11-16T22:56:36.405" v="1303"/>
          <ac:spMkLst>
            <pc:docMk/>
            <pc:sldMk cId="632440866" sldId="302"/>
            <ac:spMk id="2" creationId="{31720707-87FC-4F9D-81DB-2E714FEC4F8D}"/>
          </ac:spMkLst>
        </pc:spChg>
        <pc:spChg chg="del">
          <ac:chgData name="Sean Killeen" userId="169170ea-5b98-4f67-a989-bb667484d93f" providerId="ADAL" clId="{3CD83626-1522-4FDB-BB7C-876FF56FEDBF}" dt="2018-11-16T22:56:36.405" v="1303"/>
          <ac:spMkLst>
            <pc:docMk/>
            <pc:sldMk cId="632440866" sldId="302"/>
            <ac:spMk id="3" creationId="{203158E1-B48C-47AA-9B8F-D87237B1BABF}"/>
          </ac:spMkLst>
        </pc:spChg>
        <pc:spChg chg="add del mod">
          <ac:chgData name="Sean Killeen" userId="169170ea-5b98-4f67-a989-bb667484d93f" providerId="ADAL" clId="{3CD83626-1522-4FDB-BB7C-876FF56FEDBF}" dt="2018-11-16T22:56:47.218" v="1304"/>
          <ac:spMkLst>
            <pc:docMk/>
            <pc:sldMk cId="632440866" sldId="302"/>
            <ac:spMk id="4" creationId="{654456ED-CAE7-4707-B047-7AAD8A2CCFEF}"/>
          </ac:spMkLst>
        </pc:spChg>
        <pc:spChg chg="add del mod">
          <ac:chgData name="Sean Killeen" userId="169170ea-5b98-4f67-a989-bb667484d93f" providerId="ADAL" clId="{3CD83626-1522-4FDB-BB7C-876FF56FEDBF}" dt="2018-11-16T22:56:47.218" v="1304"/>
          <ac:spMkLst>
            <pc:docMk/>
            <pc:sldMk cId="632440866" sldId="302"/>
            <ac:spMk id="5" creationId="{2FE9E8B0-227D-4BE1-B96D-DC7AF0FC8066}"/>
          </ac:spMkLst>
        </pc:spChg>
        <pc:spChg chg="add mod">
          <ac:chgData name="Sean Killeen" userId="169170ea-5b98-4f67-a989-bb667484d93f" providerId="ADAL" clId="{3CD83626-1522-4FDB-BB7C-876FF56FEDBF}" dt="2018-11-16T22:56:59.390" v="1346" actId="20577"/>
          <ac:spMkLst>
            <pc:docMk/>
            <pc:sldMk cId="632440866" sldId="302"/>
            <ac:spMk id="6" creationId="{7A333674-8C01-4C7C-BFBA-302BEF9A96A2}"/>
          </ac:spMkLst>
        </pc:spChg>
        <pc:spChg chg="add mod">
          <ac:chgData name="Sean Killeen" userId="169170ea-5b98-4f67-a989-bb667484d93f" providerId="ADAL" clId="{3CD83626-1522-4FDB-BB7C-876FF56FEDBF}" dt="2018-11-16T23:00:59.650" v="1875" actId="20577"/>
          <ac:spMkLst>
            <pc:docMk/>
            <pc:sldMk cId="632440866" sldId="302"/>
            <ac:spMk id="7" creationId="{9C953500-EC04-4A50-82A7-D45499CE0A45}"/>
          </ac:spMkLst>
        </pc:spChg>
      </pc:sldChg>
      <pc:sldChg chg="addSp delSp modSp add del">
        <pc:chgData name="Sean Killeen" userId="169170ea-5b98-4f67-a989-bb667484d93f" providerId="ADAL" clId="{3CD83626-1522-4FDB-BB7C-876FF56FEDBF}" dt="2018-11-16T22:49:18.376" v="1024" actId="2696"/>
        <pc:sldMkLst>
          <pc:docMk/>
          <pc:sldMk cId="4013677323" sldId="302"/>
        </pc:sldMkLst>
        <pc:spChg chg="del">
          <ac:chgData name="Sean Killeen" userId="169170ea-5b98-4f67-a989-bb667484d93f" providerId="ADAL" clId="{3CD83626-1522-4FDB-BB7C-876FF56FEDBF}" dt="2018-11-16T22:48:01.345" v="1013"/>
          <ac:spMkLst>
            <pc:docMk/>
            <pc:sldMk cId="4013677323" sldId="302"/>
            <ac:spMk id="2" creationId="{A9722F36-DD49-4DC3-9549-46D0950AE9D2}"/>
          </ac:spMkLst>
        </pc:spChg>
        <pc:spChg chg="add del">
          <ac:chgData name="Sean Killeen" userId="169170ea-5b98-4f67-a989-bb667484d93f" providerId="ADAL" clId="{3CD83626-1522-4FDB-BB7C-876FF56FEDBF}" dt="2018-11-16T22:47:55.670" v="1012"/>
          <ac:spMkLst>
            <pc:docMk/>
            <pc:sldMk cId="4013677323" sldId="302"/>
            <ac:spMk id="3" creationId="{1CBD308C-3835-4608-971E-A0C30D06A102}"/>
          </ac:spMkLst>
        </pc:spChg>
        <pc:spChg chg="add del">
          <ac:chgData name="Sean Killeen" userId="169170ea-5b98-4f67-a989-bb667484d93f" providerId="ADAL" clId="{3CD83626-1522-4FDB-BB7C-876FF56FEDBF}" dt="2018-11-16T22:47:55.670" v="1012"/>
          <ac:spMkLst>
            <pc:docMk/>
            <pc:sldMk cId="4013677323" sldId="302"/>
            <ac:spMk id="4" creationId="{F9D5E90D-2FDA-49A0-B585-8C6C49B55DF7}"/>
          </ac:spMkLst>
        </pc:spChg>
        <pc:spChg chg="add mod">
          <ac:chgData name="Sean Killeen" userId="169170ea-5b98-4f67-a989-bb667484d93f" providerId="ADAL" clId="{3CD83626-1522-4FDB-BB7C-876FF56FEDBF}" dt="2018-11-16T22:48:18.026" v="1019"/>
          <ac:spMkLst>
            <pc:docMk/>
            <pc:sldMk cId="4013677323" sldId="302"/>
            <ac:spMk id="23" creationId="{E232D3D5-74D8-47C8-825D-5B93B74264AD}"/>
          </ac:spMkLst>
        </pc:spChg>
        <pc:spChg chg="add del mod">
          <ac:chgData name="Sean Killeen" userId="169170ea-5b98-4f67-a989-bb667484d93f" providerId="ADAL" clId="{3CD83626-1522-4FDB-BB7C-876FF56FEDBF}" dt="2018-11-16T22:48:11.226" v="1016" actId="478"/>
          <ac:spMkLst>
            <pc:docMk/>
            <pc:sldMk cId="4013677323" sldId="302"/>
            <ac:spMk id="24" creationId="{D5715843-4926-4D1E-8B40-D1AFC9FB6D8B}"/>
          </ac:spMkLst>
        </pc:spChg>
        <pc:spChg chg="add mod">
          <ac:chgData name="Sean Killeen" userId="169170ea-5b98-4f67-a989-bb667484d93f" providerId="ADAL" clId="{3CD83626-1522-4FDB-BB7C-876FF56FEDBF}" dt="2018-11-16T22:48:25.134" v="1021" actId="12"/>
          <ac:spMkLst>
            <pc:docMk/>
            <pc:sldMk cId="4013677323" sldId="302"/>
            <ac:spMk id="25" creationId="{22E5235E-1E4E-4005-A874-0A6AEC00A8A6}"/>
          </ac:spMkLst>
        </pc:spChg>
        <pc:spChg chg="add del mod">
          <ac:chgData name="Sean Killeen" userId="169170ea-5b98-4f67-a989-bb667484d93f" providerId="ADAL" clId="{3CD83626-1522-4FDB-BB7C-876FF56FEDBF}" dt="2018-11-16T22:48:17.032" v="1018" actId="478"/>
          <ac:spMkLst>
            <pc:docMk/>
            <pc:sldMk cId="4013677323" sldId="302"/>
            <ac:spMk id="26" creationId="{CC46EBCD-1BF7-4046-846B-59BC685FAC45}"/>
          </ac:spMkLst>
        </pc:spChg>
        <pc:picChg chg="add del">
          <ac:chgData name="Sean Killeen" userId="169170ea-5b98-4f67-a989-bb667484d93f" providerId="ADAL" clId="{3CD83626-1522-4FDB-BB7C-876FF56FEDBF}" dt="2018-11-16T22:47:55.670" v="1012"/>
          <ac:picMkLst>
            <pc:docMk/>
            <pc:sldMk cId="4013677323" sldId="302"/>
            <ac:picMk id="5" creationId="{90439B74-ACBE-4254-A6C0-A10CB1EA8186}"/>
          </ac:picMkLst>
        </pc:picChg>
        <pc:picChg chg="add del">
          <ac:chgData name="Sean Killeen" userId="169170ea-5b98-4f67-a989-bb667484d93f" providerId="ADAL" clId="{3CD83626-1522-4FDB-BB7C-876FF56FEDBF}" dt="2018-11-16T22:47:55.670" v="1012"/>
          <ac:picMkLst>
            <pc:docMk/>
            <pc:sldMk cId="4013677323" sldId="302"/>
            <ac:picMk id="6" creationId="{8E1D8264-D249-4EDD-B224-FEFC98C67D4D}"/>
          </ac:picMkLst>
        </pc:picChg>
        <pc:picChg chg="add del">
          <ac:chgData name="Sean Killeen" userId="169170ea-5b98-4f67-a989-bb667484d93f" providerId="ADAL" clId="{3CD83626-1522-4FDB-BB7C-876FF56FEDBF}" dt="2018-11-16T22:47:55.670" v="1012"/>
          <ac:picMkLst>
            <pc:docMk/>
            <pc:sldMk cId="4013677323" sldId="302"/>
            <ac:picMk id="7" creationId="{41AA9250-8E54-4833-A710-235D297B3A22}"/>
          </ac:picMkLst>
        </pc:picChg>
        <pc:picChg chg="add del">
          <ac:chgData name="Sean Killeen" userId="169170ea-5b98-4f67-a989-bb667484d93f" providerId="ADAL" clId="{3CD83626-1522-4FDB-BB7C-876FF56FEDBF}" dt="2018-11-16T22:47:55.670" v="1012"/>
          <ac:picMkLst>
            <pc:docMk/>
            <pc:sldMk cId="4013677323" sldId="302"/>
            <ac:picMk id="8" creationId="{D00C5712-D9FE-40FE-8225-5656AA9908A7}"/>
          </ac:picMkLst>
        </pc:picChg>
        <pc:picChg chg="add del">
          <ac:chgData name="Sean Killeen" userId="169170ea-5b98-4f67-a989-bb667484d93f" providerId="ADAL" clId="{3CD83626-1522-4FDB-BB7C-876FF56FEDBF}" dt="2018-11-16T22:47:55.670" v="1012"/>
          <ac:picMkLst>
            <pc:docMk/>
            <pc:sldMk cId="4013677323" sldId="302"/>
            <ac:picMk id="9" creationId="{F2BC8B17-A0F7-48E7-881B-5B0B8201E040}"/>
          </ac:picMkLst>
        </pc:picChg>
        <pc:picChg chg="add del">
          <ac:chgData name="Sean Killeen" userId="169170ea-5b98-4f67-a989-bb667484d93f" providerId="ADAL" clId="{3CD83626-1522-4FDB-BB7C-876FF56FEDBF}" dt="2018-11-16T22:47:55.670" v="1012"/>
          <ac:picMkLst>
            <pc:docMk/>
            <pc:sldMk cId="4013677323" sldId="302"/>
            <ac:picMk id="10" creationId="{1E8C8844-8D65-4A07-923A-35FF9D8E5898}"/>
          </ac:picMkLst>
        </pc:picChg>
        <pc:picChg chg="add del">
          <ac:chgData name="Sean Killeen" userId="169170ea-5b98-4f67-a989-bb667484d93f" providerId="ADAL" clId="{3CD83626-1522-4FDB-BB7C-876FF56FEDBF}" dt="2018-11-16T22:47:55.670" v="1012"/>
          <ac:picMkLst>
            <pc:docMk/>
            <pc:sldMk cId="4013677323" sldId="302"/>
            <ac:picMk id="11" creationId="{BCAE6AD3-069E-4D76-88AA-BE503C748823}"/>
          </ac:picMkLst>
        </pc:picChg>
        <pc:picChg chg="add del">
          <ac:chgData name="Sean Killeen" userId="169170ea-5b98-4f67-a989-bb667484d93f" providerId="ADAL" clId="{3CD83626-1522-4FDB-BB7C-876FF56FEDBF}" dt="2018-11-16T22:47:55.670" v="1012"/>
          <ac:picMkLst>
            <pc:docMk/>
            <pc:sldMk cId="4013677323" sldId="302"/>
            <ac:picMk id="12" creationId="{277B2BCB-21A9-4B60-8F7C-E0F91DF06E15}"/>
          </ac:picMkLst>
        </pc:picChg>
        <pc:picChg chg="add del">
          <ac:chgData name="Sean Killeen" userId="169170ea-5b98-4f67-a989-bb667484d93f" providerId="ADAL" clId="{3CD83626-1522-4FDB-BB7C-876FF56FEDBF}" dt="2018-11-16T22:47:55.670" v="1012"/>
          <ac:picMkLst>
            <pc:docMk/>
            <pc:sldMk cId="4013677323" sldId="302"/>
            <ac:picMk id="13" creationId="{C87F617C-B214-44EA-96CD-142AC03E60EE}"/>
          </ac:picMkLst>
        </pc:picChg>
        <pc:picChg chg="add del">
          <ac:chgData name="Sean Killeen" userId="169170ea-5b98-4f67-a989-bb667484d93f" providerId="ADAL" clId="{3CD83626-1522-4FDB-BB7C-876FF56FEDBF}" dt="2018-11-16T22:47:55.670" v="1012"/>
          <ac:picMkLst>
            <pc:docMk/>
            <pc:sldMk cId="4013677323" sldId="302"/>
            <ac:picMk id="14" creationId="{0E303ED5-4076-449C-A79C-CDAF1EEFAE53}"/>
          </ac:picMkLst>
        </pc:picChg>
        <pc:picChg chg="add del">
          <ac:chgData name="Sean Killeen" userId="169170ea-5b98-4f67-a989-bb667484d93f" providerId="ADAL" clId="{3CD83626-1522-4FDB-BB7C-876FF56FEDBF}" dt="2018-11-16T22:47:55.670" v="1012"/>
          <ac:picMkLst>
            <pc:docMk/>
            <pc:sldMk cId="4013677323" sldId="302"/>
            <ac:picMk id="15" creationId="{D23DE714-694A-43DD-A0DD-A38B00070128}"/>
          </ac:picMkLst>
        </pc:picChg>
        <pc:picChg chg="add del">
          <ac:chgData name="Sean Killeen" userId="169170ea-5b98-4f67-a989-bb667484d93f" providerId="ADAL" clId="{3CD83626-1522-4FDB-BB7C-876FF56FEDBF}" dt="2018-11-16T22:47:55.670" v="1012"/>
          <ac:picMkLst>
            <pc:docMk/>
            <pc:sldMk cId="4013677323" sldId="302"/>
            <ac:picMk id="16" creationId="{443BB663-5F32-441B-8673-28486F7D023C}"/>
          </ac:picMkLst>
        </pc:picChg>
        <pc:picChg chg="add del">
          <ac:chgData name="Sean Killeen" userId="169170ea-5b98-4f67-a989-bb667484d93f" providerId="ADAL" clId="{3CD83626-1522-4FDB-BB7C-876FF56FEDBF}" dt="2018-11-16T22:47:55.670" v="1012"/>
          <ac:picMkLst>
            <pc:docMk/>
            <pc:sldMk cId="4013677323" sldId="302"/>
            <ac:picMk id="17" creationId="{C2BEDAFC-B621-42CB-9345-5D76042F98B4}"/>
          </ac:picMkLst>
        </pc:picChg>
        <pc:picChg chg="add del">
          <ac:chgData name="Sean Killeen" userId="169170ea-5b98-4f67-a989-bb667484d93f" providerId="ADAL" clId="{3CD83626-1522-4FDB-BB7C-876FF56FEDBF}" dt="2018-11-16T22:47:55.670" v="1012"/>
          <ac:picMkLst>
            <pc:docMk/>
            <pc:sldMk cId="4013677323" sldId="302"/>
            <ac:picMk id="18" creationId="{0001D9DE-5072-47F9-8EA0-9EB604132E78}"/>
          </ac:picMkLst>
        </pc:picChg>
        <pc:picChg chg="add del">
          <ac:chgData name="Sean Killeen" userId="169170ea-5b98-4f67-a989-bb667484d93f" providerId="ADAL" clId="{3CD83626-1522-4FDB-BB7C-876FF56FEDBF}" dt="2018-11-16T22:47:55.670" v="1012"/>
          <ac:picMkLst>
            <pc:docMk/>
            <pc:sldMk cId="4013677323" sldId="302"/>
            <ac:picMk id="19" creationId="{980E4CD6-454B-4DAF-8D47-F2A10F37F8C5}"/>
          </ac:picMkLst>
        </pc:picChg>
        <pc:picChg chg="add del">
          <ac:chgData name="Sean Killeen" userId="169170ea-5b98-4f67-a989-bb667484d93f" providerId="ADAL" clId="{3CD83626-1522-4FDB-BB7C-876FF56FEDBF}" dt="2018-11-16T22:47:55.670" v="1012"/>
          <ac:picMkLst>
            <pc:docMk/>
            <pc:sldMk cId="4013677323" sldId="302"/>
            <ac:picMk id="20" creationId="{DBC20D1A-9E87-435F-AA80-2C24324F377E}"/>
          </ac:picMkLst>
        </pc:picChg>
        <pc:picChg chg="add del">
          <ac:chgData name="Sean Killeen" userId="169170ea-5b98-4f67-a989-bb667484d93f" providerId="ADAL" clId="{3CD83626-1522-4FDB-BB7C-876FF56FEDBF}" dt="2018-11-16T22:47:55.670" v="1012"/>
          <ac:picMkLst>
            <pc:docMk/>
            <pc:sldMk cId="4013677323" sldId="302"/>
            <ac:picMk id="21" creationId="{120D6D63-6399-4CD6-8F7D-1EBD98590162}"/>
          </ac:picMkLst>
        </pc:picChg>
        <pc:picChg chg="add del">
          <ac:chgData name="Sean Killeen" userId="169170ea-5b98-4f67-a989-bb667484d93f" providerId="ADAL" clId="{3CD83626-1522-4FDB-BB7C-876FF56FEDBF}" dt="2018-11-16T22:47:55.670" v="1012"/>
          <ac:picMkLst>
            <pc:docMk/>
            <pc:sldMk cId="4013677323" sldId="302"/>
            <ac:picMk id="22" creationId="{CDBD46DC-0C68-4A6C-B729-2BC87C898FFD}"/>
          </ac:picMkLst>
        </pc:picChg>
        <pc:picChg chg="add">
          <ac:chgData name="Sean Killeen" userId="169170ea-5b98-4f67-a989-bb667484d93f" providerId="ADAL" clId="{3CD83626-1522-4FDB-BB7C-876FF56FEDBF}" dt="2018-11-16T22:48:03.067" v="1014"/>
          <ac:picMkLst>
            <pc:docMk/>
            <pc:sldMk cId="4013677323" sldId="302"/>
            <ac:picMk id="27" creationId="{77AD13F1-24F7-4647-AA91-B9DA9AFD9C0F}"/>
          </ac:picMkLst>
        </pc:picChg>
        <pc:picChg chg="add">
          <ac:chgData name="Sean Killeen" userId="169170ea-5b98-4f67-a989-bb667484d93f" providerId="ADAL" clId="{3CD83626-1522-4FDB-BB7C-876FF56FEDBF}" dt="2018-11-16T22:48:03.067" v="1014"/>
          <ac:picMkLst>
            <pc:docMk/>
            <pc:sldMk cId="4013677323" sldId="302"/>
            <ac:picMk id="28" creationId="{5BFCAB99-0F3E-4A9F-A5D8-4B8EE31625C5}"/>
          </ac:picMkLst>
        </pc:picChg>
        <pc:picChg chg="add mod">
          <ac:chgData name="Sean Killeen" userId="169170ea-5b98-4f67-a989-bb667484d93f" providerId="ADAL" clId="{3CD83626-1522-4FDB-BB7C-876FF56FEDBF}" dt="2018-11-16T22:48:06.855" v="1015" actId="1076"/>
          <ac:picMkLst>
            <pc:docMk/>
            <pc:sldMk cId="4013677323" sldId="302"/>
            <ac:picMk id="29" creationId="{FC08B42A-53CD-4CB7-A55A-5E7BDC9BFD5E}"/>
          </ac:picMkLst>
        </pc:picChg>
        <pc:picChg chg="add">
          <ac:chgData name="Sean Killeen" userId="169170ea-5b98-4f67-a989-bb667484d93f" providerId="ADAL" clId="{3CD83626-1522-4FDB-BB7C-876FF56FEDBF}" dt="2018-11-16T22:48:03.067" v="1014"/>
          <ac:picMkLst>
            <pc:docMk/>
            <pc:sldMk cId="4013677323" sldId="302"/>
            <ac:picMk id="30" creationId="{DEB6BB29-0378-4B9E-9E49-A21B2210AC45}"/>
          </ac:picMkLst>
        </pc:picChg>
        <pc:picChg chg="add">
          <ac:chgData name="Sean Killeen" userId="169170ea-5b98-4f67-a989-bb667484d93f" providerId="ADAL" clId="{3CD83626-1522-4FDB-BB7C-876FF56FEDBF}" dt="2018-11-16T22:48:03.067" v="1014"/>
          <ac:picMkLst>
            <pc:docMk/>
            <pc:sldMk cId="4013677323" sldId="302"/>
            <ac:picMk id="31" creationId="{CC5C787A-5B8F-4969-B5D8-56ED892CCB75}"/>
          </ac:picMkLst>
        </pc:picChg>
        <pc:picChg chg="add">
          <ac:chgData name="Sean Killeen" userId="169170ea-5b98-4f67-a989-bb667484d93f" providerId="ADAL" clId="{3CD83626-1522-4FDB-BB7C-876FF56FEDBF}" dt="2018-11-16T22:48:03.067" v="1014"/>
          <ac:picMkLst>
            <pc:docMk/>
            <pc:sldMk cId="4013677323" sldId="302"/>
            <ac:picMk id="32" creationId="{22EA3C3F-D434-4453-A32F-CB2373F986E5}"/>
          </ac:picMkLst>
        </pc:picChg>
        <pc:picChg chg="add">
          <ac:chgData name="Sean Killeen" userId="169170ea-5b98-4f67-a989-bb667484d93f" providerId="ADAL" clId="{3CD83626-1522-4FDB-BB7C-876FF56FEDBF}" dt="2018-11-16T22:48:03.067" v="1014"/>
          <ac:picMkLst>
            <pc:docMk/>
            <pc:sldMk cId="4013677323" sldId="302"/>
            <ac:picMk id="33" creationId="{501409DF-B56B-436B-88CC-3CF80B2AE9EF}"/>
          </ac:picMkLst>
        </pc:picChg>
        <pc:picChg chg="add del">
          <ac:chgData name="Sean Killeen" userId="169170ea-5b98-4f67-a989-bb667484d93f" providerId="ADAL" clId="{3CD83626-1522-4FDB-BB7C-876FF56FEDBF}" dt="2018-11-16T22:48:29.171" v="1022" actId="478"/>
          <ac:picMkLst>
            <pc:docMk/>
            <pc:sldMk cId="4013677323" sldId="302"/>
            <ac:picMk id="34" creationId="{7FCEFA7F-8729-4CF1-A0F8-79F6E2B24C25}"/>
          </ac:picMkLst>
        </pc:picChg>
        <pc:picChg chg="add">
          <ac:chgData name="Sean Killeen" userId="169170ea-5b98-4f67-a989-bb667484d93f" providerId="ADAL" clId="{3CD83626-1522-4FDB-BB7C-876FF56FEDBF}" dt="2018-11-16T22:48:03.067" v="1014"/>
          <ac:picMkLst>
            <pc:docMk/>
            <pc:sldMk cId="4013677323" sldId="302"/>
            <ac:picMk id="35" creationId="{38898CAD-0ED8-4A4D-B6B9-9BA3A33479EE}"/>
          </ac:picMkLst>
        </pc:picChg>
        <pc:picChg chg="add">
          <ac:chgData name="Sean Killeen" userId="169170ea-5b98-4f67-a989-bb667484d93f" providerId="ADAL" clId="{3CD83626-1522-4FDB-BB7C-876FF56FEDBF}" dt="2018-11-16T22:48:03.067" v="1014"/>
          <ac:picMkLst>
            <pc:docMk/>
            <pc:sldMk cId="4013677323" sldId="302"/>
            <ac:picMk id="36" creationId="{C370B576-B58B-4C52-9E04-491AA1CD4EC3}"/>
          </ac:picMkLst>
        </pc:picChg>
        <pc:picChg chg="add">
          <ac:chgData name="Sean Killeen" userId="169170ea-5b98-4f67-a989-bb667484d93f" providerId="ADAL" clId="{3CD83626-1522-4FDB-BB7C-876FF56FEDBF}" dt="2018-11-16T22:48:03.067" v="1014"/>
          <ac:picMkLst>
            <pc:docMk/>
            <pc:sldMk cId="4013677323" sldId="302"/>
            <ac:picMk id="37" creationId="{6A9F656B-B3DF-49E8-8F60-0B134321B48A}"/>
          </ac:picMkLst>
        </pc:picChg>
        <pc:picChg chg="add">
          <ac:chgData name="Sean Killeen" userId="169170ea-5b98-4f67-a989-bb667484d93f" providerId="ADAL" clId="{3CD83626-1522-4FDB-BB7C-876FF56FEDBF}" dt="2018-11-16T22:48:03.067" v="1014"/>
          <ac:picMkLst>
            <pc:docMk/>
            <pc:sldMk cId="4013677323" sldId="302"/>
            <ac:picMk id="38" creationId="{DA9E74B7-A71E-4639-ABA8-FE575183F0E6}"/>
          </ac:picMkLst>
        </pc:picChg>
        <pc:picChg chg="add">
          <ac:chgData name="Sean Killeen" userId="169170ea-5b98-4f67-a989-bb667484d93f" providerId="ADAL" clId="{3CD83626-1522-4FDB-BB7C-876FF56FEDBF}" dt="2018-11-16T22:48:03.067" v="1014"/>
          <ac:picMkLst>
            <pc:docMk/>
            <pc:sldMk cId="4013677323" sldId="302"/>
            <ac:picMk id="39" creationId="{5286D022-9951-4B0F-8232-A4F016AACCDF}"/>
          </ac:picMkLst>
        </pc:picChg>
        <pc:picChg chg="add">
          <ac:chgData name="Sean Killeen" userId="169170ea-5b98-4f67-a989-bb667484d93f" providerId="ADAL" clId="{3CD83626-1522-4FDB-BB7C-876FF56FEDBF}" dt="2018-11-16T22:48:03.067" v="1014"/>
          <ac:picMkLst>
            <pc:docMk/>
            <pc:sldMk cId="4013677323" sldId="302"/>
            <ac:picMk id="40" creationId="{6DFCD822-459B-4BB6-A0F8-F1EFFB005CDD}"/>
          </ac:picMkLst>
        </pc:picChg>
        <pc:picChg chg="add">
          <ac:chgData name="Sean Killeen" userId="169170ea-5b98-4f67-a989-bb667484d93f" providerId="ADAL" clId="{3CD83626-1522-4FDB-BB7C-876FF56FEDBF}" dt="2018-11-16T22:48:03.067" v="1014"/>
          <ac:picMkLst>
            <pc:docMk/>
            <pc:sldMk cId="4013677323" sldId="302"/>
            <ac:picMk id="41" creationId="{DDD94871-F5E7-49FE-AC51-D34EF4E614BA}"/>
          </ac:picMkLst>
        </pc:picChg>
        <pc:picChg chg="add">
          <ac:chgData name="Sean Killeen" userId="169170ea-5b98-4f67-a989-bb667484d93f" providerId="ADAL" clId="{3CD83626-1522-4FDB-BB7C-876FF56FEDBF}" dt="2018-11-16T22:48:03.067" v="1014"/>
          <ac:picMkLst>
            <pc:docMk/>
            <pc:sldMk cId="4013677323" sldId="302"/>
            <ac:picMk id="42" creationId="{AC7BFD73-9193-4E56-8A4C-7B130A8CCAE1}"/>
          </ac:picMkLst>
        </pc:picChg>
        <pc:picChg chg="add del">
          <ac:chgData name="Sean Killeen" userId="169170ea-5b98-4f67-a989-bb667484d93f" providerId="ADAL" clId="{3CD83626-1522-4FDB-BB7C-876FF56FEDBF}" dt="2018-11-16T22:48:33.736" v="1023" actId="478"/>
          <ac:picMkLst>
            <pc:docMk/>
            <pc:sldMk cId="4013677323" sldId="302"/>
            <ac:picMk id="43" creationId="{8ECCB5DF-5C42-4EFF-AA39-891F101E98D0}"/>
          </ac:picMkLst>
        </pc:picChg>
        <pc:picChg chg="add">
          <ac:chgData name="Sean Killeen" userId="169170ea-5b98-4f67-a989-bb667484d93f" providerId="ADAL" clId="{3CD83626-1522-4FDB-BB7C-876FF56FEDBF}" dt="2018-11-16T22:48:03.067" v="1014"/>
          <ac:picMkLst>
            <pc:docMk/>
            <pc:sldMk cId="4013677323" sldId="302"/>
            <ac:picMk id="44" creationId="{E16662D3-7B1D-4BD9-9AFC-44C6A90D68C5}"/>
          </ac:picMkLst>
        </pc:picChg>
      </pc:sldChg>
      <pc:sldChg chg="addSp delSp modSp add ord">
        <pc:chgData name="Sean Killeen" userId="169170ea-5b98-4f67-a989-bb667484d93f" providerId="ADAL" clId="{3CD83626-1522-4FDB-BB7C-876FF56FEDBF}" dt="2018-11-16T23:03:15.641" v="1895"/>
        <pc:sldMkLst>
          <pc:docMk/>
          <pc:sldMk cId="1931447705" sldId="303"/>
        </pc:sldMkLst>
        <pc:spChg chg="del">
          <ac:chgData name="Sean Killeen" userId="169170ea-5b98-4f67-a989-bb667484d93f" providerId="ADAL" clId="{3CD83626-1522-4FDB-BB7C-876FF56FEDBF}" dt="2018-11-16T22:59:50.335" v="1830"/>
          <ac:spMkLst>
            <pc:docMk/>
            <pc:sldMk cId="1931447705" sldId="303"/>
            <ac:spMk id="2" creationId="{57485A07-7E18-4CBE-BC8D-77D0D9B72733}"/>
          </ac:spMkLst>
        </pc:spChg>
        <pc:spChg chg="del">
          <ac:chgData name="Sean Killeen" userId="169170ea-5b98-4f67-a989-bb667484d93f" providerId="ADAL" clId="{3CD83626-1522-4FDB-BB7C-876FF56FEDBF}" dt="2018-11-16T22:59:50.335" v="1830"/>
          <ac:spMkLst>
            <pc:docMk/>
            <pc:sldMk cId="1931447705" sldId="303"/>
            <ac:spMk id="3" creationId="{2AF01D3E-08ED-4957-8055-E0A09FA0F39C}"/>
          </ac:spMkLst>
        </pc:spChg>
        <pc:spChg chg="add mod">
          <ac:chgData name="Sean Killeen" userId="169170ea-5b98-4f67-a989-bb667484d93f" providerId="ADAL" clId="{3CD83626-1522-4FDB-BB7C-876FF56FEDBF}" dt="2018-11-16T23:01:20.404" v="1880" actId="20577"/>
          <ac:spMkLst>
            <pc:docMk/>
            <pc:sldMk cId="1931447705" sldId="303"/>
            <ac:spMk id="22" creationId="{2BE7F51A-7F15-407B-B713-A41462F332FE}"/>
          </ac:spMkLst>
        </pc:spChg>
        <pc:spChg chg="add del mod">
          <ac:chgData name="Sean Killeen" userId="169170ea-5b98-4f67-a989-bb667484d93f" providerId="ADAL" clId="{3CD83626-1522-4FDB-BB7C-876FF56FEDBF}" dt="2018-11-16T23:00:06.632" v="1854" actId="478"/>
          <ac:spMkLst>
            <pc:docMk/>
            <pc:sldMk cId="1931447705" sldId="303"/>
            <ac:spMk id="23" creationId="{7A98DEDD-4E0F-418B-9455-A5B440EA72EB}"/>
          </ac:spMkLst>
        </pc:spChg>
        <pc:grpChg chg="add del">
          <ac:chgData name="Sean Killeen" userId="169170ea-5b98-4f67-a989-bb667484d93f" providerId="ADAL" clId="{3CD83626-1522-4FDB-BB7C-876FF56FEDBF}" dt="2018-11-16T22:59:52.413" v="1832"/>
          <ac:grpSpMkLst>
            <pc:docMk/>
            <pc:sldMk cId="1931447705" sldId="303"/>
            <ac:grpSpMk id="4" creationId="{DA0E4DBC-5725-4705-9B4A-B7963901A2EC}"/>
          </ac:grpSpMkLst>
        </pc:grpChg>
        <pc:grpChg chg="add mod">
          <ac:chgData name="Sean Killeen" userId="169170ea-5b98-4f67-a989-bb667484d93f" providerId="ADAL" clId="{3CD83626-1522-4FDB-BB7C-876FF56FEDBF}" dt="2018-11-16T23:00:13.465" v="1856" actId="1076"/>
          <ac:grpSpMkLst>
            <pc:docMk/>
            <pc:sldMk cId="1931447705" sldId="303"/>
            <ac:grpSpMk id="24" creationId="{90F690E1-1739-4C0A-863F-4F2A1E99C6ED}"/>
          </ac:grpSpMkLst>
        </pc:grpChg>
      </pc:sldChg>
      <pc:sldChg chg="modSp add">
        <pc:chgData name="Sean Killeen" userId="169170ea-5b98-4f67-a989-bb667484d93f" providerId="ADAL" clId="{3CD83626-1522-4FDB-BB7C-876FF56FEDBF}" dt="2018-11-16T23:07:57.297" v="2012" actId="113"/>
        <pc:sldMkLst>
          <pc:docMk/>
          <pc:sldMk cId="2204160125" sldId="304"/>
        </pc:sldMkLst>
        <pc:spChg chg="mod">
          <ac:chgData name="Sean Killeen" userId="169170ea-5b98-4f67-a989-bb667484d93f" providerId="ADAL" clId="{3CD83626-1522-4FDB-BB7C-876FF56FEDBF}" dt="2018-11-16T23:04:08.019" v="1914" actId="20577"/>
          <ac:spMkLst>
            <pc:docMk/>
            <pc:sldMk cId="2204160125" sldId="304"/>
            <ac:spMk id="2" creationId="{0ECD7911-3D05-4F2A-8B06-BCEE4097FE5A}"/>
          </ac:spMkLst>
        </pc:spChg>
        <pc:spChg chg="mod">
          <ac:chgData name="Sean Killeen" userId="169170ea-5b98-4f67-a989-bb667484d93f" providerId="ADAL" clId="{3CD83626-1522-4FDB-BB7C-876FF56FEDBF}" dt="2018-11-16T23:07:57.297" v="2012" actId="113"/>
          <ac:spMkLst>
            <pc:docMk/>
            <pc:sldMk cId="2204160125" sldId="304"/>
            <ac:spMk id="3" creationId="{ACF062ED-00C2-4D55-B190-9E205712EE39}"/>
          </ac:spMkLst>
        </pc:spChg>
      </pc:sldChg>
      <pc:sldChg chg="modSp add">
        <pc:chgData name="Sean Killeen" userId="169170ea-5b98-4f67-a989-bb667484d93f" providerId="ADAL" clId="{3CD83626-1522-4FDB-BB7C-876FF56FEDBF}" dt="2018-11-16T23:08:06.649" v="2014" actId="20577"/>
        <pc:sldMkLst>
          <pc:docMk/>
          <pc:sldMk cId="3559653741" sldId="305"/>
        </pc:sldMkLst>
        <pc:spChg chg="mod">
          <ac:chgData name="Sean Killeen" userId="169170ea-5b98-4f67-a989-bb667484d93f" providerId="ADAL" clId="{3CD83626-1522-4FDB-BB7C-876FF56FEDBF}" dt="2018-11-16T23:07:18.141" v="1947" actId="20577"/>
          <ac:spMkLst>
            <pc:docMk/>
            <pc:sldMk cId="3559653741" sldId="305"/>
            <ac:spMk id="2" creationId="{0ECD7911-3D05-4F2A-8B06-BCEE4097FE5A}"/>
          </ac:spMkLst>
        </pc:spChg>
        <pc:spChg chg="mod">
          <ac:chgData name="Sean Killeen" userId="169170ea-5b98-4f67-a989-bb667484d93f" providerId="ADAL" clId="{3CD83626-1522-4FDB-BB7C-876FF56FEDBF}" dt="2018-11-16T23:08:06.649" v="2014" actId="20577"/>
          <ac:spMkLst>
            <pc:docMk/>
            <pc:sldMk cId="3559653741" sldId="305"/>
            <ac:spMk id="3" creationId="{ACF062ED-00C2-4D55-B190-9E205712EE39}"/>
          </ac:spMkLst>
        </pc:spChg>
      </pc:sldChg>
      <pc:sldChg chg="add">
        <pc:chgData name="Sean Killeen" userId="169170ea-5b98-4f67-a989-bb667484d93f" providerId="ADAL" clId="{3CD83626-1522-4FDB-BB7C-876FF56FEDBF}" dt="2018-11-16T23:18:34.750" v="2052"/>
        <pc:sldMkLst>
          <pc:docMk/>
          <pc:sldMk cId="4089024314" sldId="306"/>
        </pc:sldMkLst>
      </pc:sldChg>
    </pc:docChg>
  </pc:docChgLst>
  <pc:docChgLst>
    <pc:chgData name="Sean Killeen" userId="169170ea-5b98-4f67-a989-bb667484d93f" providerId="ADAL" clId="{E7B3EBDD-2219-499F-9A77-8F0B1377C57D}"/>
    <pc:docChg chg="custSel addSld modSld modMainMaster">
      <pc:chgData name="Sean Killeen" userId="169170ea-5b98-4f67-a989-bb667484d93f" providerId="ADAL" clId="{E7B3EBDD-2219-499F-9A77-8F0B1377C57D}" dt="2018-11-17T14:38:56.127" v="105"/>
      <pc:docMkLst>
        <pc:docMk/>
      </pc:docMkLst>
      <pc:sldChg chg="addSp delSp modSp modTransition">
        <pc:chgData name="Sean Killeen" userId="169170ea-5b98-4f67-a989-bb667484d93f" providerId="ADAL" clId="{E7B3EBDD-2219-499F-9A77-8F0B1377C57D}" dt="2018-11-17T14:38:56.127" v="105"/>
        <pc:sldMkLst>
          <pc:docMk/>
          <pc:sldMk cId="2635569831" sldId="257"/>
        </pc:sldMkLst>
        <pc:spChg chg="add del">
          <ac:chgData name="Sean Killeen" userId="169170ea-5b98-4f67-a989-bb667484d93f" providerId="ADAL" clId="{E7B3EBDD-2219-499F-9A77-8F0B1377C57D}" dt="2018-11-17T13:27:34.030" v="1"/>
          <ac:spMkLst>
            <pc:docMk/>
            <pc:sldMk cId="2635569831" sldId="257"/>
            <ac:spMk id="2" creationId="{EBC20688-AADC-4214-9C14-4C2AEF988E8B}"/>
          </ac:spMkLst>
        </pc:spChg>
        <pc:spChg chg="add mod">
          <ac:chgData name="Sean Killeen" userId="169170ea-5b98-4f67-a989-bb667484d93f" providerId="ADAL" clId="{E7B3EBDD-2219-499F-9A77-8F0B1377C57D}" dt="2018-11-17T13:28:02.724" v="45" actId="20577"/>
          <ac:spMkLst>
            <pc:docMk/>
            <pc:sldMk cId="2635569831" sldId="257"/>
            <ac:spMk id="3" creationId="{2C86CAD8-94C6-4A0F-90B0-9FEA269144ED}"/>
          </ac:spMkLst>
        </pc:spChg>
      </pc:sldChg>
      <pc:sldChg chg="modTransition">
        <pc:chgData name="Sean Killeen" userId="169170ea-5b98-4f67-a989-bb667484d93f" providerId="ADAL" clId="{E7B3EBDD-2219-499F-9A77-8F0B1377C57D}" dt="2018-11-17T14:38:56.127" v="105"/>
        <pc:sldMkLst>
          <pc:docMk/>
          <pc:sldMk cId="3624861155" sldId="262"/>
        </pc:sldMkLst>
      </pc:sldChg>
      <pc:sldChg chg="modTransition">
        <pc:chgData name="Sean Killeen" userId="169170ea-5b98-4f67-a989-bb667484d93f" providerId="ADAL" clId="{E7B3EBDD-2219-499F-9A77-8F0B1377C57D}" dt="2018-11-17T14:38:56.127" v="105"/>
        <pc:sldMkLst>
          <pc:docMk/>
          <pc:sldMk cId="1832986965" sldId="263"/>
        </pc:sldMkLst>
      </pc:sldChg>
      <pc:sldChg chg="modTransition">
        <pc:chgData name="Sean Killeen" userId="169170ea-5b98-4f67-a989-bb667484d93f" providerId="ADAL" clId="{E7B3EBDD-2219-499F-9A77-8F0B1377C57D}" dt="2018-11-17T14:38:56.127" v="105"/>
        <pc:sldMkLst>
          <pc:docMk/>
          <pc:sldMk cId="2127306015" sldId="294"/>
        </pc:sldMkLst>
      </pc:sldChg>
      <pc:sldChg chg="modTransition">
        <pc:chgData name="Sean Killeen" userId="169170ea-5b98-4f67-a989-bb667484d93f" providerId="ADAL" clId="{E7B3EBDD-2219-499F-9A77-8F0B1377C57D}" dt="2018-11-17T14:38:56.127" v="105"/>
        <pc:sldMkLst>
          <pc:docMk/>
          <pc:sldMk cId="592697149" sldId="295"/>
        </pc:sldMkLst>
      </pc:sldChg>
      <pc:sldChg chg="modTransition">
        <pc:chgData name="Sean Killeen" userId="169170ea-5b98-4f67-a989-bb667484d93f" providerId="ADAL" clId="{E7B3EBDD-2219-499F-9A77-8F0B1377C57D}" dt="2018-11-17T14:38:56.127" v="105"/>
        <pc:sldMkLst>
          <pc:docMk/>
          <pc:sldMk cId="3913900852" sldId="296"/>
        </pc:sldMkLst>
      </pc:sldChg>
      <pc:sldChg chg="modTransition">
        <pc:chgData name="Sean Killeen" userId="169170ea-5b98-4f67-a989-bb667484d93f" providerId="ADAL" clId="{E7B3EBDD-2219-499F-9A77-8F0B1377C57D}" dt="2018-11-17T14:38:56.127" v="105"/>
        <pc:sldMkLst>
          <pc:docMk/>
          <pc:sldMk cId="2176489191" sldId="297"/>
        </pc:sldMkLst>
      </pc:sldChg>
      <pc:sldChg chg="modTransition">
        <pc:chgData name="Sean Killeen" userId="169170ea-5b98-4f67-a989-bb667484d93f" providerId="ADAL" clId="{E7B3EBDD-2219-499F-9A77-8F0B1377C57D}" dt="2018-11-17T14:38:56.127" v="105"/>
        <pc:sldMkLst>
          <pc:docMk/>
          <pc:sldMk cId="2059422506" sldId="298"/>
        </pc:sldMkLst>
      </pc:sldChg>
      <pc:sldChg chg="modTransition">
        <pc:chgData name="Sean Killeen" userId="169170ea-5b98-4f67-a989-bb667484d93f" providerId="ADAL" clId="{E7B3EBDD-2219-499F-9A77-8F0B1377C57D}" dt="2018-11-17T14:38:56.127" v="105"/>
        <pc:sldMkLst>
          <pc:docMk/>
          <pc:sldMk cId="1318881203" sldId="301"/>
        </pc:sldMkLst>
      </pc:sldChg>
      <pc:sldChg chg="modTransition">
        <pc:chgData name="Sean Killeen" userId="169170ea-5b98-4f67-a989-bb667484d93f" providerId="ADAL" clId="{E7B3EBDD-2219-499F-9A77-8F0B1377C57D}" dt="2018-11-17T14:38:56.127" v="105"/>
        <pc:sldMkLst>
          <pc:docMk/>
          <pc:sldMk cId="632440866" sldId="302"/>
        </pc:sldMkLst>
      </pc:sldChg>
      <pc:sldChg chg="modTransition">
        <pc:chgData name="Sean Killeen" userId="169170ea-5b98-4f67-a989-bb667484d93f" providerId="ADAL" clId="{E7B3EBDD-2219-499F-9A77-8F0B1377C57D}" dt="2018-11-17T14:38:56.127" v="105"/>
        <pc:sldMkLst>
          <pc:docMk/>
          <pc:sldMk cId="1931447705" sldId="303"/>
        </pc:sldMkLst>
      </pc:sldChg>
      <pc:sldChg chg="modTransition">
        <pc:chgData name="Sean Killeen" userId="169170ea-5b98-4f67-a989-bb667484d93f" providerId="ADAL" clId="{E7B3EBDD-2219-499F-9A77-8F0B1377C57D}" dt="2018-11-17T14:38:56.127" v="105"/>
        <pc:sldMkLst>
          <pc:docMk/>
          <pc:sldMk cId="2204160125" sldId="304"/>
        </pc:sldMkLst>
      </pc:sldChg>
      <pc:sldChg chg="modTransition">
        <pc:chgData name="Sean Killeen" userId="169170ea-5b98-4f67-a989-bb667484d93f" providerId="ADAL" clId="{E7B3EBDD-2219-499F-9A77-8F0B1377C57D}" dt="2018-11-17T14:38:56.127" v="105"/>
        <pc:sldMkLst>
          <pc:docMk/>
          <pc:sldMk cId="3559653741" sldId="305"/>
        </pc:sldMkLst>
      </pc:sldChg>
      <pc:sldChg chg="modTransition">
        <pc:chgData name="Sean Killeen" userId="169170ea-5b98-4f67-a989-bb667484d93f" providerId="ADAL" clId="{E7B3EBDD-2219-499F-9A77-8F0B1377C57D}" dt="2018-11-17T14:38:56.127" v="105"/>
        <pc:sldMkLst>
          <pc:docMk/>
          <pc:sldMk cId="4089024314" sldId="306"/>
        </pc:sldMkLst>
      </pc:sldChg>
      <pc:sldChg chg="addSp delSp modSp add modTransition setBg">
        <pc:chgData name="Sean Killeen" userId="169170ea-5b98-4f67-a989-bb667484d93f" providerId="ADAL" clId="{E7B3EBDD-2219-499F-9A77-8F0B1377C57D}" dt="2018-11-17T14:38:56.127" v="105"/>
        <pc:sldMkLst>
          <pc:docMk/>
          <pc:sldMk cId="500877762" sldId="307"/>
        </pc:sldMkLst>
        <pc:spChg chg="add del mod">
          <ac:chgData name="Sean Killeen" userId="169170ea-5b98-4f67-a989-bb667484d93f" providerId="ADAL" clId="{E7B3EBDD-2219-499F-9A77-8F0B1377C57D}" dt="2018-11-17T13:49:10.209" v="83" actId="478"/>
          <ac:spMkLst>
            <pc:docMk/>
            <pc:sldMk cId="500877762" sldId="307"/>
            <ac:spMk id="2" creationId="{3937139D-0842-4B05-834C-B073DCB4E38C}"/>
          </ac:spMkLst>
        </pc:spChg>
        <pc:spChg chg="add del mod">
          <ac:chgData name="Sean Killeen" userId="169170ea-5b98-4f67-a989-bb667484d93f" providerId="ADAL" clId="{E7B3EBDD-2219-499F-9A77-8F0B1377C57D}" dt="2018-11-17T13:36:36.216" v="75" actId="478"/>
          <ac:spMkLst>
            <pc:docMk/>
            <pc:sldMk cId="500877762" sldId="307"/>
            <ac:spMk id="4" creationId="{5E79D34D-D3E6-412A-8C3B-EC7433E77C47}"/>
          </ac:spMkLst>
        </pc:spChg>
        <pc:picChg chg="add mod">
          <ac:chgData name="Sean Killeen" userId="169170ea-5b98-4f67-a989-bb667484d93f" providerId="ADAL" clId="{E7B3EBDD-2219-499F-9A77-8F0B1377C57D}" dt="2018-11-17T13:49:26.466" v="86" actId="1076"/>
          <ac:picMkLst>
            <pc:docMk/>
            <pc:sldMk cId="500877762" sldId="307"/>
            <ac:picMk id="1026" creationId="{1580258D-C304-4273-9AB1-57A55FE6E692}"/>
          </ac:picMkLst>
        </pc:picChg>
      </pc:sldChg>
      <pc:sldMasterChg chg="modTransition modSldLayout">
        <pc:chgData name="Sean Killeen" userId="169170ea-5b98-4f67-a989-bb667484d93f" providerId="ADAL" clId="{E7B3EBDD-2219-499F-9A77-8F0B1377C57D}" dt="2018-11-17T14:38:56.127" v="105"/>
        <pc:sldMasterMkLst>
          <pc:docMk/>
          <pc:sldMasterMk cId="2000146331" sldId="2147483648"/>
        </pc:sldMasterMkLst>
        <pc:sldLayoutChg chg="modTransition">
          <pc:chgData name="Sean Killeen" userId="169170ea-5b98-4f67-a989-bb667484d93f" providerId="ADAL" clId="{E7B3EBDD-2219-499F-9A77-8F0B1377C57D}" dt="2018-11-17T14:38:56.127" v="105"/>
          <pc:sldLayoutMkLst>
            <pc:docMk/>
            <pc:sldMasterMk cId="2000146331" sldId="2147483648"/>
            <pc:sldLayoutMk cId="814906911" sldId="2147483661"/>
          </pc:sldLayoutMkLst>
        </pc:sldLayoutChg>
        <pc:sldLayoutChg chg="modTransition">
          <pc:chgData name="Sean Killeen" userId="169170ea-5b98-4f67-a989-bb667484d93f" providerId="ADAL" clId="{E7B3EBDD-2219-499F-9A77-8F0B1377C57D}" dt="2018-11-17T14:38:56.127" v="105"/>
          <pc:sldLayoutMkLst>
            <pc:docMk/>
            <pc:sldMasterMk cId="2000146331" sldId="2147483648"/>
            <pc:sldLayoutMk cId="3967835243" sldId="2147483662"/>
          </pc:sldLayoutMkLst>
        </pc:sldLayoutChg>
        <pc:sldLayoutChg chg="modTransition">
          <pc:chgData name="Sean Killeen" userId="169170ea-5b98-4f67-a989-bb667484d93f" providerId="ADAL" clId="{E7B3EBDD-2219-499F-9A77-8F0B1377C57D}" dt="2018-11-17T14:38:56.127" v="105"/>
          <pc:sldLayoutMkLst>
            <pc:docMk/>
            <pc:sldMasterMk cId="2000146331" sldId="2147483648"/>
            <pc:sldLayoutMk cId="334942585" sldId="2147483663"/>
          </pc:sldLayoutMkLst>
        </pc:sldLayoutChg>
        <pc:sldLayoutChg chg="modTransition">
          <pc:chgData name="Sean Killeen" userId="169170ea-5b98-4f67-a989-bb667484d93f" providerId="ADAL" clId="{E7B3EBDD-2219-499F-9A77-8F0B1377C57D}" dt="2018-11-17T14:38:56.127" v="105"/>
          <pc:sldLayoutMkLst>
            <pc:docMk/>
            <pc:sldMasterMk cId="2000146331" sldId="2147483648"/>
            <pc:sldLayoutMk cId="2843592928" sldId="2147483664"/>
          </pc:sldLayoutMkLst>
        </pc:sldLayoutChg>
        <pc:sldLayoutChg chg="modTransition">
          <pc:chgData name="Sean Killeen" userId="169170ea-5b98-4f67-a989-bb667484d93f" providerId="ADAL" clId="{E7B3EBDD-2219-499F-9A77-8F0B1377C57D}" dt="2018-11-17T14:38:56.127" v="105"/>
          <pc:sldLayoutMkLst>
            <pc:docMk/>
            <pc:sldMasterMk cId="2000146331" sldId="2147483648"/>
            <pc:sldLayoutMk cId="4163715221" sldId="2147483665"/>
          </pc:sldLayoutMkLst>
        </pc:sldLayoutChg>
        <pc:sldLayoutChg chg="modTransition">
          <pc:chgData name="Sean Killeen" userId="169170ea-5b98-4f67-a989-bb667484d93f" providerId="ADAL" clId="{E7B3EBDD-2219-499F-9A77-8F0B1377C57D}" dt="2018-11-17T14:38:56.127" v="105"/>
          <pc:sldLayoutMkLst>
            <pc:docMk/>
            <pc:sldMasterMk cId="2000146331" sldId="2147483648"/>
            <pc:sldLayoutMk cId="2651521679" sldId="2147483666"/>
          </pc:sldLayoutMkLst>
        </pc:sldLayoutChg>
        <pc:sldLayoutChg chg="modTransition">
          <pc:chgData name="Sean Killeen" userId="169170ea-5b98-4f67-a989-bb667484d93f" providerId="ADAL" clId="{E7B3EBDD-2219-499F-9A77-8F0B1377C57D}" dt="2018-11-17T14:38:56.127" v="105"/>
          <pc:sldLayoutMkLst>
            <pc:docMk/>
            <pc:sldMasterMk cId="2000146331" sldId="2147483648"/>
            <pc:sldLayoutMk cId="3896245599" sldId="2147483667"/>
          </pc:sldLayoutMkLst>
        </pc:sldLayoutChg>
        <pc:sldLayoutChg chg="modTransition">
          <pc:chgData name="Sean Killeen" userId="169170ea-5b98-4f67-a989-bb667484d93f" providerId="ADAL" clId="{E7B3EBDD-2219-499F-9A77-8F0B1377C57D}" dt="2018-11-17T14:38:56.127" v="105"/>
          <pc:sldLayoutMkLst>
            <pc:docMk/>
            <pc:sldMasterMk cId="2000146331" sldId="2147483648"/>
            <pc:sldLayoutMk cId="61074614" sldId="2147483668"/>
          </pc:sldLayoutMkLst>
        </pc:sldLayoutChg>
        <pc:sldLayoutChg chg="modTransition">
          <pc:chgData name="Sean Killeen" userId="169170ea-5b98-4f67-a989-bb667484d93f" providerId="ADAL" clId="{E7B3EBDD-2219-499F-9A77-8F0B1377C57D}" dt="2018-11-17T14:38:56.127" v="105"/>
          <pc:sldLayoutMkLst>
            <pc:docMk/>
            <pc:sldMasterMk cId="2000146331" sldId="2147483648"/>
            <pc:sldLayoutMk cId="3094459649" sldId="2147483669"/>
          </pc:sldLayoutMkLst>
        </pc:sldLayoutChg>
        <pc:sldLayoutChg chg="modTransition">
          <pc:chgData name="Sean Killeen" userId="169170ea-5b98-4f67-a989-bb667484d93f" providerId="ADAL" clId="{E7B3EBDD-2219-499F-9A77-8F0B1377C57D}" dt="2018-11-17T14:38:56.127" v="105"/>
          <pc:sldLayoutMkLst>
            <pc:docMk/>
            <pc:sldMasterMk cId="2000146331" sldId="2147483648"/>
            <pc:sldLayoutMk cId="15425280" sldId="2147483670"/>
          </pc:sldLayoutMkLst>
        </pc:sldLayoutChg>
        <pc:sldLayoutChg chg="modTransition">
          <pc:chgData name="Sean Killeen" userId="169170ea-5b98-4f67-a989-bb667484d93f" providerId="ADAL" clId="{E7B3EBDD-2219-499F-9A77-8F0B1377C57D}" dt="2018-11-17T14:38:56.127" v="105"/>
          <pc:sldLayoutMkLst>
            <pc:docMk/>
            <pc:sldMasterMk cId="2000146331" sldId="2147483648"/>
            <pc:sldLayoutMk cId="851885272" sldId="2147483671"/>
          </pc:sldLayoutMkLst>
        </pc:sldLayoutChg>
        <pc:sldLayoutChg chg="modTransition">
          <pc:chgData name="Sean Killeen" userId="169170ea-5b98-4f67-a989-bb667484d93f" providerId="ADAL" clId="{E7B3EBDD-2219-499F-9A77-8F0B1377C57D}" dt="2018-11-17T14:38:56.127" v="105"/>
          <pc:sldLayoutMkLst>
            <pc:docMk/>
            <pc:sldMasterMk cId="2000146331" sldId="2147483648"/>
            <pc:sldLayoutMk cId="3314770837" sldId="2147483672"/>
          </pc:sldLayoutMkLst>
        </pc:sldLayoutChg>
        <pc:sldLayoutChg chg="modTransition">
          <pc:chgData name="Sean Killeen" userId="169170ea-5b98-4f67-a989-bb667484d93f" providerId="ADAL" clId="{E7B3EBDD-2219-499F-9A77-8F0B1377C57D}" dt="2018-11-17T14:38:56.127" v="105"/>
          <pc:sldLayoutMkLst>
            <pc:docMk/>
            <pc:sldMasterMk cId="2000146331" sldId="2147483648"/>
            <pc:sldLayoutMk cId="1666065608" sldId="2147483673"/>
          </pc:sldLayoutMkLst>
        </pc:sldLayoutChg>
        <pc:sldLayoutChg chg="modTransition">
          <pc:chgData name="Sean Killeen" userId="169170ea-5b98-4f67-a989-bb667484d93f" providerId="ADAL" clId="{E7B3EBDD-2219-499F-9A77-8F0B1377C57D}" dt="2018-11-17T14:38:56.127" v="105"/>
          <pc:sldLayoutMkLst>
            <pc:docMk/>
            <pc:sldMasterMk cId="2000146331" sldId="2147483648"/>
            <pc:sldLayoutMk cId="3349694082" sldId="2147483674"/>
          </pc:sldLayoutMkLst>
        </pc:sldLayoutChg>
        <pc:sldLayoutChg chg="modTransition">
          <pc:chgData name="Sean Killeen" userId="169170ea-5b98-4f67-a989-bb667484d93f" providerId="ADAL" clId="{E7B3EBDD-2219-499F-9A77-8F0B1377C57D}" dt="2018-11-17T14:38:56.127" v="105"/>
          <pc:sldLayoutMkLst>
            <pc:docMk/>
            <pc:sldMasterMk cId="2000146331" sldId="2147483648"/>
            <pc:sldLayoutMk cId="373614882" sldId="2147483675"/>
          </pc:sldLayoutMkLst>
        </pc:sldLayoutChg>
        <pc:sldLayoutChg chg="modTransition">
          <pc:chgData name="Sean Killeen" userId="169170ea-5b98-4f67-a989-bb667484d93f" providerId="ADAL" clId="{E7B3EBDD-2219-499F-9A77-8F0B1377C57D}" dt="2018-11-17T14:38:56.127" v="105"/>
          <pc:sldLayoutMkLst>
            <pc:docMk/>
            <pc:sldMasterMk cId="2000146331" sldId="2147483648"/>
            <pc:sldLayoutMk cId="2562606899" sldId="2147483676"/>
          </pc:sldLayoutMkLst>
        </pc:sldLayoutChg>
        <pc:sldLayoutChg chg="modTransition">
          <pc:chgData name="Sean Killeen" userId="169170ea-5b98-4f67-a989-bb667484d93f" providerId="ADAL" clId="{E7B3EBDD-2219-499F-9A77-8F0B1377C57D}" dt="2018-11-17T14:38:56.127" v="105"/>
          <pc:sldLayoutMkLst>
            <pc:docMk/>
            <pc:sldMasterMk cId="2000146331" sldId="2147483648"/>
            <pc:sldLayoutMk cId="1527152681" sldId="2147483677"/>
          </pc:sldLayoutMkLst>
        </pc:sldLayoutChg>
        <pc:sldLayoutChg chg="modTransition">
          <pc:chgData name="Sean Killeen" userId="169170ea-5b98-4f67-a989-bb667484d93f" providerId="ADAL" clId="{E7B3EBDD-2219-499F-9A77-8F0B1377C57D}" dt="2018-11-17T14:38:56.127" v="105"/>
          <pc:sldLayoutMkLst>
            <pc:docMk/>
            <pc:sldMasterMk cId="2000146331" sldId="2147483648"/>
            <pc:sldLayoutMk cId="2415951567" sldId="2147483678"/>
          </pc:sldLayoutMkLst>
        </pc:sldLayoutChg>
        <pc:sldLayoutChg chg="modTransition">
          <pc:chgData name="Sean Killeen" userId="169170ea-5b98-4f67-a989-bb667484d93f" providerId="ADAL" clId="{E7B3EBDD-2219-499F-9A77-8F0B1377C57D}" dt="2018-11-17T14:38:56.127" v="105"/>
          <pc:sldLayoutMkLst>
            <pc:docMk/>
            <pc:sldMasterMk cId="2000146331" sldId="2147483648"/>
            <pc:sldLayoutMk cId="2483144302" sldId="2147483679"/>
          </pc:sldLayoutMkLst>
        </pc:sldLayoutChg>
        <pc:sldLayoutChg chg="modTransition">
          <pc:chgData name="Sean Killeen" userId="169170ea-5b98-4f67-a989-bb667484d93f" providerId="ADAL" clId="{E7B3EBDD-2219-499F-9A77-8F0B1377C57D}" dt="2018-11-17T14:38:56.127" v="105"/>
          <pc:sldLayoutMkLst>
            <pc:docMk/>
            <pc:sldMasterMk cId="2000146331" sldId="2147483648"/>
            <pc:sldLayoutMk cId="3815132002" sldId="2147483680"/>
          </pc:sldLayoutMkLst>
        </pc:sldLayoutChg>
        <pc:sldLayoutChg chg="modTransition">
          <pc:chgData name="Sean Killeen" userId="169170ea-5b98-4f67-a989-bb667484d93f" providerId="ADAL" clId="{E7B3EBDD-2219-499F-9A77-8F0B1377C57D}" dt="2018-11-17T14:38:56.127" v="105"/>
          <pc:sldLayoutMkLst>
            <pc:docMk/>
            <pc:sldMasterMk cId="2000146331" sldId="2147483648"/>
            <pc:sldLayoutMk cId="1140548863" sldId="2147483681"/>
          </pc:sldLayoutMkLst>
        </pc:sldLayoutChg>
        <pc:sldLayoutChg chg="modTransition">
          <pc:chgData name="Sean Killeen" userId="169170ea-5b98-4f67-a989-bb667484d93f" providerId="ADAL" clId="{E7B3EBDD-2219-499F-9A77-8F0B1377C57D}" dt="2018-11-17T14:38:56.127" v="105"/>
          <pc:sldLayoutMkLst>
            <pc:docMk/>
            <pc:sldMasterMk cId="2000146331" sldId="2147483648"/>
            <pc:sldLayoutMk cId="2248344881" sldId="2147483682"/>
          </pc:sldLayoutMkLst>
        </pc:sldLayoutChg>
        <pc:sldLayoutChg chg="modTransition">
          <pc:chgData name="Sean Killeen" userId="169170ea-5b98-4f67-a989-bb667484d93f" providerId="ADAL" clId="{E7B3EBDD-2219-499F-9A77-8F0B1377C57D}" dt="2018-11-17T14:38:56.127" v="105"/>
          <pc:sldLayoutMkLst>
            <pc:docMk/>
            <pc:sldMasterMk cId="2000146331" sldId="2147483648"/>
            <pc:sldLayoutMk cId="3279670204" sldId="2147483683"/>
          </pc:sldLayoutMkLst>
        </pc:sldLayoutChg>
        <pc:sldLayoutChg chg="modTransition">
          <pc:chgData name="Sean Killeen" userId="169170ea-5b98-4f67-a989-bb667484d93f" providerId="ADAL" clId="{E7B3EBDD-2219-499F-9A77-8F0B1377C57D}" dt="2018-11-17T14:38:56.127" v="105"/>
          <pc:sldLayoutMkLst>
            <pc:docMk/>
            <pc:sldMasterMk cId="2000146331" sldId="2147483648"/>
            <pc:sldLayoutMk cId="1376944510" sldId="2147483684"/>
          </pc:sldLayoutMkLst>
        </pc:sldLayoutChg>
        <pc:sldLayoutChg chg="modTransition">
          <pc:chgData name="Sean Killeen" userId="169170ea-5b98-4f67-a989-bb667484d93f" providerId="ADAL" clId="{E7B3EBDD-2219-499F-9A77-8F0B1377C57D}" dt="2018-11-17T14:38:56.127" v="105"/>
          <pc:sldLayoutMkLst>
            <pc:docMk/>
            <pc:sldMasterMk cId="2000146331" sldId="2147483648"/>
            <pc:sldLayoutMk cId="4249477040" sldId="2147483685"/>
          </pc:sldLayoutMkLst>
        </pc:sldLayoutChg>
        <pc:sldLayoutChg chg="modTransition">
          <pc:chgData name="Sean Killeen" userId="169170ea-5b98-4f67-a989-bb667484d93f" providerId="ADAL" clId="{E7B3EBDD-2219-499F-9A77-8F0B1377C57D}" dt="2018-11-17T14:38:56.127" v="105"/>
          <pc:sldLayoutMkLst>
            <pc:docMk/>
            <pc:sldMasterMk cId="2000146331" sldId="2147483648"/>
            <pc:sldLayoutMk cId="2144117922" sldId="2147483686"/>
          </pc:sldLayoutMkLst>
        </pc:sldLayoutChg>
        <pc:sldLayoutChg chg="modTransition">
          <pc:chgData name="Sean Killeen" userId="169170ea-5b98-4f67-a989-bb667484d93f" providerId="ADAL" clId="{E7B3EBDD-2219-499F-9A77-8F0B1377C57D}" dt="2018-11-17T14:38:56.127" v="105"/>
          <pc:sldLayoutMkLst>
            <pc:docMk/>
            <pc:sldMasterMk cId="2000146331" sldId="2147483648"/>
            <pc:sldLayoutMk cId="155702233" sldId="2147483687"/>
          </pc:sldLayoutMkLst>
        </pc:sldLayoutChg>
        <pc:sldLayoutChg chg="modTransition">
          <pc:chgData name="Sean Killeen" userId="169170ea-5b98-4f67-a989-bb667484d93f" providerId="ADAL" clId="{E7B3EBDD-2219-499F-9A77-8F0B1377C57D}" dt="2018-11-17T14:38:56.127" v="105"/>
          <pc:sldLayoutMkLst>
            <pc:docMk/>
            <pc:sldMasterMk cId="2000146331" sldId="2147483648"/>
            <pc:sldLayoutMk cId="1200766112" sldId="2147483688"/>
          </pc:sldLayoutMkLst>
        </pc:sldLayoutChg>
        <pc:sldLayoutChg chg="modTransition">
          <pc:chgData name="Sean Killeen" userId="169170ea-5b98-4f67-a989-bb667484d93f" providerId="ADAL" clId="{E7B3EBDD-2219-499F-9A77-8F0B1377C57D}" dt="2018-11-17T14:38:56.127" v="105"/>
          <pc:sldLayoutMkLst>
            <pc:docMk/>
            <pc:sldMasterMk cId="2000146331" sldId="2147483648"/>
            <pc:sldLayoutMk cId="550461601" sldId="2147483689"/>
          </pc:sldLayoutMkLst>
        </pc:sldLayoutChg>
        <pc:sldLayoutChg chg="modTransition">
          <pc:chgData name="Sean Killeen" userId="169170ea-5b98-4f67-a989-bb667484d93f" providerId="ADAL" clId="{E7B3EBDD-2219-499F-9A77-8F0B1377C57D}" dt="2018-11-17T14:38:56.127" v="105"/>
          <pc:sldLayoutMkLst>
            <pc:docMk/>
            <pc:sldMasterMk cId="2000146331" sldId="2147483648"/>
            <pc:sldLayoutMk cId="1373891583" sldId="2147483690"/>
          </pc:sldLayoutMkLst>
        </pc:sldLayoutChg>
        <pc:sldLayoutChg chg="modTransition">
          <pc:chgData name="Sean Killeen" userId="169170ea-5b98-4f67-a989-bb667484d93f" providerId="ADAL" clId="{E7B3EBDD-2219-499F-9A77-8F0B1377C57D}" dt="2018-11-17T14:38:56.127" v="105"/>
          <pc:sldLayoutMkLst>
            <pc:docMk/>
            <pc:sldMasterMk cId="2000146331" sldId="2147483648"/>
            <pc:sldLayoutMk cId="3142859938" sldId="2147483691"/>
          </pc:sldLayoutMkLst>
        </pc:sldLayoutChg>
        <pc:sldLayoutChg chg="modTransition">
          <pc:chgData name="Sean Killeen" userId="169170ea-5b98-4f67-a989-bb667484d93f" providerId="ADAL" clId="{E7B3EBDD-2219-499F-9A77-8F0B1377C57D}" dt="2018-11-17T14:38:56.127" v="105"/>
          <pc:sldLayoutMkLst>
            <pc:docMk/>
            <pc:sldMasterMk cId="2000146331" sldId="2147483648"/>
            <pc:sldLayoutMk cId="1891293782" sldId="2147483692"/>
          </pc:sldLayoutMkLst>
        </pc:sldLayoutChg>
        <pc:sldLayoutChg chg="modTransition">
          <pc:chgData name="Sean Killeen" userId="169170ea-5b98-4f67-a989-bb667484d93f" providerId="ADAL" clId="{E7B3EBDD-2219-499F-9A77-8F0B1377C57D}" dt="2018-11-17T14:38:56.127" v="105"/>
          <pc:sldLayoutMkLst>
            <pc:docMk/>
            <pc:sldMasterMk cId="2000146331" sldId="2147483648"/>
            <pc:sldLayoutMk cId="2459488781" sldId="2147483693"/>
          </pc:sldLayoutMkLst>
        </pc:sldLayoutChg>
        <pc:sldLayoutChg chg="modTransition">
          <pc:chgData name="Sean Killeen" userId="169170ea-5b98-4f67-a989-bb667484d93f" providerId="ADAL" clId="{E7B3EBDD-2219-499F-9A77-8F0B1377C57D}" dt="2018-11-17T14:38:56.127" v="105"/>
          <pc:sldLayoutMkLst>
            <pc:docMk/>
            <pc:sldMasterMk cId="2000146331" sldId="2147483648"/>
            <pc:sldLayoutMk cId="4233692954" sldId="2147483694"/>
          </pc:sldLayoutMkLst>
        </pc:sldLayoutChg>
        <pc:sldLayoutChg chg="modTransition">
          <pc:chgData name="Sean Killeen" userId="169170ea-5b98-4f67-a989-bb667484d93f" providerId="ADAL" clId="{E7B3EBDD-2219-499F-9A77-8F0B1377C57D}" dt="2018-11-17T14:38:56.127" v="105"/>
          <pc:sldLayoutMkLst>
            <pc:docMk/>
            <pc:sldMasterMk cId="2000146331" sldId="2147483648"/>
            <pc:sldLayoutMk cId="1533001957" sldId="2147483695"/>
          </pc:sldLayoutMkLst>
        </pc:sldLayoutChg>
        <pc:sldLayoutChg chg="modTransition">
          <pc:chgData name="Sean Killeen" userId="169170ea-5b98-4f67-a989-bb667484d93f" providerId="ADAL" clId="{E7B3EBDD-2219-499F-9A77-8F0B1377C57D}" dt="2018-11-17T14:38:56.127" v="105"/>
          <pc:sldLayoutMkLst>
            <pc:docMk/>
            <pc:sldMasterMk cId="2000146331" sldId="2147483648"/>
            <pc:sldLayoutMk cId="1695197578" sldId="2147483696"/>
          </pc:sldLayoutMkLst>
        </pc:sldLayoutChg>
        <pc:sldLayoutChg chg="modTransition">
          <pc:chgData name="Sean Killeen" userId="169170ea-5b98-4f67-a989-bb667484d93f" providerId="ADAL" clId="{E7B3EBDD-2219-499F-9A77-8F0B1377C57D}" dt="2018-11-17T14:38:56.127" v="105"/>
          <pc:sldLayoutMkLst>
            <pc:docMk/>
            <pc:sldMasterMk cId="2000146331" sldId="2147483648"/>
            <pc:sldLayoutMk cId="1376016762" sldId="2147483697"/>
          </pc:sldLayoutMkLst>
        </pc:sldLayoutChg>
        <pc:sldLayoutChg chg="modTransition">
          <pc:chgData name="Sean Killeen" userId="169170ea-5b98-4f67-a989-bb667484d93f" providerId="ADAL" clId="{E7B3EBDD-2219-499F-9A77-8F0B1377C57D}" dt="2018-11-17T14:38:56.127" v="105"/>
          <pc:sldLayoutMkLst>
            <pc:docMk/>
            <pc:sldMasterMk cId="2000146331" sldId="2147483648"/>
            <pc:sldLayoutMk cId="1453832779" sldId="2147483698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FE0AD-6CE3-154F-A2AD-E818703A9B49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BF7DC0-61B2-5C4B-AD33-569EEEBB3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146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98DA6C-6FD4-4148-B8A2-4742DA7EED87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8C7E6-4584-054C-AEAD-6AF719C4E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02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41AD5CF-1178-4B42-88A4-A1FF6C376100}"/>
              </a:ext>
            </a:extLst>
          </p:cNvPr>
          <p:cNvSpPr/>
          <p:nvPr userDrawn="1"/>
        </p:nvSpPr>
        <p:spPr>
          <a:xfrm>
            <a:off x="9196435" y="3529236"/>
            <a:ext cx="22279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rtl="0" eaLnBrk="1" latinLnBrk="0" hangingPunct="1"/>
            <a:r>
              <a:rPr lang="en-US" alt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Questrial" charset="0"/>
                <a:cs typeface="Arial" panose="020B0604020202020204" pitchFamily="34" charset="0"/>
              </a:rPr>
              <a:t>*These templates may behave differently, depending on your machine, </a:t>
            </a:r>
            <a:r>
              <a:rPr lang="en-US" alt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operating</a:t>
            </a:r>
            <a:r>
              <a:rPr lang="en-US" alt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Questrial" charset="0"/>
                <a:cs typeface="Arial" panose="020B0604020202020204" pitchFamily="34" charset="0"/>
              </a:rPr>
              <a:t> system, and version of Microsoft Office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A3F7AD-A2E3-3A4E-AEA2-F626E3D3A718}"/>
              </a:ext>
            </a:extLst>
          </p:cNvPr>
          <p:cNvSpPr/>
          <p:nvPr userDrawn="1"/>
        </p:nvSpPr>
        <p:spPr>
          <a:xfrm>
            <a:off x="0" y="759102"/>
            <a:ext cx="12192000" cy="2351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4B6B016-8DDA-6046-8C80-0EBDE3297308}"/>
              </a:ext>
            </a:extLst>
          </p:cNvPr>
          <p:cNvSpPr txBox="1">
            <a:spLocks/>
          </p:cNvSpPr>
          <p:nvPr userDrawn="1"/>
        </p:nvSpPr>
        <p:spPr>
          <a:xfrm>
            <a:off x="1129283" y="1199286"/>
            <a:ext cx="9974145" cy="20299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0" dirty="0">
                <a:solidFill>
                  <a:schemeClr val="bg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Instructions for</a:t>
            </a:r>
            <a:r>
              <a:rPr lang="en-US" sz="6000" b="0" baseline="0" dirty="0">
                <a:solidFill>
                  <a:schemeClr val="bg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template</a:t>
            </a:r>
            <a:endParaRPr lang="en-US" sz="6000" b="0" dirty="0">
              <a:solidFill>
                <a:schemeClr val="bg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  <a:p>
            <a:r>
              <a:rPr lang="en-US" sz="6000" b="0" dirty="0">
                <a:solidFill>
                  <a:schemeClr val="bg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DELETE</a:t>
            </a:r>
            <a:r>
              <a:rPr lang="en-US" sz="6000" b="0" baseline="0" dirty="0">
                <a:solidFill>
                  <a:schemeClr val="bg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THIS PAGE </a:t>
            </a:r>
            <a:endParaRPr lang="en-US" sz="6000" b="0" dirty="0">
              <a:solidFill>
                <a:schemeClr val="bg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B456C6-2E90-4748-816F-5CA6C32DDDAB}"/>
              </a:ext>
            </a:extLst>
          </p:cNvPr>
          <p:cNvSpPr/>
          <p:nvPr userDrawn="1"/>
        </p:nvSpPr>
        <p:spPr>
          <a:xfrm>
            <a:off x="1129283" y="3285826"/>
            <a:ext cx="7834414" cy="3307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Instructions:</a:t>
            </a:r>
          </a:p>
          <a:p>
            <a:pPr eaLnBrk="1" hangingPunct="1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Please delete</a:t>
            </a:r>
            <a:r>
              <a:rPr lang="en-US" sz="2400" b="1" baseline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all pages before beginning your slide deck. They are there for preview purposes only.</a:t>
            </a:r>
          </a:p>
          <a:p>
            <a:pPr eaLnBrk="1" hangingPunct="1">
              <a:lnSpc>
                <a:spcPct val="114000"/>
              </a:lnSpc>
              <a:spcAft>
                <a:spcPts val="600"/>
              </a:spcAft>
            </a:pPr>
            <a:b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The fonts are Arial, so you shouldn’t have any issues. If you don’t have Arial,</a:t>
            </a:r>
            <a:r>
              <a:rPr lang="en-US" sz="1400" baseline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please use Helvetica or similar.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To add graphics, drag your graphic to the placeholder on the template, or hit insert</a:t>
            </a:r>
            <a:r>
              <a:rPr lang="en-US" sz="1400" baseline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image.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You can add or delete</a:t>
            </a:r>
            <a:r>
              <a:rPr lang="en-US" sz="1400" baseline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text boxes if needed. </a:t>
            </a:r>
          </a:p>
          <a:p>
            <a:pPr eaLnBrk="1" hangingPunct="1">
              <a:lnSpc>
                <a:spcPct val="114000"/>
              </a:lnSpc>
              <a:spcAft>
                <a:spcPts val="600"/>
              </a:spcAft>
            </a:pPr>
            <a:r>
              <a:rPr lang="en-US" sz="1400" baseline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Try for at least .5 - .85 inch. margin of white space around the slide to keep your slides from getting too cluttered. </a:t>
            </a:r>
            <a:endParaRPr lang="en-US" altLang="en-US" sz="1400" baseline="0" dirty="0">
              <a:solidFill>
                <a:schemeClr val="tx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  <a:spcAft>
                <a:spcPts val="600"/>
              </a:spcAft>
            </a:pPr>
            <a:r>
              <a:rPr lang="en-US" altLang="en-US" sz="1400" baseline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If you have any issues, please contact marketing @ </a:t>
            </a:r>
            <a:r>
              <a:rPr lang="en-US" altLang="en-US" sz="1400" baseline="0" dirty="0" err="1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marketing@excella.com</a:t>
            </a: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D83C58-35C1-7C45-B0DE-E61AD68B4DD8}"/>
              </a:ext>
            </a:extLst>
          </p:cNvPr>
          <p:cNvSpPr/>
          <p:nvPr userDrawn="1"/>
        </p:nvSpPr>
        <p:spPr>
          <a:xfrm>
            <a:off x="0" y="-825"/>
            <a:ext cx="12192000" cy="9659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9F991AC5-CB90-D549-985D-7219EF3D92CD}"/>
              </a:ext>
            </a:extLst>
          </p:cNvPr>
          <p:cNvSpPr txBox="1">
            <a:spLocks/>
          </p:cNvSpPr>
          <p:nvPr userDrawn="1"/>
        </p:nvSpPr>
        <p:spPr>
          <a:xfrm>
            <a:off x="1129283" y="183159"/>
            <a:ext cx="9974145" cy="6630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0" dirty="0">
                <a:solidFill>
                  <a:schemeClr val="bg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Please download file before editing.</a:t>
            </a:r>
          </a:p>
        </p:txBody>
      </p:sp>
    </p:spTree>
    <p:extLst>
      <p:ext uri="{BB962C8B-B14F-4D97-AF65-F5344CB8AC3E}">
        <p14:creationId xmlns:p14="http://schemas.microsoft.com/office/powerpoint/2010/main" val="814906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and description _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0" y="1938565"/>
            <a:ext cx="12191999" cy="1882548"/>
          </a:xfrm>
          <a:prstGeom prst="rect">
            <a:avLst/>
          </a:prstGeom>
        </p:spPr>
        <p:txBody>
          <a:bodyPr anchor="t"/>
          <a:lstStyle>
            <a:lvl1pPr algn="ctr">
              <a:defRPr sz="600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831849" y="4426178"/>
            <a:ext cx="10515600" cy="7499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684520" y="4098471"/>
            <a:ext cx="822960" cy="0"/>
          </a:xfrm>
          <a:prstGeom prst="line">
            <a:avLst/>
          </a:prstGeom>
          <a:ln w="539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-1" y="6434268"/>
            <a:ext cx="12192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9" y="6456035"/>
            <a:ext cx="1480734" cy="352556"/>
          </a:xfrm>
          <a:prstGeom prst="rect">
            <a:avLst/>
          </a:prstGeom>
        </p:spPr>
      </p:pic>
      <p:sp>
        <p:nvSpPr>
          <p:cNvPr id="14" name="Subtitle 2"/>
          <p:cNvSpPr txBox="1">
            <a:spLocks/>
          </p:cNvSpPr>
          <p:nvPr userDrawn="1"/>
        </p:nvSpPr>
        <p:spPr>
          <a:xfrm>
            <a:off x="8871307" y="6549400"/>
            <a:ext cx="2437288" cy="16582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1600" b="0" i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excella.com  |  @excellaco</a:t>
            </a:r>
          </a:p>
        </p:txBody>
      </p:sp>
    </p:spTree>
    <p:extLst>
      <p:ext uri="{BB962C8B-B14F-4D97-AF65-F5344CB8AC3E}">
        <p14:creationId xmlns:p14="http://schemas.microsoft.com/office/powerpoint/2010/main" val="15425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and description _ charco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0" y="1938565"/>
            <a:ext cx="12191999" cy="1882548"/>
          </a:xfrm>
          <a:prstGeom prst="rect">
            <a:avLst/>
          </a:prstGeom>
        </p:spPr>
        <p:txBody>
          <a:bodyPr anchor="t"/>
          <a:lstStyle>
            <a:lvl1pPr algn="ctr">
              <a:defRPr sz="600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831849" y="4426178"/>
            <a:ext cx="10515600" cy="7499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684520" y="4098471"/>
            <a:ext cx="822960" cy="0"/>
          </a:xfrm>
          <a:prstGeom prst="line">
            <a:avLst/>
          </a:prstGeom>
          <a:ln w="539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-1" y="6434268"/>
            <a:ext cx="12192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9" y="6456035"/>
            <a:ext cx="1480734" cy="352556"/>
          </a:xfrm>
          <a:prstGeom prst="rect">
            <a:avLst/>
          </a:prstGeom>
        </p:spPr>
      </p:pic>
      <p:sp>
        <p:nvSpPr>
          <p:cNvPr id="14" name="Subtitle 2"/>
          <p:cNvSpPr txBox="1">
            <a:spLocks/>
          </p:cNvSpPr>
          <p:nvPr userDrawn="1"/>
        </p:nvSpPr>
        <p:spPr>
          <a:xfrm>
            <a:off x="8871307" y="6549400"/>
            <a:ext cx="2437288" cy="16582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1600" b="0" i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excella.com  |  @excellaco</a:t>
            </a:r>
          </a:p>
        </p:txBody>
      </p:sp>
    </p:spTree>
    <p:extLst>
      <p:ext uri="{BB962C8B-B14F-4D97-AF65-F5344CB8AC3E}">
        <p14:creationId xmlns:p14="http://schemas.microsoft.com/office/powerpoint/2010/main" val="851885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section break with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59775"/>
            <a:ext cx="12192000" cy="1844675"/>
          </a:xfrm>
          <a:prstGeom prst="rect">
            <a:avLst/>
          </a:prstGeom>
        </p:spPr>
        <p:txBody>
          <a:bodyPr/>
          <a:lstStyle>
            <a:lvl1pPr algn="ctr">
              <a:defRPr sz="6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4" name="Rounded Rectangle 3"/>
          <p:cNvSpPr/>
          <p:nvPr userDrawn="1"/>
        </p:nvSpPr>
        <p:spPr>
          <a:xfrm>
            <a:off x="1682750" y="1067562"/>
            <a:ext cx="8826500" cy="4229100"/>
          </a:xfrm>
          <a:prstGeom prst="roundRect">
            <a:avLst>
              <a:gd name="adj" fmla="val 1051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3797300" y="4807712"/>
            <a:ext cx="4597400" cy="1003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797300" y="5004562"/>
            <a:ext cx="4597400" cy="609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Secondary Information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-1" y="6434268"/>
            <a:ext cx="12192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9" y="6456035"/>
            <a:ext cx="1480734" cy="352556"/>
          </a:xfrm>
          <a:prstGeom prst="rect">
            <a:avLst/>
          </a:prstGeom>
        </p:spPr>
      </p:pic>
      <p:sp>
        <p:nvSpPr>
          <p:cNvPr id="12" name="Subtitle 2"/>
          <p:cNvSpPr txBox="1">
            <a:spLocks/>
          </p:cNvSpPr>
          <p:nvPr userDrawn="1"/>
        </p:nvSpPr>
        <p:spPr>
          <a:xfrm>
            <a:off x="8871307" y="6549400"/>
            <a:ext cx="2437288" cy="16582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1600" b="0" i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excella.com  |  @excellaco</a:t>
            </a:r>
          </a:p>
        </p:txBody>
      </p:sp>
    </p:spTree>
    <p:extLst>
      <p:ext uri="{BB962C8B-B14F-4D97-AF65-F5344CB8AC3E}">
        <p14:creationId xmlns:p14="http://schemas.microsoft.com/office/powerpoint/2010/main" val="3314770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" y="6434268"/>
            <a:ext cx="12192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9" y="6456035"/>
            <a:ext cx="1480734" cy="352556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 userDrawn="1"/>
        </p:nvSpPr>
        <p:spPr>
          <a:xfrm>
            <a:off x="8871307" y="6549400"/>
            <a:ext cx="2437288" cy="16582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1600" b="0" i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excella.com  |  @excellaco</a:t>
            </a:r>
          </a:p>
        </p:txBody>
      </p:sp>
    </p:spTree>
    <p:extLst>
      <p:ext uri="{BB962C8B-B14F-4D97-AF65-F5344CB8AC3E}">
        <p14:creationId xmlns:p14="http://schemas.microsoft.com/office/powerpoint/2010/main" val="1666065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9694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op picture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84300" y="468112"/>
            <a:ext cx="8661400" cy="714375"/>
          </a:xfrm>
          <a:prstGeom prst="rect">
            <a:avLst/>
          </a:prstGeom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1511300"/>
            <a:ext cx="12192000" cy="492296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1" y="6434268"/>
            <a:ext cx="12192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9" y="6456035"/>
            <a:ext cx="1480734" cy="352556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 userDrawn="1"/>
        </p:nvSpPr>
        <p:spPr>
          <a:xfrm>
            <a:off x="8871307" y="6549400"/>
            <a:ext cx="2437288" cy="16582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1600" b="0" i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excella.com  |  @excellaco</a:t>
            </a:r>
          </a:p>
        </p:txBody>
      </p:sp>
    </p:spTree>
    <p:extLst>
      <p:ext uri="{BB962C8B-B14F-4D97-AF65-F5344CB8AC3E}">
        <p14:creationId xmlns:p14="http://schemas.microsoft.com/office/powerpoint/2010/main" val="373614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Top copy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0226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1400175" y="4067503"/>
            <a:ext cx="9315450" cy="18065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buNone/>
              <a:defRPr sz="2400" b="0" i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0175" y="3402870"/>
            <a:ext cx="10515600" cy="66463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AB18EA-B78E-0B4E-A583-5B60555CEA46}"/>
              </a:ext>
            </a:extLst>
          </p:cNvPr>
          <p:cNvSpPr/>
          <p:nvPr userDrawn="1"/>
        </p:nvSpPr>
        <p:spPr>
          <a:xfrm>
            <a:off x="-1" y="6434268"/>
            <a:ext cx="12192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990ADC7-EE2B-DC4A-93DD-A8EBA17216C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9" y="6456035"/>
            <a:ext cx="1480734" cy="352556"/>
          </a:xfrm>
          <a:prstGeom prst="rect">
            <a:avLst/>
          </a:prstGeom>
        </p:spPr>
      </p:pic>
      <p:sp>
        <p:nvSpPr>
          <p:cNvPr id="16" name="Subtitle 2">
            <a:extLst>
              <a:ext uri="{FF2B5EF4-FFF2-40B4-BE49-F238E27FC236}">
                <a16:creationId xmlns:a16="http://schemas.microsoft.com/office/drawing/2014/main" id="{ADE9C701-90C0-6645-99DC-EFB318E1AB88}"/>
              </a:ext>
            </a:extLst>
          </p:cNvPr>
          <p:cNvSpPr txBox="1">
            <a:spLocks/>
          </p:cNvSpPr>
          <p:nvPr userDrawn="1"/>
        </p:nvSpPr>
        <p:spPr>
          <a:xfrm>
            <a:off x="8871307" y="6549400"/>
            <a:ext cx="2437288" cy="16582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1600" b="0" i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excella.com  |  @excellaco</a:t>
            </a:r>
          </a:p>
        </p:txBody>
      </p:sp>
    </p:spTree>
    <p:extLst>
      <p:ext uri="{BB962C8B-B14F-4D97-AF65-F5344CB8AC3E}">
        <p14:creationId xmlns:p14="http://schemas.microsoft.com/office/powerpoint/2010/main" val="2562606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ch dots left with title and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-184046" y="900113"/>
            <a:ext cx="6854616" cy="5057775"/>
          </a:xfrm>
          <a:prstGeom prst="rect">
            <a:avLst/>
          </a:prstGeom>
        </p:spPr>
      </p:pic>
      <p:sp>
        <p:nvSpPr>
          <p:cNvPr id="6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6365875" y="1685926"/>
            <a:ext cx="4435475" cy="37052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buNone/>
              <a:defRPr sz="2400" b="0" i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057275" y="2350294"/>
            <a:ext cx="4243388" cy="2157413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algn="ctr">
              <a:defRPr sz="3600" b="1" baseline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Header for this page or title of this section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F5D77D-59F1-5A4C-959B-C549564A5292}"/>
              </a:ext>
            </a:extLst>
          </p:cNvPr>
          <p:cNvSpPr/>
          <p:nvPr userDrawn="1"/>
        </p:nvSpPr>
        <p:spPr>
          <a:xfrm>
            <a:off x="-1" y="6434268"/>
            <a:ext cx="12192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EDB3333-EB85-534F-8A8E-EB81893FDF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9" y="6456035"/>
            <a:ext cx="1480734" cy="352556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7EBDD321-B388-DE48-AAFD-C16DE086D281}"/>
              </a:ext>
            </a:extLst>
          </p:cNvPr>
          <p:cNvSpPr txBox="1">
            <a:spLocks/>
          </p:cNvSpPr>
          <p:nvPr userDrawn="1"/>
        </p:nvSpPr>
        <p:spPr>
          <a:xfrm>
            <a:off x="8871307" y="6549400"/>
            <a:ext cx="2437288" cy="16582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1600" b="0" i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excella.com  |  @excellaco</a:t>
            </a:r>
          </a:p>
        </p:txBody>
      </p:sp>
    </p:spTree>
    <p:extLst>
      <p:ext uri="{BB962C8B-B14F-4D97-AF65-F5344CB8AC3E}">
        <p14:creationId xmlns:p14="http://schemas.microsoft.com/office/powerpoint/2010/main" val="1527152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left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6302829" y="0"/>
            <a:ext cx="5889170" cy="643426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41387" y="1333720"/>
            <a:ext cx="4487141" cy="931424"/>
          </a:xfrm>
          <a:prstGeom prst="rect">
            <a:avLst/>
          </a:prstGeom>
        </p:spPr>
        <p:txBody>
          <a:bodyPr anchor="t"/>
          <a:lstStyle>
            <a:lvl1pPr>
              <a:lnSpc>
                <a:spcPct val="80000"/>
              </a:lnSpc>
              <a:defRPr sz="3600" b="1" i="0" baseline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or header </a:t>
            </a:r>
            <a:br>
              <a:rPr lang="en-US" dirty="0"/>
            </a:br>
            <a:r>
              <a:rPr lang="en-US" dirty="0"/>
              <a:t>to this page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941387" y="2313371"/>
            <a:ext cx="4591313" cy="489176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1" i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if needed</a:t>
            </a:r>
          </a:p>
        </p:txBody>
      </p:sp>
      <p:sp>
        <p:nvSpPr>
          <p:cNvPr id="20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941388" y="2778974"/>
            <a:ext cx="4591312" cy="227440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buNone/>
              <a:defRPr sz="2400" b="0" i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-1" y="6434268"/>
            <a:ext cx="12192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9" y="6456035"/>
            <a:ext cx="1480734" cy="352556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 userDrawn="1"/>
        </p:nvSpPr>
        <p:spPr>
          <a:xfrm>
            <a:off x="8871307" y="6549400"/>
            <a:ext cx="2437288" cy="16582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1600" b="0" i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excella.com  |  @excellaco</a:t>
            </a:r>
          </a:p>
        </p:txBody>
      </p:sp>
    </p:spTree>
    <p:extLst>
      <p:ext uri="{BB962C8B-B14F-4D97-AF65-F5344CB8AC3E}">
        <p14:creationId xmlns:p14="http://schemas.microsoft.com/office/powerpoint/2010/main" val="2415951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Top Picture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3215929"/>
            <a:ext cx="12191999" cy="321833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08858" y="689134"/>
            <a:ext cx="7961862" cy="511263"/>
          </a:xfrm>
          <a:prstGeom prst="rect">
            <a:avLst/>
          </a:prstGeom>
        </p:spPr>
        <p:txBody>
          <a:bodyPr anchor="t"/>
          <a:lstStyle>
            <a:lvl1pPr>
              <a:lnSpc>
                <a:spcPct val="80000"/>
              </a:lnSpc>
              <a:defRPr sz="3600" b="1" i="0" baseline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or header to this page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608859" y="1200397"/>
            <a:ext cx="7778982" cy="141302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buFontTx/>
              <a:buNone/>
              <a:defRPr sz="2400" b="0" i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2000">
                <a:solidFill>
                  <a:schemeClr val="bg2"/>
                </a:solidFill>
              </a:defRPr>
            </a:lvl3pPr>
            <a:lvl4pPr>
              <a:defRPr sz="2000">
                <a:solidFill>
                  <a:schemeClr val="bg2"/>
                </a:solidFill>
              </a:defRPr>
            </a:lvl4pPr>
            <a:lvl5pPr>
              <a:defRPr sz="2000">
                <a:solidFill>
                  <a:schemeClr val="bg2"/>
                </a:solidFill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adipiscina</a:t>
            </a: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eisumoae</a:t>
            </a:r>
            <a:r>
              <a:rPr lang="en-US" dirty="0"/>
              <a:t> </a:t>
            </a:r>
            <a:r>
              <a:rPr lang="en-US" dirty="0" err="1"/>
              <a:t>temporl</a:t>
            </a:r>
            <a:r>
              <a:rPr lang="en-US" dirty="0"/>
              <a:t> </a:t>
            </a:r>
            <a:r>
              <a:rPr lang="en-US" dirty="0" err="1"/>
              <a:t>inscidenam</a:t>
            </a:r>
            <a:r>
              <a:rPr lang="en-US" dirty="0"/>
              <a:t> </a:t>
            </a:r>
            <a:r>
              <a:rPr lang="en-US" dirty="0" err="1"/>
              <a:t>dolore</a:t>
            </a: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3144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0" y="429670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b="0" i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excella.com</a:t>
            </a:r>
            <a:r>
              <a:rPr lang="en-US" sz="2400" b="0" i="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  |  </a:t>
            </a:r>
            <a:r>
              <a:rPr lang="en-US" sz="2400" b="0" i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@excellaco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243" y="1531098"/>
            <a:ext cx="3633515" cy="302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835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 Picture righ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6302829" y="0"/>
            <a:ext cx="5889170" cy="643426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41387" y="2168729"/>
            <a:ext cx="5067526" cy="1778239"/>
          </a:xfrm>
          <a:prstGeom prst="rect">
            <a:avLst/>
          </a:prstGeom>
        </p:spPr>
        <p:txBody>
          <a:bodyPr anchor="t"/>
          <a:lstStyle>
            <a:lvl1pPr>
              <a:lnSpc>
                <a:spcPct val="80000"/>
              </a:lnSpc>
              <a:defRPr sz="4800" b="1" i="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or </a:t>
            </a:r>
            <a:br>
              <a:rPr lang="en-US" dirty="0"/>
            </a:br>
            <a:r>
              <a:rPr lang="en-US" dirty="0"/>
              <a:t>header of my</a:t>
            </a:r>
            <a:br>
              <a:rPr lang="en-US" dirty="0"/>
            </a:br>
            <a:r>
              <a:rPr lang="en-US" dirty="0"/>
              <a:t>Presentation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941387" y="3999708"/>
            <a:ext cx="5214483" cy="489176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="0" i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" y="6434268"/>
            <a:ext cx="12192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9" y="6456035"/>
            <a:ext cx="1480734" cy="352556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 userDrawn="1"/>
        </p:nvSpPr>
        <p:spPr>
          <a:xfrm>
            <a:off x="8871307" y="6549400"/>
            <a:ext cx="2437288" cy="16582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1600" b="0" i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excella.com  |  @excellaco</a:t>
            </a:r>
          </a:p>
        </p:txBody>
      </p:sp>
    </p:spTree>
    <p:extLst>
      <p:ext uri="{BB962C8B-B14F-4D97-AF65-F5344CB8AC3E}">
        <p14:creationId xmlns:p14="http://schemas.microsoft.com/office/powerpoint/2010/main" val="3815132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21126" y="969558"/>
            <a:ext cx="4263971" cy="1308692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or header of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9832" y="0"/>
            <a:ext cx="4587875" cy="643426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21018" y="2278250"/>
            <a:ext cx="4791075" cy="316200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Aft>
                <a:spcPts val="600"/>
              </a:spcAft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sz="2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sz="2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2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1647683" y="0"/>
            <a:ext cx="5527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9833" y="6434268"/>
            <a:ext cx="12192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87" y="6456035"/>
            <a:ext cx="1480734" cy="352556"/>
          </a:xfrm>
          <a:prstGeom prst="rect">
            <a:avLst/>
          </a:prstGeom>
        </p:spPr>
      </p:pic>
      <p:sp>
        <p:nvSpPr>
          <p:cNvPr id="11" name="Subtitle 2"/>
          <p:cNvSpPr txBox="1">
            <a:spLocks/>
          </p:cNvSpPr>
          <p:nvPr userDrawn="1"/>
        </p:nvSpPr>
        <p:spPr>
          <a:xfrm>
            <a:off x="8861475" y="6549400"/>
            <a:ext cx="2437288" cy="16582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1600" b="0" i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excella.com  |  @excellaco</a:t>
            </a:r>
          </a:p>
        </p:txBody>
      </p:sp>
    </p:spTree>
    <p:extLst>
      <p:ext uri="{BB962C8B-B14F-4D97-AF65-F5344CB8AC3E}">
        <p14:creationId xmlns:p14="http://schemas.microsoft.com/office/powerpoint/2010/main" val="1140548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lored copy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663700"/>
            <a:ext cx="12192000" cy="41402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1384300" y="2660968"/>
            <a:ext cx="8712200" cy="21456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buNone/>
              <a:defRPr sz="2400" b="0" i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</a:p>
        </p:txBody>
      </p:sp>
      <p:sp>
        <p:nvSpPr>
          <p:cNvPr id="16" name="Title 12"/>
          <p:cNvSpPr>
            <a:spLocks noGrp="1"/>
          </p:cNvSpPr>
          <p:nvPr>
            <p:ph type="title"/>
          </p:nvPr>
        </p:nvSpPr>
        <p:spPr>
          <a:xfrm>
            <a:off x="1384300" y="426677"/>
            <a:ext cx="10515600" cy="73838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1" y="6434268"/>
            <a:ext cx="12192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9" y="6456035"/>
            <a:ext cx="1480734" cy="352556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 userDrawn="1"/>
        </p:nvSpPr>
        <p:spPr>
          <a:xfrm>
            <a:off x="8871307" y="6549400"/>
            <a:ext cx="2437288" cy="16582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1600" b="0" i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excella.com  |  @excellaco</a:t>
            </a:r>
          </a:p>
        </p:txBody>
      </p:sp>
    </p:spTree>
    <p:extLst>
      <p:ext uri="{BB962C8B-B14F-4D97-AF65-F5344CB8AC3E}">
        <p14:creationId xmlns:p14="http://schemas.microsoft.com/office/powerpoint/2010/main" val="2248344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py left icon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530066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158500" y="3603171"/>
            <a:ext cx="822960" cy="0"/>
          </a:xfrm>
          <a:prstGeom prst="line">
            <a:avLst/>
          </a:prstGeom>
          <a:ln w="53975" cap="rnd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057275" y="4044043"/>
            <a:ext cx="4086225" cy="1123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711058" y="1128030"/>
            <a:ext cx="3533775" cy="1123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711059" y="2867024"/>
            <a:ext cx="3533775" cy="1123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711059" y="4606018"/>
            <a:ext cx="3533775" cy="1123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1057275" y="1690005"/>
            <a:ext cx="3819525" cy="1428750"/>
          </a:xfrm>
          <a:prstGeom prst="rect">
            <a:avLst/>
          </a:prstGeom>
        </p:spPr>
        <p:txBody>
          <a:bodyPr/>
          <a:lstStyle>
            <a:lvl1pPr marL="0" indent="0">
              <a:buFont typeface="Arial" charset="0"/>
              <a:buNone/>
              <a:defRPr sz="4800"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Font typeface="Arial" charset="0"/>
              <a:buNone/>
              <a:defRPr sz="6600">
                <a:solidFill>
                  <a:schemeClr val="bg1"/>
                </a:solidFill>
              </a:defRPr>
            </a:lvl2pPr>
            <a:lvl3pPr marL="914400" indent="0">
              <a:buFont typeface="Arial" charset="0"/>
              <a:buNone/>
              <a:defRPr sz="6600">
                <a:solidFill>
                  <a:schemeClr val="bg1"/>
                </a:solidFill>
              </a:defRPr>
            </a:lvl3pPr>
            <a:lvl4pPr marL="1371600" indent="0">
              <a:buFont typeface="Arial" charset="0"/>
              <a:buNone/>
              <a:defRPr sz="6600">
                <a:solidFill>
                  <a:schemeClr val="bg1"/>
                </a:solidFill>
              </a:defRPr>
            </a:lvl4pPr>
            <a:lvl5pPr marL="1828800" indent="0">
              <a:buFont typeface="Arial" charset="0"/>
              <a:buNone/>
              <a:defRPr sz="6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Big</a:t>
            </a:r>
          </a:p>
          <a:p>
            <a:pPr lvl="0"/>
            <a:r>
              <a:rPr lang="en-US" dirty="0"/>
              <a:t>Headline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-1" y="6434268"/>
            <a:ext cx="12192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9" y="6456035"/>
            <a:ext cx="1480734" cy="352556"/>
          </a:xfrm>
          <a:prstGeom prst="rect">
            <a:avLst/>
          </a:prstGeom>
        </p:spPr>
      </p:pic>
      <p:sp>
        <p:nvSpPr>
          <p:cNvPr id="19" name="Subtitle 2"/>
          <p:cNvSpPr txBox="1">
            <a:spLocks/>
          </p:cNvSpPr>
          <p:nvPr userDrawn="1"/>
        </p:nvSpPr>
        <p:spPr>
          <a:xfrm>
            <a:off x="8871307" y="6549400"/>
            <a:ext cx="2437288" cy="16582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1600" b="0" i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excella.com  |  @excellaco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quarter" idx="34"/>
          </p:nvPr>
        </p:nvSpPr>
        <p:spPr>
          <a:xfrm>
            <a:off x="6487610" y="1206857"/>
            <a:ext cx="1046537" cy="10227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>
                <a:latin typeface="Arial Regular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quarter" idx="35"/>
          </p:nvPr>
        </p:nvSpPr>
        <p:spPr>
          <a:xfrm>
            <a:off x="6487610" y="2926186"/>
            <a:ext cx="1046537" cy="10227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Arial Regular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quarter" idx="36"/>
          </p:nvPr>
        </p:nvSpPr>
        <p:spPr>
          <a:xfrm>
            <a:off x="6487610" y="4677448"/>
            <a:ext cx="1046537" cy="10227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>
                <a:latin typeface="Arial Regular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9670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146118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692482" y="4146443"/>
            <a:ext cx="3244088" cy="1157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692482" y="3728826"/>
            <a:ext cx="3244088" cy="37195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00" b="1" i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– Title of bullet – </a:t>
            </a: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4425922" y="4146443"/>
            <a:ext cx="3217147" cy="1157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4431155" y="3708679"/>
            <a:ext cx="3206680" cy="37195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00" b="1" i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– Title of bullet – </a:t>
            </a:r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24" hasCustomPrompt="1"/>
          </p:nvPr>
        </p:nvSpPr>
        <p:spPr>
          <a:xfrm>
            <a:off x="8132421" y="4146443"/>
            <a:ext cx="3274108" cy="1157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8132421" y="3708679"/>
            <a:ext cx="3274108" cy="371959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600" b="1" i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– Title of bullet – </a:t>
            </a:r>
          </a:p>
        </p:txBody>
      </p:sp>
      <p:sp>
        <p:nvSpPr>
          <p:cNvPr id="21" name="Title 12"/>
          <p:cNvSpPr>
            <a:spLocks noGrp="1"/>
          </p:cNvSpPr>
          <p:nvPr>
            <p:ph type="title"/>
          </p:nvPr>
        </p:nvSpPr>
        <p:spPr>
          <a:xfrm>
            <a:off x="1384300" y="361396"/>
            <a:ext cx="10515600" cy="73838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-1" y="6434268"/>
            <a:ext cx="12192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9" y="6456035"/>
            <a:ext cx="1480734" cy="352556"/>
          </a:xfrm>
          <a:prstGeom prst="rect">
            <a:avLst/>
          </a:prstGeom>
        </p:spPr>
      </p:pic>
      <p:sp>
        <p:nvSpPr>
          <p:cNvPr id="20" name="Subtitle 2"/>
          <p:cNvSpPr txBox="1">
            <a:spLocks/>
          </p:cNvSpPr>
          <p:nvPr userDrawn="1"/>
        </p:nvSpPr>
        <p:spPr>
          <a:xfrm>
            <a:off x="8871307" y="6549400"/>
            <a:ext cx="2437288" cy="16582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1600" b="0" i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excella.com  |  @excellaco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quarter" idx="34"/>
          </p:nvPr>
        </p:nvSpPr>
        <p:spPr>
          <a:xfrm>
            <a:off x="1577202" y="2143452"/>
            <a:ext cx="1474648" cy="14801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>
                <a:latin typeface="Arial Regular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Content Placeholder 2"/>
          <p:cNvSpPr>
            <a:spLocks noGrp="1"/>
          </p:cNvSpPr>
          <p:nvPr>
            <p:ph sz="quarter" idx="35"/>
          </p:nvPr>
        </p:nvSpPr>
        <p:spPr>
          <a:xfrm>
            <a:off x="5297171" y="2143452"/>
            <a:ext cx="1474648" cy="14801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>
                <a:latin typeface="Arial Regular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sz="quarter" idx="36"/>
          </p:nvPr>
        </p:nvSpPr>
        <p:spPr>
          <a:xfrm>
            <a:off x="9032151" y="2143452"/>
            <a:ext cx="1474648" cy="14801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>
                <a:latin typeface="Arial Regular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6944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header and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14611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2"/>
          <p:cNvSpPr>
            <a:spLocks noGrp="1"/>
          </p:cNvSpPr>
          <p:nvPr>
            <p:ph type="title"/>
          </p:nvPr>
        </p:nvSpPr>
        <p:spPr>
          <a:xfrm>
            <a:off x="1384300" y="361396"/>
            <a:ext cx="10515600" cy="73838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85900" y="1461181"/>
            <a:ext cx="8943975" cy="497308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25000"/>
              </a:lnSpc>
              <a:buNone/>
              <a:defRPr sz="2400" b="0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-1" y="6434268"/>
            <a:ext cx="12192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9" y="6456035"/>
            <a:ext cx="1480734" cy="352556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 userDrawn="1"/>
        </p:nvSpPr>
        <p:spPr>
          <a:xfrm>
            <a:off x="8871307" y="6549400"/>
            <a:ext cx="2437288" cy="16582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1600" b="0" i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excella.com  |  @excellaco</a:t>
            </a:r>
          </a:p>
        </p:txBody>
      </p:sp>
    </p:spTree>
    <p:extLst>
      <p:ext uri="{BB962C8B-B14F-4D97-AF65-F5344CB8AC3E}">
        <p14:creationId xmlns:p14="http://schemas.microsoft.com/office/powerpoint/2010/main" val="4249477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 blue header and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146118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2"/>
          <p:cNvSpPr>
            <a:spLocks noGrp="1"/>
          </p:cNvSpPr>
          <p:nvPr>
            <p:ph type="title"/>
          </p:nvPr>
        </p:nvSpPr>
        <p:spPr>
          <a:xfrm>
            <a:off x="1384300" y="361396"/>
            <a:ext cx="10515600" cy="73838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85900" y="1461181"/>
            <a:ext cx="8943975" cy="497308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/>
              <a:buNone/>
              <a:defRPr lang="en-US" sz="2400" b="0" i="0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-1" y="6434268"/>
            <a:ext cx="12192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9" y="6456035"/>
            <a:ext cx="1480734" cy="352556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 userDrawn="1"/>
        </p:nvSpPr>
        <p:spPr>
          <a:xfrm>
            <a:off x="8871307" y="6549400"/>
            <a:ext cx="2437288" cy="16582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1600" b="0" i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excella.com  |  @excellaco</a:t>
            </a:r>
          </a:p>
        </p:txBody>
      </p:sp>
    </p:spTree>
    <p:extLst>
      <p:ext uri="{BB962C8B-B14F-4D97-AF65-F5344CB8AC3E}">
        <p14:creationId xmlns:p14="http://schemas.microsoft.com/office/powerpoint/2010/main" val="2144117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go header and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14611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2"/>
          <p:cNvSpPr>
            <a:spLocks noGrp="1"/>
          </p:cNvSpPr>
          <p:nvPr>
            <p:ph type="title"/>
          </p:nvPr>
        </p:nvSpPr>
        <p:spPr>
          <a:xfrm>
            <a:off x="1384300" y="361396"/>
            <a:ext cx="10515600" cy="73838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85900" y="1461181"/>
            <a:ext cx="8943975" cy="497308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/>
              <a:buNone/>
              <a:defRPr lang="en-US" sz="2400" b="0" i="0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-1" y="6434268"/>
            <a:ext cx="12192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9" y="6456035"/>
            <a:ext cx="1480734" cy="352556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 userDrawn="1"/>
        </p:nvSpPr>
        <p:spPr>
          <a:xfrm>
            <a:off x="8871307" y="6549400"/>
            <a:ext cx="2437288" cy="16582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1600" b="0" i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excella.com  |  @excellaco</a:t>
            </a:r>
          </a:p>
        </p:txBody>
      </p:sp>
    </p:spTree>
    <p:extLst>
      <p:ext uri="{BB962C8B-B14F-4D97-AF65-F5344CB8AC3E}">
        <p14:creationId xmlns:p14="http://schemas.microsoft.com/office/powerpoint/2010/main" val="155702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header and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1461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2"/>
          <p:cNvSpPr>
            <a:spLocks noGrp="1"/>
          </p:cNvSpPr>
          <p:nvPr>
            <p:ph type="title"/>
          </p:nvPr>
        </p:nvSpPr>
        <p:spPr>
          <a:xfrm>
            <a:off x="1384300" y="361396"/>
            <a:ext cx="10515600" cy="73838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85900" y="1461181"/>
            <a:ext cx="8943975" cy="497308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/>
              <a:buNone/>
              <a:defRPr lang="en-US" sz="2400" b="0" i="0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-1" y="6434268"/>
            <a:ext cx="12192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9" y="6456035"/>
            <a:ext cx="1480734" cy="352556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 userDrawn="1"/>
        </p:nvSpPr>
        <p:spPr>
          <a:xfrm>
            <a:off x="8871307" y="6549400"/>
            <a:ext cx="2437288" cy="16582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1600" b="0" i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excella.com  |  @excellaco</a:t>
            </a:r>
          </a:p>
        </p:txBody>
      </p:sp>
    </p:spTree>
    <p:extLst>
      <p:ext uri="{BB962C8B-B14F-4D97-AF65-F5344CB8AC3E}">
        <p14:creationId xmlns:p14="http://schemas.microsoft.com/office/powerpoint/2010/main" val="1200766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qua header and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14611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85900" y="1461181"/>
            <a:ext cx="8943975" cy="497308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/>
              <a:buNone/>
              <a:defRPr lang="en-US" sz="2400" b="0" i="0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-1" y="6434268"/>
            <a:ext cx="12192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9" y="6456035"/>
            <a:ext cx="1480734" cy="352556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 userDrawn="1"/>
        </p:nvSpPr>
        <p:spPr>
          <a:xfrm>
            <a:off x="8871307" y="6549400"/>
            <a:ext cx="2437288" cy="16582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1600" b="0" i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excella.com  |  @excellaco</a:t>
            </a:r>
          </a:p>
        </p:txBody>
      </p:sp>
      <p:sp>
        <p:nvSpPr>
          <p:cNvPr id="11" name="Title 12">
            <a:extLst>
              <a:ext uri="{FF2B5EF4-FFF2-40B4-BE49-F238E27FC236}">
                <a16:creationId xmlns:a16="http://schemas.microsoft.com/office/drawing/2014/main" id="{ABB9654E-0C3B-274B-8D4D-BAC6B26BD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300" y="361396"/>
            <a:ext cx="10515600" cy="73838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461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429670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b="0" i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excella.com  </a:t>
            </a:r>
            <a:r>
              <a:rPr lang="en-US" sz="2400" b="0" i="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|</a:t>
            </a:r>
            <a:r>
              <a:rPr lang="en-US" sz="2400" b="0" i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 @excellaco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243" y="1531098"/>
            <a:ext cx="3633514" cy="302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42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header and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146118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2"/>
          <p:cNvSpPr>
            <a:spLocks noGrp="1"/>
          </p:cNvSpPr>
          <p:nvPr>
            <p:ph type="title"/>
          </p:nvPr>
        </p:nvSpPr>
        <p:spPr>
          <a:xfrm>
            <a:off x="1384300" y="361396"/>
            <a:ext cx="10515600" cy="73838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85900" y="1461181"/>
            <a:ext cx="8943975" cy="497308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/>
              <a:buNone/>
              <a:defRPr lang="en-US" sz="2400" b="0" i="0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-1" y="6434268"/>
            <a:ext cx="12192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9" y="6456035"/>
            <a:ext cx="1480734" cy="352556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 userDrawn="1"/>
        </p:nvSpPr>
        <p:spPr>
          <a:xfrm>
            <a:off x="8871307" y="6549400"/>
            <a:ext cx="2437288" cy="16582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1600" b="0" i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excella.com  |  @excellaco</a:t>
            </a:r>
          </a:p>
        </p:txBody>
      </p:sp>
    </p:spTree>
    <p:extLst>
      <p:ext uri="{BB962C8B-B14F-4D97-AF65-F5344CB8AC3E}">
        <p14:creationId xmlns:p14="http://schemas.microsoft.com/office/powerpoint/2010/main" val="1373891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 grey header and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146118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itle 12"/>
          <p:cNvSpPr>
            <a:spLocks noGrp="1"/>
          </p:cNvSpPr>
          <p:nvPr>
            <p:ph type="title"/>
          </p:nvPr>
        </p:nvSpPr>
        <p:spPr>
          <a:xfrm>
            <a:off x="1384300" y="361396"/>
            <a:ext cx="10515600" cy="73838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85900" y="1461181"/>
            <a:ext cx="8943975" cy="497308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/>
              <a:buNone/>
              <a:defRPr lang="en-US" sz="2400" b="0" i="0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-1" y="6434268"/>
            <a:ext cx="12192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9" y="6456035"/>
            <a:ext cx="1480734" cy="352556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 userDrawn="1"/>
        </p:nvSpPr>
        <p:spPr>
          <a:xfrm>
            <a:off x="8871307" y="6549400"/>
            <a:ext cx="2437288" cy="16582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1600" b="0" i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excella.com  |  @excellaco</a:t>
            </a:r>
          </a:p>
        </p:txBody>
      </p:sp>
    </p:spTree>
    <p:extLst>
      <p:ext uri="{BB962C8B-B14F-4D97-AF65-F5344CB8AC3E}">
        <p14:creationId xmlns:p14="http://schemas.microsoft.com/office/powerpoint/2010/main" val="3142859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-1"/>
            <a:ext cx="12192000" cy="14611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2"/>
          <p:cNvSpPr>
            <a:spLocks noGrp="1"/>
          </p:cNvSpPr>
          <p:nvPr>
            <p:ph type="title"/>
          </p:nvPr>
        </p:nvSpPr>
        <p:spPr>
          <a:xfrm>
            <a:off x="1384300" y="361396"/>
            <a:ext cx="10515600" cy="73838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485900" y="1461181"/>
            <a:ext cx="8897938" cy="4973087"/>
          </a:xfrm>
          <a:prstGeom prst="rect">
            <a:avLst/>
          </a:prstGeom>
        </p:spPr>
        <p:txBody>
          <a:bodyPr anchor="ctr"/>
          <a:lstStyle>
            <a:lvl1pPr marL="458788" indent="-444500">
              <a:lnSpc>
                <a:spcPct val="114000"/>
              </a:lnSpc>
              <a:buClr>
                <a:schemeClr val="accent1"/>
              </a:buClr>
              <a:buFont typeface="Arial" charset="0"/>
              <a:buChar char="•"/>
              <a:tabLst/>
              <a:defRPr sz="24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2400"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latin typeface="Arial" charset="0"/>
                <a:ea typeface="Arial" charset="0"/>
                <a:cs typeface="Arial" charset="0"/>
              </a:defRPr>
            </a:lvl3pPr>
            <a:lvl4pPr>
              <a:defRPr sz="2400">
                <a:latin typeface="Arial" charset="0"/>
                <a:ea typeface="Arial" charset="0"/>
                <a:cs typeface="Arial" charset="0"/>
              </a:defRPr>
            </a:lvl4pPr>
            <a:lvl5pPr>
              <a:defRPr sz="2400">
                <a:latin typeface="Arial" charset="0"/>
                <a:ea typeface="Arial" charset="0"/>
                <a:cs typeface="Arial" charset="0"/>
              </a:defRPr>
            </a:lvl5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</a:p>
          <a:p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</a:p>
          <a:p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</a:p>
          <a:p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</a:p>
          <a:p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</a:p>
          <a:p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6434268"/>
            <a:ext cx="12192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9" y="6456035"/>
            <a:ext cx="1480734" cy="352556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 userDrawn="1"/>
        </p:nvSpPr>
        <p:spPr>
          <a:xfrm>
            <a:off x="8871307" y="6549400"/>
            <a:ext cx="2437288" cy="16582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1600" b="0" i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excella.com  |  @excellaco</a:t>
            </a:r>
          </a:p>
        </p:txBody>
      </p:sp>
    </p:spTree>
    <p:extLst>
      <p:ext uri="{BB962C8B-B14F-4D97-AF65-F5344CB8AC3E}">
        <p14:creationId xmlns:p14="http://schemas.microsoft.com/office/powerpoint/2010/main" val="1891293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 blu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146118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2"/>
          <p:cNvSpPr>
            <a:spLocks noGrp="1"/>
          </p:cNvSpPr>
          <p:nvPr>
            <p:ph type="title"/>
          </p:nvPr>
        </p:nvSpPr>
        <p:spPr>
          <a:xfrm>
            <a:off x="1384300" y="361396"/>
            <a:ext cx="10515600" cy="73838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485900" y="1461180"/>
            <a:ext cx="8897938" cy="4973087"/>
          </a:xfrm>
          <a:prstGeom prst="rect">
            <a:avLst/>
          </a:prstGeom>
        </p:spPr>
        <p:txBody>
          <a:bodyPr anchor="ctr"/>
          <a:lstStyle>
            <a:lvl1pPr marL="458788" indent="-444500">
              <a:lnSpc>
                <a:spcPct val="114000"/>
              </a:lnSpc>
              <a:buClr>
                <a:schemeClr val="accent1"/>
              </a:buClr>
              <a:buFont typeface="Arial" charset="0"/>
              <a:buChar char="•"/>
              <a:tabLst/>
              <a:defRPr sz="24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2400"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latin typeface="Arial" charset="0"/>
                <a:ea typeface="Arial" charset="0"/>
                <a:cs typeface="Arial" charset="0"/>
              </a:defRPr>
            </a:lvl3pPr>
            <a:lvl4pPr>
              <a:defRPr sz="2400">
                <a:latin typeface="Arial" charset="0"/>
                <a:ea typeface="Arial" charset="0"/>
                <a:cs typeface="Arial" charset="0"/>
              </a:defRPr>
            </a:lvl4pPr>
            <a:lvl5pPr>
              <a:defRPr sz="2400">
                <a:latin typeface="Arial" charset="0"/>
                <a:ea typeface="Arial" charset="0"/>
                <a:cs typeface="Arial" charset="0"/>
              </a:defRPr>
            </a:lvl5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</a:p>
          <a:p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</a:p>
          <a:p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daolore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</a:p>
          <a:p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</a:p>
          <a:p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</a:p>
          <a:p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6434268"/>
            <a:ext cx="12192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9" y="6456035"/>
            <a:ext cx="1480734" cy="352556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 userDrawn="1"/>
        </p:nvSpPr>
        <p:spPr>
          <a:xfrm>
            <a:off x="8871307" y="6549400"/>
            <a:ext cx="2437288" cy="16582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1600" b="0" i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excella.com  |  @excellaco</a:t>
            </a:r>
          </a:p>
        </p:txBody>
      </p:sp>
    </p:spTree>
    <p:extLst>
      <p:ext uri="{BB962C8B-B14F-4D97-AF65-F5344CB8AC3E}">
        <p14:creationId xmlns:p14="http://schemas.microsoft.com/office/powerpoint/2010/main" val="2459488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go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14611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2"/>
          <p:cNvSpPr>
            <a:spLocks noGrp="1"/>
          </p:cNvSpPr>
          <p:nvPr>
            <p:ph type="title"/>
          </p:nvPr>
        </p:nvSpPr>
        <p:spPr>
          <a:xfrm>
            <a:off x="1384300" y="361396"/>
            <a:ext cx="10515600" cy="73838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485900" y="1461180"/>
            <a:ext cx="8897938" cy="4973087"/>
          </a:xfrm>
          <a:prstGeom prst="rect">
            <a:avLst/>
          </a:prstGeom>
        </p:spPr>
        <p:txBody>
          <a:bodyPr anchor="ctr"/>
          <a:lstStyle>
            <a:lvl1pPr marL="458788" indent="-444500">
              <a:lnSpc>
                <a:spcPct val="114000"/>
              </a:lnSpc>
              <a:buClr>
                <a:schemeClr val="accent1"/>
              </a:buClr>
              <a:buFont typeface="Arial" charset="0"/>
              <a:buChar char="•"/>
              <a:tabLst/>
              <a:defRPr sz="24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2400"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latin typeface="Arial" charset="0"/>
                <a:ea typeface="Arial" charset="0"/>
                <a:cs typeface="Arial" charset="0"/>
              </a:defRPr>
            </a:lvl3pPr>
            <a:lvl4pPr>
              <a:defRPr sz="2400">
                <a:latin typeface="Arial" charset="0"/>
                <a:ea typeface="Arial" charset="0"/>
                <a:cs typeface="Arial" charset="0"/>
              </a:defRPr>
            </a:lvl4pPr>
            <a:lvl5pPr>
              <a:defRPr sz="2400">
                <a:latin typeface="Arial" charset="0"/>
                <a:ea typeface="Arial" charset="0"/>
                <a:cs typeface="Arial" charset="0"/>
              </a:defRPr>
            </a:lvl5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</a:p>
          <a:p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</a:p>
          <a:p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</a:p>
          <a:p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</a:p>
          <a:p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</a:p>
          <a:p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6434268"/>
            <a:ext cx="12192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9" y="6456035"/>
            <a:ext cx="1480734" cy="352556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 userDrawn="1"/>
        </p:nvSpPr>
        <p:spPr>
          <a:xfrm>
            <a:off x="8871307" y="6549400"/>
            <a:ext cx="2437288" cy="16582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1600" b="0" i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excella.com  |  @excellaco</a:t>
            </a:r>
          </a:p>
        </p:txBody>
      </p:sp>
    </p:spTree>
    <p:extLst>
      <p:ext uri="{BB962C8B-B14F-4D97-AF65-F5344CB8AC3E}">
        <p14:creationId xmlns:p14="http://schemas.microsoft.com/office/powerpoint/2010/main" val="4233692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1461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2"/>
          <p:cNvSpPr>
            <a:spLocks noGrp="1"/>
          </p:cNvSpPr>
          <p:nvPr>
            <p:ph type="title"/>
          </p:nvPr>
        </p:nvSpPr>
        <p:spPr>
          <a:xfrm>
            <a:off x="1384300" y="361396"/>
            <a:ext cx="10515600" cy="73838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485900" y="1461182"/>
            <a:ext cx="8897938" cy="4973086"/>
          </a:xfrm>
          <a:prstGeom prst="rect">
            <a:avLst/>
          </a:prstGeom>
        </p:spPr>
        <p:txBody>
          <a:bodyPr anchor="ctr"/>
          <a:lstStyle>
            <a:lvl1pPr marL="458788" indent="-444500">
              <a:lnSpc>
                <a:spcPct val="114000"/>
              </a:lnSpc>
              <a:buClr>
                <a:schemeClr val="accent1"/>
              </a:buClr>
              <a:buFont typeface="Arial" charset="0"/>
              <a:buChar char="•"/>
              <a:tabLst/>
              <a:defRPr sz="24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2400"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latin typeface="Arial" charset="0"/>
                <a:ea typeface="Arial" charset="0"/>
                <a:cs typeface="Arial" charset="0"/>
              </a:defRPr>
            </a:lvl3pPr>
            <a:lvl4pPr>
              <a:defRPr sz="2400">
                <a:latin typeface="Arial" charset="0"/>
                <a:ea typeface="Arial" charset="0"/>
                <a:cs typeface="Arial" charset="0"/>
              </a:defRPr>
            </a:lvl4pPr>
            <a:lvl5pPr>
              <a:defRPr sz="2400">
                <a:latin typeface="Arial" charset="0"/>
                <a:ea typeface="Arial" charset="0"/>
                <a:cs typeface="Arial" charset="0"/>
              </a:defRPr>
            </a:lvl5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</a:p>
          <a:p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</a:p>
          <a:p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</a:p>
          <a:p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</a:p>
          <a:p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</a:p>
          <a:p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6434268"/>
            <a:ext cx="12192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9" y="6456035"/>
            <a:ext cx="1480734" cy="352556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 userDrawn="1"/>
        </p:nvSpPr>
        <p:spPr>
          <a:xfrm>
            <a:off x="8871307" y="6549400"/>
            <a:ext cx="2437288" cy="16582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1600" b="0" i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excella.com  |  @excellaco</a:t>
            </a:r>
          </a:p>
        </p:txBody>
      </p:sp>
    </p:spTree>
    <p:extLst>
      <p:ext uri="{BB962C8B-B14F-4D97-AF65-F5344CB8AC3E}">
        <p14:creationId xmlns:p14="http://schemas.microsoft.com/office/powerpoint/2010/main" val="1533001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qua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14611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2"/>
          <p:cNvSpPr>
            <a:spLocks noGrp="1"/>
          </p:cNvSpPr>
          <p:nvPr>
            <p:ph type="title"/>
          </p:nvPr>
        </p:nvSpPr>
        <p:spPr>
          <a:xfrm>
            <a:off x="1384300" y="361396"/>
            <a:ext cx="10515600" cy="73838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485900" y="1461182"/>
            <a:ext cx="8897938" cy="4973086"/>
          </a:xfrm>
          <a:prstGeom prst="rect">
            <a:avLst/>
          </a:prstGeom>
        </p:spPr>
        <p:txBody>
          <a:bodyPr anchor="ctr"/>
          <a:lstStyle>
            <a:lvl1pPr marL="458788" indent="-4445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1"/>
              </a:buClr>
              <a:buFont typeface="Arial" charset="0"/>
              <a:buChar char="•"/>
              <a:tabLst/>
              <a:defRPr lang="en-US" sz="2400" kern="1200" baseline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2400"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latin typeface="Arial" charset="0"/>
                <a:ea typeface="Arial" charset="0"/>
                <a:cs typeface="Arial" charset="0"/>
              </a:defRPr>
            </a:lvl3pPr>
            <a:lvl4pPr>
              <a:defRPr sz="2400">
                <a:latin typeface="Arial" charset="0"/>
                <a:ea typeface="Arial" charset="0"/>
                <a:cs typeface="Arial" charset="0"/>
              </a:defRPr>
            </a:lvl4pPr>
            <a:lvl5pPr>
              <a:defRPr sz="2400">
                <a:latin typeface="Arial" charset="0"/>
                <a:ea typeface="Arial" charset="0"/>
                <a:cs typeface="Arial" charset="0"/>
              </a:defRPr>
            </a:lvl5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</a:p>
          <a:p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</a:p>
          <a:p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</a:p>
          <a:p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</a:p>
          <a:p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</a:p>
          <a:p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6434268"/>
            <a:ext cx="12192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9" y="6456035"/>
            <a:ext cx="1480734" cy="352556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 userDrawn="1"/>
        </p:nvSpPr>
        <p:spPr>
          <a:xfrm>
            <a:off x="8871307" y="6549400"/>
            <a:ext cx="2437288" cy="16582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1600" b="0" i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excella.com  |  @excellaco</a:t>
            </a:r>
          </a:p>
        </p:txBody>
      </p:sp>
    </p:spTree>
    <p:extLst>
      <p:ext uri="{BB962C8B-B14F-4D97-AF65-F5344CB8AC3E}">
        <p14:creationId xmlns:p14="http://schemas.microsoft.com/office/powerpoint/2010/main" val="1695197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146118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2"/>
          <p:cNvSpPr>
            <a:spLocks noGrp="1"/>
          </p:cNvSpPr>
          <p:nvPr>
            <p:ph type="title"/>
          </p:nvPr>
        </p:nvSpPr>
        <p:spPr>
          <a:xfrm>
            <a:off x="1384300" y="361396"/>
            <a:ext cx="10515600" cy="73838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485900" y="1461182"/>
            <a:ext cx="8897938" cy="4973086"/>
          </a:xfrm>
          <a:prstGeom prst="rect">
            <a:avLst/>
          </a:prstGeom>
        </p:spPr>
        <p:txBody>
          <a:bodyPr anchor="ctr"/>
          <a:lstStyle>
            <a:lvl1pPr marL="458788" indent="-4445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1"/>
              </a:buClr>
              <a:buFont typeface="Arial" charset="0"/>
              <a:buChar char="•"/>
              <a:tabLst/>
              <a:defRPr lang="en-US" sz="2400" kern="1200" baseline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2400"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latin typeface="Arial" charset="0"/>
                <a:ea typeface="Arial" charset="0"/>
                <a:cs typeface="Arial" charset="0"/>
              </a:defRPr>
            </a:lvl3pPr>
            <a:lvl4pPr>
              <a:defRPr sz="2400">
                <a:latin typeface="Arial" charset="0"/>
                <a:ea typeface="Arial" charset="0"/>
                <a:cs typeface="Arial" charset="0"/>
              </a:defRPr>
            </a:lvl4pPr>
            <a:lvl5pPr>
              <a:defRPr sz="2400">
                <a:latin typeface="Arial" charset="0"/>
                <a:ea typeface="Arial" charset="0"/>
                <a:cs typeface="Arial" charset="0"/>
              </a:defRPr>
            </a:lvl5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</a:p>
          <a:p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</a:p>
          <a:p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</a:p>
          <a:p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</a:p>
          <a:p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</a:p>
          <a:p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6434268"/>
            <a:ext cx="12192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9" y="6456035"/>
            <a:ext cx="1480734" cy="352556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 userDrawn="1"/>
        </p:nvSpPr>
        <p:spPr>
          <a:xfrm>
            <a:off x="8871307" y="6549400"/>
            <a:ext cx="2437288" cy="16582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1600" b="0" i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excella.com  |  @excellaco</a:t>
            </a:r>
          </a:p>
        </p:txBody>
      </p:sp>
    </p:spTree>
    <p:extLst>
      <p:ext uri="{BB962C8B-B14F-4D97-AF65-F5344CB8AC3E}">
        <p14:creationId xmlns:p14="http://schemas.microsoft.com/office/powerpoint/2010/main" val="1376016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 grey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146118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2"/>
          <p:cNvSpPr>
            <a:spLocks noGrp="1"/>
          </p:cNvSpPr>
          <p:nvPr>
            <p:ph type="title"/>
          </p:nvPr>
        </p:nvSpPr>
        <p:spPr>
          <a:xfrm>
            <a:off x="1384300" y="361396"/>
            <a:ext cx="10515600" cy="73838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485900" y="1461182"/>
            <a:ext cx="8897938" cy="4973086"/>
          </a:xfrm>
          <a:prstGeom prst="rect">
            <a:avLst/>
          </a:prstGeom>
        </p:spPr>
        <p:txBody>
          <a:bodyPr anchor="ctr"/>
          <a:lstStyle>
            <a:lvl1pPr marL="458788" indent="-4445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1"/>
              </a:buClr>
              <a:buFont typeface="Arial" charset="0"/>
              <a:buChar char="•"/>
              <a:tabLst/>
              <a:defRPr lang="en-US" sz="2400" kern="1200" baseline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2400"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latin typeface="Arial" charset="0"/>
                <a:ea typeface="Arial" charset="0"/>
                <a:cs typeface="Arial" charset="0"/>
              </a:defRPr>
            </a:lvl3pPr>
            <a:lvl4pPr>
              <a:defRPr sz="2400">
                <a:latin typeface="Arial" charset="0"/>
                <a:ea typeface="Arial" charset="0"/>
                <a:cs typeface="Arial" charset="0"/>
              </a:defRPr>
            </a:lvl4pPr>
            <a:lvl5pPr>
              <a:defRPr sz="2400">
                <a:latin typeface="Arial" charset="0"/>
                <a:ea typeface="Arial" charset="0"/>
                <a:cs typeface="Arial" charset="0"/>
              </a:defRPr>
            </a:lvl5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</a:p>
          <a:p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</a:p>
          <a:p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</a:p>
          <a:p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</a:p>
          <a:p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</a:p>
          <a:p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6434268"/>
            <a:ext cx="12192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9" y="6456035"/>
            <a:ext cx="1480734" cy="352556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 userDrawn="1"/>
        </p:nvSpPr>
        <p:spPr>
          <a:xfrm>
            <a:off x="8871307" y="6549400"/>
            <a:ext cx="2437288" cy="16582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1600" b="0" i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excella.com  |  @excellaco</a:t>
            </a:r>
          </a:p>
        </p:txBody>
      </p:sp>
    </p:spTree>
    <p:extLst>
      <p:ext uri="{BB962C8B-B14F-4D97-AF65-F5344CB8AC3E}">
        <p14:creationId xmlns:p14="http://schemas.microsoft.com/office/powerpoint/2010/main" val="1453832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edera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6044" y="1277021"/>
            <a:ext cx="5164183" cy="1446076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80000"/>
              </a:lnSpc>
              <a:defRPr sz="6000" b="1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of</a:t>
            </a:r>
            <a:br>
              <a:rPr lang="en-US" dirty="0"/>
            </a:br>
            <a:r>
              <a:rPr lang="en-US" dirty="0"/>
              <a:t>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6043" y="3374352"/>
            <a:ext cx="6411685" cy="54215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200" b="0" i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Presenter’s name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64458" y="205669"/>
            <a:ext cx="7405915" cy="66523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391" y="4953758"/>
            <a:ext cx="2967359" cy="706514"/>
          </a:xfrm>
          <a:prstGeom prst="rect">
            <a:avLst/>
          </a:prstGeom>
        </p:spPr>
      </p:pic>
      <p:sp>
        <p:nvSpPr>
          <p:cNvPr id="13" name="Subtitle 2"/>
          <p:cNvSpPr txBox="1">
            <a:spLocks/>
          </p:cNvSpPr>
          <p:nvPr userDrawn="1"/>
        </p:nvSpPr>
        <p:spPr>
          <a:xfrm>
            <a:off x="7254965" y="5660272"/>
            <a:ext cx="5551714" cy="4866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2400" b="0" i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excella.com </a:t>
            </a:r>
            <a:r>
              <a:rPr lang="en-US" sz="2400" b="0" i="0" dirty="0">
                <a:solidFill>
                  <a:schemeClr val="bg2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|  </a:t>
            </a:r>
            <a:r>
              <a:rPr lang="en-US" sz="2400" b="0" i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@excellaco</a:t>
            </a:r>
          </a:p>
        </p:txBody>
      </p:sp>
      <p:sp>
        <p:nvSpPr>
          <p:cNvPr id="14" name="Rounded Rectangle 13"/>
          <p:cNvSpPr/>
          <p:nvPr userDrawn="1"/>
        </p:nvSpPr>
        <p:spPr>
          <a:xfrm>
            <a:off x="4912062" y="3002426"/>
            <a:ext cx="1005840" cy="92597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1480800" y="36982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592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19" r="13339" b="17079"/>
          <a:stretch/>
        </p:blipFill>
        <p:spPr>
          <a:xfrm>
            <a:off x="937425" y="0"/>
            <a:ext cx="11254575" cy="6858000"/>
          </a:xfrm>
          <a:prstGeom prst="rect">
            <a:avLst/>
          </a:prstGeom>
        </p:spPr>
      </p:pic>
      <p:sp>
        <p:nvSpPr>
          <p:cNvPr id="2" name="Freeform 1"/>
          <p:cNvSpPr/>
          <p:nvPr userDrawn="1"/>
        </p:nvSpPr>
        <p:spPr>
          <a:xfrm>
            <a:off x="-898902" y="-542441"/>
            <a:ext cx="7981627" cy="7997126"/>
          </a:xfrm>
          <a:custGeom>
            <a:avLst/>
            <a:gdLst>
              <a:gd name="connsiteX0" fmla="*/ 7594170 w 7981627"/>
              <a:gd name="connsiteY0" fmla="*/ 418455 h 7997126"/>
              <a:gd name="connsiteX1" fmla="*/ 7981627 w 7981627"/>
              <a:gd name="connsiteY1" fmla="*/ 2169763 h 7997126"/>
              <a:gd name="connsiteX2" fmla="*/ 7206712 w 7981627"/>
              <a:gd name="connsiteY2" fmla="*/ 4045058 h 7997126"/>
              <a:gd name="connsiteX3" fmla="*/ 6044339 w 7981627"/>
              <a:gd name="connsiteY3" fmla="*/ 7997126 h 7997126"/>
              <a:gd name="connsiteX4" fmla="*/ 0 w 7981627"/>
              <a:gd name="connsiteY4" fmla="*/ 7919634 h 7997126"/>
              <a:gd name="connsiteX5" fmla="*/ 92990 w 7981627"/>
              <a:gd name="connsiteY5" fmla="*/ 0 h 7997126"/>
              <a:gd name="connsiteX6" fmla="*/ 7594170 w 7981627"/>
              <a:gd name="connsiteY6" fmla="*/ 418455 h 7997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81627" h="7997126">
                <a:moveTo>
                  <a:pt x="7594170" y="418455"/>
                </a:moveTo>
                <a:lnTo>
                  <a:pt x="7981627" y="2169763"/>
                </a:lnTo>
                <a:lnTo>
                  <a:pt x="7206712" y="4045058"/>
                </a:lnTo>
                <a:lnTo>
                  <a:pt x="6044339" y="7997126"/>
                </a:lnTo>
                <a:lnTo>
                  <a:pt x="0" y="7919634"/>
                </a:lnTo>
                <a:lnTo>
                  <a:pt x="92990" y="0"/>
                </a:lnTo>
                <a:lnTo>
                  <a:pt x="7594170" y="4184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937426" y="1066007"/>
            <a:ext cx="5164183" cy="1446076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80000"/>
              </a:lnSpc>
              <a:defRPr sz="6000" b="1" i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Title of</a:t>
            </a:r>
            <a:br>
              <a:rPr lang="en-US" dirty="0"/>
            </a:br>
            <a:r>
              <a:rPr lang="en-US" dirty="0"/>
              <a:t>Presentation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1480800" y="36982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ounded Rectangle 7"/>
          <p:cNvSpPr/>
          <p:nvPr userDrawn="1"/>
        </p:nvSpPr>
        <p:spPr>
          <a:xfrm>
            <a:off x="1043444" y="2791412"/>
            <a:ext cx="1005840" cy="92597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37425" y="3139892"/>
            <a:ext cx="6411685" cy="54215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200" b="0" i="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Presenter’s name</a:t>
            </a:r>
          </a:p>
        </p:txBody>
      </p:sp>
      <p:sp>
        <p:nvSpPr>
          <p:cNvPr id="12" name="Subtitle 2"/>
          <p:cNvSpPr txBox="1">
            <a:spLocks/>
          </p:cNvSpPr>
          <p:nvPr userDrawn="1"/>
        </p:nvSpPr>
        <p:spPr>
          <a:xfrm>
            <a:off x="847113" y="5660272"/>
            <a:ext cx="5551714" cy="4866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2400" b="0" i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excella.com  </a:t>
            </a:r>
            <a:r>
              <a:rPr lang="en-US" sz="2400" b="0" i="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|</a:t>
            </a:r>
            <a:r>
              <a:rPr lang="en-US" sz="2400" b="0" i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 @excellaco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10" y="5011037"/>
            <a:ext cx="2967359" cy="70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715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76962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/>
          <a:srcRect t="73843"/>
          <a:stretch/>
        </p:blipFill>
        <p:spPr>
          <a:xfrm>
            <a:off x="944879" y="127000"/>
            <a:ext cx="5588000" cy="100984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828254" y="1649356"/>
            <a:ext cx="5919388" cy="1346092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80000"/>
              </a:lnSpc>
              <a:defRPr sz="600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of</a:t>
            </a:r>
            <a:br>
              <a:rPr lang="en-US" dirty="0"/>
            </a:br>
            <a:r>
              <a:rPr lang="en-US" dirty="0"/>
              <a:t>presentation</a:t>
            </a:r>
          </a:p>
        </p:txBody>
      </p:sp>
      <p:sp>
        <p:nvSpPr>
          <p:cNvPr id="7" name="Subtitle 2"/>
          <p:cNvSpPr txBox="1">
            <a:spLocks/>
          </p:cNvSpPr>
          <p:nvPr userDrawn="1"/>
        </p:nvSpPr>
        <p:spPr>
          <a:xfrm>
            <a:off x="8055065" y="4223821"/>
            <a:ext cx="5551714" cy="4866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2400" b="0" i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excella.com  </a:t>
            </a:r>
            <a:r>
              <a:rPr lang="en-US" sz="2400" b="0" i="0" dirty="0">
                <a:solidFill>
                  <a:schemeClr val="bg2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|</a:t>
            </a:r>
            <a:r>
              <a:rPr lang="en-US" sz="2400" b="0" i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 @excellaco</a:t>
            </a:r>
          </a:p>
        </p:txBody>
      </p:sp>
      <p:sp>
        <p:nvSpPr>
          <p:cNvPr id="8" name="Rounded Rectangle 7"/>
          <p:cNvSpPr/>
          <p:nvPr userDrawn="1"/>
        </p:nvSpPr>
        <p:spPr>
          <a:xfrm>
            <a:off x="944879" y="3507156"/>
            <a:ext cx="1005840" cy="92597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t="1" b="56493"/>
          <a:stretch/>
        </p:blipFill>
        <p:spPr>
          <a:xfrm>
            <a:off x="944879" y="4924288"/>
            <a:ext cx="5588000" cy="1679712"/>
          </a:xfrm>
          <a:prstGeom prst="rect">
            <a:avLst/>
          </a:prstGeom>
        </p:spPr>
      </p:pic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15553" y="3990943"/>
            <a:ext cx="6411685" cy="54215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200" b="0" i="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Presenter’s name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753" y="1990989"/>
            <a:ext cx="2895819" cy="241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521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ment Title slide 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72838" y="891540"/>
            <a:ext cx="5138274" cy="1650492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80000"/>
              </a:lnSpc>
              <a:defRPr sz="6000" b="1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of</a:t>
            </a:r>
            <a:br>
              <a:rPr lang="en-US" dirty="0"/>
            </a:br>
            <a:r>
              <a:rPr lang="en-US" dirty="0"/>
              <a:t>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24400" y="2643537"/>
            <a:ext cx="6411685" cy="54215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200" b="0" i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Presenter’s name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/>
          <a:srcRect l="-5359" r="-1"/>
          <a:stretch/>
        </p:blipFill>
        <p:spPr>
          <a:xfrm>
            <a:off x="-2743200" y="3082789"/>
            <a:ext cx="9759479" cy="3775211"/>
          </a:xfrm>
          <a:prstGeom prst="rect">
            <a:avLst/>
          </a:prstGeom>
        </p:spPr>
      </p:pic>
      <p:sp>
        <p:nvSpPr>
          <p:cNvPr id="13" name="Subtitle 2"/>
          <p:cNvSpPr txBox="1">
            <a:spLocks/>
          </p:cNvSpPr>
          <p:nvPr userDrawn="1"/>
        </p:nvSpPr>
        <p:spPr>
          <a:xfrm>
            <a:off x="7254965" y="5049656"/>
            <a:ext cx="5551714" cy="4866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2400" b="0" i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excella.com </a:t>
            </a:r>
            <a:r>
              <a:rPr lang="en-US" sz="2400" b="0" i="0" dirty="0">
                <a:solidFill>
                  <a:schemeClr val="bg2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|  </a:t>
            </a:r>
            <a:r>
              <a:rPr lang="en-US" sz="2400" b="0" i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@excellaco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921" y="4346503"/>
            <a:ext cx="2967359" cy="70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245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section slide_No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" y="0"/>
            <a:ext cx="12192000" cy="688564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0" y="2481716"/>
            <a:ext cx="12192000" cy="189456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6434268"/>
            <a:ext cx="12192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9" y="6456035"/>
            <a:ext cx="1480734" cy="352556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 userDrawn="1"/>
        </p:nvSpPr>
        <p:spPr>
          <a:xfrm>
            <a:off x="8871307" y="6549400"/>
            <a:ext cx="2437288" cy="16582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1600" b="0" i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excella.com  |  @excellaco</a:t>
            </a:r>
          </a:p>
        </p:txBody>
      </p:sp>
    </p:spTree>
    <p:extLst>
      <p:ext uri="{BB962C8B-B14F-4D97-AF65-F5344CB8AC3E}">
        <p14:creationId xmlns:p14="http://schemas.microsoft.com/office/powerpoint/2010/main" val="61074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and description _ Indi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38565"/>
            <a:ext cx="12191999" cy="1882548"/>
          </a:xfrm>
          <a:prstGeom prst="rect">
            <a:avLst/>
          </a:prstGeom>
        </p:spPr>
        <p:txBody>
          <a:bodyPr anchor="t"/>
          <a:lstStyle>
            <a:lvl1pPr algn="ctr">
              <a:defRPr sz="600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49" y="4426178"/>
            <a:ext cx="10515600" cy="7499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684520" y="4098471"/>
            <a:ext cx="822960" cy="0"/>
          </a:xfrm>
          <a:prstGeom prst="line">
            <a:avLst/>
          </a:prstGeom>
          <a:ln w="539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-1" y="6434268"/>
            <a:ext cx="12192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9" y="6456035"/>
            <a:ext cx="1480734" cy="352556"/>
          </a:xfrm>
          <a:prstGeom prst="rect">
            <a:avLst/>
          </a:prstGeom>
        </p:spPr>
      </p:pic>
      <p:sp>
        <p:nvSpPr>
          <p:cNvPr id="12" name="Subtitle 2"/>
          <p:cNvSpPr txBox="1">
            <a:spLocks/>
          </p:cNvSpPr>
          <p:nvPr userDrawn="1"/>
        </p:nvSpPr>
        <p:spPr>
          <a:xfrm>
            <a:off x="8871307" y="6549400"/>
            <a:ext cx="2437288" cy="16582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1600" b="0" i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excella.com  |  @excellaco</a:t>
            </a:r>
          </a:p>
        </p:txBody>
      </p:sp>
    </p:spTree>
    <p:extLst>
      <p:ext uri="{BB962C8B-B14F-4D97-AF65-F5344CB8AC3E}">
        <p14:creationId xmlns:p14="http://schemas.microsoft.com/office/powerpoint/2010/main" val="3094459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146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</p:sldLayoutIdLst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xluh.co/gdcr18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innovationcharterschool.wikidot.com/mss:weather-tools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creativecommons.org/licenses/by-sa/3.0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/>
              <a:t>Global Day of Code Retreat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E4A9FE0-18DE-42BB-953B-2F76AD0E11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4806" y="2404241"/>
            <a:ext cx="6553681" cy="781450"/>
          </a:xfrm>
        </p:spPr>
        <p:txBody>
          <a:bodyPr/>
          <a:lstStyle/>
          <a:p>
            <a:r>
              <a:rPr lang="en-US" dirty="0"/>
              <a:t>#gdcr18 | #</a:t>
            </a:r>
            <a:r>
              <a:rPr lang="en-US" dirty="0" err="1"/>
              <a:t>atx</a:t>
            </a:r>
            <a:r>
              <a:rPr lang="en-US" dirty="0"/>
              <a:t> </a:t>
            </a:r>
          </a:p>
          <a:p>
            <a:r>
              <a:rPr lang="en-US" dirty="0"/>
              <a:t>@</a:t>
            </a:r>
            <a:r>
              <a:rPr lang="en-US" dirty="0" err="1"/>
              <a:t>coderetreat</a:t>
            </a:r>
            <a:r>
              <a:rPr lang="en-US" dirty="0"/>
              <a:t> | @</a:t>
            </a:r>
            <a:r>
              <a:rPr lang="en-US" dirty="0" err="1"/>
              <a:t>excellaco</a:t>
            </a:r>
            <a:endParaRPr lang="en-US" dirty="0"/>
          </a:p>
          <a:p>
            <a:r>
              <a:rPr lang="en-US">
                <a:hlinkClick r:id="rId2"/>
              </a:rPr>
              <a:t>http://xluh.co/gdcr18</a:t>
            </a:r>
            <a:r>
              <a:rPr lang="en-US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861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2BE7F51A-7F15-407B-B713-A41462F33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TDD: Red, Green, Refactor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0F690E1-1739-4C0A-863F-4F2A1E99C6ED}"/>
              </a:ext>
            </a:extLst>
          </p:cNvPr>
          <p:cNvGrpSpPr/>
          <p:nvPr/>
        </p:nvGrpSpPr>
        <p:grpSpPr>
          <a:xfrm>
            <a:off x="3391557" y="1520141"/>
            <a:ext cx="5408886" cy="4804826"/>
            <a:chOff x="1918357" y="1305987"/>
            <a:chExt cx="5408886" cy="4804826"/>
          </a:xfrm>
        </p:grpSpPr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C9987C64-1224-4547-8E93-F43C72F7CE5A}"/>
                </a:ext>
              </a:extLst>
            </p:cNvPr>
            <p:cNvSpPr/>
            <p:nvPr/>
          </p:nvSpPr>
          <p:spPr>
            <a:xfrm rot="392123">
              <a:off x="2490913" y="3925625"/>
              <a:ext cx="1939188" cy="1844556"/>
            </a:xfrm>
            <a:prstGeom prst="arc">
              <a:avLst>
                <a:gd name="adj1" fmla="val 17089251"/>
                <a:gd name="adj2" fmla="val 20867974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8A0827A-2264-4274-809F-5364D1344FCC}"/>
                </a:ext>
              </a:extLst>
            </p:cNvPr>
            <p:cNvGrpSpPr/>
            <p:nvPr/>
          </p:nvGrpSpPr>
          <p:grpSpPr>
            <a:xfrm>
              <a:off x="3747157" y="1305987"/>
              <a:ext cx="1725885" cy="1121825"/>
              <a:chOff x="3251857" y="1835"/>
              <a:chExt cx="1725885" cy="1121825"/>
            </a:xfrm>
          </p:grpSpPr>
          <p:sp>
            <p:nvSpPr>
              <p:cNvPr id="40" name="Rounded Rectangle 8">
                <a:extLst>
                  <a:ext uri="{FF2B5EF4-FFF2-40B4-BE49-F238E27FC236}">
                    <a16:creationId xmlns:a16="http://schemas.microsoft.com/office/drawing/2014/main" id="{87755555-5EB9-4456-8CEE-F9A59F999BF5}"/>
                  </a:ext>
                </a:extLst>
              </p:cNvPr>
              <p:cNvSpPr/>
              <p:nvPr/>
            </p:nvSpPr>
            <p:spPr>
              <a:xfrm>
                <a:off x="3251857" y="1835"/>
                <a:ext cx="1725885" cy="1121825"/>
              </a:xfrm>
              <a:prstGeom prst="roundRect">
                <a:avLst/>
              </a:prstGeom>
              <a:solidFill>
                <a:srgbClr val="FFFF0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1" name="Rounded Rectangle 4">
                <a:extLst>
                  <a:ext uri="{FF2B5EF4-FFF2-40B4-BE49-F238E27FC236}">
                    <a16:creationId xmlns:a16="http://schemas.microsoft.com/office/drawing/2014/main" id="{6B89575E-4272-4A80-A8B4-1CEDD4FF6600}"/>
                  </a:ext>
                </a:extLst>
              </p:cNvPr>
              <p:cNvSpPr/>
              <p:nvPr/>
            </p:nvSpPr>
            <p:spPr>
              <a:xfrm>
                <a:off x="3306620" y="56598"/>
                <a:ext cx="1616359" cy="101229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10490" tIns="110490" rIns="110490" bIns="110490" numCol="1" spcCol="1270" anchor="ctr" anchorCtr="0">
                <a:noAutofit/>
              </a:bodyPr>
              <a:lstStyle/>
              <a:p>
                <a:pPr lvl="0" algn="ctr" defTabSz="128905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900" kern="1200" dirty="0">
                    <a:solidFill>
                      <a:schemeClr val="tx1"/>
                    </a:solidFill>
                  </a:rPr>
                  <a:t>Think</a:t>
                </a:r>
              </a:p>
            </p:txBody>
          </p:sp>
        </p:grpSp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BD9EFC44-D0D5-428D-A311-D725B589B7CD}"/>
                </a:ext>
              </a:extLst>
            </p:cNvPr>
            <p:cNvSpPr/>
            <p:nvPr/>
          </p:nvSpPr>
          <p:spPr>
            <a:xfrm rot="392123">
              <a:off x="4448685" y="2121812"/>
              <a:ext cx="1939188" cy="1844556"/>
            </a:xfrm>
            <a:prstGeom prst="arc">
              <a:avLst>
                <a:gd name="adj1" fmla="val 17089251"/>
                <a:gd name="adj2" fmla="val 20867974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DE924B8-C82E-494F-B7F5-A7D965112963}"/>
                </a:ext>
              </a:extLst>
            </p:cNvPr>
            <p:cNvGrpSpPr/>
            <p:nvPr/>
          </p:nvGrpSpPr>
          <p:grpSpPr>
            <a:xfrm>
              <a:off x="5601358" y="3147487"/>
              <a:ext cx="1725885" cy="1121825"/>
              <a:chOff x="5104490" y="1854468"/>
              <a:chExt cx="1725885" cy="1121825"/>
            </a:xfrm>
          </p:grpSpPr>
          <p:sp>
            <p:nvSpPr>
              <p:cNvPr id="38" name="Rounded Rectangle 12">
                <a:extLst>
                  <a:ext uri="{FF2B5EF4-FFF2-40B4-BE49-F238E27FC236}">
                    <a16:creationId xmlns:a16="http://schemas.microsoft.com/office/drawing/2014/main" id="{7F9F384D-E336-4291-9314-1726FDF4F426}"/>
                  </a:ext>
                </a:extLst>
              </p:cNvPr>
              <p:cNvSpPr/>
              <p:nvPr/>
            </p:nvSpPr>
            <p:spPr>
              <a:xfrm>
                <a:off x="5104490" y="1854468"/>
                <a:ext cx="1725885" cy="1121825"/>
              </a:xfrm>
              <a:prstGeom prst="roundRect">
                <a:avLst/>
              </a:prstGeom>
              <a:solidFill>
                <a:srgbClr val="FF000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9" name="Rounded Rectangle 4">
                <a:extLst>
                  <a:ext uri="{FF2B5EF4-FFF2-40B4-BE49-F238E27FC236}">
                    <a16:creationId xmlns:a16="http://schemas.microsoft.com/office/drawing/2014/main" id="{15CF8775-51FF-4B7F-A186-3742F5BAF9E3}"/>
                  </a:ext>
                </a:extLst>
              </p:cNvPr>
              <p:cNvSpPr/>
              <p:nvPr/>
            </p:nvSpPr>
            <p:spPr>
              <a:xfrm>
                <a:off x="5159253" y="1909231"/>
                <a:ext cx="1616359" cy="101229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10490" tIns="110490" rIns="110490" bIns="110490" numCol="1" spcCol="1270" anchor="ctr" anchorCtr="0">
                <a:noAutofit/>
              </a:bodyPr>
              <a:lstStyle/>
              <a:p>
                <a:pPr lvl="0" algn="ctr" defTabSz="128905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900" kern="1200" dirty="0"/>
                  <a:t>Red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A362988-B843-4F83-A064-75FD9EEE970E}"/>
                </a:ext>
              </a:extLst>
            </p:cNvPr>
            <p:cNvGrpSpPr/>
            <p:nvPr/>
          </p:nvGrpSpPr>
          <p:grpSpPr>
            <a:xfrm>
              <a:off x="3747157" y="4988988"/>
              <a:ext cx="1725885" cy="1121825"/>
              <a:chOff x="3251857" y="3707102"/>
              <a:chExt cx="1725885" cy="1121825"/>
            </a:xfrm>
          </p:grpSpPr>
          <p:sp>
            <p:nvSpPr>
              <p:cNvPr id="36" name="Rounded Rectangle 15">
                <a:extLst>
                  <a:ext uri="{FF2B5EF4-FFF2-40B4-BE49-F238E27FC236}">
                    <a16:creationId xmlns:a16="http://schemas.microsoft.com/office/drawing/2014/main" id="{0C769E54-99FB-4A96-9E88-0386C2BD7F17}"/>
                  </a:ext>
                </a:extLst>
              </p:cNvPr>
              <p:cNvSpPr/>
              <p:nvPr/>
            </p:nvSpPr>
            <p:spPr>
              <a:xfrm>
                <a:off x="3251857" y="3707102"/>
                <a:ext cx="1725885" cy="1121825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7" name="Rounded Rectangle 4">
                <a:extLst>
                  <a:ext uri="{FF2B5EF4-FFF2-40B4-BE49-F238E27FC236}">
                    <a16:creationId xmlns:a16="http://schemas.microsoft.com/office/drawing/2014/main" id="{10262BF6-8B9D-403A-A000-9D050DCA0AFF}"/>
                  </a:ext>
                </a:extLst>
              </p:cNvPr>
              <p:cNvSpPr/>
              <p:nvPr/>
            </p:nvSpPr>
            <p:spPr>
              <a:xfrm>
                <a:off x="3306620" y="3761865"/>
                <a:ext cx="1616359" cy="101229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10490" tIns="110490" rIns="110490" bIns="110490" numCol="1" spcCol="1270" anchor="ctr" anchorCtr="0">
                <a:noAutofit/>
              </a:bodyPr>
              <a:lstStyle/>
              <a:p>
                <a:pPr lvl="0" algn="ctr" defTabSz="128905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900" kern="1200" dirty="0"/>
                  <a:t>Green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F18E994-0C84-41D9-A96C-27E9C600D8B3}"/>
                </a:ext>
              </a:extLst>
            </p:cNvPr>
            <p:cNvGrpSpPr/>
            <p:nvPr/>
          </p:nvGrpSpPr>
          <p:grpSpPr>
            <a:xfrm>
              <a:off x="1918357" y="3134787"/>
              <a:ext cx="1725885" cy="1121825"/>
              <a:chOff x="1399223" y="1854468"/>
              <a:chExt cx="1725885" cy="1121825"/>
            </a:xfrm>
          </p:grpSpPr>
          <p:sp>
            <p:nvSpPr>
              <p:cNvPr id="34" name="Rounded Rectangle 18">
                <a:extLst>
                  <a:ext uri="{FF2B5EF4-FFF2-40B4-BE49-F238E27FC236}">
                    <a16:creationId xmlns:a16="http://schemas.microsoft.com/office/drawing/2014/main" id="{B8F4E683-24B7-4413-8240-93389F5053C2}"/>
                  </a:ext>
                </a:extLst>
              </p:cNvPr>
              <p:cNvSpPr/>
              <p:nvPr/>
            </p:nvSpPr>
            <p:spPr>
              <a:xfrm>
                <a:off x="1399223" y="1854468"/>
                <a:ext cx="1725885" cy="1121825"/>
              </a:xfrm>
              <a:prstGeom prst="round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5" name="Rounded Rectangle 4">
                <a:extLst>
                  <a:ext uri="{FF2B5EF4-FFF2-40B4-BE49-F238E27FC236}">
                    <a16:creationId xmlns:a16="http://schemas.microsoft.com/office/drawing/2014/main" id="{9F9CBECC-B004-4468-B28F-D21431DD98DD}"/>
                  </a:ext>
                </a:extLst>
              </p:cNvPr>
              <p:cNvSpPr/>
              <p:nvPr/>
            </p:nvSpPr>
            <p:spPr>
              <a:xfrm>
                <a:off x="1453986" y="1909231"/>
                <a:ext cx="1616359" cy="101229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10490" tIns="110490" rIns="110490" bIns="110490" numCol="1" spcCol="1270" anchor="ctr" anchorCtr="0">
                <a:noAutofit/>
              </a:bodyPr>
              <a:lstStyle/>
              <a:p>
                <a:pPr lvl="0" algn="ctr" defTabSz="128905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900" kern="1200"/>
                  <a:t>Refactor</a:t>
                </a:r>
              </a:p>
            </p:txBody>
          </p:sp>
        </p:grpSp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861571FA-1115-42C7-949C-8794429AAA4E}"/>
                </a:ext>
              </a:extLst>
            </p:cNvPr>
            <p:cNvSpPr/>
            <p:nvPr/>
          </p:nvSpPr>
          <p:spPr>
            <a:xfrm rot="5116359">
              <a:off x="4448685" y="3469665"/>
              <a:ext cx="1939188" cy="1844556"/>
            </a:xfrm>
            <a:prstGeom prst="arc">
              <a:avLst>
                <a:gd name="adj1" fmla="val 17089251"/>
                <a:gd name="adj2" fmla="val 20867974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86A1A3EA-FC47-46AB-801B-4776B1BEEAFE}"/>
                </a:ext>
              </a:extLst>
            </p:cNvPr>
            <p:cNvSpPr/>
            <p:nvPr/>
          </p:nvSpPr>
          <p:spPr>
            <a:xfrm rot="10800000">
              <a:off x="2784511" y="3416636"/>
              <a:ext cx="1939188" cy="1844556"/>
            </a:xfrm>
            <a:prstGeom prst="arc">
              <a:avLst>
                <a:gd name="adj1" fmla="val 17089251"/>
                <a:gd name="adj2" fmla="val 20867974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A9A47CD9-453D-4D47-8816-04EC347C097C}"/>
                </a:ext>
              </a:extLst>
            </p:cNvPr>
            <p:cNvSpPr/>
            <p:nvPr/>
          </p:nvSpPr>
          <p:spPr>
            <a:xfrm rot="15718824">
              <a:off x="2863445" y="2070259"/>
              <a:ext cx="1939188" cy="1844556"/>
            </a:xfrm>
            <a:prstGeom prst="arc">
              <a:avLst>
                <a:gd name="adj1" fmla="val 17089251"/>
                <a:gd name="adj2" fmla="val 20867974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1447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D7911-3D05-4F2A-8B06-BCEE4097F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TDD: Principles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062ED-00C2-4D55-B190-9E205712EE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First Law – </a:t>
            </a:r>
            <a:r>
              <a:rPr lang="en-US" dirty="0"/>
              <a:t>You may not write any production code until you have written a failing test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Second Law </a:t>
            </a:r>
            <a:r>
              <a:rPr lang="en-US" dirty="0"/>
              <a:t>– You may not write more of a unit test than is sufficient to fail, and not compiling is failing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Third Law </a:t>
            </a:r>
            <a:r>
              <a:rPr lang="en-US" dirty="0"/>
              <a:t>– You may not write more production code than is sufficient to pass the currently failing test</a:t>
            </a:r>
          </a:p>
        </p:txBody>
      </p:sp>
    </p:spTree>
    <p:extLst>
      <p:ext uri="{BB962C8B-B14F-4D97-AF65-F5344CB8AC3E}">
        <p14:creationId xmlns:p14="http://schemas.microsoft.com/office/powerpoint/2010/main" val="2204160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D7911-3D05-4F2A-8B06-BCEE4097F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TDD: Psychology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062ED-00C2-4D55-B190-9E205712EE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TDD breaks complex problems into manageable units</a:t>
            </a:r>
          </a:p>
          <a:p>
            <a:r>
              <a:rPr lang="en-US" dirty="0"/>
              <a:t>TDD provides a positive feedback loop</a:t>
            </a:r>
          </a:p>
          <a:p>
            <a:r>
              <a:rPr lang="en-US" dirty="0"/>
              <a:t>TDD makes changing existing software easier</a:t>
            </a:r>
          </a:p>
          <a:p>
            <a:r>
              <a:rPr lang="en-US" dirty="0"/>
              <a:t>TDD encourages taking small steps</a:t>
            </a:r>
          </a:p>
          <a:p>
            <a:pPr marL="14288" indent="0">
              <a:buNone/>
            </a:pPr>
            <a:endParaRPr lang="en-US" dirty="0"/>
          </a:p>
          <a:p>
            <a:pPr marL="14288" indent="0">
              <a:buNone/>
            </a:pPr>
            <a:r>
              <a:rPr lang="en-US" dirty="0"/>
              <a:t>As a result:</a:t>
            </a:r>
          </a:p>
          <a:p>
            <a:r>
              <a:rPr lang="en-US" dirty="0"/>
              <a:t>TDD saves time, money, and frustration!</a:t>
            </a:r>
          </a:p>
        </p:txBody>
      </p:sp>
    </p:spTree>
    <p:extLst>
      <p:ext uri="{BB962C8B-B14F-4D97-AF65-F5344CB8AC3E}">
        <p14:creationId xmlns:p14="http://schemas.microsoft.com/office/powerpoint/2010/main" val="3559653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</a:t>
            </a:r>
            <a:br>
              <a:rPr lang="en-US" dirty="0"/>
            </a:br>
            <a:r>
              <a:rPr lang="en-US" dirty="0"/>
              <a:t>Conway’s Game </a:t>
            </a:r>
            <a:br>
              <a:rPr lang="en-US" dirty="0"/>
            </a:br>
            <a:r>
              <a:rPr lang="en-US" dirty="0"/>
              <a:t>of Life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#</a:t>
            </a:r>
            <a:r>
              <a:rPr lang="en-US" dirty="0" err="1"/>
              <a:t>LetsDoThis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489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>
          <a:xfrm>
            <a:off x="5746531" y="551793"/>
            <a:ext cx="5738648" cy="5730765"/>
          </a:xfrm>
        </p:spPr>
        <p:txBody>
          <a:bodyPr/>
          <a:lstStyle/>
          <a:p>
            <a:pPr lvl="0"/>
            <a:r>
              <a:rPr lang="en-US" dirty="0"/>
              <a:t>Given a </a:t>
            </a:r>
            <a:r>
              <a:rPr lang="en-US" b="1" dirty="0"/>
              <a:t>2D Universe</a:t>
            </a:r>
          </a:p>
          <a:p>
            <a:pPr lvl="0"/>
            <a:r>
              <a:rPr lang="en-US" dirty="0"/>
              <a:t>Given an initial generation (“seed’)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 below rules are applied </a:t>
            </a:r>
            <a:r>
              <a:rPr lang="en-US" b="1" dirty="0"/>
              <a:t>simultaneously</a:t>
            </a:r>
            <a:r>
              <a:rPr lang="en-US" dirty="0"/>
              <a:t> on </a:t>
            </a:r>
            <a:r>
              <a:rPr lang="en-US" b="1" dirty="0"/>
              <a:t>tick:</a:t>
            </a:r>
          </a:p>
          <a:p>
            <a:pPr marL="457200" lvl="0" indent="-457200">
              <a:buAutoNum type="arabicPeriod"/>
            </a:pPr>
            <a:r>
              <a:rPr lang="en-US" dirty="0"/>
              <a:t>A </a:t>
            </a:r>
            <a:r>
              <a:rPr lang="en-US" dirty="0">
                <a:solidFill>
                  <a:srgbClr val="00B050"/>
                </a:solidFill>
              </a:rPr>
              <a:t>live</a:t>
            </a:r>
            <a:r>
              <a:rPr lang="en-US" dirty="0"/>
              <a:t> cell with &lt; 2 live neighbors </a:t>
            </a:r>
            <a:r>
              <a:rPr lang="en-US" dirty="0">
                <a:solidFill>
                  <a:schemeClr val="bg2"/>
                </a:solidFill>
              </a:rPr>
              <a:t>dies</a:t>
            </a:r>
          </a:p>
          <a:p>
            <a:pPr marL="457200" lvl="0" indent="-457200">
              <a:buAutoNum type="arabicPeriod"/>
            </a:pPr>
            <a:r>
              <a:rPr lang="en-US" dirty="0"/>
              <a:t>A </a:t>
            </a:r>
            <a:r>
              <a:rPr lang="en-US" dirty="0">
                <a:solidFill>
                  <a:srgbClr val="00B050"/>
                </a:solidFill>
              </a:rPr>
              <a:t>live</a:t>
            </a:r>
            <a:r>
              <a:rPr lang="en-US" dirty="0"/>
              <a:t> cell with 2-3 live neighbors </a:t>
            </a:r>
            <a:r>
              <a:rPr lang="en-US" dirty="0">
                <a:solidFill>
                  <a:srgbClr val="00B050"/>
                </a:solidFill>
              </a:rPr>
              <a:t>lives</a:t>
            </a:r>
          </a:p>
          <a:p>
            <a:pPr marL="457200" lvl="0" indent="-457200">
              <a:buAutoNum type="arabicPeriod"/>
            </a:pPr>
            <a:r>
              <a:rPr lang="en-US" dirty="0"/>
              <a:t>A </a:t>
            </a:r>
            <a:r>
              <a:rPr lang="en-US" dirty="0">
                <a:solidFill>
                  <a:srgbClr val="00B050"/>
                </a:solidFill>
              </a:rPr>
              <a:t>live</a:t>
            </a:r>
            <a:r>
              <a:rPr lang="en-US" dirty="0"/>
              <a:t> cell with &gt; 3 live neighbors </a:t>
            </a:r>
            <a:r>
              <a:rPr lang="en-US" dirty="0">
                <a:solidFill>
                  <a:schemeClr val="bg2"/>
                </a:solidFill>
              </a:rPr>
              <a:t>dies</a:t>
            </a:r>
          </a:p>
          <a:p>
            <a:pPr marL="457200" lvl="0" indent="-457200">
              <a:buAutoNum type="arabicPeriod"/>
            </a:pPr>
            <a:r>
              <a:rPr lang="en-US" dirty="0"/>
              <a:t>A </a:t>
            </a:r>
            <a:r>
              <a:rPr lang="en-US" dirty="0">
                <a:solidFill>
                  <a:schemeClr val="bg2"/>
                </a:solidFill>
              </a:rPr>
              <a:t>dead</a:t>
            </a:r>
            <a:r>
              <a:rPr lang="en-US" dirty="0"/>
              <a:t> cell with 3 live neighbors </a:t>
            </a:r>
            <a:r>
              <a:rPr lang="en-US" dirty="0">
                <a:solidFill>
                  <a:srgbClr val="00B050"/>
                </a:solidFill>
              </a:rPr>
              <a:t>becomes alive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Conway’s Game of Life</a:t>
            </a:r>
          </a:p>
        </p:txBody>
      </p:sp>
    </p:spTree>
    <p:extLst>
      <p:ext uri="{BB962C8B-B14F-4D97-AF65-F5344CB8AC3E}">
        <p14:creationId xmlns:p14="http://schemas.microsoft.com/office/powerpoint/2010/main" val="592697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2838" y="891540"/>
            <a:ext cx="6985362" cy="1650492"/>
          </a:xfrm>
        </p:spPr>
        <p:txBody>
          <a:bodyPr/>
          <a:lstStyle/>
          <a:p>
            <a:r>
              <a:rPr lang="en-US" dirty="0"/>
              <a:t>Global Day of Code Retreat 2018</a:t>
            </a:r>
          </a:p>
        </p:txBody>
      </p:sp>
    </p:spTree>
    <p:extLst>
      <p:ext uri="{BB962C8B-B14F-4D97-AF65-F5344CB8AC3E}">
        <p14:creationId xmlns:p14="http://schemas.microsoft.com/office/powerpoint/2010/main" val="4089024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Welcome!</a:t>
            </a:r>
          </a:p>
        </p:txBody>
      </p:sp>
    </p:spTree>
    <p:extLst>
      <p:ext uri="{BB962C8B-B14F-4D97-AF65-F5344CB8AC3E}">
        <p14:creationId xmlns:p14="http://schemas.microsoft.com/office/powerpoint/2010/main" val="1832986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Parking</a:t>
            </a:r>
          </a:p>
          <a:p>
            <a:r>
              <a:rPr lang="en-US" dirty="0"/>
              <a:t>Bathrooms</a:t>
            </a:r>
          </a:p>
          <a:p>
            <a:r>
              <a:rPr lang="en-US" dirty="0"/>
              <a:t>Charging Stations</a:t>
            </a:r>
          </a:p>
          <a:p>
            <a:r>
              <a:rPr lang="en-US" dirty="0"/>
              <a:t>Wi-Fi</a:t>
            </a:r>
          </a:p>
          <a:p>
            <a:r>
              <a:rPr lang="en-US" dirty="0"/>
              <a:t>Kitchen / Food &amp; Beverage</a:t>
            </a:r>
          </a:p>
          <a:p>
            <a:r>
              <a:rPr lang="en-US" dirty="0"/>
              <a:t>Coat Racks &amp; Bags</a:t>
            </a:r>
          </a:p>
          <a:p>
            <a:r>
              <a:rPr lang="en-US" dirty="0"/>
              <a:t>Emergency Exists</a:t>
            </a:r>
          </a:p>
        </p:txBody>
      </p:sp>
    </p:spTree>
    <p:extLst>
      <p:ext uri="{BB962C8B-B14F-4D97-AF65-F5344CB8AC3E}">
        <p14:creationId xmlns:p14="http://schemas.microsoft.com/office/powerpoint/2010/main" val="2127306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C86CAD8-94C6-4A0F-90B0-9FEA269144ED}"/>
              </a:ext>
            </a:extLst>
          </p:cNvPr>
          <p:cNvSpPr txBox="1">
            <a:spLocks/>
          </p:cNvSpPr>
          <p:nvPr/>
        </p:nvSpPr>
        <p:spPr>
          <a:xfrm>
            <a:off x="0" y="361396"/>
            <a:ext cx="12192000" cy="73838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Thanks to our sponsors!</a:t>
            </a:r>
          </a:p>
        </p:txBody>
      </p:sp>
    </p:spTree>
    <p:extLst>
      <p:ext uri="{BB962C8B-B14F-4D97-AF65-F5344CB8AC3E}">
        <p14:creationId xmlns:p14="http://schemas.microsoft.com/office/powerpoint/2010/main" val="2635569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C86CAD8-94C6-4A0F-90B0-9FEA269144ED}"/>
              </a:ext>
            </a:extLst>
          </p:cNvPr>
          <p:cNvSpPr txBox="1">
            <a:spLocks/>
          </p:cNvSpPr>
          <p:nvPr/>
        </p:nvSpPr>
        <p:spPr>
          <a:xfrm>
            <a:off x="0" y="361396"/>
            <a:ext cx="12192000" cy="73838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Thanks to our sponsors!</a:t>
            </a:r>
          </a:p>
        </p:txBody>
      </p:sp>
      <p:pic>
        <p:nvPicPr>
          <p:cNvPr id="1026" name="Picture 2" descr="http://maia-picz.s3.amazonaws.com/6t2op18j.png">
            <a:extLst>
              <a:ext uri="{FF2B5EF4-FFF2-40B4-BE49-F238E27FC236}">
                <a16:creationId xmlns:a16="http://schemas.microsoft.com/office/drawing/2014/main" id="{1580258D-C304-4273-9AB1-57A55FE6E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776" y="2092774"/>
            <a:ext cx="7252447" cy="267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877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Retreat: The Schedule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D39CF4-D129-4300-A794-977671BC3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854217"/>
              </p:ext>
            </p:extLst>
          </p:nvPr>
        </p:nvGraphicFramePr>
        <p:xfrm>
          <a:off x="378371" y="1513490"/>
          <a:ext cx="5730766" cy="446913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865383">
                  <a:extLst>
                    <a:ext uri="{9D8B030D-6E8A-4147-A177-3AD203B41FA5}">
                      <a16:colId xmlns:a16="http://schemas.microsoft.com/office/drawing/2014/main" val="1927775957"/>
                    </a:ext>
                  </a:extLst>
                </a:gridCol>
                <a:gridCol w="2865383">
                  <a:extLst>
                    <a:ext uri="{9D8B030D-6E8A-4147-A177-3AD203B41FA5}">
                      <a16:colId xmlns:a16="http://schemas.microsoft.com/office/drawing/2014/main" val="1011761606"/>
                    </a:ext>
                  </a:extLst>
                </a:gridCol>
              </a:tblGrid>
              <a:tr h="5458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9:00-9:15am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Arrival, Coffee / Breakfast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9150220"/>
                  </a:ext>
                </a:extLst>
              </a:tr>
              <a:tr h="54588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9:15am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Standup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7491306"/>
                  </a:ext>
                </a:extLst>
              </a:tr>
              <a:tr h="54588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9:30am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Writing Quality Code: A (brief!) Introduction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8797328"/>
                  </a:ext>
                </a:extLst>
              </a:tr>
              <a:tr h="55376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10:00am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Session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0236803"/>
                  </a:ext>
                </a:extLst>
              </a:tr>
              <a:tr h="54588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10:45am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Retro &amp; Break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734999"/>
                  </a:ext>
                </a:extLst>
              </a:tr>
              <a:tr h="54588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11:00am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Session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5093660"/>
                  </a:ext>
                </a:extLst>
              </a:tr>
              <a:tr h="54588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11:45am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Retro &amp; Break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2898372"/>
                  </a:ext>
                </a:extLst>
              </a:tr>
              <a:tr h="54588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12:00pm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Lunch, Socializing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827686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ABBC190-5207-489C-A55E-E821C54092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891036"/>
              </p:ext>
            </p:extLst>
          </p:nvPr>
        </p:nvGraphicFramePr>
        <p:xfrm>
          <a:off x="6243144" y="1513489"/>
          <a:ext cx="5656756" cy="3395991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828378">
                  <a:extLst>
                    <a:ext uri="{9D8B030D-6E8A-4147-A177-3AD203B41FA5}">
                      <a16:colId xmlns:a16="http://schemas.microsoft.com/office/drawing/2014/main" val="775136050"/>
                    </a:ext>
                  </a:extLst>
                </a:gridCol>
                <a:gridCol w="2828378">
                  <a:extLst>
                    <a:ext uri="{9D8B030D-6E8A-4147-A177-3AD203B41FA5}">
                      <a16:colId xmlns:a16="http://schemas.microsoft.com/office/drawing/2014/main" val="1029563263"/>
                    </a:ext>
                  </a:extLst>
                </a:gridCol>
              </a:tblGrid>
              <a:tr h="5439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1:30pm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Session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1340018"/>
                  </a:ext>
                </a:extLst>
              </a:tr>
              <a:tr h="57041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2:15pm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Retro, break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0029653"/>
                  </a:ext>
                </a:extLst>
              </a:tr>
              <a:tr h="57041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3:00pm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Session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188862"/>
                  </a:ext>
                </a:extLst>
              </a:tr>
              <a:tr h="57041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3:45pm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Retro, break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7257938"/>
                  </a:ext>
                </a:extLst>
              </a:tr>
              <a:tr h="57041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4:00pm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Session 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1828247"/>
                  </a:ext>
                </a:extLst>
              </a:tr>
              <a:tr h="57041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4:45pm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Retro &amp; Closing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3417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3900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</a:t>
            </a:r>
            <a:br>
              <a:rPr lang="en-US" dirty="0"/>
            </a:br>
            <a:r>
              <a:rPr lang="en-US" dirty="0"/>
              <a:t>Quality Code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(brief!) Introduction</a:t>
            </a:r>
          </a:p>
        </p:txBody>
      </p:sp>
    </p:spTree>
    <p:extLst>
      <p:ext uri="{BB962C8B-B14F-4D97-AF65-F5344CB8AC3E}">
        <p14:creationId xmlns:p14="http://schemas.microsoft.com/office/powerpoint/2010/main" val="2059422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4BDCD11B-A7ED-470B-9E40-BBC7FCEDE34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4231" r="4231"/>
          <a:stretch>
            <a:fillRect/>
          </a:stretch>
        </p:blipFill>
        <p:spPr>
          <a:xfrm>
            <a:off x="6302375" y="0"/>
            <a:ext cx="5889625" cy="6434138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C4AF664-E8BF-4914-BE4B-67DA37DA0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387" y="1333720"/>
            <a:ext cx="4591312" cy="931424"/>
          </a:xfrm>
        </p:spPr>
        <p:txBody>
          <a:bodyPr/>
          <a:lstStyle/>
          <a:p>
            <a:r>
              <a:rPr lang="en-US" dirty="0" err="1"/>
              <a:t>Brr</a:t>
            </a:r>
            <a:r>
              <a:rPr lang="en-US" dirty="0"/>
              <a:t>, it’s cold in here!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467B0D5-CC66-496A-99E1-331B4EF282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41388" y="2265144"/>
            <a:ext cx="4591312" cy="2788236"/>
          </a:xfrm>
        </p:spPr>
        <p:txBody>
          <a:bodyPr/>
          <a:lstStyle/>
          <a:p>
            <a:r>
              <a:rPr lang="en-US" dirty="0"/>
              <a:t>How cold is it outside?</a:t>
            </a:r>
          </a:p>
          <a:p>
            <a:r>
              <a:rPr lang="en-US" dirty="0"/>
              <a:t>Let’s build a temperature converter to tell.</a:t>
            </a:r>
          </a:p>
          <a:p>
            <a:endParaRPr lang="en-US" dirty="0"/>
          </a:p>
          <a:p>
            <a:r>
              <a:rPr lang="en-US" b="1" dirty="0"/>
              <a:t>What can we start testing?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B71E2B-0403-49A3-A9FC-A961C1AD42F8}"/>
              </a:ext>
            </a:extLst>
          </p:cNvPr>
          <p:cNvSpPr txBox="1"/>
          <p:nvPr/>
        </p:nvSpPr>
        <p:spPr>
          <a:xfrm>
            <a:off x="6302375" y="6434138"/>
            <a:ext cx="5889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://innovationcharterschool.wikidot.com/mss:weather-tools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-sa/3.0/"/>
              </a:rPr>
              <a:t>CC BY-SA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318881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C953500-EC04-4A50-82A7-D45499CE0A4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65875" y="583324"/>
            <a:ext cx="4435475" cy="4807827"/>
          </a:xfrm>
        </p:spPr>
        <p:txBody>
          <a:bodyPr/>
          <a:lstStyle/>
          <a:p>
            <a:r>
              <a:rPr lang="en-US" b="1" u="sng" dirty="0"/>
              <a:t>T</a:t>
            </a:r>
            <a:r>
              <a:rPr lang="en-US" dirty="0"/>
              <a:t>est-</a:t>
            </a:r>
            <a:r>
              <a:rPr lang="en-US" b="1" u="sng" dirty="0"/>
              <a:t>D</a:t>
            </a:r>
            <a:r>
              <a:rPr lang="en-US" dirty="0"/>
              <a:t>riven </a:t>
            </a:r>
            <a:r>
              <a:rPr lang="en-US" b="1" u="sng" dirty="0"/>
              <a:t>D</a:t>
            </a:r>
            <a:r>
              <a:rPr lang="en-US" dirty="0"/>
              <a:t>evelopment is the idea of writing tests for your code as if the code already exists in the ideal state – even if that code doesn’t exist yet!</a:t>
            </a:r>
          </a:p>
          <a:p>
            <a:endParaRPr lang="en-US" dirty="0"/>
          </a:p>
          <a:p>
            <a:r>
              <a:rPr lang="en-US" dirty="0"/>
              <a:t>This way, we can be certain that the production code we write will work as we expect, because we are testing the production code even before we’ve finished writing it.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A333674-8C01-4C7C-BFBA-302BEF9A9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TDD?</a:t>
            </a:r>
          </a:p>
        </p:txBody>
      </p:sp>
    </p:spTree>
    <p:extLst>
      <p:ext uri="{BB962C8B-B14F-4D97-AF65-F5344CB8AC3E}">
        <p14:creationId xmlns:p14="http://schemas.microsoft.com/office/powerpoint/2010/main" val="632440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 1">
      <a:dk1>
        <a:srgbClr val="34343E"/>
      </a:dk1>
      <a:lt1>
        <a:srgbClr val="FEFFFF"/>
      </a:lt1>
      <a:dk2>
        <a:srgbClr val="138EB6"/>
      </a:dk2>
      <a:lt2>
        <a:srgbClr val="E23E47"/>
      </a:lt2>
      <a:accent1>
        <a:srgbClr val="98D7DA"/>
      </a:accent1>
      <a:accent2>
        <a:srgbClr val="2C266D"/>
      </a:accent2>
      <a:accent3>
        <a:srgbClr val="D73C3C"/>
      </a:accent3>
      <a:accent4>
        <a:srgbClr val="FAD245"/>
      </a:accent4>
      <a:accent5>
        <a:srgbClr val="B3BCC2"/>
      </a:accent5>
      <a:accent6>
        <a:srgbClr val="DCE0E2"/>
      </a:accent6>
      <a:hlink>
        <a:srgbClr val="1E8EB6"/>
      </a:hlink>
      <a:folHlink>
        <a:srgbClr val="DCDDD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cella Template 3- Logo information bottom" id="{3139214B-F774-A044-931F-32D4E9AC3A46}" vid="{3DAECB32-5C10-B740-B4D1-810354DAFC4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DFF81612CCC64AA410D4B1570458CF" ma:contentTypeVersion="2" ma:contentTypeDescription="Create a new document." ma:contentTypeScope="" ma:versionID="e26ec1dc886f93c3b41a4ab375df27cd">
  <xsd:schema xmlns:xsd="http://www.w3.org/2001/XMLSchema" xmlns:xs="http://www.w3.org/2001/XMLSchema" xmlns:p="http://schemas.microsoft.com/office/2006/metadata/properties" xmlns:ns2="7ada1e2f-e1e8-4e51-a8e0-982e6dc14b31" targetNamespace="http://schemas.microsoft.com/office/2006/metadata/properties" ma:root="true" ma:fieldsID="067f5a1642f80774289e18c13e6c5623" ns2:_="">
    <xsd:import namespace="7ada1e2f-e1e8-4e51-a8e0-982e6dc14b3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da1e2f-e1e8-4e51-a8e0-982e6dc14b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65BB18E-8448-47CF-A401-B5BE8CB6F2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da1e2f-e1e8-4e51-a8e0-982e6dc14b3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4F484D-D4A6-4083-ABE6-DF78E4E5190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Excella Template 3- Logo information bottom</Template>
  <TotalTime>224</TotalTime>
  <Words>402</Words>
  <Application>Microsoft Office PowerPoint</Application>
  <PresentationFormat>Widescreen</PresentationFormat>
  <Paragraphs>85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  <vt:variant>
        <vt:lpstr>Custom Shows</vt:lpstr>
      </vt:variant>
      <vt:variant>
        <vt:i4>1</vt:i4>
      </vt:variant>
    </vt:vector>
  </HeadingPairs>
  <TitlesOfParts>
    <vt:vector size="21" baseType="lpstr">
      <vt:lpstr>Arial</vt:lpstr>
      <vt:lpstr>Arial Regular</vt:lpstr>
      <vt:lpstr>Calibri</vt:lpstr>
      <vt:lpstr>Questrial</vt:lpstr>
      <vt:lpstr>Office Theme</vt:lpstr>
      <vt:lpstr>Global Day of Code Retreat</vt:lpstr>
      <vt:lpstr>PowerPoint Presentation</vt:lpstr>
      <vt:lpstr>Logistics</vt:lpstr>
      <vt:lpstr>PowerPoint Presentation</vt:lpstr>
      <vt:lpstr>PowerPoint Presentation</vt:lpstr>
      <vt:lpstr>Today’s Retreat: The Schedule</vt:lpstr>
      <vt:lpstr>Writing  Quality Code </vt:lpstr>
      <vt:lpstr>Brr, it’s cold in here!</vt:lpstr>
      <vt:lpstr>What is TDD?</vt:lpstr>
      <vt:lpstr>TDD: Red, Green, Refactor</vt:lpstr>
      <vt:lpstr>TDD: Principles</vt:lpstr>
      <vt:lpstr>TDD: Psychology</vt:lpstr>
      <vt:lpstr>Introducing Conway’s Game  of Life </vt:lpstr>
      <vt:lpstr>Rules:  Conway’s Game of Life</vt:lpstr>
      <vt:lpstr>Global Day of Code Retreat 2018</vt:lpstr>
      <vt:lpstr>Intro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Day of Code Retreat 2018</dc:title>
  <dc:creator>Sean Killeen</dc:creator>
  <cp:lastModifiedBy>Sean Killeen</cp:lastModifiedBy>
  <cp:revision>1</cp:revision>
  <dcterms:created xsi:type="dcterms:W3CDTF">2018-11-16T21:57:04Z</dcterms:created>
  <dcterms:modified xsi:type="dcterms:W3CDTF">2018-11-17T14:44:24Z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0x010100E6DFF81612CCC64AA410D4B1570458CF</vt:lpwstr>
  </property>
</Properties>
</file>