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3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54439F-4094-4A72-9624-07ACDAA5984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EBE81-EC27-4B6F-9426-26627F091D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rdplus.com/standal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29AA-17EA-4DFB-90CC-4E3BFA57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 for SMRDB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4E0B-0AF2-4405-8846-DE47DA6C0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Series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Movies Review Database</a:t>
            </a:r>
          </a:p>
          <a:p>
            <a:r>
              <a:rPr lang="en-US" dirty="0"/>
              <a:t>Name: </a:t>
            </a:r>
            <a:r>
              <a:rPr lang="en-US" dirty="0" err="1"/>
              <a:t>Saha</a:t>
            </a:r>
            <a:r>
              <a:rPr lang="en-US" dirty="0"/>
              <a:t> </a:t>
            </a:r>
            <a:r>
              <a:rPr lang="en-US" dirty="0" err="1"/>
              <a:t>Kuljit</a:t>
            </a:r>
            <a:r>
              <a:rPr lang="en-US" dirty="0"/>
              <a:t> Shantanu,</a:t>
            </a:r>
          </a:p>
          <a:p>
            <a:r>
              <a:rPr lang="en-US" dirty="0"/>
              <a:t>          Apurbo Banik Turjo</a:t>
            </a:r>
          </a:p>
          <a:p>
            <a:r>
              <a:rPr lang="en-US" dirty="0"/>
              <a:t>ID: 1905119, 1905096</a:t>
            </a:r>
          </a:p>
        </p:txBody>
      </p:sp>
    </p:spTree>
    <p:extLst>
      <p:ext uri="{BB962C8B-B14F-4D97-AF65-F5344CB8AC3E}">
        <p14:creationId xmlns:p14="http://schemas.microsoft.com/office/powerpoint/2010/main" val="40723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2B58-FB2B-4101-BEDE-7F3B5A1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FFA4-4E74-472C-8B8B-6ADE72E0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ERD - SMRDB (Series Movies Review Database)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Entity Relationships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Attributes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User to server database relations</a:t>
            </a:r>
          </a:p>
        </p:txBody>
      </p:sp>
    </p:spTree>
    <p:extLst>
      <p:ext uri="{BB962C8B-B14F-4D97-AF65-F5344CB8AC3E}">
        <p14:creationId xmlns:p14="http://schemas.microsoft.com/office/powerpoint/2010/main" val="250882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FE50-6861-4B25-AF59-C6871818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08698"/>
            <a:ext cx="9720073" cy="187111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B4E5-62F3-429F-B10E-840B7D0E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Diagram File </a:t>
            </a:r>
          </a:p>
          <a:p>
            <a:r>
              <a:rPr lang="en-US" dirty="0"/>
              <a:t>- </a:t>
            </a:r>
            <a:r>
              <a:rPr lang="en-US" dirty="0" err="1">
                <a:hlinkClick r:id="rId2"/>
              </a:rPr>
              <a:t>ERDPlus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5E1C9-1BD1-43C8-B8A3-1923DA84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723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81ED-30CD-4B40-A41C-B9CDBBA7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FBA9-7CAC-431D-8323-48B6D734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Entities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Admin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Review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Movies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Production Company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Director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Person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Photo</a:t>
            </a:r>
          </a:p>
        </p:txBody>
      </p:sp>
    </p:spTree>
    <p:extLst>
      <p:ext uri="{BB962C8B-B14F-4D97-AF65-F5344CB8AC3E}">
        <p14:creationId xmlns:p14="http://schemas.microsoft.com/office/powerpoint/2010/main" val="28314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89CE-0800-4796-A25B-2496F90F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A4E5-2A5D-4654-933E-FC65393F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Relationship Schema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User (</a:t>
            </a:r>
            <a:r>
              <a:rPr lang="en-US" u="sng" dirty="0" err="1"/>
              <a:t>userID</a:t>
            </a:r>
            <a:r>
              <a:rPr lang="en-US" dirty="0"/>
              <a:t>, name, email, watchlist, birthdate)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Admin (</a:t>
            </a:r>
            <a:r>
              <a:rPr lang="en-US" u="sng" dirty="0" err="1"/>
              <a:t>adminID</a:t>
            </a:r>
            <a:r>
              <a:rPr lang="en-US" dirty="0"/>
              <a:t>, name, password)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Review (</a:t>
            </a:r>
            <a:r>
              <a:rPr lang="en-US" u="sng" dirty="0" err="1"/>
              <a:t>reviewID</a:t>
            </a:r>
            <a:r>
              <a:rPr lang="en-US" dirty="0"/>
              <a:t>, </a:t>
            </a:r>
            <a:r>
              <a:rPr lang="en-US" u="sng" dirty="0" err="1"/>
              <a:t>movieID</a:t>
            </a:r>
            <a:r>
              <a:rPr lang="en-US" dirty="0"/>
              <a:t>, </a:t>
            </a:r>
            <a:r>
              <a:rPr lang="en-US" u="sng" dirty="0" err="1"/>
              <a:t>seriesID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comment, rating, </a:t>
            </a:r>
            <a:r>
              <a:rPr lang="en-US" dirty="0" err="1"/>
              <a:t>view_count</a:t>
            </a:r>
            <a:r>
              <a:rPr lang="en-US" dirty="0"/>
              <a:t>, </a:t>
            </a:r>
            <a:r>
              <a:rPr lang="en-US" dirty="0" err="1"/>
              <a:t>publish_date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Movies (</a:t>
            </a:r>
            <a:r>
              <a:rPr lang="en-US" u="sng" dirty="0" err="1"/>
              <a:t>movieID</a:t>
            </a:r>
            <a:r>
              <a:rPr lang="en-US" dirty="0"/>
              <a:t>, </a:t>
            </a:r>
            <a:r>
              <a:rPr lang="en-US" u="sng" dirty="0" err="1"/>
              <a:t>companyID</a:t>
            </a:r>
            <a:r>
              <a:rPr lang="en-US" dirty="0"/>
              <a:t>, </a:t>
            </a:r>
            <a:r>
              <a:rPr lang="en-US" u="sng" dirty="0" err="1"/>
              <a:t>directorID</a:t>
            </a:r>
            <a:r>
              <a:rPr lang="en-US" dirty="0"/>
              <a:t>, title, </a:t>
            </a:r>
            <a:r>
              <a:rPr lang="en-US" dirty="0" err="1"/>
              <a:t>release_date</a:t>
            </a:r>
            <a:r>
              <a:rPr lang="en-US" dirty="0"/>
              <a:t>, genre)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Series (</a:t>
            </a:r>
            <a:r>
              <a:rPr lang="en-US" u="sng" dirty="0" err="1"/>
              <a:t>seriesID</a:t>
            </a:r>
            <a:r>
              <a:rPr lang="en-US" dirty="0"/>
              <a:t>, </a:t>
            </a:r>
            <a:r>
              <a:rPr lang="en-US" u="sng" dirty="0" err="1"/>
              <a:t>companyID</a:t>
            </a:r>
            <a:r>
              <a:rPr lang="en-US" dirty="0"/>
              <a:t>, </a:t>
            </a:r>
            <a:r>
              <a:rPr lang="en-US" u="sng" dirty="0" err="1"/>
              <a:t>directorID</a:t>
            </a:r>
            <a:r>
              <a:rPr lang="en-US" dirty="0"/>
              <a:t>, title, </a:t>
            </a:r>
            <a:r>
              <a:rPr lang="en-US" dirty="0" err="1"/>
              <a:t>release_date</a:t>
            </a:r>
            <a:r>
              <a:rPr lang="en-US" dirty="0"/>
              <a:t>, seasons, network)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Production Company (</a:t>
            </a:r>
            <a:r>
              <a:rPr lang="en-US" dirty="0" err="1"/>
              <a:t>companyID</a:t>
            </a:r>
            <a:r>
              <a:rPr lang="en-US" dirty="0"/>
              <a:t>, name)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Director (</a:t>
            </a:r>
            <a:r>
              <a:rPr lang="en-US" u="sng" dirty="0" err="1"/>
              <a:t>directorID</a:t>
            </a:r>
            <a:r>
              <a:rPr lang="en-US" dirty="0"/>
              <a:t>, name)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u="sng" dirty="0" err="1"/>
              <a:t>photoID</a:t>
            </a:r>
            <a:r>
              <a:rPr lang="en-US" dirty="0"/>
              <a:t>, </a:t>
            </a:r>
            <a:r>
              <a:rPr lang="en-US" u="sng" dirty="0" err="1"/>
              <a:t>directorID</a:t>
            </a:r>
            <a:r>
              <a:rPr lang="en-US" dirty="0"/>
              <a:t>, name, role)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Photo(</a:t>
            </a:r>
            <a:r>
              <a:rPr lang="en-US" u="sng" dirty="0" err="1"/>
              <a:t>photoID</a:t>
            </a:r>
            <a:r>
              <a:rPr lang="en-US" dirty="0"/>
              <a:t>, name, type)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4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63B-D297-4584-AE3A-61190064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DDD3-9C25-4120-95C1-792875AC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06521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user and admin will have different ways of login. An admin will necessarily be accepted by a password corresponding ID used to login.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admin will be able to manage the database system and thoroughly manipulate 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Update movies and series on user demand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Maintains rules, regulations and copyrights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users will be able to make different queries on the SMR 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Movies or series by name, </a:t>
            </a:r>
            <a:r>
              <a:rPr lang="en-US"/>
              <a:t>release date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Cast and crew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Review, rating and popularity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Genre, Production company or director</a:t>
            </a:r>
          </a:p>
          <a:p>
            <a:pPr marL="128016" lvl="1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A9AB-4F79-4125-964E-1DF26EAA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016" y="1027713"/>
            <a:ext cx="4793967" cy="4802573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189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302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Integral</vt:lpstr>
      <vt:lpstr>ER Diagram for SMRDB</vt:lpstr>
      <vt:lpstr>Introduction</vt:lpstr>
      <vt:lpstr>ER diagram</vt:lpstr>
      <vt:lpstr>PowerPoint Presentation</vt:lpstr>
      <vt:lpstr>explanation</vt:lpstr>
      <vt:lpstr>Explanation (continued)</vt:lpstr>
      <vt:lpstr>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for SMRDB</dc:title>
  <dc:creator>Apurbo Banik Turjo</dc:creator>
  <cp:lastModifiedBy>Apurbo Banik Turjo</cp:lastModifiedBy>
  <cp:revision>11</cp:revision>
  <dcterms:created xsi:type="dcterms:W3CDTF">2022-06-22T04:07:50Z</dcterms:created>
  <dcterms:modified xsi:type="dcterms:W3CDTF">2022-06-22T05:15:08Z</dcterms:modified>
</cp:coreProperties>
</file>