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FFF50-6EB2-5A8E-05B1-1739659A0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A207BF-29D1-8E4A-F44D-FE4DD5968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3FCDAB-3506-B63E-383A-E7582098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D2-D78A-4D15-9AC8-D528F7F4C5AE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979B12-D7D0-EEEC-A5F3-68AC2BDA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EAAF72-0A6B-C05B-7566-F1A93729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84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E6CD-42CF-489C-843D-A14CA848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79721-0A91-EFAD-009E-070DA0F75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55B363-E86F-E9DD-6E9E-D1F2B097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D2-D78A-4D15-9AC8-D528F7F4C5AE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913246-04F8-4633-2ECE-C578431F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2D8E11-7283-959F-DD98-69724A08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48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3CC34E-7B2C-68AA-4E7E-27DA90866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3C9FE2-5F27-21E0-C09C-8C02E99CA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D50007-6FBA-EEE4-704C-E87C56C9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D2-D78A-4D15-9AC8-D528F7F4C5AE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95D09C-C559-18E4-16A9-FC40BFDC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C96E28-094A-B339-E0F0-3ADDC42B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43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B6027-270A-00F9-9757-EDE123CD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1B151-5217-4409-A6F3-56C3CE82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D3DD92-6BF8-CB1F-B93E-FB138746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D2-D78A-4D15-9AC8-D528F7F4C5AE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A9AF87-BCFE-E531-D850-8505E6F6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39FE18-606F-0DC7-E73E-011F1C2B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6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FEFEB-312D-6652-C251-3E2AFE7F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704DDC-C236-964E-1154-9CE107E9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456F5E-025F-30B2-53F8-35AA2020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D2-D78A-4D15-9AC8-D528F7F4C5AE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4ADA25-4175-37CF-9918-0E4B75EB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C50C2-B6B6-1F57-1DD2-FD443930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89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E89B9-D060-EB7E-C786-0D23097E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DDC20-1331-7AC0-1220-AA40A3897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AD14EB-D381-6176-61E6-996DDDA90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FF2FD5-2168-2CD7-A369-2B178661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D2-D78A-4D15-9AC8-D528F7F4C5AE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0DFC9D-4875-DB9E-31B5-8EB39017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915E3F-43B0-D584-2C5F-E3C15A8F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6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79184-5439-A3D0-F245-424FEF22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A9FA70-F3F8-A7BE-9B1D-F87C5315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2D4F9-FABB-224D-027A-C567F04EA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CCD1F7-7916-6009-BD15-4725F7A98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A2D77D-F4C2-D439-FA94-7B8BBE3B6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6A1C88E-1A98-CC60-B25A-958898D4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D2-D78A-4D15-9AC8-D528F7F4C5AE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9A785C-3906-3A86-5DC7-29335BB3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BE203E-780E-E1B9-E76A-9A8C1FF9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98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3327F-32DD-093D-B12E-9BE7F86D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02807F-8C97-5246-F9C8-16174247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D2-D78A-4D15-9AC8-D528F7F4C5AE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9BFD66-8938-4287-D37A-CACA39B3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1C2361-37F6-6241-FC3C-C8AEA9DA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6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7C9F94-6480-6FC8-8357-094EFF99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D2-D78A-4D15-9AC8-D528F7F4C5AE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CC8B224-837F-23B3-082A-9EAE29FC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0573CE-84D2-E958-EC4B-4CAA081E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44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834F4-8CD3-F2C4-B3AA-FF96E2D2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CCE699-0EE1-309B-96C0-50E498B71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C57369-74F4-B1DA-E70B-4B408C225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30E360-7E40-9EF7-1182-9EDE508F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D2-D78A-4D15-9AC8-D528F7F4C5AE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36BF6D-31FA-76E7-2148-78E9FE94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3C639F-34F5-7949-4CA8-FF13DCE2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09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77318D-FEAE-98DE-B411-4949F1C1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A1BBBA-E038-C6CF-1092-A481A76D0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782A19-1611-B1D3-3916-886863CE9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03FF82-EFD1-1065-1E30-34DFB0ED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D2-D78A-4D15-9AC8-D528F7F4C5AE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C717E1-10D0-B39D-8842-C1E45E44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7D8F1F-6B75-B329-E474-1716A44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61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CCE2B2-1BDC-01A1-3372-57D55853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9BEC80-99B8-030C-F94A-FE9BC79F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5A599E-E5D3-FE1C-8F38-DDBB41EEC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ED2-D78A-4D15-9AC8-D528F7F4C5AE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D48949-9140-DF65-38DA-B266C7BC4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8AEE81-5130-F7D4-2B12-DBA258DC0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44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D09C653-5E58-C977-D107-041090E43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3" y="86710"/>
            <a:ext cx="5013434" cy="1143000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8A025F-E1A7-361E-85F5-0EFA1DD97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0" y="155564"/>
            <a:ext cx="894934" cy="8949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CFDB395-E82E-5604-AAF3-376EE57E1445}"/>
              </a:ext>
            </a:extLst>
          </p:cNvPr>
          <p:cNvSpPr txBox="1"/>
          <p:nvPr/>
        </p:nvSpPr>
        <p:spPr>
          <a:xfrm>
            <a:off x="1044707" y="274680"/>
            <a:ext cx="3708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Data</a:t>
            </a:r>
            <a:endParaRPr lang="fr-FR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6F3E6D8-F1EC-1B81-75C9-584EFCEF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3" y="1484586"/>
            <a:ext cx="5013434" cy="11430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5BAC277-AA21-30C9-F6F2-D2380A56E497}"/>
              </a:ext>
            </a:extLst>
          </p:cNvPr>
          <p:cNvSpPr txBox="1"/>
          <p:nvPr/>
        </p:nvSpPr>
        <p:spPr>
          <a:xfrm>
            <a:off x="1044707" y="1678739"/>
            <a:ext cx="3708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Balances</a:t>
            </a:r>
            <a:endParaRPr lang="fr-FR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689BACA-9456-0E16-3115-15A86D98F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3" y="2755122"/>
            <a:ext cx="5013434" cy="1143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9E88090-C56C-A6AE-B465-B4F6FF0E02CC}"/>
              </a:ext>
            </a:extLst>
          </p:cNvPr>
          <p:cNvSpPr txBox="1"/>
          <p:nvPr/>
        </p:nvSpPr>
        <p:spPr>
          <a:xfrm>
            <a:off x="1044707" y="2975060"/>
            <a:ext cx="3708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Trading</a:t>
            </a:r>
            <a:endParaRPr lang="fr-FR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3670846-090E-08F5-F742-AEA1784CB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3" y="4097623"/>
            <a:ext cx="5013434" cy="11430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75510B3-C169-9CA5-11E7-3B6CE225476D}"/>
              </a:ext>
            </a:extLst>
          </p:cNvPr>
          <p:cNvSpPr txBox="1"/>
          <p:nvPr/>
        </p:nvSpPr>
        <p:spPr>
          <a:xfrm>
            <a:off x="1044707" y="4253624"/>
            <a:ext cx="3708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dirty="0" err="1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Prediction</a:t>
            </a:r>
            <a:endParaRPr lang="fr-FR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9F9E80C-C40D-B3FC-5D86-640A1CA22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3" y="5426986"/>
            <a:ext cx="5013434" cy="11430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7CF21CC-318B-C86B-244F-005661151778}"/>
              </a:ext>
            </a:extLst>
          </p:cNvPr>
          <p:cNvSpPr txBox="1"/>
          <p:nvPr/>
        </p:nvSpPr>
        <p:spPr>
          <a:xfrm>
            <a:off x="1044707" y="5628631"/>
            <a:ext cx="3708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About</a:t>
            </a:r>
            <a:endParaRPr lang="fr-FR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pic>
        <p:nvPicPr>
          <p:cNvPr id="24" name="Image 23" descr="Une image contenant texte, sombre, lumière&#10;&#10;Description générée automatiquement">
            <a:extLst>
              <a:ext uri="{FF2B5EF4-FFF2-40B4-BE49-F238E27FC236}">
                <a16:creationId xmlns:a16="http://schemas.microsoft.com/office/drawing/2014/main" id="{707D3BE4-4DC5-C856-AB58-14F710CB4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02" y="1527770"/>
            <a:ext cx="1010209" cy="1010209"/>
          </a:xfrm>
          <a:prstGeom prst="rect">
            <a:avLst/>
          </a:prstGeom>
        </p:spPr>
      </p:pic>
      <p:pic>
        <p:nvPicPr>
          <p:cNvPr id="26" name="Image 25" descr="Une image contenant texte, shoji&#10;&#10;Description générée automatiquement">
            <a:extLst>
              <a:ext uri="{FF2B5EF4-FFF2-40B4-BE49-F238E27FC236}">
                <a16:creationId xmlns:a16="http://schemas.microsoft.com/office/drawing/2014/main" id="{A546BAA8-904B-AB94-5E3B-8CD1F08CC2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7" y="2911123"/>
            <a:ext cx="830997" cy="830997"/>
          </a:xfrm>
          <a:prstGeom prst="rect">
            <a:avLst/>
          </a:prstGeom>
        </p:spPr>
      </p:pic>
      <p:pic>
        <p:nvPicPr>
          <p:cNvPr id="28" name="Image 27" descr="Une image contenant intérieur, noir, sombre, lumière&#10;&#10;Description générée automatiquement">
            <a:extLst>
              <a:ext uri="{FF2B5EF4-FFF2-40B4-BE49-F238E27FC236}">
                <a16:creationId xmlns:a16="http://schemas.microsoft.com/office/drawing/2014/main" id="{B9FDB8E5-BE4C-851E-C9B2-9C1B45794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0" y="4198445"/>
            <a:ext cx="894934" cy="894934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2529582-2C64-58E0-123A-97DDD1EC0C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5" y="5555932"/>
            <a:ext cx="862964" cy="86296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0633A86C-29D6-995B-EC83-179779D05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859" y="86710"/>
            <a:ext cx="5013434" cy="114300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B3B2EDCF-3CC2-949E-558C-60CECD551F3D}"/>
              </a:ext>
            </a:extLst>
          </p:cNvPr>
          <p:cNvSpPr txBox="1"/>
          <p:nvPr/>
        </p:nvSpPr>
        <p:spPr>
          <a:xfrm>
            <a:off x="7028793" y="306471"/>
            <a:ext cx="3708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Exit</a:t>
            </a:r>
            <a:endParaRPr lang="fr-FR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pic>
        <p:nvPicPr>
          <p:cNvPr id="35" name="Image 34" descr="Une image contenant texte, gants, arts de la table&#10;&#10;Description générée automatiquement">
            <a:extLst>
              <a:ext uri="{FF2B5EF4-FFF2-40B4-BE49-F238E27FC236}">
                <a16:creationId xmlns:a16="http://schemas.microsoft.com/office/drawing/2014/main" id="{2CE9D1A0-51FC-A2E0-8F6F-2216C1FC8B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293" y="191168"/>
            <a:ext cx="918887" cy="918887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1BB7155A-ABFB-2560-C44A-A22162928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859" y="1484586"/>
            <a:ext cx="5013434" cy="1143000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5ECA541E-D445-E320-EC91-1057F9601DB5}"/>
              </a:ext>
            </a:extLst>
          </p:cNvPr>
          <p:cNvSpPr txBox="1"/>
          <p:nvPr/>
        </p:nvSpPr>
        <p:spPr>
          <a:xfrm>
            <a:off x="7028793" y="1706982"/>
            <a:ext cx="3708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Home</a:t>
            </a:r>
            <a:endParaRPr lang="fr-FR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pic>
        <p:nvPicPr>
          <p:cNvPr id="40" name="Image 39" descr="Une image contenant bâtiment, maison, fenêtre&#10;&#10;Description générée automatiquement">
            <a:extLst>
              <a:ext uri="{FF2B5EF4-FFF2-40B4-BE49-F238E27FC236}">
                <a16:creationId xmlns:a16="http://schemas.microsoft.com/office/drawing/2014/main" id="{9975CAC1-9DDA-351C-46B7-661B0147C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293" y="1526879"/>
            <a:ext cx="1051920" cy="10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983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Kalinga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Grégory Bournassenko</dc:creator>
  <cp:lastModifiedBy>Grégory Bournassenko</cp:lastModifiedBy>
  <cp:revision>1</cp:revision>
  <dcterms:created xsi:type="dcterms:W3CDTF">2023-02-19T18:49:11Z</dcterms:created>
  <dcterms:modified xsi:type="dcterms:W3CDTF">2023-02-19T21:08:11Z</dcterms:modified>
</cp:coreProperties>
</file>