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1A14-BB56-4DB6-B313-FE0811115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19A00-12B6-4889-BD1A-82E3B5BDB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785E-26C1-42D1-A59C-21C36196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1AE0-8FAF-4115-AB15-1B34580D049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53F11-18E8-420B-86A5-BEB2D4E3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E101-F5DD-47E0-AA8E-BC46922F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596F-A9AD-44B7-AC3A-225F364D6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92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F4BC-1CEE-4447-9462-1139346F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3B4EB-908A-45D0-85A3-11A07D307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4917-0748-49E2-BD2A-52A80F18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1AE0-8FAF-4115-AB15-1B34580D049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AD1C-F928-435E-ABE7-AEE74AB2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DCD58-00A4-498E-9A50-0CB1A012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596F-A9AD-44B7-AC3A-225F364D6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1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50E83-2271-4528-A42B-93A4FF96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7136E-E4D7-4D7A-BB96-A391AECA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FF4C8-E36C-472D-B67E-4B2F1A33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1AE0-8FAF-4115-AB15-1B34580D049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ACE49-EA58-4901-8D1D-95045E64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7075A-1148-4DFD-8861-EAC101FE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596F-A9AD-44B7-AC3A-225F364D6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7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DCF5-C54C-42E4-BD92-8A3E3F0D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492B-F73F-434F-BA68-4D354EE5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436A-5D50-47B4-960E-30FE5373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1AE0-8FAF-4115-AB15-1B34580D049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CBBAA-0B09-4394-8840-45A027F0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10FB9-BDAB-4F22-BB84-D52945EF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596F-A9AD-44B7-AC3A-225F364D6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63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4779-E791-4685-8D14-925C9792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F8585-DFDC-495C-AFB8-295AB12B3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636F-9A97-4C7B-8D9C-02ED7888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1AE0-8FAF-4115-AB15-1B34580D049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05CF-3416-47D9-8756-BF288CFF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9AB8-2545-4C16-852B-0F86EA70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596F-A9AD-44B7-AC3A-225F364D6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24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F0D7-35C3-4197-9A0B-D709FB48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7FED-0D5E-4726-82F3-B680C7FF1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8A52A-F312-4524-8449-E0D709DEB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EF0B7-C39A-44C9-8D43-11E7C30B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1AE0-8FAF-4115-AB15-1B34580D049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A4F17-B093-44AF-AB7E-92BB7C18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6602B-3E6D-4326-AB8D-0137F57A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596F-A9AD-44B7-AC3A-225F364D6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01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65A7-F83C-43F2-BBAD-1BD0E39B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0989A-6444-49B9-8C8E-F0F77E72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0C5CF-92EC-4973-905F-79DEE552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3940A-F664-43ED-B953-FB4E13EEF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AA952-968F-440C-9066-B69BFB2F1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31815-123C-42D6-8A65-44E4BC33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1AE0-8FAF-4115-AB15-1B34580D049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DF02B-77C0-4118-B0B2-5456AA1D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9F6A9-E837-4E9D-A89A-40619556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596F-A9AD-44B7-AC3A-225F364D6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2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F39C-F02C-4672-9182-A870864A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399F6-6AED-4866-88C7-6EE4C22A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1AE0-8FAF-4115-AB15-1B34580D049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157C5-B36E-4244-8786-C495929E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52AB2-82DF-4829-88B4-E9F119CD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596F-A9AD-44B7-AC3A-225F364D6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10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25601-8E79-4DD5-BDA5-8338290B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1AE0-8FAF-4115-AB15-1B34580D049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AF7CF-E412-4645-9A2A-6C7FA41B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563C0-CF15-4A00-9B02-CC82C96B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596F-A9AD-44B7-AC3A-225F364D6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3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1467-CADB-4526-9DAB-77E4472B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1BA1-8287-4A17-8BB3-CBDB31EA9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07439-FF8A-48AF-A9BD-F759EE8E4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F3ED4-0CAC-4BB1-AC48-DC24A665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1AE0-8FAF-4115-AB15-1B34580D049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FAA0A-D1F5-41B4-928F-8A3B0AA3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CC7AB-E0EA-4449-8090-EF3722DB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596F-A9AD-44B7-AC3A-225F364D6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3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F977-8840-41F7-A77A-A0251C6F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DA7A3-7CFC-44B3-A8E3-977E684CC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64C2C-CFB5-4433-9AAC-E4ABDFFB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9CF91-2F65-4BB1-A64C-2836DCA5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1AE0-8FAF-4115-AB15-1B34580D049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5B016-A17C-4E1B-B8C5-89C0C90A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D8B43-CE0C-418D-996E-796D2F02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596F-A9AD-44B7-AC3A-225F364D6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39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E581A-452B-4F98-A112-BCED53D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72" y="206062"/>
            <a:ext cx="11500834" cy="1056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CB9E4-4FBD-4C2F-93A9-2CF76A4C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971" y="1390918"/>
            <a:ext cx="11500833" cy="4700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D9A2-74A2-4F7A-B90C-9FE29BB96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1971" y="6378906"/>
            <a:ext cx="2651406" cy="3425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91AE0-8FAF-4115-AB15-1B34580D049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9300-CFDF-4EC2-A276-14DF350A2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18818" y="6378906"/>
            <a:ext cx="5727077" cy="3425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8E571-B077-4A6C-8FAF-02D288967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1398" y="6395649"/>
            <a:ext cx="2651406" cy="3425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596F-A9AD-44B7-AC3A-225F364D6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6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B03A-7DDA-48A9-919F-7430587F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AC7A6A-5B3F-4EC3-97C1-F15F107AE828}"/>
              </a:ext>
            </a:extLst>
          </p:cNvPr>
          <p:cNvSpPr/>
          <p:nvPr/>
        </p:nvSpPr>
        <p:spPr>
          <a:xfrm>
            <a:off x="4750530" y="3017139"/>
            <a:ext cx="1998617" cy="823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WhatsApp Web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20A98-9CCD-430D-96CA-874A51A3415C}"/>
              </a:ext>
            </a:extLst>
          </p:cNvPr>
          <p:cNvSpPr/>
          <p:nvPr/>
        </p:nvSpPr>
        <p:spPr>
          <a:xfrm>
            <a:off x="770710" y="1929202"/>
            <a:ext cx="1541417" cy="5230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713D9A-8480-4239-BA43-368291DCF251}"/>
              </a:ext>
            </a:extLst>
          </p:cNvPr>
          <p:cNvSpPr/>
          <p:nvPr/>
        </p:nvSpPr>
        <p:spPr>
          <a:xfrm>
            <a:off x="770710" y="4622329"/>
            <a:ext cx="1541417" cy="5230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Team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39CD7F-214B-4A0B-9DD6-14EBDEE79089}"/>
              </a:ext>
            </a:extLst>
          </p:cNvPr>
          <p:cNvSpPr/>
          <p:nvPr/>
        </p:nvSpPr>
        <p:spPr>
          <a:xfrm>
            <a:off x="7197640" y="3017139"/>
            <a:ext cx="1998617" cy="8237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(Python, Selenium)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2B3464-73AB-49F8-B7E9-972D1D1F9412}"/>
              </a:ext>
            </a:extLst>
          </p:cNvPr>
          <p:cNvSpPr/>
          <p:nvPr/>
        </p:nvSpPr>
        <p:spPr>
          <a:xfrm>
            <a:off x="9644750" y="3017139"/>
            <a:ext cx="1998617" cy="8237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(MongoDB)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68B8D-B345-4FB7-88C7-9BBC7CEB53E2}"/>
              </a:ext>
            </a:extLst>
          </p:cNvPr>
          <p:cNvSpPr/>
          <p:nvPr/>
        </p:nvSpPr>
        <p:spPr>
          <a:xfrm>
            <a:off x="2760620" y="3167489"/>
            <a:ext cx="1541417" cy="523022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 Phone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298DF57-2779-41A2-95D1-4EC33FD2C120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2312127" y="2190713"/>
            <a:ext cx="1219202" cy="97677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DBEB85-F067-4F19-9C71-83F63736A83C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2312127" y="3690511"/>
            <a:ext cx="1219202" cy="119332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E56CD9-5034-442A-81F5-22CF4BEC5254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4302037" y="3429000"/>
            <a:ext cx="4484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C8DEA9-2140-4682-9CE1-01F6966B9AC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9196257" y="3429000"/>
            <a:ext cx="4484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6D4983-6582-4C35-812E-C3516435E5F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749147" y="3429000"/>
            <a:ext cx="4484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6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5211-E327-44A4-85AE-940973AE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information from WA is recorded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45F8-2D4A-4AF6-8EDC-778460F83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863AF-EC27-4C1B-B303-6272B5B5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76" y="1262130"/>
            <a:ext cx="9418685" cy="52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5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5211-E327-44A4-85AE-940973AE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information from WA is recorded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06555-DD0B-4F6A-83DD-C174DD115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69" b="29310"/>
          <a:stretch/>
        </p:blipFill>
        <p:spPr>
          <a:xfrm>
            <a:off x="6313716" y="2281872"/>
            <a:ext cx="5430455" cy="3713979"/>
          </a:xfrm>
          <a:prstGeom prst="rect">
            <a:avLst/>
          </a:prstGeom>
        </p:spPr>
      </p:pic>
      <p:pic>
        <p:nvPicPr>
          <p:cNvPr id="16" name="Content Placeholder 15" descr="Graphical user interface&#10;&#10;Description automatically generated">
            <a:extLst>
              <a:ext uri="{FF2B5EF4-FFF2-40B4-BE49-F238E27FC236}">
                <a16:creationId xmlns:a16="http://schemas.microsoft.com/office/drawing/2014/main" id="{28463348-C784-4DD6-B427-2BB553202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7"/>
          <a:stretch/>
        </p:blipFill>
        <p:spPr>
          <a:xfrm>
            <a:off x="445137" y="2281872"/>
            <a:ext cx="5433149" cy="408551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B7BFDC-EA63-43F8-B3D1-31D777DF91BA}"/>
              </a:ext>
            </a:extLst>
          </p:cNvPr>
          <p:cNvSpPr txBox="1"/>
          <p:nvPr/>
        </p:nvSpPr>
        <p:spPr>
          <a:xfrm>
            <a:off x="1842869" y="1557362"/>
            <a:ext cx="250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Message Block</a:t>
            </a:r>
            <a:endParaRPr lang="en-GB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30B7BB-3EC2-45C7-B729-91EA6DD0D985}"/>
              </a:ext>
            </a:extLst>
          </p:cNvPr>
          <p:cNvSpPr txBox="1"/>
          <p:nvPr/>
        </p:nvSpPr>
        <p:spPr>
          <a:xfrm>
            <a:off x="7315200" y="1557362"/>
            <a:ext cx="4276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MongoDB </a:t>
            </a:r>
            <a:r>
              <a:rPr lang="en-US" sz="2800" b="1"/>
              <a:t>BSON Object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189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BDF5-8FAE-482A-AB01-DA2027B0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Team 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B1EF-BC86-4571-92CD-C09EB8C3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72" y="1390918"/>
            <a:ext cx="2660380" cy="4700789"/>
          </a:xfrm>
        </p:spPr>
        <p:txBody>
          <a:bodyPr/>
          <a:lstStyle/>
          <a:p>
            <a:r>
              <a:rPr lang="en-US" dirty="0"/>
              <a:t>Two text files, one for sales names and one for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E8F6A-8838-4DBD-9EAA-2FCE2F68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780" y="1390918"/>
            <a:ext cx="8451024" cy="311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8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FBFA-A030-4B3F-81DF-5DAED1EF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taking and forwarding</a:t>
            </a:r>
            <a:endParaRPr lang="en-GB" dirty="0"/>
          </a:p>
        </p:txBody>
      </p:sp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F5B616B-9C30-4527-8000-20EC9C9DE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390650"/>
            <a:ext cx="11191876" cy="4700588"/>
          </a:xfrm>
        </p:spPr>
      </p:pic>
    </p:spTree>
    <p:extLst>
      <p:ext uri="{BB962C8B-B14F-4D97-AF65-F5344CB8AC3E}">
        <p14:creationId xmlns:p14="http://schemas.microsoft.com/office/powerpoint/2010/main" val="378827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FBFA-A030-4B3F-81DF-5DAED1EF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taking and forwarding</a:t>
            </a:r>
            <a:endParaRPr lang="en-GB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3AE1055-46D0-4C67-B47B-C0C884C81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41" y="1390918"/>
            <a:ext cx="7460879" cy="3986863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916688-C9C1-4C88-8EC8-044A52CD21F5}"/>
              </a:ext>
            </a:extLst>
          </p:cNvPr>
          <p:cNvSpPr txBox="1">
            <a:spLocks/>
          </p:cNvSpPr>
          <p:nvPr/>
        </p:nvSpPr>
        <p:spPr>
          <a:xfrm>
            <a:off x="321971" y="1390918"/>
            <a:ext cx="3926471" cy="4700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unread message found, forward the number of incoming messages found (dictated by the amount in the unread bubble).</a:t>
            </a:r>
          </a:p>
          <a:p>
            <a:r>
              <a:rPr lang="en-US" dirty="0"/>
              <a:t>Different forwarding functions if incoming is sales team (means it’s a reply to a customer) or incoming is customer (means it’s a question).</a:t>
            </a:r>
          </a:p>
          <a:p>
            <a:r>
              <a:rPr lang="en-US" dirty="0"/>
              <a:t>Record every message in the MongoDB collection (MongoDB collection ≈ </a:t>
            </a:r>
            <a:r>
              <a:rPr lang="en-US" dirty="0" err="1"/>
              <a:t>mySql</a:t>
            </a:r>
            <a:r>
              <a:rPr lang="en-US" dirty="0"/>
              <a:t> database)</a:t>
            </a:r>
          </a:p>
        </p:txBody>
      </p:sp>
    </p:spTree>
    <p:extLst>
      <p:ext uri="{BB962C8B-B14F-4D97-AF65-F5344CB8AC3E}">
        <p14:creationId xmlns:p14="http://schemas.microsoft.com/office/powerpoint/2010/main" val="364846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FBFA-A030-4B3F-81DF-5DAED1EF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taking and forwarding</a:t>
            </a:r>
            <a:endParaRPr lang="en-GB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3AE1055-46D0-4C67-B47B-C0C884C81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41" y="1390918"/>
            <a:ext cx="7460879" cy="3986863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916688-C9C1-4C88-8EC8-044A52CD21F5}"/>
              </a:ext>
            </a:extLst>
          </p:cNvPr>
          <p:cNvSpPr txBox="1">
            <a:spLocks/>
          </p:cNvSpPr>
          <p:nvPr/>
        </p:nvSpPr>
        <p:spPr>
          <a:xfrm>
            <a:off x="321971" y="1390918"/>
            <a:ext cx="3926471" cy="4700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unread message not found, no incoming message is found, program resumes.</a:t>
            </a:r>
          </a:p>
          <a:p>
            <a:r>
              <a:rPr lang="en-US" dirty="0"/>
              <a:t>Program scans name blocks every minute.</a:t>
            </a:r>
          </a:p>
          <a:p>
            <a:r>
              <a:rPr lang="en-US" dirty="0"/>
              <a:t>Top 2 chats are scanned  for new messages (compare with MongoDB database) – if a new message is detected, means the message was sent manually (by user of hub phone). Deal with message accordingly.</a:t>
            </a:r>
          </a:p>
        </p:txBody>
      </p:sp>
    </p:spTree>
    <p:extLst>
      <p:ext uri="{BB962C8B-B14F-4D97-AF65-F5344CB8AC3E}">
        <p14:creationId xmlns:p14="http://schemas.microsoft.com/office/powerpoint/2010/main" val="298287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F685-4B58-4F85-8E40-DF371EA2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vs Database variable storing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0A5C-1ED2-463B-AE72-6967BD58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variables:</a:t>
            </a:r>
          </a:p>
          <a:p>
            <a:pPr lvl="1"/>
            <a:r>
              <a:rPr lang="en-US" dirty="0"/>
              <a:t>Unread messages (stored in a list – remove message once message forwarded)</a:t>
            </a:r>
          </a:p>
          <a:p>
            <a:pPr lvl="2"/>
            <a:r>
              <a:rPr lang="en-US" dirty="0"/>
              <a:t>If program crashes, these messages will not be forwarded on next start</a:t>
            </a:r>
          </a:p>
          <a:p>
            <a:pPr lvl="2"/>
            <a:r>
              <a:rPr lang="en-US" b="1" dirty="0"/>
              <a:t>Fix: </a:t>
            </a:r>
            <a:r>
              <a:rPr lang="en-US" dirty="0"/>
              <a:t>store unread messages in a separate MongoDB collection, then refer to that collection instead of local variable</a:t>
            </a:r>
          </a:p>
          <a:p>
            <a:pPr lvl="2"/>
            <a:endParaRPr lang="en-US" dirty="0"/>
          </a:p>
          <a:p>
            <a:r>
              <a:rPr lang="en-US" dirty="0"/>
              <a:t>Database variables:</a:t>
            </a:r>
          </a:p>
          <a:p>
            <a:pPr lvl="1"/>
            <a:r>
              <a:rPr lang="en-US" dirty="0"/>
              <a:t>Message objects (for storing chats, and for crosschecking with the program)</a:t>
            </a:r>
          </a:p>
          <a:p>
            <a:pPr lvl="2"/>
            <a:r>
              <a:rPr lang="en-US" dirty="0"/>
              <a:t>Can be exported in .csv or .json formats</a:t>
            </a:r>
          </a:p>
          <a:p>
            <a:pPr lvl="2"/>
            <a:r>
              <a:rPr lang="en-US" dirty="0"/>
              <a:t>Will add the above fix (unread messages) to the database (so all variables are database which makes sure that the program will forwards messages more reliably)</a:t>
            </a:r>
          </a:p>
        </p:txBody>
      </p:sp>
    </p:spTree>
    <p:extLst>
      <p:ext uri="{BB962C8B-B14F-4D97-AF65-F5344CB8AC3E}">
        <p14:creationId xmlns:p14="http://schemas.microsoft.com/office/powerpoint/2010/main" val="60306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697A-EEDD-496F-943B-A3B91989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bugs &amp; Improvements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CD77-866F-4E8D-B097-72AD5F70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Deleted messages will stop the forwarding process and cause an infinite loop</a:t>
            </a:r>
          </a:p>
          <a:p>
            <a:pPr lvl="1"/>
            <a:r>
              <a:rPr lang="en-US" b="1" dirty="0"/>
              <a:t>Improvement: </a:t>
            </a:r>
            <a:r>
              <a:rPr lang="en-US" dirty="0"/>
              <a:t>Skip deleted messages</a:t>
            </a:r>
            <a:endParaRPr lang="en-US" b="1" dirty="0"/>
          </a:p>
          <a:p>
            <a:r>
              <a:rPr lang="en-US" dirty="0"/>
              <a:t>When not the first message in a chat, large videos/images/files will cause an infinite loop</a:t>
            </a:r>
          </a:p>
          <a:p>
            <a:pPr lvl="1"/>
            <a:r>
              <a:rPr lang="en-US" b="1" dirty="0"/>
              <a:t>Improvement: </a:t>
            </a:r>
            <a:r>
              <a:rPr lang="en-US" dirty="0"/>
              <a:t>Load up the messages before forwarding</a:t>
            </a:r>
          </a:p>
          <a:p>
            <a:r>
              <a:rPr lang="en-US" dirty="0"/>
              <a:t>“Stale reference to element” – Chrome/Selenium bug, happens sometimes when network disconnects leaving the WhatsApp web page to be blanked out (so there are no elements loaded on the page) – need to find a way to keep the WhatsApp window open even when disconnected.</a:t>
            </a:r>
          </a:p>
        </p:txBody>
      </p:sp>
    </p:spTree>
    <p:extLst>
      <p:ext uri="{BB962C8B-B14F-4D97-AF65-F5344CB8AC3E}">
        <p14:creationId xmlns:p14="http://schemas.microsoft.com/office/powerpoint/2010/main" val="266927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402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General Architecture</vt:lpstr>
      <vt:lpstr>How information from WA is recorded</vt:lpstr>
      <vt:lpstr>How information from WA is recorded</vt:lpstr>
      <vt:lpstr>Sales Team List</vt:lpstr>
      <vt:lpstr>Message taking and forwarding</vt:lpstr>
      <vt:lpstr>Message taking and forwarding</vt:lpstr>
      <vt:lpstr>Message taking and forwarding</vt:lpstr>
      <vt:lpstr>Variable vs Database variable storing</vt:lpstr>
      <vt:lpstr>Known bugs &amp;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Excel Muslim</dc:creator>
  <cp:lastModifiedBy>Muhammad Excel Muslim</cp:lastModifiedBy>
  <cp:revision>16</cp:revision>
  <dcterms:created xsi:type="dcterms:W3CDTF">2021-01-16T06:01:46Z</dcterms:created>
  <dcterms:modified xsi:type="dcterms:W3CDTF">2021-01-16T09:03:54Z</dcterms:modified>
</cp:coreProperties>
</file>