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shingtonHouseSales_17167959623010/washingtonhousesal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523440-AD38-4A7B-A140-FC359272CA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WashingtonHouseSales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996CD1-237A-4356-9AB3-C39C49E79D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5/27/2024 3:14:01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ingtonhousesales" id="2" name="slide2">
            <a:extLst>
              <a:ext uri="{FF2B5EF4-FFF2-40B4-BE49-F238E27FC236}">
                <a16:creationId xmlns:a16="http://schemas.microsoft.com/office/drawing/2014/main" id="{A29321C8-07B4-4565-85F8-722AF6C818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6"/>
            <a:ext cx="12192000" cy="68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2024-05-27T15:14:02Z</dcterms:created>
  <dcterms:modified xsi:type="dcterms:W3CDTF">2024-05-27T15:14:02Z</dcterms:modified>
</cp:coreProperties>
</file>