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419" r:id="rId2"/>
    <p:sldId id="416" r:id="rId3"/>
    <p:sldId id="418" r:id="rId4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576" autoAdjust="0"/>
  </p:normalViewPr>
  <p:slideViewPr>
    <p:cSldViewPr snapToGrid="0">
      <p:cViewPr varScale="1">
        <p:scale>
          <a:sx n="75" d="100"/>
          <a:sy n="75" d="100"/>
        </p:scale>
        <p:origin x="14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8B002-8E94-46F3-A0E9-FECCA9419D1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2296F-ABC9-4097-90B9-6927B26F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05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593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7796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032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9249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09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7704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04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129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943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6718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3798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87754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26783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7344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269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3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102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0186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9527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2818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891268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4480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81516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596070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1814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496569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250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5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265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1102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6692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899327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591920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88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9135774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35757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20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907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5544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1925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26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78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411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34">
          <p15:clr>
            <a:srgbClr val="F26B43"/>
          </p15:clr>
        </p15:guide>
        <p15:guide id="3" orient="horz" pos="4133">
          <p15:clr>
            <a:srgbClr val="F26B43"/>
          </p15:clr>
        </p15:guide>
        <p15:guide id="4" pos="7491">
          <p15:clr>
            <a:srgbClr val="F26B43"/>
          </p15:clr>
        </p15:guide>
        <p15:guide id="5" orient="horz" pos="640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4020">
          <p15:clr>
            <a:srgbClr val="F26B43"/>
          </p15:clr>
        </p15:guide>
        <p15:guide id="8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rdan@excel.tv" TargetMode="External"/><Relationship Id="rId2" Type="http://schemas.openxmlformats.org/officeDocument/2006/relationships/hyperlink" Target="https://excel.tv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xcel.tv/excel-tv-academy-enroll-1-trial-2020/" TargetMode="External"/><Relationship Id="rId4" Type="http://schemas.openxmlformats.org/officeDocument/2006/relationships/hyperlink" Target="mailto:jordan@excel.t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F1B-219D-4A2D-9634-8A432A8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E47-3C5E-4A4A-8DF0-350DFEC1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Columbus, Ohio. </a:t>
            </a:r>
          </a:p>
          <a:p>
            <a:r>
              <a:rPr lang="en-US" dirty="0"/>
              <a:t>Microsoft Office MVP</a:t>
            </a:r>
          </a:p>
          <a:p>
            <a:r>
              <a:rPr lang="en-US" dirty="0"/>
              <a:t>Author of </a:t>
            </a:r>
            <a:r>
              <a:rPr lang="en-US" i="1" dirty="0"/>
              <a:t>Advanced Excel Essential</a:t>
            </a:r>
            <a:r>
              <a:rPr lang="en-US" dirty="0"/>
              <a:t> and </a:t>
            </a:r>
            <a:r>
              <a:rPr lang="en-US" i="1" dirty="0"/>
              <a:t>Dashboards for Excel, </a:t>
            </a:r>
            <a:r>
              <a:rPr lang="en-US" dirty="0"/>
              <a:t>technical editor for </a:t>
            </a:r>
            <a:r>
              <a:rPr lang="en-US" i="1" dirty="0"/>
              <a:t>Python for Excel</a:t>
            </a:r>
            <a:r>
              <a:rPr lang="en-US" dirty="0"/>
              <a:t> and </a:t>
            </a:r>
            <a:r>
              <a:rPr lang="en-US" i="1" dirty="0"/>
              <a:t>Excel 2019 Bible</a:t>
            </a:r>
            <a:r>
              <a:rPr lang="en-US" dirty="0"/>
              <a:t>. </a:t>
            </a:r>
          </a:p>
          <a:p>
            <a:r>
              <a:rPr lang="en-US" dirty="0"/>
              <a:t>Writing my third book, </a:t>
            </a:r>
            <a:r>
              <a:rPr lang="en-US" i="1" dirty="0"/>
              <a:t>Becoming a Data Head</a:t>
            </a:r>
            <a:r>
              <a:rPr lang="en-US" dirty="0"/>
              <a:t>, which is about bringing together the business and technical workers to speak data with one common language. </a:t>
            </a:r>
          </a:p>
          <a:p>
            <a:r>
              <a:rPr lang="en-US" dirty="0"/>
              <a:t>Volunteer EMT-B in Queens / Brooklyn, NYC</a:t>
            </a:r>
          </a:p>
          <a:p>
            <a:r>
              <a:rPr lang="en-US" dirty="0"/>
              <a:t>I can be hired!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7B333-505B-484A-BBBA-1EF9B2F0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2B2-939B-4F4A-BAF4-5AD9A87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most of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01FC-EEEC-4518-82B2-457FF812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Rewatch</a:t>
            </a:r>
            <a:r>
              <a:rPr lang="en-US" dirty="0"/>
              <a:t> this video—we’re going to move fast</a:t>
            </a:r>
          </a:p>
          <a:p>
            <a:r>
              <a:rPr lang="en-US" dirty="0"/>
              <a:t>Repurpose this stuff for your own work</a:t>
            </a:r>
          </a:p>
          <a:p>
            <a:r>
              <a:rPr lang="en-US" dirty="0"/>
              <a:t>Think creatively / outside of the cell</a:t>
            </a:r>
          </a:p>
          <a:p>
            <a:r>
              <a:rPr lang="en-US" dirty="0"/>
              <a:t>Make sure to download the files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6E2D-A058-4DB3-84A5-23CCA855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B09B-4589-4E9B-9F43-3C678D0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+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C9DA-6F1B-4E59-9EF3-04C266A3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excel.tv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Contact: Jordan@excel.tv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Want to hire me for B2B training? Consulting?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Email 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Want to learn how to build this stuff on your own?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Try our $1 trial to the Excel.TV Academy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79409-3E95-482F-9F50-B13CA006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0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38">
      <a:majorFont>
        <a:latin typeface="Segoe UI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164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Segoe UI</vt:lpstr>
      <vt:lpstr>1_Office Theme</vt:lpstr>
      <vt:lpstr>About me</vt:lpstr>
      <vt:lpstr>How to make the most of this class</vt:lpstr>
      <vt:lpstr>Questions +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Goldmeier</dc:creator>
  <cp:lastModifiedBy>Jordan Goldmeier</cp:lastModifiedBy>
  <cp:revision>15</cp:revision>
  <cp:lastPrinted>2020-07-07T14:11:58Z</cp:lastPrinted>
  <dcterms:created xsi:type="dcterms:W3CDTF">2020-07-05T18:28:34Z</dcterms:created>
  <dcterms:modified xsi:type="dcterms:W3CDTF">2020-09-22T11:46:12Z</dcterms:modified>
</cp:coreProperties>
</file>