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414" r:id="rId2"/>
    <p:sldId id="415" r:id="rId3"/>
    <p:sldId id="416" r:id="rId4"/>
    <p:sldId id="418" r:id="rId5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4576" autoAdjust="0"/>
  </p:normalViewPr>
  <p:slideViewPr>
    <p:cSldViewPr snapToGrid="0">
      <p:cViewPr varScale="1">
        <p:scale>
          <a:sx n="75" d="100"/>
          <a:sy n="75" d="100"/>
        </p:scale>
        <p:origin x="7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8B002-8E94-46F3-A0E9-FECCA9419D1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2296F-ABC9-4097-90B9-6927B26F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8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2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05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593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47796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0326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99249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409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7704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404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5129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3943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06718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3798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87754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26783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7344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269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38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41024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01869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99527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2818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891268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4480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281516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5960701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1814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496569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4250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53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265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11024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566921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899327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5919207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88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9135774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535757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420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907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55442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11925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126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4786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411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234">
          <p15:clr>
            <a:srgbClr val="F26B43"/>
          </p15:clr>
        </p15:guide>
        <p15:guide id="3" orient="horz" pos="4133">
          <p15:clr>
            <a:srgbClr val="F26B43"/>
          </p15:clr>
        </p15:guide>
        <p15:guide id="4" pos="7491">
          <p15:clr>
            <a:srgbClr val="F26B43"/>
          </p15:clr>
        </p15:guide>
        <p15:guide id="5" orient="horz" pos="640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4020">
          <p15:clr>
            <a:srgbClr val="F26B43"/>
          </p15:clr>
        </p15:guide>
        <p15:guide id="8" orient="horz" pos="39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ordan@excel.tv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Magnifying glass showing decling performance">
            <a:extLst>
              <a:ext uri="{FF2B5EF4-FFF2-40B4-BE49-F238E27FC236}">
                <a16:creationId xmlns:a16="http://schemas.microsoft.com/office/drawing/2014/main" id="{48017C61-841B-408F-B752-D2BB68F956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9573"/>
          <a:stretch/>
        </p:blipFill>
        <p:spPr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Excel Data Visualization Masterclass</a:t>
            </a:r>
            <a:endParaRPr lang="en-US" sz="32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D053262-2061-4965-B80F-2395898ED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Jordan Goldmeier</a:t>
            </a:r>
          </a:p>
        </p:txBody>
      </p:sp>
    </p:spTree>
    <p:extLst>
      <p:ext uri="{BB962C8B-B14F-4D97-AF65-F5344CB8AC3E}">
        <p14:creationId xmlns:p14="http://schemas.microsoft.com/office/powerpoint/2010/main" val="220438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07DA2A-7487-4732-A782-3910F7A6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0937B-6468-46D7-A1C3-61668C13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Module 1</a:t>
            </a:r>
            <a:r>
              <a:rPr lang="en-US" dirty="0"/>
              <a:t> Introduction to Data Visualization in Excel </a:t>
            </a:r>
          </a:p>
          <a:p>
            <a:pPr marL="0" indent="0">
              <a:buNone/>
            </a:pPr>
            <a:r>
              <a:rPr lang="en-US" b="1" dirty="0"/>
              <a:t>Module 2 </a:t>
            </a:r>
            <a:r>
              <a:rPr lang="en-US" dirty="0"/>
              <a:t>Creating interactive Data Visualizations </a:t>
            </a:r>
          </a:p>
          <a:p>
            <a:pPr marL="0" indent="0">
              <a:buNone/>
            </a:pPr>
            <a:r>
              <a:rPr lang="en-US" b="1" dirty="0"/>
              <a:t>Module 3 </a:t>
            </a:r>
            <a:r>
              <a:rPr lang="en-US" dirty="0"/>
              <a:t>Interactive charts with Form Controls </a:t>
            </a:r>
          </a:p>
          <a:p>
            <a:pPr marL="0" indent="0">
              <a:buNone/>
            </a:pPr>
            <a:r>
              <a:rPr lang="en-US" b="1" dirty="0"/>
              <a:t>Module 4 </a:t>
            </a:r>
            <a:r>
              <a:rPr lang="en-US" dirty="0" err="1"/>
              <a:t>Minichart</a:t>
            </a:r>
            <a:r>
              <a:rPr lang="en-US" dirty="0"/>
              <a:t> sparklines </a:t>
            </a:r>
          </a:p>
          <a:p>
            <a:pPr marL="0" indent="0">
              <a:buNone/>
            </a:pPr>
            <a:r>
              <a:rPr lang="en-US" b="1" dirty="0"/>
              <a:t>Module 5 </a:t>
            </a:r>
            <a:r>
              <a:rPr lang="en-US" dirty="0"/>
              <a:t>Timeline Interactive Charts </a:t>
            </a:r>
          </a:p>
          <a:p>
            <a:pPr marL="0" indent="0">
              <a:buNone/>
            </a:pPr>
            <a:r>
              <a:rPr lang="en-US" b="1" dirty="0"/>
              <a:t>Module 6 </a:t>
            </a:r>
            <a:r>
              <a:rPr lang="en-US" dirty="0"/>
              <a:t>Rollover charts </a:t>
            </a:r>
          </a:p>
        </p:txBody>
      </p:sp>
    </p:spTree>
    <p:extLst>
      <p:ext uri="{BB962C8B-B14F-4D97-AF65-F5344CB8AC3E}">
        <p14:creationId xmlns:p14="http://schemas.microsoft.com/office/powerpoint/2010/main" val="178705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A2B2-939B-4F4A-BAF4-5AD9A875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the most of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01FC-EEEC-4518-82B2-457FF812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lots of notes</a:t>
            </a:r>
          </a:p>
          <a:p>
            <a:r>
              <a:rPr lang="en-US" dirty="0"/>
              <a:t>Ask me to show you how to do something again if it doesn’t make sense</a:t>
            </a:r>
          </a:p>
          <a:p>
            <a:r>
              <a:rPr lang="en-US" dirty="0" err="1"/>
              <a:t>Rewatch</a:t>
            </a:r>
            <a:r>
              <a:rPr lang="en-US" dirty="0"/>
              <a:t> the video</a:t>
            </a:r>
          </a:p>
          <a:p>
            <a:r>
              <a:rPr lang="en-US" dirty="0"/>
              <a:t>Repurpose this stuff for your own work</a:t>
            </a:r>
          </a:p>
          <a:p>
            <a:r>
              <a:rPr lang="en-US" dirty="0"/>
              <a:t>Think creatively / outside of the cell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46E2D-A058-4DB3-84A5-23CCA855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B09B-4589-4E9B-9F43-3C678D0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+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C9DA-6F1B-4E59-9EF3-04C266A3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Contact: Jordan@excel.tv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79409-3E95-482F-9F50-B13CA006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0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38">
      <a:majorFont>
        <a:latin typeface="Segoe UI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97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Segoe UI</vt:lpstr>
      <vt:lpstr>1_Office Theme</vt:lpstr>
      <vt:lpstr>Excel Data Visualization Masterclass</vt:lpstr>
      <vt:lpstr>Agenda</vt:lpstr>
      <vt:lpstr>How to make the most of this class</vt:lpstr>
      <vt:lpstr>Questions +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Goldmeier</dc:creator>
  <cp:lastModifiedBy>Jordan Goldmeier</cp:lastModifiedBy>
  <cp:revision>6</cp:revision>
  <cp:lastPrinted>2020-07-07T14:11:58Z</cp:lastPrinted>
  <dcterms:created xsi:type="dcterms:W3CDTF">2020-07-05T18:28:34Z</dcterms:created>
  <dcterms:modified xsi:type="dcterms:W3CDTF">2020-08-07T11:00:42Z</dcterms:modified>
</cp:coreProperties>
</file>