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19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0200-B75F-401C-AE18-18415F116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ACDB-8BBF-413F-8591-F3258125F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806F-D45D-4B64-A981-9AFB0D61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A8B-EFC8-4D73-939E-17AD5E97CE7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9D4B-989D-4C49-8E3D-1AC33F65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2810-EAF8-413B-9071-CB43ECDB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D63F-9539-4ECC-9B5E-D3259F36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8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D681-5786-436C-9D5A-1F1A432C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28174-A2CC-429E-803B-251CF754C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7E689-4B7D-4CD8-A7F6-54EE3D6B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A8B-EFC8-4D73-939E-17AD5E97CE7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511BF-4E39-4E14-B255-69C63E35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A662-6B02-4973-8C6D-47B40CDD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D63F-9539-4ECC-9B5E-D3259F36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3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7454F-B5FD-42FC-BF17-F3983AE81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B4012-6C7A-48B4-9D5F-825AB4F65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FA9A8-C4F2-43D0-9AFD-2641F7AA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A8B-EFC8-4D73-939E-17AD5E97CE7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B1C09-0955-44A0-AC21-5CB2ACE2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5C-D3CA-457B-8DF2-BF22D6E6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D63F-9539-4ECC-9B5E-D3259F36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19CF-D67B-4C85-A362-30C9B6B0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7460-8B69-4939-A07C-DE8843B5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6393-0D19-4D4E-B2B9-61CE8599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A8B-EFC8-4D73-939E-17AD5E97CE7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E8542-6D91-4DC2-8921-084A3DEA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E0B47-6260-4BD8-9B5A-511149C8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D63F-9539-4ECC-9B5E-D3259F36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9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1195-37F7-426D-B252-1E172B8D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A81FB-A6EE-4169-B3EB-24853404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72DD1-E125-4C15-AE79-1F4F766B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A8B-EFC8-4D73-939E-17AD5E97CE7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6CDBA-ED80-478C-900D-47F8C279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A18A8-EEED-4F20-AD68-AF90E071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D63F-9539-4ECC-9B5E-D3259F36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9DF3-64A5-455C-8E7D-C15CB5FA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611C-38A1-4B9A-904E-993F565D9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A9EB5-D5AB-4DCB-ADA3-9CCFEF00E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5E42-65B8-46DD-8B03-51EFE686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A8B-EFC8-4D73-939E-17AD5E97CE7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1947D-C369-4168-B8BA-F6A2E355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D48F0-7909-4167-AFEE-9E1F6D0E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D63F-9539-4ECC-9B5E-D3259F36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9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0B4D-C3FE-4F5B-BEC3-29C6CF75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FB38-3AA2-43A1-ACB0-F11672574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82804-0EFC-46CE-9297-69C0C9605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F8245-013A-4583-89A4-CAD3104CD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BC073-5EFC-4E59-BE15-E50A3034D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F7D5E-39B7-416B-9B70-7A215265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A8B-EFC8-4D73-939E-17AD5E97CE7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B448F-004E-4E62-AD12-F574A9C2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60F92-2A48-4F2A-8026-E1EE4A61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D63F-9539-4ECC-9B5E-D3259F36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33EF-96E3-4047-8E10-74DCAECC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02C2F-BDE7-4A1C-95A3-B389B79D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A8B-EFC8-4D73-939E-17AD5E97CE7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502A3-BA44-401C-BFA9-60575B0D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9850D-2C2A-4A38-9D28-1BB4AFA0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D63F-9539-4ECC-9B5E-D3259F36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9287D-EB0D-4631-8E27-B17DA40B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A8B-EFC8-4D73-939E-17AD5E97CE7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72946-4384-4DBD-874E-EFD80DAC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83FBE-D28F-4F44-BB97-5B92740D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D63F-9539-4ECC-9B5E-D3259F36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8AB5-2CA9-4AAA-9896-B6914DF1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EC32-F992-4936-A37C-DF88C8B05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9B8C3-B1CC-4E6E-917A-76EFC0B17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AB4E-2C69-49A0-970E-FCC4E525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A8B-EFC8-4D73-939E-17AD5E97CE7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B7B15-C20F-47DF-93A4-C4F58923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210CC-A8B8-4F87-8F00-CE48E0DD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D63F-9539-4ECC-9B5E-D3259F36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0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0988-8594-4E2D-A948-B40C0A3C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8B1C3-F62D-4BE0-A68A-3878500CC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E1EB6-4B33-4CC2-BB00-70CF76138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9EA68-9FA4-4FA6-AAFF-A2993E2C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A8B-EFC8-4D73-939E-17AD5E97CE7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6D5F0-1446-49C5-AF7A-77DA7727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73CA1-5156-4DD8-A441-15802CBD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D63F-9539-4ECC-9B5E-D3259F36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DDAAE-AA40-4303-BF41-7DB14C9E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0CCBB-6747-40BC-B169-BF490E1C9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34B0B-5CAF-4AA5-A961-E3906245A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8A8B-EFC8-4D73-939E-17AD5E97CE7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EC614-9591-4030-8AE0-A6AAA9512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B9B2-74FB-42BA-AB44-C128D8B15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6D63F-9539-4ECC-9B5E-D3259F36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5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1A4E-BB9D-45E9-B077-00EE2E452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add the camera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21EE9-BE48-41AF-9F04-7F61A6CA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D137-1F8E-48BE-8A1D-0F7CE86D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file in the upper left corner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65CC3-A5D3-4180-852D-D8AF58D17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01" y="3188231"/>
            <a:ext cx="11228961" cy="16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9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13C4-9C0D-4020-97F3-32653CEF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Options in the lower left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915A9-A18F-4953-9E6B-969BB773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7" y="1421847"/>
            <a:ext cx="6477787" cy="49033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4848D0-F4C5-4FEA-9DBD-E089553A2254}"/>
              </a:ext>
            </a:extLst>
          </p:cNvPr>
          <p:cNvSpPr/>
          <p:nvPr/>
        </p:nvSpPr>
        <p:spPr>
          <a:xfrm>
            <a:off x="798427" y="5972593"/>
            <a:ext cx="1182030" cy="4282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0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B899-4193-495E-80BE-4A51831D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9936"/>
          </a:xfrm>
        </p:spPr>
        <p:txBody>
          <a:bodyPr>
            <a:normAutofit fontScale="90000"/>
          </a:bodyPr>
          <a:lstStyle/>
          <a:p>
            <a:r>
              <a:rPr lang="en-US" dirty="0"/>
              <a:t>Click Quick Access Toolbar &gt; All Commands (from the Choose Commands from dropdown)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EB1E24-CEEA-4CAE-9C3F-81735C141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505" y="1954979"/>
            <a:ext cx="53051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08BE-4B5D-4340-AED2-281295EE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Camera. Click Add &gt;&gt; then click OK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BA20C6-310F-4990-A228-F558E5436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849" y="1825625"/>
            <a:ext cx="53183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3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to add the camera tool</vt:lpstr>
      <vt:lpstr>Click file in the upper left corner</vt:lpstr>
      <vt:lpstr>Click Options in the lower left</vt:lpstr>
      <vt:lpstr>Click Quick Access Toolbar &gt; All Commands (from the Choose Commands from dropdown)</vt:lpstr>
      <vt:lpstr>Find Camera. Click Add &gt;&gt; then click 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add the camera tool</dc:title>
  <dc:creator>Jordan Goldmeier</dc:creator>
  <cp:lastModifiedBy>Jordan Goldmeier</cp:lastModifiedBy>
  <cp:revision>1</cp:revision>
  <dcterms:created xsi:type="dcterms:W3CDTF">2020-08-03T19:38:15Z</dcterms:created>
  <dcterms:modified xsi:type="dcterms:W3CDTF">2020-08-03T19:41:41Z</dcterms:modified>
</cp:coreProperties>
</file>