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8BFB4-D03C-C7B5-0459-2767AC4F4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256293-4CF7-6BC2-85E5-FAE4D857D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45C1D-CD0A-F326-C972-6E93A306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379A-E095-49A9-ABB9-3067AEA3EC78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1D6D2-CDF4-EDFD-6810-6CEE83DA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2D389-C898-A308-1D52-64EE06C0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1D1F-1769-42F8-A1F0-7FFD501A6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51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02750-2231-3428-ABB9-0D85818E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BB2C89-9C3B-485B-4E34-2551CBACF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B8C13-AD12-AC78-7D61-92CE3549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379A-E095-49A9-ABB9-3067AEA3EC78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ABB27-BBE9-A7D2-476A-992862D5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4612C-0C9F-224D-1C56-1F223A18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1D1F-1769-42F8-A1F0-7FFD501A6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7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B0DE90-1ACA-B046-D894-975968DC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734E81-4450-08DA-53E3-47FB002B9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3E89A-8757-4F06-BB69-049BCE25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379A-E095-49A9-ABB9-3067AEA3EC78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F597C-EEF5-49E0-7090-884B8161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0B975-AB58-DC6B-5F04-E0F4B764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1D1F-1769-42F8-A1F0-7FFD501A6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8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7A3E2-BEA3-CA76-5B6C-479D89E9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2C20E-EB89-BF89-A520-6FBE87BE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B302E-2373-2775-02E7-79D4AB8D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379A-E095-49A9-ABB9-3067AEA3EC78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8428B-CF4F-38E9-826A-CD9BA839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3EBD2-8531-D4E2-DA19-32998615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1D1F-1769-42F8-A1F0-7FFD501A6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96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2EC23-4DDD-34D9-AC4C-60A39FF9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8CB796-5CE3-10AA-5CC0-3DE3DF58E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8FCD9-E178-E0F7-0C21-1B065911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379A-E095-49A9-ABB9-3067AEA3EC78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522A34-85D8-C0C9-31D2-1B76E259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49ECF-E832-B28D-3EE5-11367F3A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1D1F-1769-42F8-A1F0-7FFD501A6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4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DB8B5-73C2-B914-C827-377DAF51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B6BC9-81EA-43F6-1448-9C59A3CDD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7F33A8-484A-F927-B734-037451D5C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4CFD3-E35D-2369-7530-330E20CC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379A-E095-49A9-ABB9-3067AEA3EC78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FDA5A2-D2A9-5DCF-F260-780D011D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9C830B-08DD-DCD6-320D-26A7368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1D1F-1769-42F8-A1F0-7FFD501A6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0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69D60-5621-B4BF-CA7B-4693AD2C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B0DEE-51FD-D964-3BEA-64140CFE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9D00BB-4348-40AC-7488-D05150EDA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F806DE-1CE4-0EA2-17B0-48F3C2D4B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EB08FE-AFCD-6667-A69D-E9B063B59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3BE104-093F-7C37-75EF-AA1A194E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379A-E095-49A9-ABB9-3067AEA3EC78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7A847C-600C-1102-A107-02358921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0716E2-728F-6C51-A309-9B3E1D36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1D1F-1769-42F8-A1F0-7FFD501A6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35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56C67-8198-E6A6-C906-74E34F31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641983-21B9-52B8-1BFB-C3D93EF9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379A-E095-49A9-ABB9-3067AEA3EC78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7533F2-22A9-3084-CF29-F9F952CB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56F628-A192-8823-9385-4691641B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1D1F-1769-42F8-A1F0-7FFD501A6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5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EAD5C5-6064-FD18-4D51-BDBB292E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379A-E095-49A9-ABB9-3067AEA3EC78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38D03F-303C-55AE-F92B-6B7F27E4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D35E4F-FADD-0382-301F-CD58C7F6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1D1F-1769-42F8-A1F0-7FFD501A6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7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1EEFE-0815-9D2C-C6CA-173C508B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87CDF-53E3-72F1-3AA8-641007A15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82D675-F3A9-D69B-4005-A4111B5E4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48056C-99B7-6C22-E9F2-A9A7B01A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379A-E095-49A9-ABB9-3067AEA3EC78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261296-CFB8-7FD7-A17C-63261AD6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8FD68-44FA-46AE-4499-8A13EC6D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1D1F-1769-42F8-A1F0-7FFD501A6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35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0F812-4FFE-83A1-0DA7-1BE65370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1307A8-BB99-98C6-4B57-FE35B4435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968FB5-D0B6-208A-523F-088052CE8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B81EF0-5A3C-0DBE-8297-8C75FA7B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379A-E095-49A9-ABB9-3067AEA3EC78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166B98-B52C-97BC-8B17-5856AFE1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D5A823-33DF-068D-695E-78459F4D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1D1F-1769-42F8-A1F0-7FFD501A6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00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EC2521-513A-3706-45D4-7698045D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C5AFA-7008-3AE5-E623-0D2FC3D3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9CBE2-446E-3E92-5A4F-3E5D60A47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379A-E095-49A9-ABB9-3067AEA3EC78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EDEB-B350-007D-2BF4-62B6BF872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8C13C-4948-3C3F-A01E-DFC8AAF9C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41D1F-1769-42F8-A1F0-7FFD501A6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95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30088-BFF6-76FD-329B-0896EAEF8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8635BD-E5C3-6B25-5FE3-438B91E5A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78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F496-D968-BD6B-34D6-B4612E20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01523-7EB2-2BB0-950D-4ABC8948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04800" algn="just"/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随着经济的发展和汽车行业的日益成熟，二手汽车收购已经成为我们生活中普遍的一件事。越来越多的人选择购买二手车作为代步工具，因为它既经济实惠，又能满足基本的出行需求。二手车市场因此迎来了繁荣，收购二手汽车的业务也日益兴旺。从个人到企业，从线上到线下，二手汽车收购已经成为一种常见的交易方式。这不仅有助于资源的合理利用，也推动了汽车行业的可持续发展。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90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1F0AF-6154-0D46-0540-76D23EB8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B044A-57ED-7DE6-DCD1-C002E1F8D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选取八种品牌汽车图片各</a:t>
            </a:r>
            <a:r>
              <a:rPr lang="en-US" altLang="zh-CN" dirty="0"/>
              <a:t>20</a:t>
            </a:r>
            <a:r>
              <a:rPr lang="zh-CN" altLang="en-US" dirty="0"/>
              <a:t>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6E2142-77EF-AFC8-C3ED-E1FD70414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9533"/>
            <a:ext cx="6982799" cy="379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8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A3248-F8B8-C011-4FDC-289E435D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B008E-141E-FD82-E5BB-C4E57743D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选取有关汽车收购数据（包含汽车品牌，类型，原价，现价，油耗，容量等数据）共</a:t>
            </a:r>
            <a:r>
              <a:rPr lang="en-US" altLang="zh-CN" dirty="0"/>
              <a:t>1.30</a:t>
            </a:r>
            <a:r>
              <a:rPr lang="zh-CN" altLang="en-US" dirty="0"/>
              <a:t>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299DF0-EB9A-1F46-E7BE-772139169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9" y="3294190"/>
            <a:ext cx="11678545" cy="20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2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F5CD0-F99F-7529-394A-24901DBA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B1795-D6D7-91EC-FE5C-CFFE566F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CNN</a:t>
            </a:r>
            <a:r>
              <a:rPr lang="zh-CN" altLang="en-US" dirty="0"/>
              <a:t>神经网络进行图片预测，使用决策树分类进行汽车是否适合收购的预测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0CBE52-AE1F-34C9-2757-21C3988AB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9220"/>
            <a:ext cx="10515600" cy="26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5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深度学习</vt:lpstr>
      <vt:lpstr>选题背景</vt:lpstr>
      <vt:lpstr>数据选取</vt:lpstr>
      <vt:lpstr>数据选取</vt:lpstr>
      <vt:lpstr>技术路线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3163356319@qq.com</dc:creator>
  <cp:lastModifiedBy>3163356319@qq.com</cp:lastModifiedBy>
  <cp:revision>1</cp:revision>
  <dcterms:created xsi:type="dcterms:W3CDTF">2024-06-21T02:30:27Z</dcterms:created>
  <dcterms:modified xsi:type="dcterms:W3CDTF">2024-06-21T02:30:32Z</dcterms:modified>
</cp:coreProperties>
</file>