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  <p:bold r:id="rId11"/>
    </p:embeddedFont>
    <p:embeddedFont>
      <p:font typeface="Playfair Display Bold" panose="00000800000000000000" pitchFamily="2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23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37786"/>
            <a:ext cx="7556421" cy="3485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4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ResumeCraft: AI-Powered Resume Builder</a:t>
            </a: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75189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ResumeCraft is your AI-powered resume builder. Create a professional and effective resume in minutes with our AI-driven technology.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6111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696162" y="6101304"/>
            <a:ext cx="2738795" cy="89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Mr. Ajeet Singh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Dr. Sachin Singh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3586A-0ABF-44AA-E175-364281D54F35}"/>
              </a:ext>
            </a:extLst>
          </p:cNvPr>
          <p:cNvSpPr txBox="1"/>
          <p:nvPr/>
        </p:nvSpPr>
        <p:spPr>
          <a:xfrm>
            <a:off x="777357" y="5789764"/>
            <a:ext cx="3657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Submitted to 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32498-C9C6-F758-95F6-AE8313B4DAC8}"/>
              </a:ext>
            </a:extLst>
          </p:cNvPr>
          <p:cNvSpPr txBox="1"/>
          <p:nvPr/>
        </p:nvSpPr>
        <p:spPr>
          <a:xfrm>
            <a:off x="6321715" y="5792045"/>
            <a:ext cx="19869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Submitted by 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93C59-6A04-3FDF-DBD5-A2C5A8367685}"/>
              </a:ext>
            </a:extLst>
          </p:cNvPr>
          <p:cNvSpPr txBox="1"/>
          <p:nvPr/>
        </p:nvSpPr>
        <p:spPr>
          <a:xfrm>
            <a:off x="6939286" y="6147019"/>
            <a:ext cx="2738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Abhishek Rajpoot</a:t>
            </a:r>
          </a:p>
          <a:p>
            <a:r>
              <a:rPr lang="en-IN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(2100820100011)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557C01-143D-62B9-DC1B-44D41978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326" y="0"/>
            <a:ext cx="4943074" cy="8241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ACD6D8-F222-B9A0-A143-CC75139D8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378" y="182881"/>
            <a:ext cx="4029281" cy="361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09298"/>
            <a:ext cx="12197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Approach: Personalized Resume Generation</a:t>
            </a:r>
            <a:endParaRPr lang="en-US" sz="44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83694" y="5298400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Resume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ResumeCraft analyzes your experience and skills to create a unique resume tailored to your career goals.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5383054" y="5298400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Tailored Content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954078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AI generates impactful language and highlights your achievements in a compelling way.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812179" y="5298400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Time-Saving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77249" y="57038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Let the AI handle the formatting and writing, freeing up your time for more important tasks.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390898-B430-8D60-CF38-9FD0BA711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026" y="6996232"/>
            <a:ext cx="4115374" cy="1171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AI Optimize in your Resume</a:t>
            </a: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N" sz="21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Readability 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1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208728" y="3018353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ensures your resume is easy to read and understand by recruiters and hiring managers. 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IN" sz="21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Ats Score 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1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08728" y="4785479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ResumeCraft suggest language aligned with ATS requirements.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IN" sz="215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Optimized Content</a:t>
            </a:r>
            <a:endParaRPr lang="en-US" sz="215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208728" y="6552605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optimizes content by suggesting impactful language, ensuring resume content are clearly highlighted.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547" y="2283946"/>
            <a:ext cx="4919305" cy="36617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 Templates: Personalize Your Look</a:t>
            </a:r>
            <a:endParaRPr lang="en-US" sz="44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93790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0E0EC"/>
          </a:solidFill>
          <a:ln/>
        </p:spPr>
      </p:sp>
      <p:sp>
        <p:nvSpPr>
          <p:cNvPr id="6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 Designs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20604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Choose from a variety of customizable templates to match your career field and personality.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0E0EC"/>
          </a:solidFill>
          <a:ln/>
        </p:spPr>
      </p:sp>
      <p:sp>
        <p:nvSpPr>
          <p:cNvPr id="9" name="Text 5"/>
          <p:cNvSpPr/>
          <p:nvPr/>
        </p:nvSpPr>
        <p:spPr>
          <a:xfrm>
            <a:off x="49122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Edit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912281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Adjust layouts to create a visually appealing and unique resume.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12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 Out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Make a positive first impression by showcasing your skills and experience in a visually appealing way.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657" y="644247"/>
            <a:ext cx="7776686" cy="122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Real-Time Editing: Update With Ease</a:t>
            </a:r>
            <a:endParaRPr lang="en-US" sz="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2158127"/>
            <a:ext cx="488275" cy="488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3657" y="284166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 Updates</a:t>
            </a:r>
            <a:endParaRPr lang="en-US"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83657" y="3263979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Edit your resume on the go, saving your changes automatically as you type.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162544"/>
            <a:ext cx="488275" cy="488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3657" y="4846082"/>
            <a:ext cx="2517458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Cloud-Based Platform</a:t>
            </a:r>
            <a:endParaRPr lang="en-US"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83657" y="5268397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your resume from any device, ensuring you have the internet available.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66961"/>
            <a:ext cx="488275" cy="4882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3657" y="6850499"/>
            <a:ext cx="2646402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User-Friendly Interface</a:t>
            </a:r>
            <a:endParaRPr lang="en-US" sz="1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83657" y="7272814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Easily navigate and make changes to your resume with our intuitive platform.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7537" y="1982400"/>
            <a:ext cx="118070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Export to PDF: Polished Resumes, Always</a:t>
            </a:r>
            <a:endParaRPr lang="en-US" sz="44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159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Professional Formatting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consistent formatting and prevent any layout issues when sending your resume.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Print-Ready Files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your resume looks crisp and clear when printed, making a lasting impression.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Future-Proof Format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PDF ensures your resume is accessible and easily viewed on any device.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E16C19-BC29-D55C-2283-5FCA36D2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679" y="7057861"/>
            <a:ext cx="4115374" cy="1171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0201B-614E-C503-BE02-DDEF249D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C862AB-746D-42EF-756C-7728A95C7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317" y="6151872"/>
            <a:ext cx="732963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330</Words>
  <Application>Microsoft Office PowerPoint</Application>
  <PresentationFormat>Custom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Playfair Display Bold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Rajput</cp:lastModifiedBy>
  <cp:revision>16</cp:revision>
  <dcterms:created xsi:type="dcterms:W3CDTF">2024-11-09T11:41:46Z</dcterms:created>
  <dcterms:modified xsi:type="dcterms:W3CDTF">2024-11-09T13:05:20Z</dcterms:modified>
</cp:coreProperties>
</file>