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8868B-61A7-68FF-8A78-74E54BC81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7918F-101A-928F-B559-B49141B84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9D3AA-887E-6789-DFB9-FAA422B52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AC74-0F4B-42E5-84FD-C74001DAB478}" type="datetimeFigureOut">
              <a:rPr lang="en-CA" smtClean="0"/>
              <a:t>2024-12-30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5C970-2CFE-C807-026A-6DB425A7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61B9B-FB7D-3541-B9CF-BBE64FC8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196A-3A69-4937-88D4-EBF6F344C3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815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CFFF-0CB1-A01A-CE64-7DF1D608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55260-5BAF-E807-DF91-468972AD8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270A5-1DF9-4D81-EA4D-F43405049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AC74-0F4B-42E5-84FD-C74001DAB478}" type="datetimeFigureOut">
              <a:rPr lang="en-CA" smtClean="0"/>
              <a:t>2024-12-30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8CC2E-402E-A8E5-F243-394349D00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C1E6C-F1BE-E445-8667-CDAD76048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196A-3A69-4937-88D4-EBF6F344C3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635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717A5D-9FA3-F58B-A9B1-822B22935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281E7-6637-36C9-C105-33BAE7E5B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2FB12-B320-DE99-3383-A6688AB2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AC74-0F4B-42E5-84FD-C74001DAB478}" type="datetimeFigureOut">
              <a:rPr lang="en-CA" smtClean="0"/>
              <a:t>2024-12-30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E657B-D596-500C-70C8-571209082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122FE-720C-A41E-FCCA-DDE955D94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196A-3A69-4937-88D4-EBF6F344C3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031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167D-1A69-0833-8D94-B13FD0C57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30119-F592-7759-2464-65905E7A6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238FB-3F31-24FB-7CD6-B366443AA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AC74-0F4B-42E5-84FD-C74001DAB478}" type="datetimeFigureOut">
              <a:rPr lang="en-CA" smtClean="0"/>
              <a:t>2024-12-30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6AC00-3A69-9CEC-0337-E0611AB9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B5FAD-F6E1-DA36-F225-D50A323AC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196A-3A69-4937-88D4-EBF6F344C3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335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6724-C860-E702-6AD5-3D88A1A30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24126-5CE8-04C2-30B9-7124A6CB0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E408E-8850-1D08-278C-783D956D2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AC74-0F4B-42E5-84FD-C74001DAB478}" type="datetimeFigureOut">
              <a:rPr lang="en-CA" smtClean="0"/>
              <a:t>2024-12-30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3F2C7-EB1A-F78E-FB1B-11EDD6551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F12CC-30D1-53CA-73B6-AD585255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196A-3A69-4937-88D4-EBF6F344C3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362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80DF-539D-80A1-25BA-ADD1C59CF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F485B-E753-B737-9438-C3508E84C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E7A8D-6DB0-1ADD-C8ED-D5FD2D4BF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80364-C443-3C89-1E1F-91978E22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AC74-0F4B-42E5-84FD-C74001DAB478}" type="datetimeFigureOut">
              <a:rPr lang="en-CA" smtClean="0"/>
              <a:t>2024-12-30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D2497-68E0-0AEC-55EE-6B8B31240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F7BC1-F8A0-7A3C-1C47-9AA12A37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196A-3A69-4937-88D4-EBF6F344C3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603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BA1B-7A32-9B0C-A4B6-46167AA12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BB2F8-F214-0CCE-7798-AC6C684E0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A7F04-1C6C-5626-9093-E2F96ED1F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5C7B7-9108-13AB-A4CF-087ABEBC4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AB3AA6-9140-F0B3-5206-4D832FADC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450004-1DCD-30FB-9329-6451BE24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AC74-0F4B-42E5-84FD-C74001DAB478}" type="datetimeFigureOut">
              <a:rPr lang="en-CA" smtClean="0"/>
              <a:t>2024-12-30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1AB6F9-8CAE-F081-FFE1-732224F63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CD462-0C09-1956-5FA6-D832C5C7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196A-3A69-4937-88D4-EBF6F344C3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53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53F8E-138A-F555-506F-767132505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572FC1-77C0-23AA-EAA8-58AF89A68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AC74-0F4B-42E5-84FD-C74001DAB478}" type="datetimeFigureOut">
              <a:rPr lang="en-CA" smtClean="0"/>
              <a:t>2024-12-30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97EF6-654E-6466-06BF-1894B7B3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79F3B-DBAC-426D-97E1-B80F7654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196A-3A69-4937-88D4-EBF6F344C3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782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1D0FD-46A8-AA43-A343-4CDDD7A89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AC74-0F4B-42E5-84FD-C74001DAB478}" type="datetimeFigureOut">
              <a:rPr lang="en-CA" smtClean="0"/>
              <a:t>2024-12-30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3D52BF-A4D0-1CFC-3F5E-7ABA3ACC3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B3F34-6D42-FB9E-7845-FC9D44401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196A-3A69-4937-88D4-EBF6F344C3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387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E726-CB33-A4BA-8585-375E50C1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DDAD7-74F2-21AA-2F96-354BC5789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ACC4F-F5A4-3537-9852-5704550D2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B301D-2AAC-0E4C-07B8-B4FC4F67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AC74-0F4B-42E5-84FD-C74001DAB478}" type="datetimeFigureOut">
              <a:rPr lang="en-CA" smtClean="0"/>
              <a:t>2024-12-30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B67FD-48FC-BD11-D67C-4B11B3FB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6E8C5-8F91-186E-56BC-409B8D94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196A-3A69-4937-88D4-EBF6F344C3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92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56A0-1C87-C6A6-7808-12D4F3A7A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47BBA3-616C-EA6B-2B80-332C61CF28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5BD23-2550-2AF8-55D0-BBEA1245A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87CEE-8A39-F7A6-548F-8C92BC92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AC74-0F4B-42E5-84FD-C74001DAB478}" type="datetimeFigureOut">
              <a:rPr lang="en-CA" smtClean="0"/>
              <a:t>2024-12-30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B0752-E7B1-BE3C-B38D-4F0E3286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2D684-1582-C1A5-AA4E-F1291BB0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196A-3A69-4937-88D4-EBF6F344C3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41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3EC715-8A4E-0AA9-8EB6-49777E162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7DF72-D9DC-AC1B-6121-C013082AF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A6F91-B2C3-D034-F7BA-A4779407C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9FAC74-0F4B-42E5-84FD-C74001DAB478}" type="datetimeFigureOut">
              <a:rPr lang="en-CA" smtClean="0"/>
              <a:t>2024-12-30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F590-B62E-EC36-DCD0-3A8B79DA1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4AAC1-6673-0CB7-5F38-B2EC1889B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FF196A-3A69-4937-88D4-EBF6F344C3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866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5FA9-ECCA-8E95-48C3-08BA2DADF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the title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4847A-2767-FACE-9212-5A6C9033F9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is the subtitle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8640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50D76-DF51-25FF-8A0D-59549480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the title of the second slide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02A6-0ABA-DF88-479D-F3DE23E24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text of the second slide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7960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This is the title</vt:lpstr>
      <vt:lpstr>This is the title of the second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Leonard Excoffier</dc:creator>
  <cp:lastModifiedBy>Leonard Excoffier</cp:lastModifiedBy>
  <cp:revision>1</cp:revision>
  <dcterms:created xsi:type="dcterms:W3CDTF">2024-12-30T19:14:46Z</dcterms:created>
  <dcterms:modified xsi:type="dcterms:W3CDTF">2024-12-30T19:15:41Z</dcterms:modified>
</cp:coreProperties>
</file>