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EA90-A15B-4EB3-A584-9B1325C46A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1BF-8DC2-4915-A352-1B972C28A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32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EA90-A15B-4EB3-A584-9B1325C46A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1BF-8DC2-4915-A352-1B972C28A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7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EA90-A15B-4EB3-A584-9B1325C46A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1BF-8DC2-4915-A352-1B972C28A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038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EA90-A15B-4EB3-A584-9B1325C46A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1BF-8DC2-4915-A352-1B972C28A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293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EA90-A15B-4EB3-A584-9B1325C46A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1BF-8DC2-4915-A352-1B972C28A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4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EA90-A15B-4EB3-A584-9B1325C46A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1BF-8DC2-4915-A352-1B972C28A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70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EA90-A15B-4EB3-A584-9B1325C46A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1BF-8DC2-4915-A352-1B972C28A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64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EA90-A15B-4EB3-A584-9B1325C46A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1BF-8DC2-4915-A352-1B972C28A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24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EA90-A15B-4EB3-A584-9B1325C46A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1BF-8DC2-4915-A352-1B972C28A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EA90-A15B-4EB3-A584-9B1325C46A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1BF-8DC2-4915-A352-1B972C28A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87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EA90-A15B-4EB3-A584-9B1325C46A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1BF-8DC2-4915-A352-1B972C28A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7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EA90-A15B-4EB3-A584-9B1325C46A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1BF-8DC2-4915-A352-1B972C28A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17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EA90-A15B-4EB3-A584-9B1325C46A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1BF-8DC2-4915-A352-1B972C28A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03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EA90-A15B-4EB3-A584-9B1325C46A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1BF-8DC2-4915-A352-1B972C28A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8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EA90-A15B-4EB3-A584-9B1325C46A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1BF-8DC2-4915-A352-1B972C28A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44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EA90-A15B-4EB3-A584-9B1325C46A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1BF-8DC2-4915-A352-1B972C28A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05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0D4EA90-A15B-4EB3-A584-9B1325C46A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52251BF-8DC2-4915-A352-1B972C28A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59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0D4EA90-A15B-4EB3-A584-9B1325C46A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52251BF-8DC2-4915-A352-1B972C28A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830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F968-BE10-7A28-BFE8-7CDBE6405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160" y="609600"/>
            <a:ext cx="9144000" cy="2504123"/>
          </a:xfrm>
        </p:spPr>
        <p:txBody>
          <a:bodyPr>
            <a:normAutofit fontScale="90000"/>
          </a:bodyPr>
          <a:lstStyle/>
          <a:p>
            <a:br>
              <a:rPr lang="en-IN" sz="4400" b="1" i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br>
              <a:rPr lang="en-IN" sz="4400" b="1" i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br>
              <a:rPr lang="en-IN" sz="4400" b="1" i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44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PROJECT : </a:t>
            </a:r>
            <a:br>
              <a:rPr lang="en-IN" sz="44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IN" sz="4400" b="1" i="1" dirty="0">
                <a:solidFill>
                  <a:srgbClr val="FF0000"/>
                </a:solidFill>
                <a:latin typeface="Algerian" panose="04020705040A02060702" pitchFamily="82" charset="0"/>
              </a:rPr>
              <a:t>BUILDING THE FAMOUS TIC TAC TOE GAME IN PYTHON</a:t>
            </a:r>
            <a:br>
              <a:rPr lang="en-IN" sz="4400" b="1" i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endParaRPr lang="en-IN" sz="4400" b="1" i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CB1A9-A570-FDCD-3F70-1CAB64BC7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3680" y="2936240"/>
            <a:ext cx="9357360" cy="3637280"/>
          </a:xfrm>
        </p:spPr>
        <p:txBody>
          <a:bodyPr/>
          <a:lstStyle/>
          <a:p>
            <a:r>
              <a:rPr lang="en-IN" b="1" i="1" u="sng" dirty="0">
                <a:solidFill>
                  <a:schemeClr val="accent2">
                    <a:lumMod val="75000"/>
                  </a:schemeClr>
                </a:solidFill>
              </a:rPr>
              <a:t>TIC TAC TOE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09BDD-04A9-EE49-5FAC-ED8D21330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40" y="3638868"/>
            <a:ext cx="4079240" cy="22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96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</TotalTime>
  <Words>20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Algerian</vt:lpstr>
      <vt:lpstr>Arial</vt:lpstr>
      <vt:lpstr>Century Gothic</vt:lpstr>
      <vt:lpstr>Mesh</vt:lpstr>
      <vt:lpstr>   PROJECT :  BUILDING THE FAMOUS TIC TAC TOE GAME IN PYTHON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PROJECT :  BUILDING THE FAMOUS TIC TAC TOE GAME IN PYTHON </dc:title>
  <dc:creator>AVIRUP MAZUMDER</dc:creator>
  <cp:lastModifiedBy>AVIRUP MAZUMDER</cp:lastModifiedBy>
  <cp:revision>1</cp:revision>
  <dcterms:created xsi:type="dcterms:W3CDTF">2022-12-28T06:09:43Z</dcterms:created>
  <dcterms:modified xsi:type="dcterms:W3CDTF">2022-12-28T06:19:18Z</dcterms:modified>
</cp:coreProperties>
</file>