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17"/>
    <a:srgbClr val="1F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DBAF-9A5B-4CBE-88A5-6EABE78933F6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77E8-6AD2-4AE2-BA21-893E206A2E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8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77E8-6AD2-4AE2-BA21-893E206A2E8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05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77E8-6AD2-4AE2-BA21-893E206A2E8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50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93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9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0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16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57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63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5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6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3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93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8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69F7-B448-4089-9990-41D8C0290ABB}" type="datetimeFigureOut">
              <a:rPr lang="en-SG" smtClean="0"/>
              <a:t>27/4/2021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C39C-7D9C-4BE9-A96B-4401484F3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15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E703-DBFD-452C-AB79-69148F4BB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 Warning.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B5A3C-83EF-480D-9AE4-023BD165C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3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4F183-A828-4C07-BFCB-42299B868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SG" sz="7200" dirty="0">
                <a:solidFill>
                  <a:schemeClr val="tx2"/>
                </a:solidFill>
              </a:rPr>
              <a:t>Live Demo!!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D62F7-DC0A-42D5-A38D-8C3EA503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/>
                </a:solidFill>
              </a:rPr>
              <a:t>Main Functionalities</a:t>
            </a:r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804788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37254-28C8-495B-97DB-F013F132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SG" sz="5400" dirty="0">
                <a:solidFill>
                  <a:schemeClr val="tx2"/>
                </a:solidFill>
              </a:rPr>
              <a:t>Comments.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44BB-9664-43FD-AAF5-C6E560711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SG" sz="2000">
              <a:solidFill>
                <a:schemeClr val="tx2"/>
              </a:solidFill>
            </a:endParaRP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DAFFFDC-5448-4A9C-802E-FF2F75AA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7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4E467-D376-43FC-A44B-59527849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G" sz="6000" dirty="0"/>
              <a:t>Comments on the app.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99BD-E6EE-4640-9A05-A1836579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en-SG" sz="3600" dirty="0"/>
              <a:t>Jude: </a:t>
            </a:r>
            <a:r>
              <a:rPr lang="en-SG" sz="3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UI is minimalistic, functional, and beautiful. The premise and concept of this app is good and fulfils a niche for MO students. The XP functionality seems a bit off as there is nothing else tied to the XP function. Otherwise, the functionality of this app is focused and </a:t>
            </a:r>
            <a:r>
              <a:rPr lang="en-SG" sz="3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SG" sz="3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seems to fulfil the purpose of this app, other than a few minor details. </a:t>
            </a:r>
          </a:p>
          <a:p>
            <a:pPr marL="0" indent="0"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73244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0E29889-BB01-4457-8EC4-2D5CEADC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A405CD35-F2BC-4B91-AEE0-4029FBCD4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C58B3-5424-487D-8C90-98F68A786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316" y="1784745"/>
            <a:ext cx="7515368" cy="1780281"/>
          </a:xfrm>
        </p:spPr>
        <p:txBody>
          <a:bodyPr anchor="b">
            <a:normAutofit/>
          </a:bodyPr>
          <a:lstStyle/>
          <a:p>
            <a:r>
              <a:rPr lang="en-SG" sz="5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“nothing else tied to the XP function”</a:t>
            </a:r>
            <a:endParaRPr lang="en-SG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53B7-DAA1-481D-9240-B1A3EB322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125" y="3848733"/>
            <a:ext cx="5070266" cy="796078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EXP.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3945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4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036263CD-4AB0-456D-BC33-548B9EE58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538" b="204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83E42-792F-4574-9990-3EA54DBF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“In MO, it is not about you vs others. It is about you, against the questions.”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3FFB6-A245-4581-BB35-F889C5B5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- Mr Teo, 2K {26-5}, probably at 7:26 AM</a:t>
            </a:r>
          </a:p>
        </p:txBody>
      </p:sp>
    </p:spTree>
    <p:extLst>
      <p:ext uri="{BB962C8B-B14F-4D97-AF65-F5344CB8AC3E}">
        <p14:creationId xmlns:p14="http://schemas.microsoft.com/office/powerpoint/2010/main" val="21798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4F183-A828-4C07-BFCB-42299B868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SG" sz="6600" dirty="0">
                <a:solidFill>
                  <a:schemeClr val="tx2"/>
                </a:solidFill>
              </a:rPr>
              <a:t>Live </a:t>
            </a:r>
            <a:r>
              <a:rPr lang="en-SG" sz="7200" dirty="0">
                <a:solidFill>
                  <a:schemeClr val="tx2"/>
                </a:solidFill>
              </a:rPr>
              <a:t>Demo</a:t>
            </a:r>
            <a:r>
              <a:rPr lang="en-SG" sz="6600" dirty="0">
                <a:solidFill>
                  <a:schemeClr val="tx2"/>
                </a:solidFill>
              </a:rPr>
              <a:t>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D62F7-DC0A-42D5-A38D-8C3EA503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/>
                </a:solidFill>
              </a:rPr>
              <a:t>PART 2!!!</a:t>
            </a:r>
          </a:p>
        </p:txBody>
      </p:sp>
    </p:spTree>
    <p:extLst>
      <p:ext uri="{BB962C8B-B14F-4D97-AF65-F5344CB8AC3E}">
        <p14:creationId xmlns:p14="http://schemas.microsoft.com/office/powerpoint/2010/main" val="10882480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C54-5202-48DD-82D7-5326D81C6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Introduction.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212D3-2EE1-4136-8528-5D70A5610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Brilliant - Senior Software Engineer - Frontend">
            <a:extLst>
              <a:ext uri="{FF2B5EF4-FFF2-40B4-BE49-F238E27FC236}">
                <a16:creationId xmlns:a16="http://schemas.microsoft.com/office/drawing/2014/main" id="{0A3BE7BD-D75B-4AD1-953D-3FD6B0F5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1122363"/>
            <a:ext cx="4929186" cy="14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17AEA-8556-4021-A2AA-9AD45311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495676"/>
            <a:ext cx="4048125" cy="277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2A5477-5715-4610-AB5C-CA964FC4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4500494"/>
            <a:ext cx="6477000" cy="199244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B2D584-C8A8-425C-8B0C-29FB809FDE1B}"/>
              </a:ext>
            </a:extLst>
          </p:cNvPr>
          <p:cNvSpPr/>
          <p:nvPr/>
        </p:nvSpPr>
        <p:spPr>
          <a:xfrm>
            <a:off x="5423006" y="1247775"/>
            <a:ext cx="3605378" cy="8732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C446-0540-4BD3-997B-7B4E1D22EF55}"/>
              </a:ext>
            </a:extLst>
          </p:cNvPr>
          <p:cNvSpPr txBox="1"/>
          <p:nvPr/>
        </p:nvSpPr>
        <p:spPr>
          <a:xfrm>
            <a:off x="9194895" y="693402"/>
            <a:ext cx="2007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800" dirty="0">
                <a:latin typeface="Lucida Calligraphy" panose="03010101010101010101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9282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9A95-BB3B-4BEE-A9E0-D7CD0FDA5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370A5-A140-4646-A899-1D5D7AAE5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01D34C7-EB51-43A4-94A8-76495AFD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19075"/>
            <a:ext cx="6410325" cy="641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363CD-42B1-474C-8C40-A418237C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2" y="3163252"/>
            <a:ext cx="79343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9A1D-F640-4368-A05D-9CB3C743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1625-27E0-4225-86E3-1B8EE8E6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Really had no clue what to do</a:t>
            </a:r>
          </a:p>
          <a:p>
            <a:r>
              <a:rPr lang="en-SG" dirty="0"/>
              <a:t>Would be fun I guess (?)</a:t>
            </a:r>
          </a:p>
          <a:p>
            <a:r>
              <a:rPr lang="en-SG" dirty="0"/>
              <a:t>It seems like a reasonable enough project size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FCE812-3332-4BA0-ABFB-0FB16D7FBEF7}"/>
              </a:ext>
            </a:extLst>
          </p:cNvPr>
          <p:cNvSpPr/>
          <p:nvPr/>
        </p:nvSpPr>
        <p:spPr>
          <a:xfrm rot="13948807">
            <a:off x="6024879" y="3562152"/>
            <a:ext cx="1950720" cy="115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70093-E800-4FC6-94CE-77945CBD3774}"/>
              </a:ext>
            </a:extLst>
          </p:cNvPr>
          <p:cNvSpPr txBox="1"/>
          <p:nvPr/>
        </p:nvSpPr>
        <p:spPr>
          <a:xfrm>
            <a:off x="6574417" y="5110424"/>
            <a:ext cx="3129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Spoilers: It was, and that’s the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D32E1-A9A2-4E7F-AC47-652B410C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5" y="1047784"/>
            <a:ext cx="6378052" cy="53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83ADE9-90E8-496A-A403-1CE96ED1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chemeClr val="tx2"/>
                </a:solidFill>
              </a:rPr>
              <a:t>App Dev Process.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5DC8-444E-475F-8FD4-B01A9AB8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SG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99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5ACE4-CB8D-4F8C-8A31-48FBCFB4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-300441"/>
            <a:ext cx="5754696" cy="1580605"/>
          </a:xfrm>
        </p:spPr>
        <p:txBody>
          <a:bodyPr anchor="b">
            <a:normAutofit/>
          </a:bodyPr>
          <a:lstStyle/>
          <a:p>
            <a:pPr algn="ctr"/>
            <a:r>
              <a:rPr lang="en-SG" sz="6000" dirty="0">
                <a:solidFill>
                  <a:schemeClr val="tx2"/>
                </a:solidFill>
              </a:rPr>
              <a:t>Planning. (+)?</a:t>
            </a: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4262E9-F9E2-46EE-8BE5-9080A851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574389"/>
            <a:ext cx="6702000" cy="2430864"/>
          </a:xfrm>
        </p:spPr>
        <p:txBody>
          <a:bodyPr anchor="t">
            <a:normAutofit/>
          </a:bodyPr>
          <a:lstStyle/>
          <a:p>
            <a:r>
              <a:rPr lang="en-SG" sz="3200" dirty="0">
                <a:solidFill>
                  <a:schemeClr val="tx2"/>
                </a:solidFill>
              </a:rPr>
              <a:t>paper.</a:t>
            </a:r>
          </a:p>
          <a:p>
            <a:r>
              <a:rPr lang="en-SG" sz="3200" dirty="0">
                <a:solidFill>
                  <a:schemeClr val="tx2"/>
                </a:solidFill>
              </a:rPr>
              <a:t>Just paper.</a:t>
            </a:r>
          </a:p>
          <a:p>
            <a:r>
              <a:rPr lang="en-SG" sz="3200" dirty="0">
                <a:solidFill>
                  <a:schemeClr val="tx2"/>
                </a:solidFill>
              </a:rPr>
              <a:t>Some help from </a:t>
            </a:r>
            <a:r>
              <a:rPr lang="en-SG" sz="3200" dirty="0" err="1">
                <a:solidFill>
                  <a:schemeClr val="tx2"/>
                </a:solidFill>
              </a:rPr>
              <a:t>aloy</a:t>
            </a:r>
            <a:r>
              <a:rPr lang="en-SG" sz="3200" dirty="0">
                <a:solidFill>
                  <a:schemeClr val="tx2"/>
                </a:solidFill>
              </a:rPr>
              <a:t> and </a:t>
            </a:r>
            <a:r>
              <a:rPr lang="en-SG" sz="3200" dirty="0" err="1">
                <a:solidFill>
                  <a:schemeClr val="tx2"/>
                </a:solidFill>
              </a:rPr>
              <a:t>prannaya</a:t>
            </a:r>
            <a:r>
              <a:rPr lang="en-SG" sz="3200" dirty="0">
                <a:solidFill>
                  <a:schemeClr val="tx2"/>
                </a:solidFill>
              </a:rPr>
              <a:t> and </a:t>
            </a:r>
            <a:r>
              <a:rPr lang="en-SG" sz="3200" dirty="0" err="1">
                <a:solidFill>
                  <a:schemeClr val="tx2"/>
                </a:solidFill>
              </a:rPr>
              <a:t>justin</a:t>
            </a:r>
            <a:endParaRPr lang="en-SG" sz="3200" dirty="0">
              <a:solidFill>
                <a:schemeClr val="tx2"/>
              </a:solidFill>
            </a:endParaRPr>
          </a:p>
          <a:p>
            <a:endParaRPr lang="en-SG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45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BECA-FB8A-4F35-A4E4-FD3E9353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Depression Part 1: Firebase Sucks.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4BB8-142F-40DA-979D-86C546EE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B0144-047A-4EFE-9035-8647F734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6" y="1825625"/>
            <a:ext cx="11425067" cy="2250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20F41-A087-496D-991A-B298A5C928E0}"/>
              </a:ext>
            </a:extLst>
          </p:cNvPr>
          <p:cNvSpPr txBox="1"/>
          <p:nvPr/>
        </p:nvSpPr>
        <p:spPr>
          <a:xfrm>
            <a:off x="6847114" y="4075841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/>
              <a:t>(Emulator still not restarted)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08497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BECA-FB8A-4F35-A4E4-FD3E935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Depression Part 1: Firebase Sucks.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4662-5979-4A2E-8208-7BF92B2F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It worked 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800 x 800 - green tick icon PNG image with transparent background | TOPpng">
            <a:extLst>
              <a:ext uri="{FF2B5EF4-FFF2-40B4-BE49-F238E27FC236}">
                <a16:creationId xmlns:a16="http://schemas.microsoft.com/office/drawing/2014/main" id="{C8D03DC9-A63C-4F26-A9B1-B899D8096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63" b="96857" l="7500" r="92024">
                        <a14:foregroundMark x1="29643" y1="93015" x2="29643" y2="93015"/>
                        <a14:foregroundMark x1="24881" y1="96973" x2="24881" y2="96973"/>
                        <a14:foregroundMark x1="7619" y1="65425" x2="7619" y2="65425"/>
                        <a14:foregroundMark x1="87262" y1="6054" x2="87262" y2="6054"/>
                        <a14:foregroundMark x1="92024" y1="1863" x2="92024" y2="1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90" r="3" b="3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EEA0C-D370-4A67-98CA-C35E343A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11" y="820271"/>
            <a:ext cx="8738430" cy="49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erson Writing On Papers | Person, Business photos, Paper">
            <a:extLst>
              <a:ext uri="{FF2B5EF4-FFF2-40B4-BE49-F238E27FC236}">
                <a16:creationId xmlns:a16="http://schemas.microsoft.com/office/drawing/2014/main" id="{BF5F25FB-B18C-4A8A-8A93-83DDFA6C7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1570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EC532-2C1A-430C-B432-D165FFDD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MO Training.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B1D80-BEB3-495E-86BD-DD99A2B1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3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 dir="ou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221</Words>
  <Application>Microsoft Office PowerPoint</Application>
  <PresentationFormat>Widescreen</PresentationFormat>
  <Paragraphs>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Calligraphy</vt:lpstr>
      <vt:lpstr>Office Theme</vt:lpstr>
      <vt:lpstr>A Warning.</vt:lpstr>
      <vt:lpstr>Introduction.</vt:lpstr>
      <vt:lpstr>PowerPoint Presentation</vt:lpstr>
      <vt:lpstr>Motivation</vt:lpstr>
      <vt:lpstr>App Dev Process.</vt:lpstr>
      <vt:lpstr>Planning. (+)?</vt:lpstr>
      <vt:lpstr>Depression Part 1: Firebase Sucks.</vt:lpstr>
      <vt:lpstr>Depression Part 1: Firebase Sucks.</vt:lpstr>
      <vt:lpstr>MO Training.</vt:lpstr>
      <vt:lpstr>Live Demo!!</vt:lpstr>
      <vt:lpstr>Comments.</vt:lpstr>
      <vt:lpstr>Comments on the app.</vt:lpstr>
      <vt:lpstr>“nothing else tied to the XP function”</vt:lpstr>
      <vt:lpstr>“In MO, it is not about you vs others. It is about you, against the questions.”</vt:lpstr>
      <vt:lpstr>Live Demo!!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Introduction.</dc:title>
  <dc:creator>EDDEN CHEW KEYN-HANTZ _</dc:creator>
  <cp:lastModifiedBy>EDDEN CHEW KEYN-HANTZ _</cp:lastModifiedBy>
  <cp:revision>2</cp:revision>
  <dcterms:created xsi:type="dcterms:W3CDTF">2021-04-27T12:02:22Z</dcterms:created>
  <dcterms:modified xsi:type="dcterms:W3CDTF">2021-04-27T14:53:53Z</dcterms:modified>
</cp:coreProperties>
</file>